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A6E7-9268-044C-9B31-BD1ED6EA005F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89D96-9266-5243-B968-478FEB03A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74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Group 1 Week </a:t>
            </a:r>
            <a:r>
              <a:rPr kumimoji="1" lang="en-US" altLang="zh-CN" dirty="0" smtClean="0"/>
              <a:t>9 </a:t>
            </a:r>
            <a:r>
              <a:rPr kumimoji="1" lang="en-US" altLang="zh-CN" dirty="0" smtClean="0"/>
              <a:t>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About ANTLR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41381" y="-258183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 smtClean="0"/>
              <a:t>逻辑模型</a:t>
            </a:r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741381" y="15192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Coursera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Machine Learning</a:t>
            </a:r>
          </a:p>
          <a:p>
            <a:pPr lvl="1"/>
            <a:r>
              <a:rPr lang="en-US" altLang="zh-CN" sz="1800" dirty="0" smtClean="0"/>
              <a:t>Nand2tetris </a:t>
            </a:r>
            <a:r>
              <a:rPr lang="zh-CN" altLang="en-US" sz="1800" dirty="0" smtClean="0"/>
              <a:t>网站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Introduction to Algorithms</a:t>
            </a:r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Project10</a:t>
            </a:r>
            <a:r>
              <a:rPr lang="zh-CN" altLang="en-US" sz="1800" dirty="0" smtClean="0"/>
              <a:t> 、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作业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基本的</a:t>
            </a:r>
            <a:r>
              <a:rPr lang="en-US" altLang="zh-CN" sz="1800" dirty="0" err="1" smtClean="0"/>
              <a:t>Tensorflow</a:t>
            </a:r>
            <a:r>
              <a:rPr lang="zh-CN" altLang="en-US" sz="1800" dirty="0" smtClean="0"/>
              <a:t>搭建使用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用不同的数据结构实现栈</a:t>
            </a:r>
            <a:endParaRPr lang="en-US" altLang="zh-CN" sz="1800" dirty="0" smtClean="0"/>
          </a:p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继续编写</a:t>
            </a:r>
            <a:r>
              <a:rPr lang="en-US" altLang="zh-CN" sz="1800" dirty="0" smtClean="0"/>
              <a:t>Lex</a:t>
            </a:r>
            <a:r>
              <a:rPr lang="zh-CN" altLang="en-US" sz="1800" dirty="0" smtClean="0"/>
              <a:t>代码，调整细节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编写</a:t>
            </a:r>
            <a:r>
              <a:rPr lang="en-US" altLang="zh-CN" sz="1800" dirty="0" smtClean="0"/>
              <a:t>Project12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Screen</a:t>
            </a:r>
            <a:r>
              <a:rPr lang="zh-CN" altLang="en-US" sz="1800" dirty="0" smtClean="0"/>
              <a:t>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学习数据结构</a:t>
            </a:r>
            <a:endParaRPr lang="en-US" altLang="zh-CN" sz="1800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对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的实现过程有了更深入的理解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能在不同限制下用合理的方法实现栈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5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200" dirty="0" smtClean="0"/>
              <a:t>A quick summary of what we have done</a:t>
            </a:r>
            <a:endParaRPr lang="zh-CN" altLang="en-US" sz="42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6824" y="2144713"/>
            <a:ext cx="3593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Lex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C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Regular Expression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All the functions in head file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Additional space for information (Stack)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" y="2366683"/>
            <a:ext cx="2235200" cy="124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67" y="2063947"/>
            <a:ext cx="4165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200" dirty="0" smtClean="0"/>
              <a:t>Pros vs. cons</a:t>
            </a:r>
            <a:endParaRPr lang="zh-CN" altLang="en-US" sz="4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2533" y="2611845"/>
            <a:ext cx="3593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Fast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Straightforward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096001" y="2259107"/>
            <a:ext cx="49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Needs huge patience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May need some programming experience (hard to debug)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Only works for code written in strict format. 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Almost impossible to change if the contract changes.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51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ANTLR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6321" y="2455116"/>
            <a:ext cx="49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patterns for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tree-structure output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45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" y="1197015"/>
            <a:ext cx="9810975" cy="4164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6611" y="5585590"/>
            <a:ext cx="49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This part is just tokenizing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684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62897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26305" y="4768008"/>
            <a:ext cx="5500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That’s how it parses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A huge “Regular Expression”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7" y="1637534"/>
            <a:ext cx="10832546" cy="29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6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E02F5F-94C2-444B-9AAB-0B2A310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686463"/>
          </a:xfrm>
        </p:spPr>
        <p:txBody>
          <a:bodyPr/>
          <a:lstStyle/>
          <a:p>
            <a:r>
              <a:rPr lang="en-US" altLang="zh-CN" dirty="0"/>
              <a:t>Project 10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FDE34C-7D1B-4B5B-AA8F-875800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063"/>
            <a:ext cx="8596668" cy="4745299"/>
          </a:xfrm>
        </p:spPr>
        <p:txBody>
          <a:bodyPr>
            <a:noAutofit/>
          </a:bodyPr>
          <a:lstStyle/>
          <a:p>
            <a:r>
              <a:rPr lang="zh-CN" altLang="en-US" sz="1500" dirty="0"/>
              <a:t>设计合约</a:t>
            </a:r>
            <a:endParaRPr lang="en-US" altLang="zh-CN" sz="1500" dirty="0"/>
          </a:p>
          <a:p>
            <a:pPr lvl="1"/>
            <a:r>
              <a:rPr lang="en-US" altLang="zh-CN" sz="1500" dirty="0"/>
              <a:t>Tokenize</a:t>
            </a:r>
          </a:p>
          <a:p>
            <a:pPr lvl="1"/>
            <a:r>
              <a:rPr lang="en-US" altLang="zh-CN" sz="1500" dirty="0"/>
              <a:t>parse</a:t>
            </a:r>
            <a:r>
              <a:rPr lang="zh-CN" altLang="en-US" sz="1500" dirty="0"/>
              <a:t>（有一套严格的合约规定）</a:t>
            </a:r>
            <a:endParaRPr lang="en-US" altLang="zh-CN" sz="1500" dirty="0"/>
          </a:p>
          <a:p>
            <a:r>
              <a:rPr lang="zh-CN" altLang="en-US" sz="1500" dirty="0"/>
              <a:t>什么是正则表达式？ </a:t>
            </a:r>
            <a:endParaRPr lang="en-US" altLang="zh-CN" sz="1500" dirty="0"/>
          </a:p>
          <a:p>
            <a:pPr lvl="1"/>
            <a:r>
              <a:rPr lang="zh-CN" altLang="en-US" sz="1500" dirty="0"/>
              <a:t>定义</a:t>
            </a:r>
            <a:endParaRPr lang="en-US" altLang="zh-CN" sz="1500" dirty="0"/>
          </a:p>
          <a:p>
            <a:pPr lvl="1"/>
            <a:r>
              <a:rPr lang="zh-CN" altLang="en-US" sz="1500" dirty="0"/>
              <a:t>具体的例子（这里只需要简单的例子，因为</a:t>
            </a:r>
            <a:r>
              <a:rPr lang="en-US" altLang="zh-CN" sz="1500" dirty="0"/>
              <a:t>tokenize</a:t>
            </a:r>
            <a:r>
              <a:rPr lang="zh-CN" altLang="en-US" sz="1500" dirty="0"/>
              <a:t>和</a:t>
            </a:r>
            <a:r>
              <a:rPr lang="en-US" altLang="zh-CN" sz="1500" dirty="0"/>
              <a:t>parse</a:t>
            </a:r>
            <a:r>
              <a:rPr lang="zh-CN" altLang="en-US" sz="1500" dirty="0"/>
              <a:t>中，只需要处理</a:t>
            </a:r>
            <a:r>
              <a:rPr lang="en-US" altLang="zh-CN" sz="1500" dirty="0"/>
              <a:t>Jack</a:t>
            </a:r>
            <a:r>
              <a:rPr lang="zh-CN" altLang="en-US" sz="1500" dirty="0"/>
              <a:t>语言中有限的关键词）</a:t>
            </a:r>
            <a:endParaRPr lang="en-US" altLang="zh-CN" sz="1500" dirty="0"/>
          </a:p>
          <a:p>
            <a:r>
              <a:rPr lang="zh-CN" altLang="en-US" sz="1500" dirty="0"/>
              <a:t>什么是</a:t>
            </a:r>
            <a:r>
              <a:rPr lang="en-US" altLang="zh-CN" sz="1500" dirty="0"/>
              <a:t>Lex</a:t>
            </a:r>
            <a:r>
              <a:rPr lang="zh-CN" altLang="en-US" sz="1500" dirty="0"/>
              <a:t>？</a:t>
            </a:r>
            <a:endParaRPr lang="en-US" altLang="zh-CN" sz="1500" dirty="0"/>
          </a:p>
          <a:p>
            <a:pPr lvl="1"/>
            <a:r>
              <a:rPr lang="zh-CN" altLang="en-US" sz="1500" dirty="0"/>
              <a:t>它和</a:t>
            </a:r>
            <a:r>
              <a:rPr lang="en-US" altLang="zh-CN" sz="1500" dirty="0"/>
              <a:t>C</a:t>
            </a:r>
            <a:r>
              <a:rPr lang="zh-CN" altLang="en-US" sz="1500" dirty="0"/>
              <a:t>语言的联系</a:t>
            </a:r>
            <a:endParaRPr lang="en-US" altLang="zh-CN" sz="1500" dirty="0"/>
          </a:p>
          <a:p>
            <a:pPr lvl="1"/>
            <a:r>
              <a:rPr lang="zh-CN" altLang="en-US" sz="1500" dirty="0"/>
              <a:t>自身的逻辑结构</a:t>
            </a:r>
            <a:endParaRPr lang="en-US" altLang="zh-CN" sz="1500" dirty="0"/>
          </a:p>
          <a:p>
            <a:pPr lvl="1"/>
            <a:r>
              <a:rPr lang="zh-CN" altLang="en-US" sz="1500" dirty="0"/>
              <a:t>顺序读取一遍的特点</a:t>
            </a:r>
            <a:endParaRPr lang="en-US" altLang="zh-CN" sz="1500" dirty="0"/>
          </a:p>
          <a:p>
            <a:r>
              <a:rPr lang="zh-CN" altLang="en-US" sz="1500" dirty="0"/>
              <a:t>一个简单的例子</a:t>
            </a:r>
            <a:endParaRPr lang="en-US" altLang="zh-CN" sz="1500" dirty="0"/>
          </a:p>
          <a:p>
            <a:r>
              <a:rPr lang="zh-CN" altLang="en-US" sz="1500" dirty="0"/>
              <a:t>栈</a:t>
            </a:r>
            <a:endParaRPr lang="en-US" altLang="zh-CN" sz="1500" dirty="0"/>
          </a:p>
          <a:p>
            <a:pPr lvl="1"/>
            <a:r>
              <a:rPr lang="zh-CN" altLang="en-US" sz="1500" dirty="0"/>
              <a:t>先进后出的数据结构</a:t>
            </a:r>
            <a:endParaRPr lang="en-US" altLang="zh-CN" sz="1500" dirty="0"/>
          </a:p>
          <a:p>
            <a:pPr lvl="1"/>
            <a:r>
              <a:rPr lang="zh-CN" altLang="en-US" sz="1500" dirty="0"/>
              <a:t>和编译的关系</a:t>
            </a:r>
            <a:endParaRPr lang="en-US" altLang="zh-CN" sz="1500" dirty="0"/>
          </a:p>
          <a:p>
            <a:pPr lvl="1"/>
            <a:r>
              <a:rPr lang="zh-CN" altLang="en-US" sz="1500" dirty="0"/>
              <a:t>在</a:t>
            </a:r>
            <a:r>
              <a:rPr lang="en-US" altLang="zh-CN" sz="1500" dirty="0"/>
              <a:t>Lex</a:t>
            </a:r>
            <a:r>
              <a:rPr lang="zh-CN" altLang="en-US" sz="1500" dirty="0"/>
              <a:t>中实现栈</a:t>
            </a:r>
            <a:endParaRPr lang="en-US" altLang="zh-CN" sz="1500" dirty="0"/>
          </a:p>
          <a:p>
            <a:r>
              <a:rPr lang="zh-CN" altLang="en-US" sz="1500" dirty="0"/>
              <a:t>参考阅读 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09898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690</TotalTime>
  <Words>258</Words>
  <Application>Microsoft Macintosh PowerPoint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宋体</vt:lpstr>
      <vt:lpstr>Arial</vt:lpstr>
      <vt:lpstr>天体</vt:lpstr>
      <vt:lpstr>Group 1 Week 9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10大纲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Week 5 report</dc:title>
  <dc:creator>54longwu@163.com</dc:creator>
  <cp:lastModifiedBy>54longwu@163.com</cp:lastModifiedBy>
  <cp:revision>33</cp:revision>
  <cp:lastPrinted>2017-10-26T04:08:31Z</cp:lastPrinted>
  <dcterms:created xsi:type="dcterms:W3CDTF">2017-10-26T03:12:37Z</dcterms:created>
  <dcterms:modified xsi:type="dcterms:W3CDTF">2017-11-23T07:35:18Z</dcterms:modified>
</cp:coreProperties>
</file>