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4B3E-BCCF-4905-92AA-FACBB19F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83A74-1F4E-4D1F-B378-0C854227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D10B-55FE-4C3F-8FFB-7FC8A75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237C-3E37-4B41-92BB-593BF65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38E6-4D07-4963-B947-0361294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7EC1-61DD-4B3B-9EFB-4492FDA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30007-661A-4EBC-AE4C-BFEAFE2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81DB-CA43-4054-AE87-575532D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3D13C-98D2-4871-8BDA-3F4FCF6C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2F87E-5346-4C44-A940-FFDEDA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D884E-7095-4847-A898-BCF40655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DBA2-B7F6-47BE-A4B3-9E7FEE0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F7DFF-D76F-4B66-A702-A80734D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6846-B64F-422D-A54D-A69E8AB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2700-6B58-49E3-A72A-2AF3F75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EBE7-9574-446C-8812-A49D523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FBC68-72CE-4D27-ACCE-EF71186C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9B5A-4A9B-4E40-92D2-2CB89B6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4357-31DB-4C4C-B957-7D0B6E9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7BE9C-CED8-4154-BDDA-A7B52B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30B1-65AE-4E9B-83E7-F9138FD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7B6A3-FCE2-4C66-B666-DEFB14A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B404-1571-42BB-BA18-C19794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6B2C-B651-4078-A940-5FE034F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06BA-0BFF-4BC9-B38E-5C4A6D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C428-AAD5-4F94-A5B9-9DED7D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4F1A-EFC1-49A1-B7FA-FB409E3F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C4145-AE30-4085-AAF7-4EED3DCF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C0DBF-E40F-4C83-9D4A-56F2B5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81E2-2600-4DA0-9B3A-F3E9A605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7DCE7-C3D2-4950-965D-15F26FF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33AB-4D92-4908-89FE-1A8F83DC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C996-B71E-48D8-ACD9-AE49690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D703-D3A1-483F-86BC-68E0C42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F7E11-65A7-4094-BAEA-0C06D457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61C4-62F2-46E8-88C2-6390BC9E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733642-E781-43D3-845B-BBC8B632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3FFBB-C46A-4658-AB0D-FD4C43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92339-CF65-4F4C-884D-73971FD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FD5B-2659-4533-91FC-4BDFA04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38543-AF47-43AE-B9F7-A26F870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233676-FC15-4F85-B5E6-4E86A7D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49725-509D-4DE6-AA4A-A75BC44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C210F-45F4-4F4D-A5EF-DCD05AD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80A89-43F3-4825-BB57-C5361DE7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3C8A1-2E8C-462C-BF3E-4BF6EC2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8766-DADB-4ED3-815D-8B25629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4745-6F0D-441C-BDC6-9EDE58D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C30C7-C20F-46E6-8912-31B7472D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96234-0EBA-4547-92A8-A1CB22A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531A-67CD-47C0-9D88-182AC18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88384-791E-48AC-AB6E-06BC9646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E84E-1359-4C69-958D-B0EB482B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29C96-4917-4665-9B28-CFBD85B91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5A227-7A54-4305-AAD5-2EEF8842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ED49C-6068-4AF8-9D7C-43CDFB6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7539B-1280-4D05-973A-715FDCC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3FF58-0689-4CBE-AA08-CF2BDF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988E-8EBD-489B-B3E4-F637ED3F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D7F7-8080-4C5A-AEEA-5517180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8011-8D9F-4844-AE9E-12677FE3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DC95-B172-4420-83FB-72D7902B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ED3C-D5FD-40A9-BACD-2893B7B2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小组第</a:t>
            </a:r>
            <a:r>
              <a:rPr lang="en-US" altLang="zh-CN" dirty="0"/>
              <a:t>5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课程网站的课件、作业提示、上课内容</a:t>
            </a:r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做 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11 </a:t>
            </a:r>
            <a:r>
              <a:rPr lang="zh-CN" altLang="en-US" dirty="0"/>
              <a:t>章作业</a:t>
            </a:r>
            <a:endParaRPr lang="en-US" altLang="zh-CN" dirty="0"/>
          </a:p>
          <a:p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《</a:t>
            </a:r>
            <a:r>
              <a:rPr lang="zh-CN" altLang="en-US" dirty="0"/>
              <a:t>编译器设计之路</a:t>
            </a:r>
            <a:r>
              <a:rPr lang="en-US" altLang="zh-CN" dirty="0"/>
              <a:t>》</a:t>
            </a:r>
            <a:r>
              <a:rPr lang="zh-CN" altLang="en-US" dirty="0"/>
              <a:t>的语法树部分</a:t>
            </a:r>
            <a:endParaRPr lang="en-US" altLang="zh-CN" dirty="0"/>
          </a:p>
          <a:p>
            <a:pPr lvl="1"/>
            <a:r>
              <a:rPr lang="zh-CN" altLang="en-US" dirty="0"/>
              <a:t>改用 </a:t>
            </a:r>
            <a:r>
              <a:rPr lang="en-US" altLang="zh-CN" dirty="0"/>
              <a:t>Java </a:t>
            </a:r>
            <a:r>
              <a:rPr lang="zh-CN" altLang="en-US" dirty="0"/>
              <a:t>写编译器的第</a:t>
            </a:r>
            <a:r>
              <a:rPr lang="en-US" altLang="zh-CN" dirty="0"/>
              <a:t>2</a:t>
            </a:r>
            <a:r>
              <a:rPr lang="zh-CN" altLang="en-US" dirty="0"/>
              <a:t>个部分（</a:t>
            </a:r>
            <a:r>
              <a:rPr lang="en-US" altLang="zh-CN" dirty="0"/>
              <a:t>parser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验证</a:t>
            </a:r>
            <a:endParaRPr lang="en-US" altLang="zh-CN" dirty="0"/>
          </a:p>
          <a:p>
            <a:pPr lvl="1"/>
            <a:r>
              <a:rPr lang="zh-CN" altLang="en-US" dirty="0"/>
              <a:t>单元测试通过</a:t>
            </a:r>
            <a:endParaRPr lang="en-US" altLang="zh-CN" dirty="0"/>
          </a:p>
          <a:p>
            <a:pPr lvl="1"/>
            <a:r>
              <a:rPr lang="zh-CN" altLang="en-US" dirty="0"/>
              <a:t>上课展示工作，听取反馈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1987-CCA2-4B53-9E98-E2EB84CF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LL(0) 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25C4-ADBC-4CF1-A548-D80B7674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Top-down parser</a:t>
            </a:r>
          </a:p>
          <a:p>
            <a:r>
              <a:rPr lang="en-US" altLang="zh-CN" b="1" dirty="0"/>
              <a:t>L</a:t>
            </a:r>
            <a:r>
              <a:rPr lang="en-US" altLang="zh-CN" dirty="0"/>
              <a:t>eft to right, </a:t>
            </a:r>
            <a:r>
              <a:rPr lang="en-US" altLang="zh-CN" b="1" dirty="0"/>
              <a:t>L</a:t>
            </a:r>
            <a:r>
              <a:rPr lang="en-US" altLang="zh-CN" dirty="0"/>
              <a:t>eftmost derivation</a:t>
            </a:r>
          </a:p>
          <a:p>
            <a:pPr lvl="1"/>
            <a:r>
              <a:rPr lang="en-US" altLang="zh-CN" dirty="0"/>
              <a:t>Adapted to our one-way tokenizer</a:t>
            </a:r>
          </a:p>
          <a:p>
            <a:r>
              <a:rPr lang="en-US" altLang="zh-CN" dirty="0"/>
              <a:t>0 tokens of lookahead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9323D-48AB-4B30-B226-E20C1811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16" y="612858"/>
            <a:ext cx="2250658" cy="4676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50B843-43B4-4CC0-8EA6-9AC3201A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30" y="612858"/>
            <a:ext cx="2148891" cy="46784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1D3147-A1D7-4E75-A67B-1B30D6229A8E}"/>
              </a:ext>
            </a:extLst>
          </p:cNvPr>
          <p:cNvSpPr txBox="1"/>
          <p:nvPr/>
        </p:nvSpPr>
        <p:spPr>
          <a:xfrm>
            <a:off x="6357435" y="5530632"/>
            <a:ext cx="430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 Jack really LL(0), as its grammar has both </a:t>
            </a:r>
            <a:r>
              <a:rPr lang="en-US" altLang="zh-CN" b="1" dirty="0"/>
              <a:t>if</a:t>
            </a:r>
            <a:r>
              <a:rPr lang="en-US" altLang="zh-CN" dirty="0"/>
              <a:t>-statement and </a:t>
            </a:r>
            <a:r>
              <a:rPr lang="en-US" altLang="zh-CN" b="1" dirty="0"/>
              <a:t>if-else</a:t>
            </a:r>
            <a:r>
              <a:rPr lang="en-US" altLang="zh-CN" dirty="0"/>
              <a:t>-statement?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48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5105FC-4D6C-446E-8F7E-5BC80ED8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9" y="980073"/>
            <a:ext cx="6198268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5CCBA4-8F08-4378-8666-50ED9F44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41" y="122823"/>
            <a:ext cx="5566612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2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1DF01-8A91-4593-8717-4CC7B82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FB950-D331-48C5-9AC1-F4D6B7E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1" y="365125"/>
            <a:ext cx="6584532" cy="60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6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FE98C-F375-4B23-952F-12380DF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AA1750-10DB-4B25-9C84-F60682202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81" y="2647742"/>
            <a:ext cx="7429500" cy="3429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0CD8AC-6DFC-41B4-96B1-0331EAD89CE3}"/>
              </a:ext>
            </a:extLst>
          </p:cNvPr>
          <p:cNvGrpSpPr/>
          <p:nvPr/>
        </p:nvGrpSpPr>
        <p:grpSpPr>
          <a:xfrm>
            <a:off x="6616832" y="366703"/>
            <a:ext cx="5206701" cy="3757318"/>
            <a:chOff x="6616832" y="366703"/>
            <a:chExt cx="5206701" cy="37573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18517B-7F3C-4672-B6F8-85CB4273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7559" y="366703"/>
              <a:ext cx="2388332" cy="90489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130AC36-ACE6-445D-A541-5E4524AB5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6832" y="2617401"/>
              <a:ext cx="5206701" cy="1506620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A459EFC-6C62-4763-A20A-36EF41C0C6CC}"/>
                </a:ext>
              </a:extLst>
            </p:cNvPr>
            <p:cNvCxnSpPr>
              <a:cxnSpLocks/>
            </p:cNvCxnSpPr>
            <p:nvPr/>
          </p:nvCxnSpPr>
          <p:spPr>
            <a:xfrm>
              <a:off x="9817766" y="1379621"/>
              <a:ext cx="0" cy="1129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0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113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第2小组第5周工作汇报</vt:lpstr>
      <vt:lpstr>逻辑模型</vt:lpstr>
      <vt:lpstr>LL(0) 语言</vt:lpstr>
      <vt:lpstr>PowerPoint 演示文稿</vt:lpstr>
      <vt:lpstr>Example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Fan Jin</cp:lastModifiedBy>
  <cp:revision>45</cp:revision>
  <dcterms:created xsi:type="dcterms:W3CDTF">2017-10-18T14:44:37Z</dcterms:created>
  <dcterms:modified xsi:type="dcterms:W3CDTF">2017-10-26T08:22:59Z</dcterms:modified>
</cp:coreProperties>
</file>