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5669-301F-43A9-9C3D-69F00C7D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0C41-B5D2-403E-9E8A-41DCC98AA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8261-874B-42BD-B15D-F5A0A8F6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4FED-34B3-46C2-B72D-B3C272C0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DF2C-5DA0-422A-B555-0C96AF18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02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5C5F-A735-4B26-8E1A-75020B1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FAF8-CEAE-473D-8AF3-1A572A8B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D8773-2EC6-48E5-AC34-EE6863EF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844E-C731-4D4E-BBEC-5D828656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6227-3058-412C-9C4D-A74B965B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5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3D67B-1240-41F6-91A6-664EEEB2B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F69A-EECF-46FB-8702-0F68453E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9569-7970-4D63-A917-226F1CF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6311-0570-41C6-8C1C-E93424AB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A57-2E67-4020-89DA-EB50972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9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2C8C-C9D2-47E2-94BC-B66D30D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4158-6664-40F2-9954-0BB55367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7B21-7F79-47C1-9D72-D0F4CCB1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4D88-5E74-4FC6-AEF9-B1C1F565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056A-A434-42DD-A04E-827E5EF4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04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488-3068-45B6-A1F3-E5C2F15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E5-519D-4DAB-A538-37EB9EBB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6103-5262-4EF3-A4BD-044442CB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C255-9514-467B-8253-A93E3B92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5E40-119C-4397-A39F-09858937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19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B991-4111-4022-AF63-518C99B8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F883-ECB0-423D-B0B2-7E768422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BD809-74E7-4C99-B938-74DD2E03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09E8-5E04-43D4-BBD6-C885BB26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1795-E616-4062-A86F-AAE4F60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213F-04D6-4C79-AB72-9382815B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0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CC15-7EE5-40E6-AE4D-2B8267D2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51977-1432-4CF6-B2FA-E74B31A4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E2ADB-4141-4C34-95A2-AA4495509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DB392-B793-41E9-A4FE-4381578E2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6E7C9-09C7-4CD0-BCFC-8422AB207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41E70-B8C6-47AA-9E50-2D08A46C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BFBE-6BBE-4B72-BF2A-3BF86C56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B11BA-3D70-45F3-A603-5E501CB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7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DD4A-1AB9-495D-837B-AD38F03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3F5FA-AB56-40E6-A5DB-DF0C3125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ADE76-EB45-4BDB-8566-B1EFBA6A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4EC9-B703-42B5-8F73-1E1114D7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23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FDBE5-0842-4DDB-8579-B787A9E6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2AFE-BCD7-486D-9882-8008611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F280A-826F-4DAC-B402-BA4F1F9F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9749-3493-4AE1-B581-903D55B4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8E32-BC61-4EB4-99BA-29782023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11E4F-982F-4601-A265-F20BADEE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AA5F4-4436-4A77-94F8-C6A8B844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95FF8-AD12-4B7C-94E6-C1DD06F6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85A52-D451-4E6C-BB2F-A3B8FEC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99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ED3A-3DB2-4155-9E82-4B2FDFEB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97768-647C-47A9-A998-84396B147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D2DBC-8D71-4189-8CF1-A9816DF4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32BD-6474-4245-8F1F-5FBC653F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0C3A9-8881-41D4-B814-AC2E6DDB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A0AA7-4BA1-49EA-8B44-6552145E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01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DBF92-6916-46A7-8BC9-1F3BA551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C065-0B3E-4F0B-AF6B-C3D43A87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3EAE-75F2-4AB7-BCE5-3A5F1A268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D0F6-C060-4DC4-AC74-32274E34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12A6-6B6B-4536-9298-21D2AC96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8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Relationship Id="rId9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计算思维课程材料，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课程材料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小组成立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69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学习上课材料，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(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网站，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Coursera)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微信群探讨课业细节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小组分工，负责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5,6,7,8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837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上传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小组学习报告，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5,6,7,8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章学习体验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对计算思维，范畴论有更好的了解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在细节上了解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HDL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代码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Implementation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初步熟悉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推进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课程进度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宏观：加强计算思维学习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中观：熟悉课程资料，工具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微观：阅读并完成作业课件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宏观：学习计算思维与范畴轮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中观：使用协同工作工具帮助小组协同合作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微观：参加上课与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6334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小组新成立，仍需要磨合过程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更新和部分消息发布在假期前后进行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部分任务在国庆期间发布或更新，小组协调较为困难</a:t>
            </a: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第二周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6FD2-CBF9-4FCD-9CB3-E6E9D1B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  <a:endParaRPr lang="en-CA" dirty="0"/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68318196-B699-44EF-86FE-C3C95ED2A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" y="1408414"/>
            <a:ext cx="5509737" cy="4023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E1E99-1891-4835-8C77-0C093AEEFA2C}"/>
              </a:ext>
            </a:extLst>
          </p:cNvPr>
          <p:cNvSpPr txBox="1"/>
          <p:nvPr/>
        </p:nvSpPr>
        <p:spPr>
          <a:xfrm>
            <a:off x="7258050" y="1285875"/>
            <a:ext cx="3848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altLang="zh-CN" dirty="0"/>
              <a:t>Memory Mapped I/O</a:t>
            </a:r>
          </a:p>
          <a:p>
            <a:pPr marL="285750" indent="-285750">
              <a:buFontTx/>
              <a:buChar char="-"/>
            </a:pPr>
            <a:r>
              <a:rPr lang="en-CA" dirty="0"/>
              <a:t>16k+8K+1</a:t>
            </a:r>
          </a:p>
          <a:p>
            <a:pPr marL="285750" indent="-285750">
              <a:buFontTx/>
              <a:buChar char="-"/>
            </a:pPr>
            <a:r>
              <a:rPr lang="en-US" dirty="0"/>
              <a:t>RAM + Screen +Keyboard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zh-CN" altLang="en-US" dirty="0"/>
              <a:t>任务：将内存模块进行规划。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en-US" dirty="0"/>
              <a:t>应用上的问题</a:t>
            </a:r>
            <a:r>
              <a:rPr lang="en-CA" altLang="zh-CN" dirty="0"/>
              <a:t>(interface)</a:t>
            </a:r>
            <a:r>
              <a:rPr lang="zh-CN" altLang="en-US" dirty="0"/>
              <a:t>：通过逻辑门的方式将存储空间按照需求分割。</a:t>
            </a:r>
            <a:endParaRPr lang="en-CA" altLang="zh-CN" dirty="0"/>
          </a:p>
          <a:p>
            <a:endParaRPr lang="en-CA" dirty="0"/>
          </a:p>
          <a:p>
            <a:r>
              <a:rPr lang="en-CA" dirty="0"/>
              <a:t>HDL</a:t>
            </a:r>
            <a:r>
              <a:rPr lang="zh-CN" altLang="en-US" dirty="0"/>
              <a:t>需要解决</a:t>
            </a:r>
            <a:r>
              <a:rPr lang="en-CA" altLang="zh-CN" dirty="0"/>
              <a:t>Implementation:</a:t>
            </a:r>
            <a:r>
              <a:rPr lang="zh-CN" altLang="en-US" dirty="0"/>
              <a:t>如何通过编码达到这一目的。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en-US" dirty="0"/>
              <a:t>困难和解决方式：通过</a:t>
            </a:r>
            <a:r>
              <a:rPr lang="en-CA" altLang="zh-CN" dirty="0"/>
              <a:t>Mux</a:t>
            </a:r>
            <a:r>
              <a:rPr lang="zh-CN" altLang="en-US" dirty="0"/>
              <a:t>方式解决。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126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16FE-BDC6-4E42-9E1A-FD8EA0E9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0BBE-F3E8-4B7F-B0B9-3E206EC7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700" y="1825625"/>
            <a:ext cx="4991099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任务：编写</a:t>
            </a:r>
            <a:r>
              <a:rPr lang="en-US" altLang="zh-CN" sz="1800" dirty="0"/>
              <a:t>assembler</a:t>
            </a:r>
            <a:r>
              <a:rPr lang="zh-CN" altLang="en-US" sz="1800" dirty="0"/>
              <a:t>，将汇编语言翻译成机器语言</a:t>
            </a:r>
          </a:p>
          <a:p>
            <a:r>
              <a:rPr lang="zh-CN" altLang="en-US" sz="1800" dirty="0"/>
              <a:t>需要解决的核心问题：将读入的语句分类处理，将注释之类无用语句除去，忽略空格换行，区分</a:t>
            </a:r>
            <a:r>
              <a:rPr lang="en-US" altLang="zh-CN" sz="1800" dirty="0"/>
              <a:t>A-instruction</a:t>
            </a:r>
            <a:r>
              <a:rPr lang="zh-CN" altLang="en-US" sz="1800" dirty="0"/>
              <a:t>和</a:t>
            </a:r>
            <a:r>
              <a:rPr lang="en-US" altLang="zh-CN" sz="1800" dirty="0"/>
              <a:t>C-instruction</a:t>
            </a:r>
            <a:r>
              <a:rPr lang="zh-CN" altLang="en-US" sz="1800" dirty="0"/>
              <a:t>语句，并且将其转化为</a:t>
            </a:r>
            <a:r>
              <a:rPr lang="en-US" altLang="zh-CN" sz="1800" dirty="0"/>
              <a:t>16</a:t>
            </a:r>
            <a:r>
              <a:rPr lang="zh-CN" altLang="en-US" sz="1800" dirty="0"/>
              <a:t>位的二进制串</a:t>
            </a:r>
          </a:p>
          <a:p>
            <a:r>
              <a:rPr lang="zh-CN" altLang="en-US" sz="1800" dirty="0"/>
              <a:t>解决问题的关键：对字符串的处理</a:t>
            </a:r>
          </a:p>
          <a:p>
            <a:r>
              <a:rPr lang="zh-CN" altLang="en-US" sz="1800" dirty="0"/>
              <a:t>困难及解决：</a:t>
            </a:r>
            <a:r>
              <a:rPr lang="en-US" altLang="zh-CN" sz="1800" dirty="0"/>
              <a:t>C-instruction</a:t>
            </a:r>
            <a:r>
              <a:rPr lang="zh-CN" altLang="en-US" sz="1800" dirty="0"/>
              <a:t>语句需要判断</a:t>
            </a:r>
            <a:r>
              <a:rPr lang="en-US" altLang="zh-CN" sz="1800" dirty="0"/>
              <a:t>comp/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/jump</a:t>
            </a:r>
            <a:r>
              <a:rPr lang="zh-CN" altLang="en-US" sz="1800" dirty="0"/>
              <a:t>三部分是否存在并且区分。采用寻找三部分的代表与分割符号</a:t>
            </a:r>
            <a:r>
              <a:rPr lang="en-US" altLang="zh-CN" sz="1800" dirty="0"/>
              <a:t>"="</a:t>
            </a:r>
            <a:r>
              <a:rPr lang="zh-CN" altLang="en-US" sz="1800" dirty="0"/>
              <a:t>、</a:t>
            </a:r>
            <a:r>
              <a:rPr lang="en-US" altLang="zh-CN" sz="1800" dirty="0"/>
              <a:t>";"</a:t>
            </a:r>
            <a:r>
              <a:rPr lang="zh-CN" altLang="en-US" sz="1800" dirty="0"/>
              <a:t>来进行判断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6480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ECE-F0C8-4FD2-9D3B-0491D6E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176-86EE-48D5-B9DF-021DACAD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57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4C9A-CC5D-407D-A955-57437CBD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Git/</a:t>
            </a:r>
            <a:r>
              <a:rPr lang="en-US" altLang="zh-CN" dirty="0"/>
              <a:t>Wiki</a:t>
            </a:r>
            <a:r>
              <a:rPr lang="zh-CN" altLang="en-US" dirty="0"/>
              <a:t>活跃度记录</a:t>
            </a:r>
            <a:endParaRPr lang="en-CA" dirty="0"/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1993C2F0-8E0A-46A4-A519-738D604F4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925"/>
            <a:ext cx="3312719" cy="4351338"/>
          </a:xfrm>
        </p:spPr>
      </p:pic>
      <p:pic>
        <p:nvPicPr>
          <p:cNvPr id="6" name="Content Placeholder 8" descr="Screen Clipping">
            <a:extLst>
              <a:ext uri="{FF2B5EF4-FFF2-40B4-BE49-F238E27FC236}">
                <a16:creationId xmlns:a16="http://schemas.microsoft.com/office/drawing/2014/main" id="{0AAC19D9-F86D-4C3E-84E8-1F3721757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87" y="1558925"/>
            <a:ext cx="4449503" cy="2436456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40D782C7-A445-44EF-8130-0FC7178D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46" y="4267838"/>
            <a:ext cx="5702986" cy="19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162A-A582-4236-AE2B-31F80B66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Wiki</a:t>
            </a:r>
            <a:r>
              <a:rPr lang="zh-CN" altLang="en-US" dirty="0"/>
              <a:t>个人页面活跃度</a:t>
            </a:r>
            <a:endParaRPr lang="en-CA" dirty="0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8E3FC8B8-F176-410C-A629-898E0B2DC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7" y="1846049"/>
            <a:ext cx="2258218" cy="2405062"/>
          </a:xfr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31D84541-2A2D-4B97-A0CC-D70621F3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60" y="1486192"/>
            <a:ext cx="2747454" cy="2476871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B5CC942E-D772-4ECD-B277-34C7EDFE5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44" y="3838141"/>
            <a:ext cx="2532681" cy="2333315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2690366B-9AFA-4978-950B-6481D8BF9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90" y="3541052"/>
            <a:ext cx="2401687" cy="2680083"/>
          </a:xfrm>
          <a:prstGeom prst="rect">
            <a:avLst/>
          </a:prstGeom>
        </p:spPr>
      </p:pic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FC1DAE77-2544-42AC-8F9B-40EAFD024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44" y="1865179"/>
            <a:ext cx="2532681" cy="1505018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0BA180F8-1CA0-47AB-825A-D9BAF801E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81" y="1690688"/>
            <a:ext cx="2505105" cy="1405403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0DED0528-673D-4EFB-90F2-8A62C02DD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5" y="4916219"/>
            <a:ext cx="2209967" cy="1255237"/>
          </a:xfrm>
          <a:prstGeom prst="rect">
            <a:avLst/>
          </a:prstGeom>
        </p:spPr>
      </p:pic>
      <p:pic>
        <p:nvPicPr>
          <p:cNvPr id="23" name="Picture 22" descr="Screen Clipping">
            <a:extLst>
              <a:ext uri="{FF2B5EF4-FFF2-40B4-BE49-F238E27FC236}">
                <a16:creationId xmlns:a16="http://schemas.microsoft.com/office/drawing/2014/main" id="{CBF808C5-6A62-41D3-B789-5B589DAA71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6" y="4172903"/>
            <a:ext cx="2110423" cy="22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368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Lantinghei SC Extralight</vt:lpstr>
      <vt:lpstr>微軟正黑體</vt:lpstr>
      <vt:lpstr>方正小标宋简体</vt:lpstr>
      <vt:lpstr>Arial</vt:lpstr>
      <vt:lpstr>Calibri</vt:lpstr>
      <vt:lpstr>Calibri Light</vt:lpstr>
      <vt:lpstr>Kartika</vt:lpstr>
      <vt:lpstr>Office Theme</vt:lpstr>
      <vt:lpstr>PowerPoint Presentation</vt:lpstr>
      <vt:lpstr>第五章</vt:lpstr>
      <vt:lpstr>第六章</vt:lpstr>
      <vt:lpstr>第七章</vt:lpstr>
      <vt:lpstr>Git/Wiki活跃度记录</vt:lpstr>
      <vt:lpstr>Wiki个人页面活跃度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28</cp:revision>
  <dcterms:created xsi:type="dcterms:W3CDTF">2017-10-10T22:00:01Z</dcterms:created>
  <dcterms:modified xsi:type="dcterms:W3CDTF">2017-10-11T15:38:50Z</dcterms:modified>
</cp:coreProperties>
</file>