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6" r:id="rId6"/>
    <p:sldId id="267" r:id="rId7"/>
    <p:sldId id="268" r:id="rId8"/>
    <p:sldId id="269" r:id="rId9"/>
    <p:sldId id="265" r:id="rId10"/>
    <p:sldId id="259" r:id="rId11"/>
    <p:sldId id="260" r:id="rId12"/>
    <p:sldId id="264" r:id="rId13"/>
    <p:sldId id="262" r:id="rId14"/>
    <p:sldId id="261" r:id="rId15"/>
    <p:sldId id="26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08D0-F697-4800-AA33-BB138F830CDF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21B4-5E83-4D7F-BBEE-4EAD3D1A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09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08D0-F697-4800-AA33-BB138F830CDF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21B4-5E83-4D7F-BBEE-4EAD3D1A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05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08D0-F697-4800-AA33-BB138F830CDF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21B4-5E83-4D7F-BBEE-4EAD3D1A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494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CE96-5262-46B1-B6AE-47B595834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8B6D8-0A0B-43FC-966A-61581F66A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E67E0-F1A4-44DF-A186-ED38EF39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C994D-19F2-4FD3-BCC8-0CD26462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E632-1196-46B8-BE01-0F1F1FCC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BFC97A-4258-42B7-B37C-D9623C5DCC71}"/>
              </a:ext>
            </a:extLst>
          </p:cNvPr>
          <p:cNvSpPr txBox="1"/>
          <p:nvPr userDrawn="1"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11</a:t>
            </a:r>
          </a:p>
        </p:txBody>
      </p:sp>
    </p:spTree>
    <p:extLst>
      <p:ext uri="{BB962C8B-B14F-4D97-AF65-F5344CB8AC3E}">
        <p14:creationId xmlns:p14="http://schemas.microsoft.com/office/powerpoint/2010/main" val="3079925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564F-41B6-44CA-9502-34693F41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F257-B663-405D-A384-909FEB3A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0C364-00F4-4E1D-AF51-3F769A2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56840-F834-4052-A160-E17FBED0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42D8-BB22-4DFD-86F6-A90287D0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2F782-A3B1-4EFD-82D6-352552B0E279}"/>
              </a:ext>
            </a:extLst>
          </p:cNvPr>
          <p:cNvSpPr txBox="1"/>
          <p:nvPr userDrawn="1"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11</a:t>
            </a:r>
          </a:p>
        </p:txBody>
      </p:sp>
    </p:spTree>
    <p:extLst>
      <p:ext uri="{BB962C8B-B14F-4D97-AF65-F5344CB8AC3E}">
        <p14:creationId xmlns:p14="http://schemas.microsoft.com/office/powerpoint/2010/main" val="1474445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FBB5-B4F5-473A-8139-268ED077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19BB6-394B-4BFE-B082-62BFE467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8283-CCB1-47D4-855E-F40BD87D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4CF43-621F-43D6-B6A1-CC65431A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72EE2-427E-410F-8C6F-6ED01AF4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86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8EA4-2F41-4FC3-A394-CA207138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92F3-1DBD-486A-8729-4A1A5B374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F2CDF-421D-46CB-9F99-5D9A40EA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0EBD2-D2DF-45B1-8874-A84697CC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D86C5-DBEC-4F07-A83C-675EB7B9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C41F5-C93C-4BE4-A46D-DA409C5A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580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7884-A882-459F-906E-D8ED3EB0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42C09-033B-4DA6-8E83-9088829F1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9F37A-F6BB-48C3-80D0-230DD810B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D4EBB-AB8B-4261-8195-3DAE22DB7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13646-0EB6-42C8-88DF-16B251D85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39082-D71A-438F-90EB-037C312E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D2D03-C818-4A5A-8FE5-17E200D0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20E4D-AC8D-4D87-9661-A9E3F235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341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54B5-DC72-4288-83A8-F38803BE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0740B-A2C3-41AA-B197-2504E8E3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6DECA-594B-4522-8ADA-174627CF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763A4-CF8C-40EC-9C5C-A6C31404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8601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ED0B7-4436-4F49-8E16-E78F704C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2EE88-144F-4ACD-A5B4-D9A0E622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70CEE-8FEB-4B6D-AB1C-543EE788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8427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3871-0AF7-4A77-8C76-710FFEB4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8808-01E6-4DD4-85F7-E0E0A0A7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49F90-8A3A-46B0-A455-07EC1CA57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1F7CB-63F2-40CA-ACD1-8B723291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76218-4605-4713-9760-43E38128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2A0B6-E894-42A9-ABBC-06C69309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754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08D0-F697-4800-AA33-BB138F830CDF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21B4-5E83-4D7F-BBEE-4EAD3D1A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310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303D-A54A-41F2-A1C3-BB05A642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42BF9-E834-4052-9628-9B07C2326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1DF76-CED0-421D-A1B1-7A9ECECFD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5D697-4528-4E74-A083-723FBC9D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81C20-80B6-4A9B-B900-5AB67F86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4C167-255A-4D4E-B0B7-A80D5C2F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0025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99BE-7DFF-4BE8-B43A-9CE45E72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806B2-BBA8-4D30-AE67-6CE916598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CD5EA-CF2C-4B1C-96DA-A0C51629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E3D7-105C-4825-9F1B-1372E2C6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405BC-9AD1-4145-BD4F-B5372306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22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1529E-45B6-4886-ABF3-E8931C43A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D34D6-455A-4697-81A5-5DF699E06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6EC6-38D3-403B-8991-EDBDBC7C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7CF43-5474-4D01-8BFF-A797EF40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1742C-6F77-4E2E-902D-184E28C7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316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08D0-F697-4800-AA33-BB138F830CDF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21B4-5E83-4D7F-BBEE-4EAD3D1A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71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08D0-F697-4800-AA33-BB138F830CDF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21B4-5E83-4D7F-BBEE-4EAD3D1A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98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08D0-F697-4800-AA33-BB138F830CDF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21B4-5E83-4D7F-BBEE-4EAD3D1A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65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08D0-F697-4800-AA33-BB138F830CDF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21B4-5E83-4D7F-BBEE-4EAD3D1A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1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08D0-F697-4800-AA33-BB138F830CDF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21B4-5E83-4D7F-BBEE-4EAD3D1A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48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08D0-F697-4800-AA33-BB138F830CDF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21B4-5E83-4D7F-BBEE-4EAD3D1A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09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08D0-F697-4800-AA33-BB138F830CDF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21B4-5E83-4D7F-BBEE-4EAD3D1A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98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D08D0-F697-4800-AA33-BB138F830CDF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921B4-5E83-4D7F-BBEE-4EAD3D1A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6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10219-DD0A-4063-8C23-2ABFEAE6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27FC4-D0D5-4983-A4EE-E8FB65B6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DDCC0-33F8-4042-80C2-5FC8739A3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E753F-0C8F-421E-B594-E745A6F28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AE778-874E-48BE-9520-067E95F08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140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1FE106B-8A53-42CB-8B64-6B5DB5D7F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AC860C-63EC-4275-A4A0-8A3940040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271" y="2182473"/>
            <a:ext cx="7472039" cy="1032183"/>
          </a:xfrm>
        </p:spPr>
        <p:txBody>
          <a:bodyPr/>
          <a:lstStyle/>
          <a:p>
            <a:r>
              <a:rPr lang="en-CA" dirty="0"/>
              <a:t>W</a:t>
            </a:r>
            <a:r>
              <a:rPr lang="en-CA" dirty="0" smtClean="0"/>
              <a:t>eekly Report 12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BD96F-D870-4CDE-8764-EA2AF1975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270" y="3560376"/>
            <a:ext cx="7472039" cy="196153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Group </a:t>
            </a:r>
            <a:r>
              <a:rPr lang="en-US" altLang="zh-CN" dirty="0" smtClean="0"/>
              <a:t>4</a:t>
            </a:r>
          </a:p>
          <a:p>
            <a:r>
              <a:rPr lang="zh-CN" altLang="en-US" dirty="0" smtClean="0"/>
              <a:t>南</a:t>
            </a:r>
            <a:r>
              <a:rPr lang="zh-CN" altLang="en-US" dirty="0"/>
              <a:t>佳</a:t>
            </a:r>
            <a:r>
              <a:rPr lang="zh-CN" altLang="en-US" dirty="0" smtClean="0"/>
              <a:t>凡</a:t>
            </a:r>
            <a:endParaRPr lang="en-US" altLang="zh-CN" dirty="0" smtClean="0"/>
          </a:p>
          <a:p>
            <a:r>
              <a:rPr lang="zh-CN" altLang="en-US" dirty="0"/>
              <a:t>孔</a:t>
            </a:r>
            <a:r>
              <a:rPr lang="zh-CN" altLang="en-US" dirty="0" smtClean="0"/>
              <a:t>德嘉</a:t>
            </a:r>
            <a:endParaRPr lang="en-US" altLang="zh-CN" dirty="0" smtClean="0"/>
          </a:p>
          <a:p>
            <a:r>
              <a:rPr lang="zh-CN" altLang="en-US" dirty="0" smtClean="0"/>
              <a:t>田卓钰</a:t>
            </a:r>
            <a:endParaRPr lang="en-C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5D5ADF-6B23-45C9-A906-867AFE97EC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694" y="455566"/>
            <a:ext cx="2779195" cy="1044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F794C7-8B57-4B89-AD7A-7B604161620C}"/>
              </a:ext>
            </a:extLst>
          </p:cNvPr>
          <p:cNvSpPr txBox="1"/>
          <p:nvPr/>
        </p:nvSpPr>
        <p:spPr>
          <a:xfrm>
            <a:off x="10588283" y="6217768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Week </a:t>
            </a: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2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5C307D"/>
              </a:solidFill>
              <a:effectLst/>
              <a:uLnTx/>
              <a:uFillTx/>
              <a:latin typeface="Times New Roman"/>
              <a:ea typeface="Microsoft YaHei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94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Week </a:t>
            </a: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2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5C307D"/>
              </a:solidFill>
              <a:effectLst/>
              <a:uLnTx/>
              <a:uFillTx/>
              <a:latin typeface="Times New Roman"/>
              <a:ea typeface="Microsoft YaHei UI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84231" y="1480703"/>
            <a:ext cx="1800000" cy="3862861"/>
            <a:chOff x="984231" y="1332925"/>
            <a:chExt cx="1800000" cy="386286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231" y="3996986"/>
              <a:ext cx="1800000" cy="1198800"/>
            </a:xfrm>
            <a:prstGeom prst="rect">
              <a:avLst/>
            </a:prstGeom>
          </p:spPr>
        </p:pic>
        <p:grpSp>
          <p:nvGrpSpPr>
            <p:cNvPr id="4" name="组合 3"/>
            <p:cNvGrpSpPr/>
            <p:nvPr/>
          </p:nvGrpSpPr>
          <p:grpSpPr>
            <a:xfrm>
              <a:off x="984231" y="1332925"/>
              <a:ext cx="1800000" cy="907645"/>
              <a:chOff x="967906" y="1385969"/>
              <a:chExt cx="1772179" cy="907645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7906" y="1385969"/>
                <a:ext cx="888604" cy="907645"/>
              </a:xfrm>
              <a:prstGeom prst="rect">
                <a:avLst/>
              </a:prstGeom>
            </p:spPr>
          </p:pic>
          <p:sp>
            <p:nvSpPr>
              <p:cNvPr id="3" name="文本框 2"/>
              <p:cNvSpPr txBox="1"/>
              <p:nvPr/>
            </p:nvSpPr>
            <p:spPr>
              <a:xfrm>
                <a:off x="1856510" y="1516625"/>
                <a:ext cx="8835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latin typeface="+mn-ea"/>
                  </a:rPr>
                  <a:t>toy</a:t>
                </a:r>
              </a:p>
              <a:p>
                <a:r>
                  <a:rPr lang="en-US" altLang="zh-CN" b="1" dirty="0" smtClean="0">
                    <a:latin typeface="+mn-ea"/>
                  </a:rPr>
                  <a:t>house</a:t>
                </a: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4231" y="2715157"/>
              <a:ext cx="1800000" cy="807242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585759" y="290451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+mn-ea"/>
              </a:rPr>
              <a:t>主要参考资源</a:t>
            </a:r>
            <a:endParaRPr lang="zh-CN" altLang="en-US" sz="4400" dirty="0">
              <a:latin typeface="+mn-ea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768462" y="2606156"/>
            <a:ext cx="1838433" cy="1320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49084" y="881661"/>
            <a:ext cx="472674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sz="2400" b="1" dirty="0" smtClean="0"/>
              <a:t>Chapter 2  Boolean Arithmetic</a:t>
            </a:r>
          </a:p>
          <a:p>
            <a:pPr>
              <a:lnSpc>
                <a:spcPct val="300000"/>
              </a:lnSpc>
            </a:pPr>
            <a:r>
              <a:rPr lang="en-US" altLang="zh-CN" sz="2400" b="1" dirty="0" smtClean="0"/>
              <a:t>Chapter 3  Sequential Logic</a:t>
            </a:r>
          </a:p>
          <a:p>
            <a:pPr>
              <a:lnSpc>
                <a:spcPct val="300000"/>
              </a:lnSpc>
            </a:pPr>
            <a:r>
              <a:rPr lang="en-US" altLang="zh-CN" sz="2400" b="1" dirty="0" smtClean="0"/>
              <a:t>Chapter 4  Machine Language</a:t>
            </a:r>
          </a:p>
          <a:p>
            <a:pPr>
              <a:lnSpc>
                <a:spcPct val="300000"/>
              </a:lnSpc>
            </a:pPr>
            <a:r>
              <a:rPr lang="en-US" altLang="zh-CN" sz="2400" b="1" dirty="0" smtClean="0"/>
              <a:t>Chapter 5  Computer Architecture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67199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Week </a:t>
            </a: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2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5C307D"/>
              </a:solidFill>
              <a:effectLst/>
              <a:uLnTx/>
              <a:uFillTx/>
              <a:latin typeface="Times New Roman"/>
              <a:ea typeface="Microsoft YaHei UI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696" y="1120534"/>
            <a:ext cx="7496608" cy="489401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5759" y="290451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+mn-ea"/>
              </a:rPr>
              <a:t>设计和约</a:t>
            </a:r>
            <a:endParaRPr lang="zh-CN" altLang="en-US" sz="4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064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Week </a:t>
            </a: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2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5C307D"/>
              </a:solidFill>
              <a:effectLst/>
              <a:uLnTx/>
              <a:uFillTx/>
              <a:latin typeface="Times New Roman"/>
              <a:ea typeface="Microsoft YaHei UI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520" y="770890"/>
            <a:ext cx="3798743" cy="41359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7020" y="770890"/>
            <a:ext cx="2642988" cy="410302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38214" y="5021004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latin typeface="+mj-ea"/>
                <a:ea typeface="+mj-ea"/>
              </a:rPr>
              <a:t>Ch4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78442" y="5021004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latin typeface="+mj-ea"/>
                <a:ea typeface="+mj-ea"/>
              </a:rPr>
              <a:t>Ch3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04038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Week </a:t>
            </a: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2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5C307D"/>
              </a:solidFill>
              <a:effectLst/>
              <a:uLnTx/>
              <a:uFillTx/>
              <a:latin typeface="Times New Roman"/>
              <a:ea typeface="Microsoft YaHei UI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98" y="264651"/>
            <a:ext cx="10166893" cy="56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6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Week </a:t>
            </a: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2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5C307D"/>
              </a:solidFill>
              <a:effectLst/>
              <a:uLnTx/>
              <a:uFillTx/>
              <a:latin typeface="Times New Roman"/>
              <a:ea typeface="Microsoft YaHei UI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247930" y="2921168"/>
            <a:ext cx="1963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latin typeface="+mj-ea"/>
                <a:ea typeface="+mj-ea"/>
              </a:rPr>
              <a:t>谢谢</a:t>
            </a:r>
            <a:r>
              <a:rPr lang="en-US" altLang="zh-CN" sz="6000" dirty="0" smtClean="0">
                <a:latin typeface="+mj-ea"/>
                <a:ea typeface="+mj-ea"/>
              </a:rPr>
              <a:t>!</a:t>
            </a:r>
            <a:endParaRPr lang="zh-CN" altLang="en-US" sz="6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127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Week </a:t>
            </a: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2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5C307D"/>
              </a:solidFill>
              <a:effectLst/>
              <a:uLnTx/>
              <a:uFillTx/>
              <a:latin typeface="Times New Roman"/>
              <a:ea typeface="Microsoft YaHei UI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98" y="1108487"/>
            <a:ext cx="11408403" cy="451673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5759" y="290451"/>
            <a:ext cx="2441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 smtClean="0">
                <a:latin typeface="+mn-ea"/>
              </a:rPr>
              <a:t>逻辑模型</a:t>
            </a:r>
            <a:endParaRPr lang="zh-CN" altLang="en-US" sz="4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420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Week </a:t>
            </a: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2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5C307D"/>
              </a:solidFill>
              <a:effectLst/>
              <a:uLnTx/>
              <a:uFillTx/>
              <a:latin typeface="Times New Roman"/>
              <a:ea typeface="Microsoft YaHei UI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489" y="865703"/>
            <a:ext cx="9353022" cy="58681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5759" y="290451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+mn-ea"/>
              </a:rPr>
              <a:t>学习虚拟机</a:t>
            </a:r>
            <a:endParaRPr lang="zh-CN" altLang="en-US" sz="4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134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Week </a:t>
            </a: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2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5C307D"/>
              </a:solidFill>
              <a:effectLst/>
              <a:uLnTx/>
              <a:uFillTx/>
              <a:latin typeface="Times New Roman"/>
              <a:ea typeface="Microsoft YaHei UI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26" y="2148601"/>
            <a:ext cx="2562225" cy="2314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653" y="1292657"/>
            <a:ext cx="2105025" cy="457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0242" y="1302182"/>
            <a:ext cx="3086100" cy="4562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3456" y="1649844"/>
            <a:ext cx="1571625" cy="38576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85759" y="290451"/>
            <a:ext cx="4706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+mn-ea"/>
              </a:rPr>
              <a:t>Code Translation</a:t>
            </a:r>
            <a:endParaRPr lang="zh-CN" altLang="en-US" sz="4400" dirty="0">
              <a:latin typeface="+mn-ea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2834083" y="2490222"/>
            <a:ext cx="618837" cy="36021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769541" y="2490222"/>
            <a:ext cx="618837" cy="36021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9695480" y="2490222"/>
            <a:ext cx="618837" cy="36021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66502" y="2850440"/>
            <a:ext cx="553998" cy="13394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Compiler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801960" y="2850439"/>
            <a:ext cx="553998" cy="225940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Virtual Machine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727900" y="2850439"/>
            <a:ext cx="553998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Assembler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4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Week </a:t>
            </a: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2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5C307D"/>
              </a:solidFill>
              <a:effectLst/>
              <a:uLnTx/>
              <a:uFillTx/>
              <a:latin typeface="Times New Roman"/>
              <a:ea typeface="Microsoft YaHei UI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223962"/>
            <a:ext cx="10058400" cy="44100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5759" y="290451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+mn-ea"/>
              </a:rPr>
              <a:t>学习虚拟机</a:t>
            </a:r>
            <a:endParaRPr lang="zh-CN" altLang="en-US" sz="4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28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Week </a:t>
            </a: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2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5C307D"/>
              </a:solidFill>
              <a:effectLst/>
              <a:uLnTx/>
              <a:uFillTx/>
              <a:latin typeface="Times New Roman"/>
              <a:ea typeface="Microsoft YaHei UI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71450"/>
            <a:ext cx="78105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1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Week </a:t>
            </a: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2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5C307D"/>
              </a:solidFill>
              <a:effectLst/>
              <a:uLnTx/>
              <a:uFillTx/>
              <a:latin typeface="Times New Roman"/>
              <a:ea typeface="Microsoft YaHei UI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59" y="1059892"/>
            <a:ext cx="10019285" cy="5312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5759" y="290451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+mn-ea"/>
              </a:rPr>
              <a:t>学习虚拟机</a:t>
            </a:r>
            <a:endParaRPr lang="zh-CN" altLang="en-US" sz="4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919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Week </a:t>
            </a: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2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5C307D"/>
              </a:solidFill>
              <a:effectLst/>
              <a:uLnTx/>
              <a:uFillTx/>
              <a:latin typeface="Times New Roman"/>
              <a:ea typeface="Microsoft YaHei UI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489" y="865703"/>
            <a:ext cx="9353022" cy="58681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5759" y="290451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+mn-ea"/>
              </a:rPr>
              <a:t>数字出版物</a:t>
            </a:r>
            <a:endParaRPr lang="zh-CN" altLang="en-US" sz="4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322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Week </a:t>
            </a: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/>
                <a:ea typeface="Microsoft YaHei UI"/>
                <a:cs typeface="+mn-cs"/>
              </a:rPr>
              <a:t>2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5C307D"/>
              </a:solidFill>
              <a:effectLst/>
              <a:uLnTx/>
              <a:uFillTx/>
              <a:latin typeface="Times New Roman"/>
              <a:ea typeface="Microsoft YaHei UI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489" y="865703"/>
            <a:ext cx="9353022" cy="586813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961965" y="3959441"/>
            <a:ext cx="6462944" cy="2294283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5759" y="290451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+mn-ea"/>
              </a:rPr>
              <a:t>数字出版物</a:t>
            </a:r>
            <a:endParaRPr lang="zh-CN" altLang="en-US" sz="4400" dirty="0">
              <a:latin typeface="+mn-e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989230" y="4061164"/>
            <a:ext cx="2285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</a:rPr>
              <a:t>Chapter 2-5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99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 and Yahei">
      <a:majorFont>
        <a:latin typeface="Times New Roman"/>
        <a:ea typeface="Microsoft YaHei UI"/>
        <a:cs typeface=""/>
      </a:majorFont>
      <a:minorFont>
        <a:latin typeface="Times New Roman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b="1" dirty="0">
            <a:solidFill>
              <a:srgbClr val="5C307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6" id="{699B255F-92C5-4B03-829B-E60678F6354F}" vid="{14A4FDF8-DC76-4FFA-8A04-FBF4C4F97E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165</Words>
  <Application>Microsoft Office PowerPoint</Application>
  <PresentationFormat>宽屏</PresentationFormat>
  <Paragraphs>54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Microsoft YaHei UI</vt:lpstr>
      <vt:lpstr>等线</vt:lpstr>
      <vt:lpstr>等线 Light</vt:lpstr>
      <vt:lpstr>Arial</vt:lpstr>
      <vt:lpstr>Times New Roman</vt:lpstr>
      <vt:lpstr>Office 主题​​</vt:lpstr>
      <vt:lpstr>Office Theme</vt:lpstr>
      <vt:lpstr>Weekly Report 12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12</dc:title>
  <dc:creator>dejia kong</dc:creator>
  <cp:lastModifiedBy>dejia kong</cp:lastModifiedBy>
  <cp:revision>17</cp:revision>
  <dcterms:created xsi:type="dcterms:W3CDTF">2017-12-14T07:43:01Z</dcterms:created>
  <dcterms:modified xsi:type="dcterms:W3CDTF">2017-12-14T10:31:30Z</dcterms:modified>
</cp:coreProperties>
</file>