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6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4B3E-BCCF-4905-92AA-FACBB19F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83A74-1F4E-4D1F-B378-0C854227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8D10B-55FE-4C3F-8FFB-7FC8A75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237C-3E37-4B41-92BB-593BF65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D38E6-4D07-4963-B947-0361294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D7EC1-61DD-4B3B-9EFB-4492FDAB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30007-661A-4EBC-AE4C-BFEAFE2F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081DB-CA43-4054-AE87-575532D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3D13C-98D2-4871-8BDA-3F4FCF6C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2F87E-5346-4C44-A940-FFDEDA21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D884E-7095-4847-A898-BCF40655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8DBA2-B7F6-47BE-A4B3-9E7FEE0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F7DFF-D76F-4B66-A702-A80734D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6846-B64F-422D-A54D-A69E8AB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2700-6B58-49E3-A72A-2AF3F75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EBE7-9574-446C-8812-A49D523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BC68-72CE-4D27-ACCE-EF71186C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A9B5A-4A9B-4E40-92D2-2CB89B62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4357-31DB-4C4C-B957-7D0B6E9D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7BE9C-CED8-4154-BDDA-A7B52B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30B1-65AE-4E9B-83E7-F9138FD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7B6A3-FCE2-4C66-B666-DEFB14A5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B404-1571-42BB-BA18-C19794B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F6B2C-B651-4078-A940-5FE034FC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06BA-0BFF-4BC9-B38E-5C4A6DAD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C428-AAD5-4F94-A5B9-9DED7D30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4F1A-EFC1-49A1-B7FA-FB409E3F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C4145-AE30-4085-AAF7-4EED3DCF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0DBF-E40F-4C83-9D4A-56F2B507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81E2-2600-4DA0-9B3A-F3E9A605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DCE7-C3D2-4950-965D-15F26FF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3AB-4D92-4908-89FE-1A8F83DC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7C996-B71E-48D8-ACD9-AE49690B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D703-D3A1-483F-86BC-68E0C42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0F7E11-65A7-4094-BAEA-0C06D457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61C4-62F2-46E8-88C2-6390BC9E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733642-E781-43D3-845B-BBC8B632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3FFBB-C46A-4658-AB0D-FD4C43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2339-CF65-4F4C-884D-73971FDC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FD5B-2659-4533-91FC-4BDFA044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38543-AF47-43AE-B9F7-A26F8709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233676-FC15-4F85-B5E6-4E86A7D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49725-509D-4DE6-AA4A-A75BC44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C210F-45F4-4F4D-A5EF-DCD05ADF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80A89-43F3-4825-BB57-C5361DE7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3C8A1-2E8C-462C-BF3E-4BF6EC2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8766-DADB-4ED3-815D-8B25629B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4745-6F0D-441C-BDC6-9EDE58D5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C30C7-C20F-46E6-8912-31B7472D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96234-0EBA-4547-92A8-A1CB22A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2531A-67CD-47C0-9D88-182AC18F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88384-791E-48AC-AB6E-06BC9646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1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8E84E-1359-4C69-958D-B0EB482B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29C96-4917-4665-9B28-CFBD85B91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5A227-7A54-4305-AAD5-2EEF8842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ED49C-6068-4AF8-9D7C-43CDFB6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7539B-1280-4D05-973A-715FDCC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3FF58-0689-4CBE-AA08-CF2BDF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988E-8EBD-489B-B3E4-F637ED3F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D7F7-8080-4C5A-AEEA-55171806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8011-8D9F-4844-AE9E-12677FE3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3281-77AE-4D3B-B12D-CB01643ABA8A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DC95-B172-4420-83FB-72D7902B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ED3C-D5FD-40A9-BACD-2893B7B2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1840-C07B-4BF1-8ADD-6D2731463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3949-578A-473B-8345-9D5C474E6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小组第</a:t>
            </a:r>
            <a:r>
              <a:rPr lang="en-US" altLang="zh-CN" dirty="0"/>
              <a:t>7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2A408-B8A2-4F80-9CE5-4ABED9E5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计算思维与系统设计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金帆、李浩源、李闫涛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9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===</a:t>
            </a:r>
            <a:r>
              <a:rPr lang="zh-CN" altLang="en-US" b="1" dirty="0"/>
              <a:t>背景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学习计算思维</a:t>
            </a:r>
          </a:p>
          <a:p>
            <a:pPr lvl="1"/>
            <a:r>
              <a:rPr lang="zh-CN" altLang="en-US" dirty="0"/>
              <a:t>学习不同抽象层之间的关联</a:t>
            </a:r>
          </a:p>
          <a:p>
            <a:pPr lvl="1"/>
            <a:r>
              <a:rPr lang="zh-CN" altLang="en-US" dirty="0"/>
              <a:t>学习汇编语言及编译器的写法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目标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使零碎的知识形成体系</a:t>
            </a:r>
          </a:p>
          <a:p>
            <a:pPr lvl="1"/>
            <a:r>
              <a:rPr lang="zh-CN" altLang="en-US" dirty="0"/>
              <a:t>实现一个 </a:t>
            </a:r>
            <a:r>
              <a:rPr lang="en-US" altLang="zh-CN" dirty="0"/>
              <a:t>Jack </a:t>
            </a:r>
            <a:r>
              <a:rPr lang="zh-CN" altLang="en-US" dirty="0"/>
              <a:t>语言编译器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输入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课堂教学</a:t>
            </a:r>
            <a:r>
              <a:rPr lang="en-US" altLang="zh-CN" dirty="0"/>
              <a:t>PPT </a:t>
            </a:r>
          </a:p>
          <a:p>
            <a:pPr lvl="1"/>
            <a:r>
              <a:rPr lang="en-US" altLang="zh-CN" dirty="0"/>
              <a:t>Wiki, Git, Endnote</a:t>
            </a:r>
          </a:p>
          <a:p>
            <a:pPr lvl="1"/>
            <a:r>
              <a:rPr lang="zh-CN" altLang="en-US" dirty="0"/>
              <a:t>图书馆借阅</a:t>
            </a:r>
            <a:r>
              <a:rPr lang="en-US" altLang="zh-CN" dirty="0"/>
              <a:t>《</a:t>
            </a:r>
            <a:r>
              <a:rPr lang="zh-CN" altLang="en-US" dirty="0"/>
              <a:t>编译器设计之路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教材第</a:t>
            </a:r>
            <a:r>
              <a:rPr lang="en-US" altLang="zh-CN" dirty="0"/>
              <a:t>10</a:t>
            </a:r>
            <a:r>
              <a:rPr lang="zh-CN" altLang="en-US" dirty="0"/>
              <a:t>章、第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</a:p>
          <a:p>
            <a:pPr lvl="1"/>
            <a:r>
              <a:rPr lang="en-US" altLang="zh-CN" dirty="0" err="1"/>
              <a:t>StackOverflow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等在线文档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1690688"/>
            <a:ext cx="4226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===</a:t>
            </a:r>
            <a:r>
              <a:rPr lang="zh-CN" altLang="en-US" b="1" dirty="0"/>
              <a:t>过程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上课教学</a:t>
            </a:r>
          </a:p>
          <a:p>
            <a:pPr lvl="1"/>
            <a:r>
              <a:rPr lang="zh-CN" altLang="en-US" dirty="0"/>
              <a:t>组员互相学习、请教问题</a:t>
            </a:r>
          </a:p>
          <a:p>
            <a:pPr lvl="1"/>
            <a:r>
              <a:rPr lang="zh-CN" altLang="en-US" dirty="0"/>
              <a:t>将之前的工作封装成 </a:t>
            </a:r>
            <a:r>
              <a:rPr lang="en-US" altLang="zh-CN" dirty="0"/>
              <a:t>Web API</a:t>
            </a:r>
          </a:p>
          <a:p>
            <a:pPr lvl="1"/>
            <a:r>
              <a:rPr lang="zh-CN" altLang="en-US" dirty="0"/>
              <a:t>学习第</a:t>
            </a:r>
            <a:r>
              <a:rPr lang="en-US" altLang="zh-CN" dirty="0"/>
              <a:t>11</a:t>
            </a:r>
            <a:r>
              <a:rPr lang="zh-CN" altLang="en-US" dirty="0"/>
              <a:t>章教材，补学 </a:t>
            </a:r>
            <a:r>
              <a:rPr lang="en-US" altLang="zh-CN" dirty="0"/>
              <a:t>Hack </a:t>
            </a:r>
            <a:r>
              <a:rPr lang="zh-CN" altLang="en-US" dirty="0"/>
              <a:t>汇编语言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输出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个人学习报告</a:t>
            </a:r>
          </a:p>
          <a:p>
            <a:pPr lvl="1"/>
            <a:r>
              <a:rPr lang="zh-CN" altLang="en-US" dirty="0"/>
              <a:t>自编教材初稿的大纲 </a:t>
            </a:r>
          </a:p>
          <a:p>
            <a:pPr lvl="1"/>
            <a:r>
              <a:rPr lang="en-US" altLang="zh-CN" dirty="0"/>
              <a:t>Nand2Tetris</a:t>
            </a:r>
            <a:r>
              <a:rPr lang="zh-CN" altLang="en-US" dirty="0"/>
              <a:t>推进到第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</a:p>
          <a:p>
            <a:r>
              <a:rPr lang="en-US" altLang="zh-CN" b="1" dirty="0"/>
              <a:t>===</a:t>
            </a:r>
            <a:r>
              <a:rPr lang="zh-CN" altLang="en-US" b="1" dirty="0"/>
              <a:t>效果</a:t>
            </a:r>
            <a:r>
              <a:rPr lang="en-US" altLang="zh-CN" b="1" dirty="0"/>
              <a:t>===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所写的 </a:t>
            </a:r>
            <a:r>
              <a:rPr lang="en-US" altLang="zh-CN" dirty="0"/>
              <a:t>Web API </a:t>
            </a:r>
            <a:r>
              <a:rPr lang="zh-CN" altLang="en-US" dirty="0"/>
              <a:t>通过 </a:t>
            </a:r>
            <a:r>
              <a:rPr lang="en-US" altLang="zh-CN" dirty="0" err="1"/>
              <a:t>TestHttpPost</a:t>
            </a:r>
            <a:r>
              <a:rPr lang="en-US" altLang="zh-CN" dirty="0"/>
              <a:t> </a:t>
            </a:r>
            <a:r>
              <a:rPr lang="zh-CN" altLang="en-US" dirty="0"/>
              <a:t>工具的测试</a:t>
            </a:r>
          </a:p>
          <a:p>
            <a:pPr lvl="1"/>
            <a:r>
              <a:rPr lang="zh-CN" altLang="en-US" dirty="0"/>
              <a:t>所写的章节作业通过各自的测试脚本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F883F-C0AB-48FC-BD90-F128380D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E1EF4-F297-4486-B398-A00C0C29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对通信的抽象</a:t>
            </a:r>
            <a:endParaRPr lang="en-US" altLang="zh-CN" dirty="0"/>
          </a:p>
          <a:p>
            <a:pPr lvl="1"/>
            <a:r>
              <a:rPr lang="en-US" altLang="zh-CN" dirty="0"/>
              <a:t>Request -&gt; Response</a:t>
            </a:r>
          </a:p>
          <a:p>
            <a:endParaRPr lang="en-US" altLang="zh-CN" dirty="0"/>
          </a:p>
          <a:p>
            <a:r>
              <a:rPr lang="zh-CN" altLang="en-US" dirty="0"/>
              <a:t>前后端分离</a:t>
            </a:r>
            <a:endParaRPr lang="en-US" altLang="zh-CN" dirty="0"/>
          </a:p>
          <a:p>
            <a:pPr lvl="1"/>
            <a:r>
              <a:rPr lang="en-US" altLang="zh-CN" dirty="0"/>
              <a:t>Cloud computing</a:t>
            </a:r>
          </a:p>
          <a:p>
            <a:pPr lvl="1"/>
            <a:r>
              <a:rPr lang="zh-CN" altLang="en-US" dirty="0"/>
              <a:t>手机 </a:t>
            </a:r>
            <a:r>
              <a:rPr lang="en-US" altLang="zh-CN" dirty="0"/>
              <a:t>app </a:t>
            </a:r>
            <a:r>
              <a:rPr lang="zh-CN" altLang="en-US" dirty="0"/>
              <a:t>页面基于 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r>
              <a:rPr lang="en-US" altLang="zh-CN" dirty="0"/>
              <a:t>RESTful API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F70C89-FE6B-4EDD-B393-37BA2608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94" y="1191372"/>
            <a:ext cx="5943600" cy="3714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FB38E7B-69B7-47FF-86AD-803A30E938FC}"/>
              </a:ext>
            </a:extLst>
          </p:cNvPr>
          <p:cNvSpPr txBox="1"/>
          <p:nvPr/>
        </p:nvSpPr>
        <p:spPr>
          <a:xfrm>
            <a:off x="5038165" y="63119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https://www.b3net.com/wp-content/uploads/2015/10/web-API.jpg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9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E98C-F375-4B23-952F-12380DF8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小组工作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47C67B-7759-4536-83D7-9836BAA6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RESTful Web API</a:t>
            </a:r>
          </a:p>
          <a:p>
            <a:pPr lvl="1"/>
            <a:r>
              <a:rPr lang="en-US" altLang="zh-CN" dirty="0"/>
              <a:t>GET (</a:t>
            </a:r>
            <a:r>
              <a:rPr lang="zh-CN" altLang="en-US" dirty="0"/>
              <a:t>浏览网页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POST (</a:t>
            </a:r>
            <a:r>
              <a:rPr lang="zh-CN" altLang="en-US" dirty="0"/>
              <a:t>登录账号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PUT (</a:t>
            </a:r>
            <a:r>
              <a:rPr lang="zh-CN" altLang="en-US" dirty="0"/>
              <a:t>更新资料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en-US" altLang="zh-CN" dirty="0"/>
              <a:t>Client</a:t>
            </a:r>
          </a:p>
          <a:p>
            <a:pPr lvl="1"/>
            <a:r>
              <a:rPr lang="zh-CN" altLang="en-US" dirty="0"/>
              <a:t>浏览器</a:t>
            </a:r>
            <a:endParaRPr lang="en-US" altLang="zh-CN" dirty="0"/>
          </a:p>
          <a:p>
            <a:pPr lvl="1"/>
            <a:r>
              <a:rPr lang="zh-CN" altLang="en-US" dirty="0"/>
              <a:t>移动 </a:t>
            </a:r>
            <a:r>
              <a:rPr lang="en-US" altLang="zh-CN" dirty="0"/>
              <a:t>app</a:t>
            </a:r>
          </a:p>
          <a:p>
            <a:endParaRPr lang="en-US" altLang="zh-CN" dirty="0"/>
          </a:p>
          <a:p>
            <a:r>
              <a:rPr lang="en-US" altLang="zh-CN" dirty="0"/>
              <a:t>Server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BF3D8A-65FA-4578-A359-2545A491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740615"/>
            <a:ext cx="6677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13DD-A8D3-4920-91F5-C2EC6D2B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API </a:t>
            </a:r>
            <a:r>
              <a:rPr lang="zh-CN" altLang="en-US" dirty="0"/>
              <a:t>与 计算思维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7A1F-3512-4F76-AAB4-077D9C59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Easy to deploy on Docker</a:t>
            </a:r>
          </a:p>
          <a:p>
            <a:endParaRPr lang="en-US" altLang="zh-CN" dirty="0"/>
          </a:p>
          <a:p>
            <a:r>
              <a:rPr lang="en-US" altLang="zh-CN" dirty="0"/>
              <a:t>Abstraction</a:t>
            </a:r>
          </a:p>
          <a:p>
            <a:endParaRPr lang="en-US" altLang="zh-CN" dirty="0"/>
          </a:p>
          <a:p>
            <a:r>
              <a:rPr lang="en-US" altLang="zh-CN" dirty="0"/>
              <a:t>Modularization</a:t>
            </a:r>
          </a:p>
          <a:p>
            <a:endParaRPr lang="en-US" altLang="zh-CN" dirty="0"/>
          </a:p>
          <a:p>
            <a:r>
              <a:rPr lang="en-US" altLang="zh-CN" dirty="0"/>
              <a:t>RESTful means standardization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1A7C3-BC17-4BF5-8442-98A413E4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7" y="1575173"/>
            <a:ext cx="6689196" cy="30147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DC9A1B-17B6-4324-86A1-C88304CE2CF2}"/>
              </a:ext>
            </a:extLst>
          </p:cNvPr>
          <p:cNvSpPr txBox="1"/>
          <p:nvPr/>
        </p:nvSpPr>
        <p:spPr>
          <a:xfrm>
            <a:off x="1443318" y="6311900"/>
            <a:ext cx="104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https://maxoffsky.com/word/wp-content/uploads/2012/11/RESTful-API-design-1014x457.jpg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05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/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B05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Handling Lifecycle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B050"/>
                </a:solidFill>
              </a:rPr>
              <a:t>李闫涛</a:t>
            </a:r>
          </a:p>
        </p:txBody>
      </p:sp>
    </p:spTree>
    <p:extLst>
      <p:ext uri="{BB962C8B-B14F-4D97-AF65-F5344CB8AC3E}">
        <p14:creationId xmlns:p14="http://schemas.microsoft.com/office/powerpoint/2010/main" val="29460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323</Words>
  <Application>Microsoft Office PowerPoint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第2小组第7周工作汇报</vt:lpstr>
      <vt:lpstr>逻辑模型</vt:lpstr>
      <vt:lpstr>Why Web API</vt:lpstr>
      <vt:lpstr>小组工作</vt:lpstr>
      <vt:lpstr>Web API 与 计算思维</vt:lpstr>
      <vt:lpstr>文档大纲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第2小组第2周工作汇报</dc:title>
  <dc:creator>Fan Jin</dc:creator>
  <cp:lastModifiedBy>Fan Jin</cp:lastModifiedBy>
  <cp:revision>64</cp:revision>
  <dcterms:created xsi:type="dcterms:W3CDTF">2017-10-18T14:44:37Z</dcterms:created>
  <dcterms:modified xsi:type="dcterms:W3CDTF">2017-11-09T10:06:03Z</dcterms:modified>
</cp:coreProperties>
</file>