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2" r:id="rId9"/>
    <p:sldId id="264" r:id="rId10"/>
    <p:sldId id="263" r:id="rId11"/>
    <p:sldId id="265" r:id="rId12"/>
    <p:sldId id="273" r:id="rId13"/>
    <p:sldId id="274" r:id="rId14"/>
    <p:sldId id="275" r:id="rId15"/>
    <p:sldId id="266" r:id="rId16"/>
    <p:sldId id="276" r:id="rId17"/>
    <p:sldId id="267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F7D3-F951-4096-A40C-53D2755DEF21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66DE-7681-4B57-B8F5-5A7073F2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066DE-7681-4B57-B8F5-5A7073F2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4445D-A376-489A-A7F8-27879FF444DC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14B9-685B-426A-8A82-B622CE3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53365" cy="2971801"/>
          </a:xfrm>
        </p:spPr>
        <p:txBody>
          <a:bodyPr/>
          <a:lstStyle/>
          <a:p>
            <a:r>
              <a:rPr lang="en-US" altLang="zh-CN" dirty="0"/>
              <a:t>Presentation of GOBOARD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F6B43-A217-484F-BF66-ABD8F481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TgopKnight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3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29475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 err="1"/>
              <a:t>InitChessBoard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‘R’</a:t>
            </a:r>
          </a:p>
        </p:txBody>
      </p:sp>
    </p:spTree>
    <p:extLst>
      <p:ext uri="{BB962C8B-B14F-4D97-AF65-F5344CB8AC3E}">
        <p14:creationId xmlns:p14="http://schemas.microsoft.com/office/powerpoint/2010/main" val="38615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Return ;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‘Q’</a:t>
            </a:r>
          </a:p>
        </p:txBody>
      </p:sp>
    </p:spTree>
    <p:extLst>
      <p:ext uri="{BB962C8B-B14F-4D97-AF65-F5344CB8AC3E}">
        <p14:creationId xmlns:p14="http://schemas.microsoft.com/office/powerpoint/2010/main" val="26396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2021044"/>
            <a:ext cx="8534400" cy="4729380"/>
          </a:xfrm>
        </p:spPr>
        <p:txBody>
          <a:bodyPr/>
          <a:lstStyle/>
          <a:p>
            <a:r>
              <a:rPr lang="en-US" altLang="zh-CN" dirty="0"/>
              <a:t>The Screen is very small (256 * 512)</a:t>
            </a:r>
          </a:p>
          <a:p>
            <a:r>
              <a:rPr lang="en-US" altLang="zh-CN" dirty="0"/>
              <a:t>System: ERROR 8</a:t>
            </a:r>
          </a:p>
          <a:p>
            <a:r>
              <a:rPr lang="en-US" altLang="zh-CN" dirty="0"/>
              <a:t>Reason: output beyond the Screen</a:t>
            </a:r>
          </a:p>
          <a:p>
            <a:endParaRPr lang="en-US" altLang="zh-CN" dirty="0"/>
          </a:p>
          <a:p>
            <a:r>
              <a:rPr lang="en-US" altLang="zh-CN" dirty="0"/>
              <a:t>Better not using vim as the editor</a:t>
            </a:r>
          </a:p>
          <a:p>
            <a:pPr lvl="1"/>
            <a:r>
              <a:rPr lang="en-US" altLang="zh-CN" dirty="0"/>
              <a:t>Its syntax coded with the format of xml (*.xml)</a:t>
            </a:r>
          </a:p>
          <a:p>
            <a:pPr lvl="1"/>
            <a:r>
              <a:rPr lang="en-US" altLang="zh-CN" dirty="0"/>
              <a:t>Vim use its own format (*.vim)</a:t>
            </a:r>
          </a:p>
          <a:p>
            <a:endParaRPr lang="en-US" altLang="zh-CN" dirty="0"/>
          </a:p>
          <a:p>
            <a:r>
              <a:rPr lang="en-US" altLang="zh-CN" dirty="0"/>
              <a:t>Jack expression does not follow the usual priority</a:t>
            </a:r>
          </a:p>
          <a:p>
            <a:pPr lvl="1"/>
            <a:r>
              <a:rPr lang="en-US" altLang="zh-CN" dirty="0"/>
              <a:t>A + B * C = (A + B) * C</a:t>
            </a:r>
          </a:p>
        </p:txBody>
      </p:sp>
    </p:spTree>
    <p:extLst>
      <p:ext uri="{BB962C8B-B14F-4D97-AF65-F5344CB8AC3E}">
        <p14:creationId xmlns:p14="http://schemas.microsoft.com/office/powerpoint/2010/main" val="544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21044"/>
            <a:ext cx="8534400" cy="4729380"/>
          </a:xfrm>
        </p:spPr>
        <p:txBody>
          <a:bodyPr/>
          <a:lstStyle/>
          <a:p>
            <a:r>
              <a:rPr lang="en-US" altLang="zh-CN" dirty="0" err="1"/>
              <a:t>VMEmulator</a:t>
            </a:r>
            <a:r>
              <a:rPr lang="en-US" altLang="zh-CN" dirty="0"/>
              <a:t>: Animate: No animation</a:t>
            </a:r>
          </a:p>
          <a:p>
            <a:pPr lvl="1"/>
            <a:r>
              <a:rPr lang="en-US" altLang="zh-CN" dirty="0"/>
              <a:t>Sorry for blaming Jack as a very slow language</a:t>
            </a:r>
          </a:p>
          <a:p>
            <a:endParaRPr lang="en-US" altLang="zh-CN" dirty="0"/>
          </a:p>
          <a:p>
            <a:r>
              <a:rPr lang="en-US" altLang="zh-CN" dirty="0" err="1"/>
              <a:t>Screen.drawCircle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r)</a:t>
            </a:r>
          </a:p>
          <a:p>
            <a:pPr lvl="1"/>
            <a:r>
              <a:rPr lang="en-US" altLang="zh-CN" dirty="0"/>
              <a:t>Its radius is exactly r + 1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2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In fact, the Click was static initially.</a:t>
            </a:r>
          </a:p>
          <a:p>
            <a:r>
              <a:rPr lang="en-US" altLang="zh-CN" dirty="0"/>
              <a:t>But that was too inconspicuous(ugly)…</a:t>
            </a:r>
          </a:p>
          <a:p>
            <a:r>
              <a:rPr lang="en-US" altLang="zh-CN" dirty="0"/>
              <a:t>Sol: Make it blink!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195E6-A9FD-4DEB-9281-F17E7D9C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82" y="3238273"/>
            <a:ext cx="1872605" cy="1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1837765"/>
            <a:ext cx="10091364" cy="44031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method void Display() {</a:t>
            </a:r>
          </a:p>
          <a:p>
            <a:r>
              <a:rPr lang="en-US" altLang="zh-CN" dirty="0"/>
              <a:t>		let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cnt</a:t>
            </a:r>
            <a:r>
              <a:rPr lang="en-US" altLang="zh-CN" dirty="0"/>
              <a:t> &gt; 599) {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= 600) { do </a:t>
            </a:r>
            <a:r>
              <a:rPr lang="en-US" altLang="zh-CN" dirty="0" err="1"/>
              <a:t>DisplayPiece</a:t>
            </a:r>
            <a:r>
              <a:rPr lang="en-US" altLang="zh-CN" dirty="0"/>
              <a:t>(</a:t>
            </a:r>
            <a:r>
              <a:rPr lang="en-US" altLang="zh-CN" dirty="0" err="1"/>
              <a:t>ClickX</a:t>
            </a:r>
            <a:r>
              <a:rPr lang="en-US" altLang="zh-CN" dirty="0"/>
              <a:t> * Size + </a:t>
            </a:r>
            <a:r>
              <a:rPr lang="en-US" altLang="zh-CN" dirty="0" err="1"/>
              <a:t>ClickY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&gt; 19999) { let </a:t>
            </a:r>
            <a:r>
              <a:rPr lang="en-US" altLang="zh-CN" dirty="0" err="1"/>
              <a:t>cnt</a:t>
            </a:r>
            <a:r>
              <a:rPr lang="en-US" altLang="zh-CN" dirty="0"/>
              <a:t> = 0; 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{ do </a:t>
            </a:r>
            <a:r>
              <a:rPr lang="en-US" altLang="zh-CN" dirty="0" err="1"/>
              <a:t>DisplayClick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When the click displayed on a black Go piece, it is still not very conspicuous……</a:t>
            </a:r>
          </a:p>
          <a:p>
            <a:endParaRPr lang="en-US" altLang="zh-CN" dirty="0"/>
          </a:p>
          <a:p>
            <a:r>
              <a:rPr lang="en-US" altLang="zh-CN" dirty="0"/>
              <a:t>Primary reason: the Screen is a little bit small…</a:t>
            </a:r>
          </a:p>
        </p:txBody>
      </p:sp>
    </p:spTree>
    <p:extLst>
      <p:ext uri="{BB962C8B-B14F-4D97-AF65-F5344CB8AC3E}">
        <p14:creationId xmlns:p14="http://schemas.microsoft.com/office/powerpoint/2010/main" val="25778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When display the Block, sometimes the part it locate will refresh to white</a:t>
            </a:r>
          </a:p>
          <a:p>
            <a:r>
              <a:rPr lang="en-US" altLang="zh-CN" dirty="0"/>
              <a:t>This problem become evident when the Block displayed on a Black Go piece</a:t>
            </a:r>
          </a:p>
          <a:p>
            <a:r>
              <a:rPr lang="en-US" altLang="zh-CN" dirty="0"/>
              <a:t>Sol:?</a:t>
            </a:r>
          </a:p>
        </p:txBody>
      </p:sp>
    </p:spTree>
    <p:extLst>
      <p:ext uri="{BB962C8B-B14F-4D97-AF65-F5344CB8AC3E}">
        <p14:creationId xmlns:p14="http://schemas.microsoft.com/office/powerpoint/2010/main" val="8307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33AFB-A92A-48E1-81E2-DE2AA702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E7B53-D301-4AD7-AA0D-75F328D5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85" y="1189654"/>
            <a:ext cx="5262633" cy="371654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91F6BB51-1696-4767-8CB6-9A6B224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 err="1"/>
              <a:t>VMEmulator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A86B1B-7739-4244-ABDA-2DB3F791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2" y="80682"/>
            <a:ext cx="9031198" cy="6535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6B2605-0129-40CD-9E69-3E5EDFF1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6" y="242047"/>
            <a:ext cx="9142693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43009CC-E289-4500-9FC6-6A87B8DF1FD7}"/>
              </a:ext>
            </a:extLst>
          </p:cNvPr>
          <p:cNvSpPr txBox="1">
            <a:spLocks/>
          </p:cNvSpPr>
          <p:nvPr/>
        </p:nvSpPr>
        <p:spPr>
          <a:xfrm>
            <a:off x="706836" y="502120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21A12-54B8-4ECB-867E-8678E966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01" y="1338958"/>
            <a:ext cx="5646774" cy="3547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406B7A-8894-4965-B1DB-4DCD8EDCBEE5}"/>
              </a:ext>
            </a:extLst>
          </p:cNvPr>
          <p:cNvSpPr txBox="1"/>
          <p:nvPr/>
        </p:nvSpPr>
        <p:spPr>
          <a:xfrm>
            <a:off x="706836" y="605861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大纲，以第一、二章为例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D5537-4E4F-4F52-A308-D4877535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6" y="1336509"/>
            <a:ext cx="5115344" cy="35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Jack OS API.pdf + Lecture 09 High-level language.pdf</a:t>
            </a:r>
          </a:p>
          <a:p>
            <a:pPr lvl="1"/>
            <a:r>
              <a:rPr lang="en-US" altLang="zh-CN" dirty="0"/>
              <a:t>Recourse code from Project 9</a:t>
            </a:r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Editor(Vim) + Programming</a:t>
            </a:r>
          </a:p>
          <a:p>
            <a:pPr lvl="1"/>
            <a:r>
              <a:rPr lang="en-US" altLang="zh-CN" dirty="0"/>
              <a:t>Partly adapted from the </a:t>
            </a:r>
            <a:r>
              <a:rPr lang="en-US" altLang="zh-CN" dirty="0" err="1"/>
              <a:t>SquareGame</a:t>
            </a:r>
            <a:r>
              <a:rPr lang="en-US" altLang="zh-CN" dirty="0"/>
              <a:t> provided in Project 9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game(using Jack language!)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point, </a:t>
            </a:r>
            <a:r>
              <a:rPr lang="en-US" altLang="zh-CN" dirty="0">
                <a:solidFill>
                  <a:srgbClr val="FF0000"/>
                </a:solidFill>
              </a:rPr>
              <a:t>but unable to </a:t>
            </a:r>
            <a:r>
              <a:rPr lang="en-US" altLang="zh-CN" dirty="0" err="1">
                <a:solidFill>
                  <a:srgbClr val="FF0000"/>
                </a:solidFill>
              </a:rPr>
              <a:t>reflact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840"/>
            <a:ext cx="8534400" cy="3615267"/>
          </a:xfrm>
        </p:spPr>
        <p:txBody>
          <a:bodyPr/>
          <a:lstStyle/>
          <a:p>
            <a:r>
              <a:rPr lang="en-US" altLang="zh-CN" dirty="0"/>
              <a:t>Jack language</a:t>
            </a:r>
          </a:p>
          <a:p>
            <a:r>
              <a:rPr lang="en-US" altLang="zh-CN" dirty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16457"/>
            <a:ext cx="9275576" cy="4224471"/>
          </a:xfrm>
        </p:spPr>
        <p:txBody>
          <a:bodyPr>
            <a:normAutofit/>
          </a:bodyPr>
          <a:lstStyle/>
          <a:p>
            <a:r>
              <a:rPr lang="en-US" altLang="zh-CN" dirty="0"/>
              <a:t>Line 19 * 19</a:t>
            </a:r>
          </a:p>
          <a:p>
            <a:pPr lvl="1"/>
            <a:r>
              <a:rPr lang="en-US" altLang="zh-CN" dirty="0"/>
              <a:t>Top left corner: (125, 9)</a:t>
            </a:r>
          </a:p>
          <a:p>
            <a:pPr lvl="1"/>
            <a:r>
              <a:rPr lang="en-US" altLang="zh-CN" dirty="0"/>
              <a:t>Interval between lines: 12</a:t>
            </a:r>
          </a:p>
          <a:p>
            <a:endParaRPr lang="en-US" altLang="zh-CN" dirty="0"/>
          </a:p>
          <a:p>
            <a:r>
              <a:rPr lang="en-US" altLang="zh-CN" dirty="0"/>
              <a:t>9 Black circles</a:t>
            </a:r>
          </a:p>
          <a:p>
            <a:pPr lvl="1"/>
            <a:r>
              <a:rPr lang="en-US" altLang="zh-CN" dirty="0"/>
              <a:t>Radius = 3</a:t>
            </a:r>
          </a:p>
          <a:p>
            <a:endParaRPr lang="en-US" altLang="zh-CN" dirty="0"/>
          </a:p>
          <a:p>
            <a:r>
              <a:rPr lang="en-US" altLang="zh-CN" dirty="0"/>
              <a:t>1 Hint Go piece</a:t>
            </a:r>
          </a:p>
          <a:p>
            <a:pPr lvl="1"/>
            <a:r>
              <a:rPr lang="en-US" altLang="zh-CN" dirty="0"/>
              <a:t>Which color next</a:t>
            </a:r>
          </a:p>
          <a:p>
            <a:pPr lvl="1"/>
            <a:r>
              <a:rPr lang="en-US" altLang="zh-CN" dirty="0"/>
              <a:t>Radius = 10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D3C1F-B73D-4975-8009-F2A39CE8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22" y="2016457"/>
            <a:ext cx="6285604" cy="4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151530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Array: Grid</a:t>
            </a:r>
            <a:r>
              <a:rPr lang="en-US" altLang="zh-CN" dirty="0">
                <a:solidFill>
                  <a:srgbClr val="FF0000"/>
                </a:solidFill>
              </a:rPr>
              <a:t>[19 * 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NextPiece</a:t>
            </a:r>
            <a:r>
              <a:rPr lang="en-US" altLang="zh-CN" dirty="0"/>
              <a:t> = 0/1 (decide which Go piece next)</a:t>
            </a:r>
          </a:p>
        </p:txBody>
      </p:sp>
    </p:spTree>
    <p:extLst>
      <p:ext uri="{BB962C8B-B14F-4D97-AF65-F5344CB8AC3E}">
        <p14:creationId xmlns:p14="http://schemas.microsoft.com/office/powerpoint/2010/main" val="3460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926414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However, Jack language can not provide </a:t>
            </a:r>
            <a:r>
              <a:rPr lang="en-US" altLang="zh-CN" dirty="0">
                <a:solidFill>
                  <a:srgbClr val="FF0000"/>
                </a:solidFill>
              </a:rPr>
              <a:t>mouse click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 didn’t find it from Jack OS API.pdf</a:t>
            </a:r>
          </a:p>
          <a:p>
            <a:r>
              <a:rPr lang="en-US" altLang="zh-CN" dirty="0"/>
              <a:t>A Black Block to substitute mouse!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ClickX</a:t>
            </a:r>
            <a:r>
              <a:rPr lang="en-US" altLang="zh-CN" dirty="0"/>
              <a:t>, </a:t>
            </a:r>
            <a:r>
              <a:rPr lang="en-US" altLang="zh-CN" dirty="0" err="1"/>
              <a:t>ClickY</a:t>
            </a:r>
            <a:endParaRPr lang="en-US" altLang="zh-CN" dirty="0"/>
          </a:p>
          <a:p>
            <a:pPr lvl="1"/>
            <a:r>
              <a:rPr lang="en-US" altLang="zh-CN" dirty="0"/>
              <a:t>Length of Block side: 11</a:t>
            </a:r>
          </a:p>
          <a:p>
            <a:pPr lvl="1"/>
            <a:r>
              <a:rPr lang="en-US" altLang="zh-CN" dirty="0"/>
              <a:t>Press “Enter” to place a Go piece</a:t>
            </a:r>
          </a:p>
          <a:p>
            <a:pPr lvl="1"/>
            <a:r>
              <a:rPr lang="en-US" altLang="zh-CN" dirty="0"/>
              <a:t>Using direction arrows to move the Block</a:t>
            </a:r>
          </a:p>
          <a:p>
            <a:pPr lvl="2"/>
            <a:r>
              <a:rPr lang="en-US" altLang="zh-CN" dirty="0"/>
              <a:t>This idea is adapted from the </a:t>
            </a:r>
            <a:r>
              <a:rPr lang="en-US" altLang="zh-CN" dirty="0" err="1"/>
              <a:t>SquareGame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2814F-C799-446F-B4B4-A07018E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9095"/>
            <a:ext cx="24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>
            <a:normAutofit/>
          </a:bodyPr>
          <a:lstStyle/>
          <a:p>
            <a:r>
              <a:rPr lang="en-US" altLang="zh-CN" dirty="0"/>
              <a:t>With Array Grid, we can simply finish judging if a location was already place with a Go piece.</a:t>
            </a:r>
          </a:p>
          <a:p>
            <a:pPr lvl="1"/>
            <a:r>
              <a:rPr lang="en-US" altLang="zh-CN" dirty="0"/>
              <a:t>However we can’t provide an alert window…</a:t>
            </a:r>
          </a:p>
          <a:p>
            <a:endParaRPr lang="en-US" altLang="zh-CN" dirty="0"/>
          </a:p>
          <a:p>
            <a:r>
              <a:rPr lang="en-US" altLang="zh-CN" dirty="0"/>
              <a:t>For Go piece</a:t>
            </a:r>
          </a:p>
          <a:p>
            <a:pPr lvl="1"/>
            <a:r>
              <a:rPr lang="en-US" altLang="zh-CN" dirty="0"/>
              <a:t>Black: radius = 6</a:t>
            </a:r>
          </a:p>
          <a:p>
            <a:pPr lvl="1"/>
            <a:r>
              <a:rPr lang="en-US" altLang="zh-CN" dirty="0"/>
              <a:t>White: A Black one + radius = 5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30DC5-199A-4084-8CD5-56B91D6A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6" y="3739255"/>
            <a:ext cx="2628820" cy="26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677</TotalTime>
  <Words>562</Words>
  <Application>Microsoft Office PowerPoint</Application>
  <PresentationFormat>宽屏</PresentationFormat>
  <Paragraphs>113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幼圆</vt:lpstr>
      <vt:lpstr>Century Gothic</vt:lpstr>
      <vt:lpstr>Wingdings 3</vt:lpstr>
      <vt:lpstr>切片</vt:lpstr>
      <vt:lpstr>Presentation of GOBOARD 2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PLACE A Chess piece</vt:lpstr>
      <vt:lpstr>Withdraw</vt:lpstr>
      <vt:lpstr>CLEAR</vt:lpstr>
      <vt:lpstr>QUIT</vt:lpstr>
      <vt:lpstr>HINT</vt:lpstr>
      <vt:lpstr>HINT</vt:lpstr>
      <vt:lpstr>OuR PRoblems</vt:lpstr>
      <vt:lpstr>OuR PRoblems</vt:lpstr>
      <vt:lpstr>HOWEVER</vt:lpstr>
      <vt:lpstr>OUR PROBLEMS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do Think</cp:lastModifiedBy>
  <cp:revision>331</cp:revision>
  <dcterms:created xsi:type="dcterms:W3CDTF">2017-10-26T08:05:42Z</dcterms:created>
  <dcterms:modified xsi:type="dcterms:W3CDTF">2017-11-09T06:30:16Z</dcterms:modified>
</cp:coreProperties>
</file>