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 err="1"/>
              <a:t>sss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err="1"/>
              <a:t>ss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en-US" altLang="zh-CN" dirty="0"/>
              <a:t> </a:t>
            </a:r>
            <a:r>
              <a:rPr lang="en-US" altLang="zh-CN" dirty="0" err="1"/>
              <a:t>ssss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YaHei UI</vt:lpstr>
      <vt:lpstr>Arial</vt:lpstr>
      <vt:lpstr>Times New Roman</vt:lpstr>
      <vt:lpstr>Office Theme</vt:lpstr>
      <vt:lpstr>sss</vt:lpstr>
      <vt:lpstr>sss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8</cp:revision>
  <dcterms:created xsi:type="dcterms:W3CDTF">2017-11-22T09:18:30Z</dcterms:created>
  <dcterms:modified xsi:type="dcterms:W3CDTF">2017-11-22T10:05:37Z</dcterms:modified>
</cp:coreProperties>
</file>