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AA6E7-9268-044C-9B31-BD1ED6EA005F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89D96-9266-5243-B968-478FEB03A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74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Group 1 Week 9 report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About ANTLR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41381" y="-258183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291C9CBE-081C-450E-8235-BB44A1C88D0D}"/>
              </a:ext>
            </a:extLst>
          </p:cNvPr>
          <p:cNvSpPr txBox="1">
            <a:spLocks/>
          </p:cNvSpPr>
          <p:nvPr/>
        </p:nvSpPr>
        <p:spPr>
          <a:xfrm>
            <a:off x="741381" y="19064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sz="1800" dirty="0" smtClean="0"/>
              <a:t>Coursera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Machine Learning</a:t>
            </a:r>
          </a:p>
          <a:p>
            <a:pPr lvl="1"/>
            <a:r>
              <a:rPr lang="en-US" altLang="zh-CN" sz="1800" dirty="0" smtClean="0"/>
              <a:t>ANTLR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Mathematica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sz="1800" dirty="0" smtClean="0"/>
              <a:t>An example in ANTLR</a:t>
            </a:r>
          </a:p>
          <a:p>
            <a:pPr lvl="1"/>
            <a:r>
              <a:rPr lang="en-US" altLang="zh-CN" sz="1800" dirty="0" smtClean="0"/>
              <a:t>Reports</a:t>
            </a:r>
          </a:p>
          <a:p>
            <a:r>
              <a:rPr lang="en-US" altLang="zh-CN" dirty="0" smtClean="0"/>
              <a:t>Progress</a:t>
            </a:r>
          </a:p>
          <a:p>
            <a:pPr lvl="1"/>
            <a:r>
              <a:rPr lang="en-US" altLang="zh-CN" sz="1800" dirty="0" smtClean="0"/>
              <a:t>Try to </a:t>
            </a:r>
            <a:r>
              <a:rPr lang="en-US" altLang="zh-CN" sz="1800" smtClean="0"/>
              <a:t>use </a:t>
            </a:r>
            <a:r>
              <a:rPr lang="en-US" altLang="zh-CN" sz="1800" smtClean="0"/>
              <a:t>Mathematica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Implement an arithmetic parser</a:t>
            </a:r>
          </a:p>
          <a:p>
            <a:r>
              <a:rPr lang="en-US" altLang="zh-CN" dirty="0" smtClean="0"/>
              <a:t>Effect</a:t>
            </a:r>
          </a:p>
          <a:p>
            <a:pPr lvl="1"/>
            <a:r>
              <a:rPr lang="en-US" altLang="zh-CN" dirty="0" smtClean="0"/>
              <a:t>Find two ways to parse</a:t>
            </a:r>
          </a:p>
          <a:p>
            <a:pPr lvl="1"/>
            <a:r>
              <a:rPr lang="en-US" altLang="zh-CN" dirty="0" smtClean="0"/>
              <a:t>Learn Mathematica</a:t>
            </a:r>
          </a:p>
          <a:p>
            <a:pPr lvl="1"/>
            <a:r>
              <a:rPr lang="en-US" altLang="zh-CN" dirty="0" smtClean="0"/>
              <a:t>Better understanding of category theory</a:t>
            </a:r>
          </a:p>
          <a:p>
            <a:pPr lvl="1"/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741381" y="236668"/>
            <a:ext cx="4980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00" smtClean="0"/>
              <a:t>Logic Model</a:t>
            </a:r>
            <a:endParaRPr kumimoji="1" lang="zh-CN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145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200" dirty="0" smtClean="0"/>
              <a:t>A quick summary of what we have done</a:t>
            </a:r>
            <a:endParaRPr lang="zh-CN" altLang="en-US" sz="4200" dirty="0"/>
          </a:p>
        </p:txBody>
      </p:sp>
      <p:sp>
        <p:nvSpPr>
          <p:cNvPr id="5" name="文本框 4"/>
          <p:cNvSpPr txBox="1"/>
          <p:nvPr/>
        </p:nvSpPr>
        <p:spPr>
          <a:xfrm>
            <a:off x="8426824" y="2144713"/>
            <a:ext cx="35930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Lex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C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Regular Expression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All the functions in head file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Additional space for information (Stack)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4" y="2366683"/>
            <a:ext cx="2235200" cy="124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67" y="2063947"/>
            <a:ext cx="4165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0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200" dirty="0" smtClean="0"/>
              <a:t>Pros vs. cons</a:t>
            </a:r>
            <a:endParaRPr lang="zh-CN" altLang="en-US" sz="4200" dirty="0"/>
          </a:p>
        </p:txBody>
      </p:sp>
      <p:sp>
        <p:nvSpPr>
          <p:cNvPr id="5" name="文本框 4"/>
          <p:cNvSpPr txBox="1"/>
          <p:nvPr/>
        </p:nvSpPr>
        <p:spPr>
          <a:xfrm>
            <a:off x="982533" y="2611845"/>
            <a:ext cx="3593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Fast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Straightforward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8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096001" y="2259107"/>
            <a:ext cx="4984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Needs huge patience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May need some programming experience (hard to debug)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Only works for code written in strict format. 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Almost impossible to change if the contract changes.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513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ANTLR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1079350" y="1927991"/>
            <a:ext cx="7634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Another Tool for Language Recognition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Implemented in JAVA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Match tokens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Match patterns for tokens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tree-structure output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45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AN arithmetic example</a:t>
            </a:r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3" y="1197015"/>
            <a:ext cx="9810975" cy="4164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6611" y="5585590"/>
            <a:ext cx="49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This part is just tokenizing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684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AN arithmetic example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6526305" y="4768008"/>
            <a:ext cx="5500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That’s how it parses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A huge “Regular Expression”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Depth-First Search</a:t>
            </a:r>
            <a:endParaRPr kumimoji="1"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7" y="1637534"/>
            <a:ext cx="10832546" cy="29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-32273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Input &amp; output</a:t>
            </a:r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7" y="1497684"/>
            <a:ext cx="10058400" cy="49554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56" y="828320"/>
            <a:ext cx="6350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 for </a:t>
            </a:r>
            <a:r>
              <a:rPr kumimoji="1" lang="en-US" altLang="zh-CN" dirty="0" err="1" smtClean="0"/>
              <a:t>youR</a:t>
            </a:r>
            <a:r>
              <a:rPr kumimoji="1" lang="en-US" altLang="zh-CN" dirty="0" smtClean="0"/>
              <a:t> time!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777</TotalTime>
  <Words>154</Words>
  <Application>Microsoft Macintosh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宋体</vt:lpstr>
      <vt:lpstr>Arial</vt:lpstr>
      <vt:lpstr>天体</vt:lpstr>
      <vt:lpstr>Group 1 Week 9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youR time!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Week 5 report</dc:title>
  <dc:creator>54longwu@163.com</dc:creator>
  <cp:lastModifiedBy>54longwu@163.com</cp:lastModifiedBy>
  <cp:revision>38</cp:revision>
  <cp:lastPrinted>2017-10-26T04:08:31Z</cp:lastPrinted>
  <dcterms:created xsi:type="dcterms:W3CDTF">2017-10-26T03:12:37Z</dcterms:created>
  <dcterms:modified xsi:type="dcterms:W3CDTF">2017-11-23T09:03:03Z</dcterms:modified>
</cp:coreProperties>
</file>