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3" r:id="rId4"/>
    <p:sldId id="264" r:id="rId5"/>
    <p:sldId id="261" r:id="rId6"/>
    <p:sldId id="265" r:id="rId7"/>
    <p:sldId id="266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4B38-EE89-43C9-B47F-61D6E136D14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E43B-4591-4A99-B315-F74E4E2154E2}">
      <dgm:prSet phldrT="[Text]"/>
      <dgm:spPr/>
      <dgm:t>
        <a:bodyPr/>
        <a:lstStyle/>
        <a:p>
          <a:r>
            <a:rPr lang="zh-CN" altLang="en-US" dirty="0"/>
            <a:t>读</a:t>
          </a:r>
          <a:endParaRPr lang="en-US" dirty="0"/>
        </a:p>
      </dgm:t>
    </dgm:pt>
    <dgm:pt modelId="{4D71829F-7296-4B3E-A5F6-089860DAB45C}" type="parTrans" cxnId="{D0F0A0A6-A54B-4F7B-B75B-FDD6B0A0212D}">
      <dgm:prSet/>
      <dgm:spPr/>
      <dgm:t>
        <a:bodyPr/>
        <a:lstStyle/>
        <a:p>
          <a:endParaRPr lang="en-US"/>
        </a:p>
      </dgm:t>
    </dgm:pt>
    <dgm:pt modelId="{57BB8553-981E-4546-A200-58B3BBCE55CD}" type="sibTrans" cxnId="{D0F0A0A6-A54B-4F7B-B75B-FDD6B0A0212D}">
      <dgm:prSet/>
      <dgm:spPr/>
      <dgm:t>
        <a:bodyPr/>
        <a:lstStyle/>
        <a:p>
          <a:endParaRPr lang="en-US"/>
        </a:p>
      </dgm:t>
    </dgm:pt>
    <dgm:pt modelId="{B779E1CB-C4A8-424B-B23B-BFC81EF5D640}">
      <dgm:prSet phldrT="[Text]"/>
      <dgm:spPr/>
      <dgm:t>
        <a:bodyPr/>
        <a:lstStyle/>
        <a:p>
          <a:r>
            <a:rPr lang="zh-CN" altLang="en-US" dirty="0"/>
            <a:t>写</a:t>
          </a:r>
          <a:endParaRPr lang="en-US" dirty="0"/>
        </a:p>
      </dgm:t>
    </dgm:pt>
    <dgm:pt modelId="{6245C956-5585-4CA5-B362-158AA9A56EA4}" type="parTrans" cxnId="{44BFF3C1-7951-41B5-A61C-8FFDF9FDBD60}">
      <dgm:prSet/>
      <dgm:spPr/>
      <dgm:t>
        <a:bodyPr/>
        <a:lstStyle/>
        <a:p>
          <a:endParaRPr lang="en-US"/>
        </a:p>
      </dgm:t>
    </dgm:pt>
    <dgm:pt modelId="{D7302590-4ECF-47E4-8C54-F8D36723E1D5}" type="sibTrans" cxnId="{44BFF3C1-7951-41B5-A61C-8FFDF9FDBD60}">
      <dgm:prSet/>
      <dgm:spPr/>
      <dgm:t>
        <a:bodyPr/>
        <a:lstStyle/>
        <a:p>
          <a:endParaRPr lang="en-US"/>
        </a:p>
      </dgm:t>
    </dgm:pt>
    <dgm:pt modelId="{C204D18D-44E1-410F-8AEA-E4CDBAD98717}" type="pres">
      <dgm:prSet presAssocID="{15164B38-EE89-43C9-B47F-61D6E136D148}" presName="cycle" presStyleCnt="0">
        <dgm:presLayoutVars>
          <dgm:dir/>
          <dgm:resizeHandles val="exact"/>
        </dgm:presLayoutVars>
      </dgm:prSet>
      <dgm:spPr/>
    </dgm:pt>
    <dgm:pt modelId="{14D74BE6-ADF0-4909-A9E3-E2C2DFF6D79D}" type="pres">
      <dgm:prSet presAssocID="{4BF6E43B-4591-4A99-B315-F74E4E2154E2}" presName="node" presStyleLbl="node1" presStyleIdx="0" presStyleCnt="2">
        <dgm:presLayoutVars>
          <dgm:bulletEnabled val="1"/>
        </dgm:presLayoutVars>
      </dgm:prSet>
      <dgm:spPr/>
    </dgm:pt>
    <dgm:pt modelId="{B03D7F19-2915-48B3-B45F-9AC74B344A42}" type="pres">
      <dgm:prSet presAssocID="{57BB8553-981E-4546-A200-58B3BBCE55CD}" presName="sibTrans" presStyleLbl="sibTrans2D1" presStyleIdx="0" presStyleCnt="2"/>
      <dgm:spPr/>
    </dgm:pt>
    <dgm:pt modelId="{D7A97E7C-176F-44EE-8647-5A286D5D8CAA}" type="pres">
      <dgm:prSet presAssocID="{57BB8553-981E-4546-A200-58B3BBCE55CD}" presName="connectorText" presStyleLbl="sibTrans2D1" presStyleIdx="0" presStyleCnt="2"/>
      <dgm:spPr/>
    </dgm:pt>
    <dgm:pt modelId="{F42C78F8-2168-40B8-9B68-3278BD6DEA54}" type="pres">
      <dgm:prSet presAssocID="{B779E1CB-C4A8-424B-B23B-BFC81EF5D640}" presName="node" presStyleLbl="node1" presStyleIdx="1" presStyleCnt="2">
        <dgm:presLayoutVars>
          <dgm:bulletEnabled val="1"/>
        </dgm:presLayoutVars>
      </dgm:prSet>
      <dgm:spPr/>
    </dgm:pt>
    <dgm:pt modelId="{E225E95A-33CF-4D9B-BEE0-382C5A454EE9}" type="pres">
      <dgm:prSet presAssocID="{D7302590-4ECF-47E4-8C54-F8D36723E1D5}" presName="sibTrans" presStyleLbl="sibTrans2D1" presStyleIdx="1" presStyleCnt="2"/>
      <dgm:spPr/>
    </dgm:pt>
    <dgm:pt modelId="{EBBB82FC-63A3-4DE0-9F3E-BB321C8B77D9}" type="pres">
      <dgm:prSet presAssocID="{D7302590-4ECF-47E4-8C54-F8D36723E1D5}" presName="connectorText" presStyleLbl="sibTrans2D1" presStyleIdx="1" presStyleCnt="2"/>
      <dgm:spPr/>
    </dgm:pt>
  </dgm:ptLst>
  <dgm:cxnLst>
    <dgm:cxn modelId="{64B77322-772B-44FB-9859-1F11D51FF10E}" type="presOf" srcId="{D7302590-4ECF-47E4-8C54-F8D36723E1D5}" destId="{E225E95A-33CF-4D9B-BEE0-382C5A454EE9}" srcOrd="0" destOrd="0" presId="urn:microsoft.com/office/officeart/2005/8/layout/cycle2"/>
    <dgm:cxn modelId="{4504F14B-6B1B-455D-8E09-52238F141321}" type="presOf" srcId="{4BF6E43B-4591-4A99-B315-F74E4E2154E2}" destId="{14D74BE6-ADF0-4909-A9E3-E2C2DFF6D79D}" srcOrd="0" destOrd="0" presId="urn:microsoft.com/office/officeart/2005/8/layout/cycle2"/>
    <dgm:cxn modelId="{95123176-4FC3-445E-BFB0-A93DD619B56F}" type="presOf" srcId="{15164B38-EE89-43C9-B47F-61D6E136D148}" destId="{C204D18D-44E1-410F-8AEA-E4CDBAD98717}" srcOrd="0" destOrd="0" presId="urn:microsoft.com/office/officeart/2005/8/layout/cycle2"/>
    <dgm:cxn modelId="{710DAA86-9384-42A0-82CF-DC1713AB6579}" type="presOf" srcId="{D7302590-4ECF-47E4-8C54-F8D36723E1D5}" destId="{EBBB82FC-63A3-4DE0-9F3E-BB321C8B77D9}" srcOrd="1" destOrd="0" presId="urn:microsoft.com/office/officeart/2005/8/layout/cycle2"/>
    <dgm:cxn modelId="{D395DD9B-03AA-445D-BE9A-F92B5C8FDB67}" type="presOf" srcId="{57BB8553-981E-4546-A200-58B3BBCE55CD}" destId="{B03D7F19-2915-48B3-B45F-9AC74B344A42}" srcOrd="0" destOrd="0" presId="urn:microsoft.com/office/officeart/2005/8/layout/cycle2"/>
    <dgm:cxn modelId="{D0F0A0A6-A54B-4F7B-B75B-FDD6B0A0212D}" srcId="{15164B38-EE89-43C9-B47F-61D6E136D148}" destId="{4BF6E43B-4591-4A99-B315-F74E4E2154E2}" srcOrd="0" destOrd="0" parTransId="{4D71829F-7296-4B3E-A5F6-089860DAB45C}" sibTransId="{57BB8553-981E-4546-A200-58B3BBCE55CD}"/>
    <dgm:cxn modelId="{44BFF3C1-7951-41B5-A61C-8FFDF9FDBD60}" srcId="{15164B38-EE89-43C9-B47F-61D6E136D148}" destId="{B779E1CB-C4A8-424B-B23B-BFC81EF5D640}" srcOrd="1" destOrd="0" parTransId="{6245C956-5585-4CA5-B362-158AA9A56EA4}" sibTransId="{D7302590-4ECF-47E4-8C54-F8D36723E1D5}"/>
    <dgm:cxn modelId="{A3AC18E5-16F2-4A8C-A59B-5860CB34F760}" type="presOf" srcId="{B779E1CB-C4A8-424B-B23B-BFC81EF5D640}" destId="{F42C78F8-2168-40B8-9B68-3278BD6DEA54}" srcOrd="0" destOrd="0" presId="urn:microsoft.com/office/officeart/2005/8/layout/cycle2"/>
    <dgm:cxn modelId="{919C81F8-B825-4AC5-9B8D-4B43DAE0849D}" type="presOf" srcId="{57BB8553-981E-4546-A200-58B3BBCE55CD}" destId="{D7A97E7C-176F-44EE-8647-5A286D5D8CAA}" srcOrd="1" destOrd="0" presId="urn:microsoft.com/office/officeart/2005/8/layout/cycle2"/>
    <dgm:cxn modelId="{A58009E8-8AF0-4019-926D-C6A569EA31F3}" type="presParOf" srcId="{C204D18D-44E1-410F-8AEA-E4CDBAD98717}" destId="{14D74BE6-ADF0-4909-A9E3-E2C2DFF6D79D}" srcOrd="0" destOrd="0" presId="urn:microsoft.com/office/officeart/2005/8/layout/cycle2"/>
    <dgm:cxn modelId="{1B1A50E5-8FC1-4104-819F-438FF8FB2A20}" type="presParOf" srcId="{C204D18D-44E1-410F-8AEA-E4CDBAD98717}" destId="{B03D7F19-2915-48B3-B45F-9AC74B344A42}" srcOrd="1" destOrd="0" presId="urn:microsoft.com/office/officeart/2005/8/layout/cycle2"/>
    <dgm:cxn modelId="{29AA02FE-5626-4E1A-9C45-9E0CFC849BEE}" type="presParOf" srcId="{B03D7F19-2915-48B3-B45F-9AC74B344A42}" destId="{D7A97E7C-176F-44EE-8647-5A286D5D8CAA}" srcOrd="0" destOrd="0" presId="urn:microsoft.com/office/officeart/2005/8/layout/cycle2"/>
    <dgm:cxn modelId="{3716231B-463C-464C-B056-CB88A6E1D0A9}" type="presParOf" srcId="{C204D18D-44E1-410F-8AEA-E4CDBAD98717}" destId="{F42C78F8-2168-40B8-9B68-3278BD6DEA54}" srcOrd="2" destOrd="0" presId="urn:microsoft.com/office/officeart/2005/8/layout/cycle2"/>
    <dgm:cxn modelId="{2CF6E46C-02FF-40FC-ABEE-4B7B795FC623}" type="presParOf" srcId="{C204D18D-44E1-410F-8AEA-E4CDBAD98717}" destId="{E225E95A-33CF-4D9B-BEE0-382C5A454EE9}" srcOrd="3" destOrd="0" presId="urn:microsoft.com/office/officeart/2005/8/layout/cycle2"/>
    <dgm:cxn modelId="{659DF078-859D-4BE8-B89A-9C805AA4D605}" type="presParOf" srcId="{E225E95A-33CF-4D9B-BEE0-382C5A454EE9}" destId="{EBBB82FC-63A3-4DE0-9F3E-BB321C8B77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7D0E4-2D8A-497E-B748-90A90281DDD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770AD-C635-4E0F-8D61-F36489CC932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C8A2BDF-F30A-4104-AEEC-3358080493AA}" type="par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1E62CD41-EC01-418C-90BE-E31F30EDD9E8}" type="sib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EFBB782F-B8E8-4FA8-A272-9E6B712DBE8A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63614F12-76A4-4F06-82E9-BA9048064174}" type="par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E6D03229-D29A-46BA-8963-175347BECBC1}" type="sib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92FD4F9C-054A-4E9B-A2D0-D6A438B4BE65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D06D8005-08A3-4580-9087-1FB4041E9E07}" type="par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2C5D6EB2-0CF5-4D83-9B21-1416A58A4631}" type="sib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AB58BC33-35E6-4592-93E6-66FD533512C1}" type="pres">
      <dgm:prSet presAssocID="{84D7D0E4-2D8A-497E-B748-90A90281DDDF}" presName="cycle" presStyleCnt="0">
        <dgm:presLayoutVars>
          <dgm:dir/>
          <dgm:resizeHandles val="exact"/>
        </dgm:presLayoutVars>
      </dgm:prSet>
      <dgm:spPr/>
    </dgm:pt>
    <dgm:pt modelId="{50862458-5BC7-439C-BC7A-DAD09D3000BC}" type="pres">
      <dgm:prSet presAssocID="{616770AD-C635-4E0F-8D61-F36489CC932D}" presName="node" presStyleLbl="node1" presStyleIdx="0" presStyleCnt="3" custRadScaleRad="96450" custRadScaleInc="-1193">
        <dgm:presLayoutVars>
          <dgm:bulletEnabled val="1"/>
        </dgm:presLayoutVars>
      </dgm:prSet>
      <dgm:spPr/>
    </dgm:pt>
    <dgm:pt modelId="{40B9F26D-EF78-4021-ADAD-B2DA2989E4DC}" type="pres">
      <dgm:prSet presAssocID="{1E62CD41-EC01-418C-90BE-E31F30EDD9E8}" presName="sibTrans" presStyleLbl="sibTrans2D1" presStyleIdx="0" presStyleCnt="3"/>
      <dgm:spPr/>
    </dgm:pt>
    <dgm:pt modelId="{6189A33A-4068-4F0F-B745-1AB05232C0D5}" type="pres">
      <dgm:prSet presAssocID="{1E62CD41-EC01-418C-90BE-E31F30EDD9E8}" presName="connectorText" presStyleLbl="sibTrans2D1" presStyleIdx="0" presStyleCnt="3"/>
      <dgm:spPr/>
    </dgm:pt>
    <dgm:pt modelId="{AFA1E341-19E5-4FED-83E7-6F45154C62D8}" type="pres">
      <dgm:prSet presAssocID="{EFBB782F-B8E8-4FA8-A272-9E6B712DBE8A}" presName="node" presStyleLbl="node1" presStyleIdx="1" presStyleCnt="3">
        <dgm:presLayoutVars>
          <dgm:bulletEnabled val="1"/>
        </dgm:presLayoutVars>
      </dgm:prSet>
      <dgm:spPr/>
    </dgm:pt>
    <dgm:pt modelId="{C1C4728B-1354-466A-900D-A128CDF6F09C}" type="pres">
      <dgm:prSet presAssocID="{E6D03229-D29A-46BA-8963-175347BECBC1}" presName="sibTrans" presStyleLbl="sibTrans2D1" presStyleIdx="1" presStyleCnt="3"/>
      <dgm:spPr/>
    </dgm:pt>
    <dgm:pt modelId="{B165D22A-A333-47CE-9CD7-0712262F8AED}" type="pres">
      <dgm:prSet presAssocID="{E6D03229-D29A-46BA-8963-175347BECBC1}" presName="connectorText" presStyleLbl="sibTrans2D1" presStyleIdx="1" presStyleCnt="3"/>
      <dgm:spPr/>
    </dgm:pt>
    <dgm:pt modelId="{7AD93F0A-92D2-43AE-A7BC-AA243D482C79}" type="pres">
      <dgm:prSet presAssocID="{92FD4F9C-054A-4E9B-A2D0-D6A438B4BE65}" presName="node" presStyleLbl="node1" presStyleIdx="2" presStyleCnt="3">
        <dgm:presLayoutVars>
          <dgm:bulletEnabled val="1"/>
        </dgm:presLayoutVars>
      </dgm:prSet>
      <dgm:spPr/>
    </dgm:pt>
    <dgm:pt modelId="{8778F986-43C0-401C-952F-46736B0561CF}" type="pres">
      <dgm:prSet presAssocID="{2C5D6EB2-0CF5-4D83-9B21-1416A58A4631}" presName="sibTrans" presStyleLbl="sibTrans2D1" presStyleIdx="2" presStyleCnt="3"/>
      <dgm:spPr/>
    </dgm:pt>
    <dgm:pt modelId="{638190FB-7C55-4C3F-9936-2B8F2C06625E}" type="pres">
      <dgm:prSet presAssocID="{2C5D6EB2-0CF5-4D83-9B21-1416A58A4631}" presName="connectorText" presStyleLbl="sibTrans2D1" presStyleIdx="2" presStyleCnt="3"/>
      <dgm:spPr/>
    </dgm:pt>
  </dgm:ptLst>
  <dgm:cxnLst>
    <dgm:cxn modelId="{E8C1710A-2DA6-4D2D-9E62-95879C105073}" type="presOf" srcId="{1E62CD41-EC01-418C-90BE-E31F30EDD9E8}" destId="{40B9F26D-EF78-4021-ADAD-B2DA2989E4DC}" srcOrd="0" destOrd="0" presId="urn:microsoft.com/office/officeart/2005/8/layout/cycle2"/>
    <dgm:cxn modelId="{BD139719-993A-408A-9E60-ECA6A1F04B88}" type="presOf" srcId="{E6D03229-D29A-46BA-8963-175347BECBC1}" destId="{C1C4728B-1354-466A-900D-A128CDF6F09C}" srcOrd="0" destOrd="0" presId="urn:microsoft.com/office/officeart/2005/8/layout/cycle2"/>
    <dgm:cxn modelId="{DBBA052A-329B-4543-BE41-67C9FAA338B3}" type="presOf" srcId="{2C5D6EB2-0CF5-4D83-9B21-1416A58A4631}" destId="{8778F986-43C0-401C-952F-46736B0561CF}" srcOrd="0" destOrd="0" presId="urn:microsoft.com/office/officeart/2005/8/layout/cycle2"/>
    <dgm:cxn modelId="{FF14B234-5E73-4860-9AE1-104C3B2992DA}" srcId="{84D7D0E4-2D8A-497E-B748-90A90281DDDF}" destId="{92FD4F9C-054A-4E9B-A2D0-D6A438B4BE65}" srcOrd="2" destOrd="0" parTransId="{D06D8005-08A3-4580-9087-1FB4041E9E07}" sibTransId="{2C5D6EB2-0CF5-4D83-9B21-1416A58A4631}"/>
    <dgm:cxn modelId="{5C3B2D39-D85D-431D-B171-C4890E7A0A93}" type="presOf" srcId="{1E62CD41-EC01-418C-90BE-E31F30EDD9E8}" destId="{6189A33A-4068-4F0F-B745-1AB05232C0D5}" srcOrd="1" destOrd="0" presId="urn:microsoft.com/office/officeart/2005/8/layout/cycle2"/>
    <dgm:cxn modelId="{AD03F35C-683A-4AF3-BE21-EF670F700262}" srcId="{84D7D0E4-2D8A-497E-B748-90A90281DDDF}" destId="{616770AD-C635-4E0F-8D61-F36489CC932D}" srcOrd="0" destOrd="0" parTransId="{4C8A2BDF-F30A-4104-AEEC-3358080493AA}" sibTransId="{1E62CD41-EC01-418C-90BE-E31F30EDD9E8}"/>
    <dgm:cxn modelId="{79704B62-0F7C-4305-98DF-F251D37123FE}" srcId="{84D7D0E4-2D8A-497E-B748-90A90281DDDF}" destId="{EFBB782F-B8E8-4FA8-A272-9E6B712DBE8A}" srcOrd="1" destOrd="0" parTransId="{63614F12-76A4-4F06-82E9-BA9048064174}" sibTransId="{E6D03229-D29A-46BA-8963-175347BECBC1}"/>
    <dgm:cxn modelId="{CDEED371-E950-4443-BDFE-D647F51DB612}" type="presOf" srcId="{616770AD-C635-4E0F-8D61-F36489CC932D}" destId="{50862458-5BC7-439C-BC7A-DAD09D3000BC}" srcOrd="0" destOrd="0" presId="urn:microsoft.com/office/officeart/2005/8/layout/cycle2"/>
    <dgm:cxn modelId="{08E93693-63D6-4E98-8BBB-8E818DC1B9E5}" type="presOf" srcId="{92FD4F9C-054A-4E9B-A2D0-D6A438B4BE65}" destId="{7AD93F0A-92D2-43AE-A7BC-AA243D482C79}" srcOrd="0" destOrd="0" presId="urn:microsoft.com/office/officeart/2005/8/layout/cycle2"/>
    <dgm:cxn modelId="{8E333EBF-C91F-4831-8582-23D9A264A18B}" type="presOf" srcId="{84D7D0E4-2D8A-497E-B748-90A90281DDDF}" destId="{AB58BC33-35E6-4592-93E6-66FD533512C1}" srcOrd="0" destOrd="0" presId="urn:microsoft.com/office/officeart/2005/8/layout/cycle2"/>
    <dgm:cxn modelId="{ECFEFEC0-5142-4AEF-BD65-315D22A9716E}" type="presOf" srcId="{EFBB782F-B8E8-4FA8-A272-9E6B712DBE8A}" destId="{AFA1E341-19E5-4FED-83E7-6F45154C62D8}" srcOrd="0" destOrd="0" presId="urn:microsoft.com/office/officeart/2005/8/layout/cycle2"/>
    <dgm:cxn modelId="{D32008E1-B18F-4C0E-85D9-E0E97B3281D5}" type="presOf" srcId="{2C5D6EB2-0CF5-4D83-9B21-1416A58A4631}" destId="{638190FB-7C55-4C3F-9936-2B8F2C06625E}" srcOrd="1" destOrd="0" presId="urn:microsoft.com/office/officeart/2005/8/layout/cycle2"/>
    <dgm:cxn modelId="{785A86ED-928A-4947-AB4A-3466D5AABBA2}" type="presOf" srcId="{E6D03229-D29A-46BA-8963-175347BECBC1}" destId="{B165D22A-A333-47CE-9CD7-0712262F8AED}" srcOrd="1" destOrd="0" presId="urn:microsoft.com/office/officeart/2005/8/layout/cycle2"/>
    <dgm:cxn modelId="{0C6764F0-D4DE-4937-AD3E-4788A3AE746E}" type="presParOf" srcId="{AB58BC33-35E6-4592-93E6-66FD533512C1}" destId="{50862458-5BC7-439C-BC7A-DAD09D3000BC}" srcOrd="0" destOrd="0" presId="urn:microsoft.com/office/officeart/2005/8/layout/cycle2"/>
    <dgm:cxn modelId="{618AED1D-8F64-460B-B0BC-77C063FDE6E8}" type="presParOf" srcId="{AB58BC33-35E6-4592-93E6-66FD533512C1}" destId="{40B9F26D-EF78-4021-ADAD-B2DA2989E4DC}" srcOrd="1" destOrd="0" presId="urn:microsoft.com/office/officeart/2005/8/layout/cycle2"/>
    <dgm:cxn modelId="{4A82C099-705A-4DC7-BDF7-377FE6909F6B}" type="presParOf" srcId="{40B9F26D-EF78-4021-ADAD-B2DA2989E4DC}" destId="{6189A33A-4068-4F0F-B745-1AB05232C0D5}" srcOrd="0" destOrd="0" presId="urn:microsoft.com/office/officeart/2005/8/layout/cycle2"/>
    <dgm:cxn modelId="{400F8B44-2F25-4078-B469-3C600D265B79}" type="presParOf" srcId="{AB58BC33-35E6-4592-93E6-66FD533512C1}" destId="{AFA1E341-19E5-4FED-83E7-6F45154C62D8}" srcOrd="2" destOrd="0" presId="urn:microsoft.com/office/officeart/2005/8/layout/cycle2"/>
    <dgm:cxn modelId="{304D9665-512E-4AC7-842B-3F1AB7D3B90E}" type="presParOf" srcId="{AB58BC33-35E6-4592-93E6-66FD533512C1}" destId="{C1C4728B-1354-466A-900D-A128CDF6F09C}" srcOrd="3" destOrd="0" presId="urn:microsoft.com/office/officeart/2005/8/layout/cycle2"/>
    <dgm:cxn modelId="{CC034CAA-B030-4C86-B602-082060D9D2F4}" type="presParOf" srcId="{C1C4728B-1354-466A-900D-A128CDF6F09C}" destId="{B165D22A-A333-47CE-9CD7-0712262F8AED}" srcOrd="0" destOrd="0" presId="urn:microsoft.com/office/officeart/2005/8/layout/cycle2"/>
    <dgm:cxn modelId="{BC219033-59C4-480B-8C87-7380B8FAC7D8}" type="presParOf" srcId="{AB58BC33-35E6-4592-93E6-66FD533512C1}" destId="{7AD93F0A-92D2-43AE-A7BC-AA243D482C79}" srcOrd="4" destOrd="0" presId="urn:microsoft.com/office/officeart/2005/8/layout/cycle2"/>
    <dgm:cxn modelId="{47859B27-5B2C-490B-9FAE-72EB24E59B3A}" type="presParOf" srcId="{AB58BC33-35E6-4592-93E6-66FD533512C1}" destId="{8778F986-43C0-401C-952F-46736B0561CF}" srcOrd="5" destOrd="0" presId="urn:microsoft.com/office/officeart/2005/8/layout/cycle2"/>
    <dgm:cxn modelId="{07829F6E-96D8-40A1-8BC1-D48B48FD9718}" type="presParOf" srcId="{8778F986-43C0-401C-952F-46736B0561CF}" destId="{638190FB-7C55-4C3F-9936-2B8F2C066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4BE6-ADF0-4909-A9E3-E2C2DFF6D79D}">
      <dsp:nvSpPr>
        <dsp:cNvPr id="0" name=""/>
        <dsp:cNvSpPr/>
      </dsp:nvSpPr>
      <dsp:spPr>
        <a:xfrm>
          <a:off x="575" y="66"/>
          <a:ext cx="2047280" cy="204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读</a:t>
          </a:r>
          <a:endParaRPr lang="en-US" sz="6500" kern="1200" dirty="0"/>
        </a:p>
      </dsp:txBody>
      <dsp:txXfrm>
        <a:off x="300392" y="299883"/>
        <a:ext cx="1447646" cy="1447646"/>
      </dsp:txXfrm>
    </dsp:sp>
    <dsp:sp modelId="{B03D7F19-2915-48B3-B45F-9AC74B344A42}">
      <dsp:nvSpPr>
        <dsp:cNvPr id="0" name=""/>
        <dsp:cNvSpPr/>
      </dsp:nvSpPr>
      <dsp:spPr>
        <a:xfrm>
          <a:off x="2041672" y="-311376"/>
          <a:ext cx="1820526" cy="690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041672" y="-173185"/>
        <a:ext cx="1613239" cy="414575"/>
      </dsp:txXfrm>
    </dsp:sp>
    <dsp:sp modelId="{F42C78F8-2168-40B8-9B68-3278BD6DEA54}">
      <dsp:nvSpPr>
        <dsp:cNvPr id="0" name=""/>
        <dsp:cNvSpPr/>
      </dsp:nvSpPr>
      <dsp:spPr>
        <a:xfrm>
          <a:off x="3959064" y="66"/>
          <a:ext cx="2047280" cy="204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写</a:t>
          </a:r>
          <a:endParaRPr lang="en-US" sz="6500" kern="1200" dirty="0"/>
        </a:p>
      </dsp:txBody>
      <dsp:txXfrm>
        <a:off x="4258881" y="299883"/>
        <a:ext cx="1447646" cy="1447646"/>
      </dsp:txXfrm>
    </dsp:sp>
    <dsp:sp modelId="{E225E95A-33CF-4D9B-BEE0-382C5A454EE9}">
      <dsp:nvSpPr>
        <dsp:cNvPr id="0" name=""/>
        <dsp:cNvSpPr/>
      </dsp:nvSpPr>
      <dsp:spPr>
        <a:xfrm rot="10800000">
          <a:off x="2144721" y="1667832"/>
          <a:ext cx="1820526" cy="690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10800000">
        <a:off x="2352008" y="1806023"/>
        <a:ext cx="1613239" cy="414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2458-5BC7-439C-BC7A-DAD09D3000BC}">
      <dsp:nvSpPr>
        <dsp:cNvPr id="0" name=""/>
        <dsp:cNvSpPr/>
      </dsp:nvSpPr>
      <dsp:spPr>
        <a:xfrm>
          <a:off x="1806721" y="47292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</a:t>
          </a:r>
          <a:endParaRPr lang="zh-CN" altLang="en-US" sz="6500" kern="1200" dirty="0"/>
        </a:p>
      </dsp:txBody>
      <dsp:txXfrm>
        <a:off x="2027906" y="268477"/>
        <a:ext cx="1067978" cy="1067978"/>
      </dsp:txXfrm>
    </dsp:sp>
    <dsp:sp modelId="{40B9F26D-EF78-4021-ADAD-B2DA2989E4DC}">
      <dsp:nvSpPr>
        <dsp:cNvPr id="0" name=""/>
        <dsp:cNvSpPr/>
      </dsp:nvSpPr>
      <dsp:spPr>
        <a:xfrm rot="3543176">
          <a:off x="2938955" y="1496363"/>
          <a:ext cx="383650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966909" y="1548956"/>
        <a:ext cx="268555" cy="305846"/>
      </dsp:txXfrm>
    </dsp:sp>
    <dsp:sp modelId="{AFA1E341-19E5-4FED-83E7-6F45154C62D8}">
      <dsp:nvSpPr>
        <dsp:cNvPr id="0" name=""/>
        <dsp:cNvSpPr/>
      </dsp:nvSpPr>
      <dsp:spPr>
        <a:xfrm>
          <a:off x="2955658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D</a:t>
          </a:r>
          <a:endParaRPr lang="zh-CN" altLang="en-US" sz="6500" kern="1200" dirty="0"/>
        </a:p>
      </dsp:txBody>
      <dsp:txXfrm>
        <a:off x="3176843" y="2184638"/>
        <a:ext cx="1067978" cy="1067978"/>
      </dsp:txXfrm>
    </dsp:sp>
    <dsp:sp modelId="{C1C4728B-1354-466A-900D-A128CDF6F09C}">
      <dsp:nvSpPr>
        <dsp:cNvPr id="0" name=""/>
        <dsp:cNvSpPr/>
      </dsp:nvSpPr>
      <dsp:spPr>
        <a:xfrm rot="10800000">
          <a:off x="2388663" y="2463756"/>
          <a:ext cx="400676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2508866" y="2565704"/>
        <a:ext cx="280473" cy="305846"/>
      </dsp:txXfrm>
    </dsp:sp>
    <dsp:sp modelId="{7AD93F0A-92D2-43AE-A7BC-AA243D482C79}">
      <dsp:nvSpPr>
        <dsp:cNvPr id="0" name=""/>
        <dsp:cNvSpPr/>
      </dsp:nvSpPr>
      <dsp:spPr>
        <a:xfrm>
          <a:off x="689316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M</a:t>
          </a:r>
          <a:endParaRPr lang="zh-CN" altLang="en-US" sz="6500" kern="1200" dirty="0"/>
        </a:p>
      </dsp:txBody>
      <dsp:txXfrm>
        <a:off x="910501" y="2184638"/>
        <a:ext cx="1067978" cy="1067978"/>
      </dsp:txXfrm>
    </dsp:sp>
    <dsp:sp modelId="{8778F986-43C0-401C-952F-46736B0561CF}">
      <dsp:nvSpPr>
        <dsp:cNvPr id="0" name=""/>
        <dsp:cNvSpPr/>
      </dsp:nvSpPr>
      <dsp:spPr>
        <a:xfrm rot="18014910">
          <a:off x="1810272" y="1514848"/>
          <a:ext cx="375143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1838197" y="1665406"/>
        <a:ext cx="262600" cy="30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BE701-BE88-4349-AB47-33B4F07616AF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6133-1BA9-4091-A7CF-0D08026C3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0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小组继续负责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21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第三周学习小组报告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章作业。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时间课业紧张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Toyhouse.cc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服务器不稳定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第三周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C6CC-B505-43A4-8E58-CFA47708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6512"/>
          </a:xfrm>
        </p:spPr>
        <p:txBody>
          <a:bodyPr/>
          <a:lstStyle/>
          <a:p>
            <a:r>
              <a:rPr lang="zh-CN" altLang="en-US" dirty="0"/>
              <a:t>第八章 </a:t>
            </a:r>
            <a:r>
              <a:rPr lang="en-CA" altLang="zh-CN" dirty="0"/>
              <a:t>- VM II: Program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3C2EA-2629-44A0-88CD-36DE6254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72909"/>
          </a:xfrm>
        </p:spPr>
        <p:txBody>
          <a:bodyPr>
            <a:normAutofit/>
          </a:bodyPr>
          <a:lstStyle/>
          <a:p>
            <a:r>
              <a:rPr lang="zh-CN" altLang="en-US" dirty="0"/>
              <a:t>难点：多</a:t>
            </a:r>
            <a:r>
              <a:rPr lang="en-US" altLang="zh-CN" dirty="0"/>
              <a:t>VM</a:t>
            </a:r>
            <a:r>
              <a:rPr lang="zh-CN" altLang="en-US" dirty="0"/>
              <a:t>文件编译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将多个</a:t>
            </a:r>
            <a:r>
              <a:rPr lang="en-US" altLang="zh-CN" dirty="0" err="1"/>
              <a:t>vm</a:t>
            </a:r>
            <a:r>
              <a:rPr lang="zh-CN" altLang="en-US" dirty="0"/>
              <a:t>合成一个</a:t>
            </a:r>
            <a:r>
              <a:rPr lang="en-US" altLang="zh-CN" dirty="0" err="1"/>
              <a:t>asm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为其添加初始化语句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最大的困难：对文件夹的操作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可能的问题：函数或</a:t>
            </a:r>
            <a:r>
              <a:rPr lang="en-US" altLang="zh-CN" dirty="0"/>
              <a:t>label</a:t>
            </a:r>
            <a:r>
              <a:rPr lang="zh-CN" altLang="en-US" dirty="0"/>
              <a:t>重名？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2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59D6-D177-4E48-A08A-909F6DFF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4936-C15A-4D75-8F94-67000E79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3804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目标：将汇编语言转为二进制代码</a:t>
            </a:r>
            <a:endParaRPr lang="en-CA" altLang="zh-CN" dirty="0"/>
          </a:p>
          <a:p>
            <a:r>
              <a:rPr lang="zh-CN" altLang="en-US" dirty="0"/>
              <a:t>第一步：将</a:t>
            </a:r>
            <a:r>
              <a:rPr lang="en-CA" altLang="zh-CN" dirty="0"/>
              <a:t>symbol</a:t>
            </a:r>
            <a:r>
              <a:rPr lang="zh-CN" altLang="en-US" dirty="0"/>
              <a:t>按照</a:t>
            </a:r>
            <a:r>
              <a:rPr lang="en-CA" altLang="zh-CN" dirty="0"/>
              <a:t>symbol table </a:t>
            </a:r>
            <a:r>
              <a:rPr lang="zh-CN" altLang="en-US" dirty="0"/>
              <a:t>换为</a:t>
            </a:r>
            <a:r>
              <a:rPr lang="en-CA" altLang="zh-CN" dirty="0"/>
              <a:t> memory</a:t>
            </a:r>
            <a:r>
              <a:rPr lang="zh-CN" altLang="en-US" dirty="0"/>
              <a:t>地址</a:t>
            </a:r>
            <a:endParaRPr lang="en-CA" altLang="zh-CN" dirty="0"/>
          </a:p>
          <a:p>
            <a:r>
              <a:rPr lang="zh-CN" altLang="en-US" dirty="0"/>
              <a:t>第二部：将汇编代码（</a:t>
            </a:r>
            <a:r>
              <a:rPr lang="en-CA" altLang="zh-CN" dirty="0"/>
              <a:t>.</a:t>
            </a:r>
            <a:r>
              <a:rPr lang="en-CA" altLang="zh-CN" dirty="0" err="1"/>
              <a:t>asm</a:t>
            </a:r>
            <a:r>
              <a:rPr lang="zh-CN" altLang="en-US" dirty="0"/>
              <a:t>文件）转换为二进制代码</a:t>
            </a:r>
            <a:r>
              <a:rPr lang="en-CA" altLang="zh-CN" dirty="0"/>
              <a:t>(.hack</a:t>
            </a:r>
            <a:r>
              <a:rPr lang="zh-CN" altLang="en-US" dirty="0"/>
              <a:t>文件</a:t>
            </a:r>
            <a:r>
              <a:rPr lang="en-CA" altLang="zh-CN" dirty="0"/>
              <a:t>)</a:t>
            </a:r>
          </a:p>
          <a:p>
            <a:r>
              <a:rPr lang="zh-CN" altLang="en-US" dirty="0"/>
              <a:t>方法</a:t>
            </a:r>
            <a:r>
              <a:rPr lang="en-CA" altLang="zh-CN" dirty="0"/>
              <a:t>1</a:t>
            </a:r>
            <a:r>
              <a:rPr lang="zh-CN" altLang="en-US" dirty="0"/>
              <a:t>：使用编程软件</a:t>
            </a:r>
            <a:endParaRPr lang="en-CA" altLang="zh-CN" dirty="0"/>
          </a:p>
          <a:p>
            <a:r>
              <a:rPr lang="zh-CN" altLang="en-US" dirty="0"/>
              <a:t>方法</a:t>
            </a:r>
            <a:r>
              <a:rPr lang="en-CA" altLang="zh-CN" dirty="0"/>
              <a:t>2</a:t>
            </a:r>
            <a:r>
              <a:rPr lang="zh-CN" altLang="en-US" dirty="0"/>
              <a:t>：对照汇编对照表格</a:t>
            </a:r>
            <a:endParaRPr lang="en-CA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10017D5-4026-4470-8EFB-C8DE2E61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094107"/>
            <a:ext cx="5245375" cy="2306575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9E2EE99-980B-4B07-8EA5-95DA6E06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09" y="3179472"/>
            <a:ext cx="4265285" cy="322121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A9C9901-581D-4E1B-9BF9-D77C1D0F54AA}"/>
              </a:ext>
            </a:extLst>
          </p:cNvPr>
          <p:cNvSpPr/>
          <p:nvPr/>
        </p:nvSpPr>
        <p:spPr>
          <a:xfrm>
            <a:off x="399421" y="2241899"/>
            <a:ext cx="852257" cy="2388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6DF339-576B-4744-808E-5305C633A8BC}"/>
              </a:ext>
            </a:extLst>
          </p:cNvPr>
          <p:cNvSpPr/>
          <p:nvPr/>
        </p:nvSpPr>
        <p:spPr>
          <a:xfrm rot="1805209">
            <a:off x="8549196" y="2795049"/>
            <a:ext cx="1029810" cy="426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E7183-EB60-4908-801E-C4548A085438}"/>
              </a:ext>
            </a:extLst>
          </p:cNvPr>
          <p:cNvSpPr txBox="1"/>
          <p:nvPr/>
        </p:nvSpPr>
        <p:spPr>
          <a:xfrm>
            <a:off x="4660776" y="3098307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本质一样，形式不同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5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59CB4A-9B3A-497F-B490-E300A38C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6CDC8D-9C62-4616-B5E3-197E1104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4603"/>
              </p:ext>
            </p:extLst>
          </p:nvPr>
        </p:nvGraphicFramePr>
        <p:xfrm>
          <a:off x="3441879" y="1495887"/>
          <a:ext cx="6006921" cy="204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4313EFBD-B602-4D48-A42D-86F46907B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1" y="3993144"/>
            <a:ext cx="4541914" cy="1226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86181-B94F-4D79-A349-36506A7FDEA0}"/>
              </a:ext>
            </a:extLst>
          </p:cNvPr>
          <p:cNvSpPr txBox="1"/>
          <p:nvPr/>
        </p:nvSpPr>
        <p:spPr>
          <a:xfrm>
            <a:off x="1012054" y="5220070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 (address/</a:t>
            </a:r>
            <a:r>
              <a:rPr lang="zh-CN" altLang="en-US" sz="1600" dirty="0"/>
              <a:t>地址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输入</a:t>
            </a:r>
            <a:r>
              <a:rPr lang="en-CA" altLang="zh-CN" sz="1600" dirty="0"/>
              <a:t>constant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允许后续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改写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允许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操作结束后跳到下一个地址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64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297E0B16-3A7F-48F4-891A-3B41723ED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91" y="4012195"/>
            <a:ext cx="4724809" cy="1188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A028-D17F-4100-88C1-D05DFDD30917}"/>
              </a:ext>
            </a:extLst>
          </p:cNvPr>
          <p:cNvSpPr txBox="1"/>
          <p:nvPr/>
        </p:nvSpPr>
        <p:spPr>
          <a:xfrm>
            <a:off x="6705191" y="5201018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 (compute/</a:t>
            </a:r>
            <a:r>
              <a:rPr lang="zh-CN" altLang="en-US" sz="1600" dirty="0"/>
              <a:t>计算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en-CA" altLang="zh-CN" sz="1600" dirty="0"/>
              <a:t>comp: </a:t>
            </a:r>
            <a:r>
              <a:rPr lang="zh-CN" altLang="en-US" sz="1600" dirty="0"/>
              <a:t>所进行的计算操作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CA" altLang="zh-CN" sz="1600" dirty="0" err="1"/>
              <a:t>dest</a:t>
            </a:r>
            <a:r>
              <a:rPr lang="en-CA" altLang="zh-CN" sz="1600" dirty="0"/>
              <a:t>:</a:t>
            </a:r>
            <a:r>
              <a:rPr lang="zh-CN" altLang="en-US" sz="1600" dirty="0"/>
              <a:t> 计算后数值存储地址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Jump: </a:t>
            </a:r>
            <a:r>
              <a:rPr lang="zh-CN" altLang="en-US" sz="1600" dirty="0"/>
              <a:t>后续执行的操作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66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176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C5D9AA8A-C029-4CBB-95A0-235A0300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37" y="2378797"/>
            <a:ext cx="1189808" cy="29322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BE9B82-35FE-47AC-BFDF-33F062F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796D7-0EC7-462E-9A3E-368CF6ED73C1}"/>
              </a:ext>
            </a:extLst>
          </p:cNvPr>
          <p:cNvSpPr txBox="1"/>
          <p:nvPr/>
        </p:nvSpPr>
        <p:spPr>
          <a:xfrm>
            <a:off x="1428750" y="1228725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CA" altLang="zh-CN" dirty="0"/>
              <a:t>Project 06 </a:t>
            </a:r>
            <a:r>
              <a:rPr lang="zh-CN" altLang="en-US" dirty="0"/>
              <a:t>作业第二题 </a:t>
            </a:r>
            <a:r>
              <a:rPr lang="en-CA" altLang="zh-CN" dirty="0"/>
              <a:t>Max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12B4-59EF-4627-95C0-41B6E00BFFD2}"/>
              </a:ext>
            </a:extLst>
          </p:cNvPr>
          <p:cNvSpPr txBox="1"/>
          <p:nvPr/>
        </p:nvSpPr>
        <p:spPr>
          <a:xfrm>
            <a:off x="1699095" y="1959253"/>
            <a:ext cx="13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Max.asm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05651041-13F0-45B1-B216-1D1DB7A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64" y="2378797"/>
            <a:ext cx="864722" cy="2964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88477-0BFB-4B0F-89EE-90601D515F7A}"/>
              </a:ext>
            </a:extLst>
          </p:cNvPr>
          <p:cNvSpPr txBox="1"/>
          <p:nvPr/>
        </p:nvSpPr>
        <p:spPr>
          <a:xfrm>
            <a:off x="3035827" y="1959253"/>
            <a:ext cx="124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MaxL.asm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E17656B8-71CD-41D4-A481-E46FF2CCC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1874517"/>
            <a:ext cx="1728718" cy="1414118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7656CF16-0DA6-42E4-968E-360C740D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22" y="3390913"/>
            <a:ext cx="2536512" cy="885700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68C77FF4-5781-47CB-B7F5-B2A1B64D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4378891"/>
            <a:ext cx="2213732" cy="1025036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8CFFA8AC-5676-47B6-A5E7-C53BB2A3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09" y="2532280"/>
            <a:ext cx="1202810" cy="243162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BDB16045-104D-4811-9C03-9C87A47ED88E}"/>
              </a:ext>
            </a:extLst>
          </p:cNvPr>
          <p:cNvSpPr/>
          <p:nvPr/>
        </p:nvSpPr>
        <p:spPr>
          <a:xfrm>
            <a:off x="4343400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60B7061-6CAC-45FA-BD5B-0C7A98ED652D}"/>
              </a:ext>
            </a:extLst>
          </p:cNvPr>
          <p:cNvSpPr/>
          <p:nvPr/>
        </p:nvSpPr>
        <p:spPr>
          <a:xfrm>
            <a:off x="8326424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49653-80C1-4EBF-8A26-D5E1B3DEE8B9}"/>
              </a:ext>
            </a:extLst>
          </p:cNvPr>
          <p:cNvSpPr txBox="1"/>
          <p:nvPr/>
        </p:nvSpPr>
        <p:spPr>
          <a:xfrm>
            <a:off x="5960034" y="1457662"/>
            <a:ext cx="2492221" cy="38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“翻译表”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E247D-7B9E-4633-8946-4BF2BAEFF8AB}"/>
              </a:ext>
            </a:extLst>
          </p:cNvPr>
          <p:cNvSpPr txBox="1"/>
          <p:nvPr/>
        </p:nvSpPr>
        <p:spPr>
          <a:xfrm>
            <a:off x="9903093" y="2143919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Max.hack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37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72-8E0B-4F0E-9478-577A90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en-CA" altLang="zh-CN" dirty="0"/>
              <a:t>- </a:t>
            </a:r>
            <a:r>
              <a:rPr lang="en-CA" dirty="0"/>
              <a:t>VM I: Stack Arithmetic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CB63B7-2ACC-4E35-8A9D-D2922A986B47}"/>
              </a:ext>
            </a:extLst>
          </p:cNvPr>
          <p:cNvSpPr txBox="1"/>
          <p:nvPr/>
        </p:nvSpPr>
        <p:spPr>
          <a:xfrm>
            <a:off x="8138160" y="1702677"/>
            <a:ext cx="2885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寄存器只有</a:t>
            </a:r>
            <a:r>
              <a:rPr lang="en-US" altLang="zh-CN" sz="2800" dirty="0"/>
              <a:t>3</a:t>
            </a:r>
            <a:r>
              <a:rPr lang="zh-CN" altLang="en-US" sz="2800" dirty="0"/>
              <a:t>个，一些操作不易实现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II.eq</a:t>
            </a:r>
            <a:r>
              <a:rPr lang="en-US" altLang="zh-CN" sz="2800" dirty="0"/>
              <a:t>/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lt</a:t>
            </a:r>
            <a:r>
              <a:rPr lang="en-US" altLang="zh-CN" sz="2800" dirty="0"/>
              <a:t> </a:t>
            </a:r>
            <a:r>
              <a:rPr lang="zh-CN" altLang="en-US" sz="2800" dirty="0"/>
              <a:t>是选择结构，如何书写？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III.</a:t>
            </a:r>
            <a:r>
              <a:rPr lang="zh-CN" altLang="en-US" sz="2800" dirty="0"/>
              <a:t>汇编程序难于</a:t>
            </a:r>
            <a:r>
              <a:rPr lang="en-US" altLang="zh-CN" sz="2800" dirty="0"/>
              <a:t>debug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C0C89-BAC1-49E8-B670-1BF379D8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7" y="1128451"/>
            <a:ext cx="71913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FF70-2C4D-41AD-A19C-DDC4545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寄存器不足：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990F-7233-4CDF-9F20-5DB53C75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200970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设计合约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将栈顶的数据取出，放到特定的地址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 </a:t>
            </a:r>
            <a:r>
              <a:rPr lang="en-US" altLang="zh-CN" dirty="0" err="1"/>
              <a:t>memoryblock</a:t>
            </a:r>
            <a:r>
              <a:rPr lang="en-US" altLang="zh-CN" dirty="0"/>
              <a:t> </a:t>
            </a:r>
            <a:r>
              <a:rPr lang="en-US" altLang="zh-CN" dirty="0" err="1"/>
              <a:t>memoffset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完成相应功能汇编语句。</a:t>
            </a: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68CA67B-5ED6-4331-B3F7-FCB6A2038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96950"/>
              </p:ext>
            </p:extLst>
          </p:nvPr>
        </p:nvGraphicFramePr>
        <p:xfrm>
          <a:off x="3452648" y="1128451"/>
          <a:ext cx="5155324" cy="347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F0CA50-51E9-45F1-BFF7-22CF0186B44A}"/>
              </a:ext>
            </a:extLst>
          </p:cNvPr>
          <p:cNvSpPr txBox="1"/>
          <p:nvPr/>
        </p:nvSpPr>
        <p:spPr>
          <a:xfrm>
            <a:off x="3831020" y="4602997"/>
            <a:ext cx="4619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理想情况： 不使用或尽量少使用任何内存（内存总线速度慢）</a:t>
            </a:r>
            <a:endParaRPr lang="en-US" altLang="zh-CN" dirty="0"/>
          </a:p>
          <a:p>
            <a:r>
              <a:rPr lang="zh-CN" altLang="en-US" dirty="0"/>
              <a:t>最终步骤理想情况：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中分别存储着地址和栈顶数值 </a:t>
            </a:r>
            <a:r>
              <a:rPr lang="en-US" altLang="zh-CN" dirty="0"/>
              <a:t>M-&gt;A D-&gt;M (</a:t>
            </a:r>
            <a:r>
              <a:rPr lang="zh-CN" altLang="en-US" dirty="0"/>
              <a:t>仅此一种）</a:t>
            </a:r>
            <a:endParaRPr lang="en-US" altLang="zh-CN" dirty="0"/>
          </a:p>
          <a:p>
            <a:r>
              <a:rPr lang="zh-CN" altLang="en-US" dirty="0"/>
              <a:t>倒数第二步理想情况：要使</a:t>
            </a:r>
            <a:r>
              <a:rPr lang="en-US" altLang="zh-CN" dirty="0"/>
              <a:t>D</a:t>
            </a:r>
            <a:r>
              <a:rPr lang="zh-CN" altLang="en-US" dirty="0"/>
              <a:t>存储栈顶则</a:t>
            </a:r>
            <a:r>
              <a:rPr lang="en-US" altLang="zh-CN" dirty="0"/>
              <a:t>A=</a:t>
            </a:r>
            <a:r>
              <a:rPr lang="zh-CN" altLang="en-US" dirty="0"/>
              <a:t>*</a:t>
            </a:r>
            <a:r>
              <a:rPr lang="en-US" altLang="zh-CN" dirty="0"/>
              <a:t>SP</a:t>
            </a:r>
            <a:r>
              <a:rPr lang="zh-CN" altLang="en-US" dirty="0"/>
              <a:t>，需要寻找一个地址来计算和储存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R13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3D5-56B8-48FE-B067-2198946BD065}"/>
              </a:ext>
            </a:extLst>
          </p:cNvPr>
          <p:cNvSpPr txBox="1"/>
          <p:nvPr/>
        </p:nvSpPr>
        <p:spPr>
          <a:xfrm>
            <a:off x="8450317" y="1824443"/>
            <a:ext cx="2963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存储地址？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存储栈顶值， 就不用新开辟内存？</a:t>
            </a:r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A=</a:t>
            </a:r>
            <a:r>
              <a:rPr lang="zh-CN" altLang="en-US" dirty="0"/>
              <a:t>*</a:t>
            </a:r>
            <a:r>
              <a:rPr lang="en-US" altLang="zh-CN" dirty="0"/>
              <a:t>SP</a:t>
            </a:r>
          </a:p>
          <a:p>
            <a:r>
              <a:rPr lang="zh-CN" altLang="en-US" dirty="0"/>
              <a:t>需要完成的操作为</a:t>
            </a:r>
            <a:endParaRPr lang="en-US" altLang="zh-CN" dirty="0"/>
          </a:p>
          <a:p>
            <a:r>
              <a:rPr lang="en-US" altLang="zh-CN" dirty="0"/>
              <a:t>M=D</a:t>
            </a:r>
          </a:p>
          <a:p>
            <a:r>
              <a:rPr lang="en-US" altLang="zh-CN" dirty="0"/>
              <a:t>A=D</a:t>
            </a:r>
          </a:p>
          <a:p>
            <a:r>
              <a:rPr lang="en-US" altLang="zh-CN" dirty="0"/>
              <a:t>D=M</a:t>
            </a:r>
          </a:p>
          <a:p>
            <a:r>
              <a:rPr lang="zh-CN" altLang="en-US" dirty="0"/>
              <a:t>可以看到，由于</a:t>
            </a:r>
            <a:r>
              <a:rPr lang="en-US" altLang="zh-CN" dirty="0"/>
              <a:t>A</a:t>
            </a:r>
            <a:r>
              <a:rPr lang="zh-CN" altLang="en-US" dirty="0"/>
              <a:t>的变动使得</a:t>
            </a:r>
            <a:r>
              <a:rPr lang="en-US" altLang="zh-CN" dirty="0"/>
              <a:t>M</a:t>
            </a:r>
            <a:r>
              <a:rPr lang="zh-CN" altLang="en-US" dirty="0"/>
              <a:t>发生改变，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并不能在寄存器中直接交换。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88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BBFA-40F2-4624-A786-4177DFF3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2277"/>
          </a:xfrm>
        </p:spPr>
        <p:txBody>
          <a:bodyPr/>
          <a:lstStyle/>
          <a:p>
            <a:r>
              <a:rPr lang="zh-CN" altLang="en-US" dirty="0"/>
              <a:t>选择结构：</a:t>
            </a:r>
            <a:r>
              <a:rPr lang="en-US" altLang="zh-CN" dirty="0" err="1"/>
              <a:t>eq</a:t>
            </a:r>
            <a:r>
              <a:rPr lang="en-US" altLang="zh-CN" dirty="0"/>
              <a:t>/GT/LT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2D1A-D506-49F6-B787-B2A7F0D7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4662"/>
            <a:ext cx="2390156" cy="2128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合约：对栈顶两个数比大小。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>
                <a:sym typeface="Wingdings" panose="05000000000000000000" pitchFamily="2" charset="2"/>
              </a:rPr>
              <a:t>(VM)</a:t>
            </a:r>
            <a:r>
              <a:rPr lang="en-US" altLang="zh-CN" dirty="0" err="1">
                <a:sym typeface="Wingdings" panose="05000000000000000000" pitchFamily="2" charset="2"/>
              </a:rPr>
              <a:t>eq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gt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lt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输出：对应汇编语言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9E03A-6690-436D-A4F4-F52757432DB9}"/>
              </a:ext>
            </a:extLst>
          </p:cNvPr>
          <p:cNvSpPr txBox="1"/>
          <p:nvPr/>
        </p:nvSpPr>
        <p:spPr>
          <a:xfrm>
            <a:off x="1251678" y="3925614"/>
            <a:ext cx="221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为什么一定是选择结构？</a:t>
            </a:r>
            <a:endParaRPr lang="en-US" altLang="zh-CN" dirty="0"/>
          </a:p>
          <a:p>
            <a:r>
              <a:rPr lang="zh-CN" altLang="en-US" dirty="0"/>
              <a:t>首先：实现这样的判断只可能利用汇编中的条件跳转</a:t>
            </a:r>
            <a:endParaRPr lang="en-US" altLang="zh-CN" dirty="0"/>
          </a:p>
          <a:p>
            <a:r>
              <a:rPr lang="en-US" altLang="zh-CN" dirty="0"/>
              <a:t>JGT JEQ JMP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A2341-4708-4CB2-8AF0-090CFF686A84}"/>
              </a:ext>
            </a:extLst>
          </p:cNvPr>
          <p:cNvSpPr txBox="1"/>
          <p:nvPr/>
        </p:nvSpPr>
        <p:spPr>
          <a:xfrm>
            <a:off x="4225159" y="1576552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为什么不能只用</a:t>
            </a:r>
            <a:r>
              <a:rPr lang="en-US" altLang="zh-CN" dirty="0"/>
              <a:t>1</a:t>
            </a:r>
            <a:r>
              <a:rPr lang="zh-CN" altLang="en-US" dirty="0"/>
              <a:t>个跳转语句实现？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525A69-D8BF-492F-B8BE-2BC5DCABA74A}"/>
              </a:ext>
            </a:extLst>
          </p:cNvPr>
          <p:cNvSpPr/>
          <p:nvPr/>
        </p:nvSpPr>
        <p:spPr>
          <a:xfrm>
            <a:off x="4445876" y="2246585"/>
            <a:ext cx="2017986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6EC0AE53-D3C7-4F9D-919E-D0532760E115}"/>
              </a:ext>
            </a:extLst>
          </p:cNvPr>
          <p:cNvSpPr/>
          <p:nvPr/>
        </p:nvSpPr>
        <p:spPr>
          <a:xfrm>
            <a:off x="4169979" y="3502853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DE4CEB-8DF5-423A-8F5A-B1EC3A2CCB43}"/>
              </a:ext>
            </a:extLst>
          </p:cNvPr>
          <p:cNvSpPr/>
          <p:nvPr/>
        </p:nvSpPr>
        <p:spPr>
          <a:xfrm>
            <a:off x="4445876" y="4974021"/>
            <a:ext cx="2017986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0C19457-DF13-4856-B8EB-B60F6FCABB6D}"/>
              </a:ext>
            </a:extLst>
          </p:cNvPr>
          <p:cNvSpPr/>
          <p:nvPr/>
        </p:nvSpPr>
        <p:spPr>
          <a:xfrm>
            <a:off x="5289331" y="2995394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80192FD-727E-48E2-8030-6B0BB651F1CF}"/>
              </a:ext>
            </a:extLst>
          </p:cNvPr>
          <p:cNvSpPr/>
          <p:nvPr/>
        </p:nvSpPr>
        <p:spPr>
          <a:xfrm>
            <a:off x="5289331" y="4600313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0027C-00A7-4C66-80C0-A962B015E7FD}"/>
              </a:ext>
            </a:extLst>
          </p:cNvPr>
          <p:cNvSpPr/>
          <p:nvPr/>
        </p:nvSpPr>
        <p:spPr>
          <a:xfrm>
            <a:off x="6739759" y="3925614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870375-B4FD-40B2-BC66-BADA675D2CB3}"/>
              </a:ext>
            </a:extLst>
          </p:cNvPr>
          <p:cNvSpPr/>
          <p:nvPr/>
        </p:nvSpPr>
        <p:spPr>
          <a:xfrm>
            <a:off x="6964417" y="3925614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827946B-4343-4F35-B4E6-AD43E883B22E}"/>
              </a:ext>
            </a:extLst>
          </p:cNvPr>
          <p:cNvSpPr/>
          <p:nvPr/>
        </p:nvSpPr>
        <p:spPr>
          <a:xfrm>
            <a:off x="6684579" y="5679940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47355AF-3A44-4394-ABA4-4DFD856E0173}"/>
              </a:ext>
            </a:extLst>
          </p:cNvPr>
          <p:cNvSpPr/>
          <p:nvPr/>
        </p:nvSpPr>
        <p:spPr>
          <a:xfrm>
            <a:off x="5289331" y="561750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300E9B-1737-48A5-986B-720F6C5BBF2E}"/>
              </a:ext>
            </a:extLst>
          </p:cNvPr>
          <p:cNvSpPr/>
          <p:nvPr/>
        </p:nvSpPr>
        <p:spPr>
          <a:xfrm>
            <a:off x="4307927" y="6139939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F3DEF4-20CE-44A2-9D79-30061F27281A}"/>
              </a:ext>
            </a:extLst>
          </p:cNvPr>
          <p:cNvSpPr txBox="1"/>
          <p:nvPr/>
        </p:nvSpPr>
        <p:spPr>
          <a:xfrm>
            <a:off x="4761185" y="2397385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560069-3717-40C6-99D9-525A8543B653}"/>
              </a:ext>
            </a:extLst>
          </p:cNvPr>
          <p:cNvSpPr txBox="1"/>
          <p:nvPr/>
        </p:nvSpPr>
        <p:spPr>
          <a:xfrm>
            <a:off x="5135618" y="3883968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A6B562-BE5C-42DE-A4C5-9E487C8AE404}"/>
              </a:ext>
            </a:extLst>
          </p:cNvPr>
          <p:cNvSpPr txBox="1"/>
          <p:nvPr/>
        </p:nvSpPr>
        <p:spPr>
          <a:xfrm>
            <a:off x="4761185" y="5067949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2F5089-6FC0-4001-9399-ED874B46199E}"/>
              </a:ext>
            </a:extLst>
          </p:cNvPr>
          <p:cNvSpPr txBox="1"/>
          <p:nvPr/>
        </p:nvSpPr>
        <p:spPr>
          <a:xfrm>
            <a:off x="4761185" y="6180083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C9AF1A-CE08-44D3-8608-22C5EFB50902}"/>
              </a:ext>
            </a:extLst>
          </p:cNvPr>
          <p:cNvSpPr txBox="1"/>
          <p:nvPr/>
        </p:nvSpPr>
        <p:spPr>
          <a:xfrm>
            <a:off x="7740869" y="1576552"/>
            <a:ext cx="343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结构特点：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判断的两种结果中一种未得到处理。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需要是默认值！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但可能取值只有</a:t>
            </a:r>
            <a:r>
              <a:rPr lang="en-US" altLang="zh-CN" dirty="0"/>
              <a:t>0/-1</a:t>
            </a:r>
          </a:p>
          <a:p>
            <a:endParaRPr lang="en-US" altLang="zh-CN" dirty="0"/>
          </a:p>
          <a:p>
            <a:r>
              <a:rPr lang="en-US" altLang="zh-CN" dirty="0" err="1"/>
              <a:t>Eq</a:t>
            </a:r>
            <a:r>
              <a:rPr lang="zh-CN" altLang="en-US" dirty="0"/>
              <a:t>有天然默认值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en-US" altLang="zh-CN" dirty="0" err="1"/>
              <a:t>gt</a:t>
            </a:r>
            <a:r>
              <a:rPr lang="en-US" altLang="zh-CN" dirty="0"/>
              <a:t>/</a:t>
            </a:r>
            <a:r>
              <a:rPr lang="en-US" altLang="zh-CN" dirty="0" err="1"/>
              <a:t>lt</a:t>
            </a:r>
            <a:r>
              <a:rPr lang="zh-CN" altLang="en-US" dirty="0"/>
              <a:t>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因此只能采用两个跳转语句的选择结构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9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F6105A32-DFD4-4D67-BD99-5504BB9BE424}"/>
              </a:ext>
            </a:extLst>
          </p:cNvPr>
          <p:cNvSpPr/>
          <p:nvPr/>
        </p:nvSpPr>
        <p:spPr>
          <a:xfrm>
            <a:off x="4432371" y="2005129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807702"/>
            <a:ext cx="2293883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A9E9FE1-48EC-4D70-952F-7F2C554AB003}"/>
              </a:ext>
            </a:extLst>
          </p:cNvPr>
          <p:cNvSpPr/>
          <p:nvPr/>
        </p:nvSpPr>
        <p:spPr>
          <a:xfrm>
            <a:off x="5551723" y="149767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84F952E-776A-46C4-B8B3-A33F4C8AA525}"/>
              </a:ext>
            </a:extLst>
          </p:cNvPr>
          <p:cNvSpPr/>
          <p:nvPr/>
        </p:nvSpPr>
        <p:spPr>
          <a:xfrm>
            <a:off x="5551723" y="3102589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AC455A-179B-43BA-A588-7EED84E843CE}"/>
              </a:ext>
            </a:extLst>
          </p:cNvPr>
          <p:cNvSpPr/>
          <p:nvPr/>
        </p:nvSpPr>
        <p:spPr>
          <a:xfrm>
            <a:off x="7002151" y="2427890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25FD2-60D7-49A6-9724-6C82109EDF01}"/>
              </a:ext>
            </a:extLst>
          </p:cNvPr>
          <p:cNvSpPr/>
          <p:nvPr/>
        </p:nvSpPr>
        <p:spPr>
          <a:xfrm>
            <a:off x="7208991" y="2427889"/>
            <a:ext cx="242478" cy="250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E7CC580-A56D-466D-A613-9665B6D6948A}"/>
              </a:ext>
            </a:extLst>
          </p:cNvPr>
          <p:cNvSpPr/>
          <p:nvPr/>
        </p:nvSpPr>
        <p:spPr>
          <a:xfrm>
            <a:off x="6927183" y="4561849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AB64AA-684A-49E7-938E-F44DC3C4C86D}"/>
              </a:ext>
            </a:extLst>
          </p:cNvPr>
          <p:cNvSpPr/>
          <p:nvPr/>
        </p:nvSpPr>
        <p:spPr>
          <a:xfrm>
            <a:off x="4540759" y="4505671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53F12B-8CB4-484C-BC82-20C7A04A549A}"/>
              </a:ext>
            </a:extLst>
          </p:cNvPr>
          <p:cNvSpPr txBox="1"/>
          <p:nvPr/>
        </p:nvSpPr>
        <p:spPr>
          <a:xfrm>
            <a:off x="5023577" y="899661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9ED3A-A643-4CC3-8000-7F1D0AB3815B}"/>
              </a:ext>
            </a:extLst>
          </p:cNvPr>
          <p:cNvSpPr txBox="1"/>
          <p:nvPr/>
        </p:nvSpPr>
        <p:spPr>
          <a:xfrm>
            <a:off x="5398010" y="2386244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6D98C2-EB83-4124-8B3B-7B269586EEAA}"/>
              </a:ext>
            </a:extLst>
          </p:cNvPr>
          <p:cNvSpPr txBox="1"/>
          <p:nvPr/>
        </p:nvSpPr>
        <p:spPr>
          <a:xfrm>
            <a:off x="5023577" y="3570225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C9B6DE-31F5-464F-896B-C4C4579D5E5F}"/>
              </a:ext>
            </a:extLst>
          </p:cNvPr>
          <p:cNvSpPr txBox="1"/>
          <p:nvPr/>
        </p:nvSpPr>
        <p:spPr>
          <a:xfrm>
            <a:off x="4982195" y="4561849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第二种情况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3518248"/>
            <a:ext cx="2293883" cy="69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F6E24-3FE3-4EF7-8084-B947937C7CA3}"/>
              </a:ext>
            </a:extLst>
          </p:cNvPr>
          <p:cNvSpPr txBox="1"/>
          <p:nvPr/>
        </p:nvSpPr>
        <p:spPr>
          <a:xfrm>
            <a:off x="4885629" y="3570225"/>
            <a:ext cx="165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第一种情况（无条件跳转）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6D5B23-B352-4E82-9715-77A3F745A47E}"/>
              </a:ext>
            </a:extLst>
          </p:cNvPr>
          <p:cNvSpPr/>
          <p:nvPr/>
        </p:nvSpPr>
        <p:spPr>
          <a:xfrm>
            <a:off x="3981081" y="3689491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F8C8F6-4051-45D8-BF33-218F971DDF63}"/>
              </a:ext>
            </a:extLst>
          </p:cNvPr>
          <p:cNvSpPr/>
          <p:nvPr/>
        </p:nvSpPr>
        <p:spPr>
          <a:xfrm>
            <a:off x="3971310" y="3689491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06D87C5-8E6C-4740-AD51-4208AD39E7D3}"/>
              </a:ext>
            </a:extLst>
          </p:cNvPr>
          <p:cNvSpPr/>
          <p:nvPr/>
        </p:nvSpPr>
        <p:spPr>
          <a:xfrm>
            <a:off x="3971310" y="5533696"/>
            <a:ext cx="599007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DB279F5-D8E7-41A6-BE25-E16517699FD2}"/>
              </a:ext>
            </a:extLst>
          </p:cNvPr>
          <p:cNvSpPr/>
          <p:nvPr/>
        </p:nvSpPr>
        <p:spPr>
          <a:xfrm>
            <a:off x="5548621" y="5128768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2E5C66-589C-479A-925D-DFDDF3752CB4}"/>
              </a:ext>
            </a:extLst>
          </p:cNvPr>
          <p:cNvSpPr/>
          <p:nvPr/>
        </p:nvSpPr>
        <p:spPr>
          <a:xfrm>
            <a:off x="4570317" y="5666514"/>
            <a:ext cx="2264325" cy="41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161D0F-6AC6-4F19-978F-1516C6512835}"/>
              </a:ext>
            </a:extLst>
          </p:cNvPr>
          <p:cNvSpPr txBox="1"/>
          <p:nvPr/>
        </p:nvSpPr>
        <p:spPr>
          <a:xfrm>
            <a:off x="5023577" y="5710700"/>
            <a:ext cx="15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</p:spTree>
    <p:extLst>
      <p:ext uri="{BB962C8B-B14F-4D97-AF65-F5344CB8AC3E}">
        <p14:creationId xmlns:p14="http://schemas.microsoft.com/office/powerpoint/2010/main" val="1464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294B-8804-405C-BF8B-5D835843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</a:t>
            </a:r>
            <a:r>
              <a:rPr lang="en-CA" altLang="zh-CN" dirty="0"/>
              <a:t>- </a:t>
            </a:r>
            <a:r>
              <a:rPr lang="en-CA" dirty="0"/>
              <a:t>VM II: 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1AE7-613B-4781-A044-39ADD03C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950943" cy="4240923"/>
          </a:xfrm>
        </p:spPr>
        <p:txBody>
          <a:bodyPr/>
          <a:lstStyle/>
          <a:p>
            <a:r>
              <a:rPr lang="zh-CN" altLang="en-US" dirty="0"/>
              <a:t>难点：函数的实现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Call </a:t>
            </a:r>
            <a:r>
              <a:rPr lang="zh-CN" altLang="en-US" dirty="0"/>
              <a:t>一个函数要包括哪些内容？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储存当前函数的各种指针变量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储存函数回调时的返回点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为函数传参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函数入口要实现什么功能？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为函数内部的局部变量开辟空间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75101A-93C0-4BAB-88D5-8D2DE53702AB}"/>
              </a:ext>
            </a:extLst>
          </p:cNvPr>
          <p:cNvSpPr txBox="1"/>
          <p:nvPr/>
        </p:nvSpPr>
        <p:spPr>
          <a:xfrm>
            <a:off x="5864772" y="2159876"/>
            <a:ext cx="488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返回时要做些什么？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将调用前的各内存块指针复原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将函数返回值压入栈中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跳转到调用函数的入口点。</a:t>
            </a:r>
          </a:p>
        </p:txBody>
      </p:sp>
    </p:spTree>
    <p:extLst>
      <p:ext uri="{BB962C8B-B14F-4D97-AF65-F5344CB8AC3E}">
        <p14:creationId xmlns:p14="http://schemas.microsoft.com/office/powerpoint/2010/main" val="8962837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224</TotalTime>
  <Words>844</Words>
  <Application>Microsoft Office PowerPoint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Lantinghei SC Extralight</vt:lpstr>
      <vt:lpstr>微軟正黑體</vt:lpstr>
      <vt:lpstr>等线</vt:lpstr>
      <vt:lpstr>方正小标宋简体</vt:lpstr>
      <vt:lpstr>华文中宋</vt:lpstr>
      <vt:lpstr>宋体</vt:lpstr>
      <vt:lpstr>Arial</vt:lpstr>
      <vt:lpstr>Gill Sans MT</vt:lpstr>
      <vt:lpstr>Impact</vt:lpstr>
      <vt:lpstr>Kartika</vt:lpstr>
      <vt:lpstr>Wingdings</vt:lpstr>
      <vt:lpstr>Badge</vt:lpstr>
      <vt:lpstr>PowerPoint 演示文稿</vt:lpstr>
      <vt:lpstr>第六章 - Assembler </vt:lpstr>
      <vt:lpstr>第六章 - Assembler </vt:lpstr>
      <vt:lpstr>第六章 - Assembler </vt:lpstr>
      <vt:lpstr>第七章 - VM I: Stack Arithmetic</vt:lpstr>
      <vt:lpstr>寄存器不足：POP</vt:lpstr>
      <vt:lpstr>选择结构：eq/GT/LT</vt:lpstr>
      <vt:lpstr>PowerPoint 演示文稿</vt:lpstr>
      <vt:lpstr>第八章 - VM II: Program Control</vt:lpstr>
      <vt:lpstr>第八章 - VM II: Program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王抒阳</cp:lastModifiedBy>
  <cp:revision>41</cp:revision>
  <dcterms:created xsi:type="dcterms:W3CDTF">2017-10-10T22:00:01Z</dcterms:created>
  <dcterms:modified xsi:type="dcterms:W3CDTF">2017-10-18T16:53:48Z</dcterms:modified>
</cp:coreProperties>
</file>