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2C2-586E-4B2C-8AF1-DFE22D23390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1E06-03EA-49F1-93CF-CF59791D524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31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2C2-586E-4B2C-8AF1-DFE22D23390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1E06-03EA-49F1-93CF-CF59791D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16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2C2-586E-4B2C-8AF1-DFE22D23390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1E06-03EA-49F1-93CF-CF59791D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1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2C2-586E-4B2C-8AF1-DFE22D23390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1E06-03EA-49F1-93CF-CF59791D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38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2C2-586E-4B2C-8AF1-DFE22D23390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1E06-03EA-49F1-93CF-CF59791D524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2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2C2-586E-4B2C-8AF1-DFE22D23390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1E06-03EA-49F1-93CF-CF59791D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3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2C2-586E-4B2C-8AF1-DFE22D23390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1E06-03EA-49F1-93CF-CF59791D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8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2C2-586E-4B2C-8AF1-DFE22D23390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1E06-03EA-49F1-93CF-CF59791D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91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2C2-586E-4B2C-8AF1-DFE22D23390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1E06-03EA-49F1-93CF-CF59791D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9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9742C2-586E-4B2C-8AF1-DFE22D23390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231E06-03EA-49F1-93CF-CF59791D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96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42C2-586E-4B2C-8AF1-DFE22D23390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1E06-03EA-49F1-93CF-CF59791D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42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9742C2-586E-4B2C-8AF1-DFE22D233904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231E06-03EA-49F1-93CF-CF59791D524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34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09ED4-6C0E-4FFB-8AAD-3A0E06FB1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r>
              <a:rPr lang="zh-CN" altLang="en-US" dirty="0"/>
              <a:t>小组展示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97C6B3-8C0A-4948-8B7F-3DBC09BFB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79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9D449-A783-4F60-AAEC-799041A1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5.deAlloc(Array o)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E4C4BE-4FEC-41F3-96DC-0DEA1147C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197290" cy="3132091"/>
          </a:xfrm>
          <a:prstGeom prst="rect">
            <a:avLst/>
          </a:prstGeo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B1EE6202-98C5-45C5-AD02-183002DAF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2677" y="1845734"/>
            <a:ext cx="5799323" cy="26367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AAC8E9-D2C2-42C5-BD12-5C4712F0D406}"/>
              </a:ext>
            </a:extLst>
          </p:cNvPr>
          <p:cNvSpPr txBox="1"/>
          <p:nvPr/>
        </p:nvSpPr>
        <p:spPr>
          <a:xfrm>
            <a:off x="1004207" y="522514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↑</a:t>
            </a:r>
            <a:endParaRPr lang="en-US" altLang="zh-CN" dirty="0"/>
          </a:p>
          <a:p>
            <a:r>
              <a:rPr lang="zh-CN" altLang="en-US" dirty="0"/>
              <a:t>相当于链表的插入</a:t>
            </a:r>
          </a:p>
        </p:txBody>
      </p:sp>
    </p:spTree>
    <p:extLst>
      <p:ext uri="{BB962C8B-B14F-4D97-AF65-F5344CB8AC3E}">
        <p14:creationId xmlns:p14="http://schemas.microsoft.com/office/powerpoint/2010/main" val="244090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3016E-AD94-44A8-9E0A-CC0CACCC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E6BB2-57EB-429B-8C00-65403B93F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这种方法实现的</a:t>
            </a:r>
            <a:r>
              <a:rPr lang="en-US" altLang="zh-CN" dirty="0" err="1"/>
              <a:t>Memory.alloc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是针对空闲内存段进行的动态分配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如果内存段已经有内容存放？</a:t>
            </a:r>
            <a:endParaRPr lang="en-US" altLang="zh-CN" dirty="0"/>
          </a:p>
          <a:p>
            <a:pPr lvl="1"/>
            <a:r>
              <a:rPr lang="zh-CN" altLang="en-US" dirty="0"/>
              <a:t>碎片化？</a:t>
            </a:r>
            <a:endParaRPr lang="en-US" altLang="zh-CN" dirty="0"/>
          </a:p>
          <a:p>
            <a:pPr lvl="1"/>
            <a:r>
              <a:rPr lang="zh-CN" altLang="en-US" dirty="0"/>
              <a:t>寻址的速度？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201168" lvl="1" indent="0">
              <a:buNone/>
            </a:pPr>
            <a:r>
              <a:rPr lang="zh-CN" altLang="en-US" dirty="0"/>
              <a:t>可以进一步优化</a:t>
            </a:r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7860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C83E2-2807-4447-AEA2-5EB04DACD48E}"/>
              </a:ext>
            </a:extLst>
          </p:cNvPr>
          <p:cNvSpPr txBox="1">
            <a:spLocks/>
          </p:cNvSpPr>
          <p:nvPr/>
        </p:nvSpPr>
        <p:spPr>
          <a:xfrm>
            <a:off x="354330" y="540724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1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90B9D4-5BEE-415E-AC6F-5C52B404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828594"/>
            <a:ext cx="6196693" cy="12197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8A2BEB-0DF3-4935-8EC4-AFD1ABE99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3" y="3251935"/>
            <a:ext cx="6155871" cy="29497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C0A630-C0B3-4A90-BB14-A4E0045FA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957" y="1828594"/>
            <a:ext cx="5086350" cy="101727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605868F-58C4-42C0-A050-83E218E5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Wiki</a:t>
            </a:r>
            <a:r>
              <a:rPr lang="zh-CN" altLang="en-US" dirty="0"/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388843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6B134-8C6B-40F6-BB35-A4ACC38F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修改记录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60DA09-B350-476B-A549-70F048EDE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3753"/>
            <a:ext cx="7712108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6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03131-AA00-42C0-89C5-21D3289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12 : Memory</a:t>
            </a:r>
            <a:r>
              <a:rPr lang="zh-CN" altLang="en-US" dirty="0"/>
              <a:t>类实现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76C6F3-0F6D-470B-B32B-92AAC71D5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02" y="3334181"/>
            <a:ext cx="5425910" cy="2606266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06E36FD-AEA7-4EB2-82EC-CB1C1DD4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：如何动态分配内存？</a:t>
            </a:r>
            <a:endParaRPr lang="en-US" altLang="zh-CN" dirty="0"/>
          </a:p>
          <a:p>
            <a:r>
              <a:rPr lang="zh-CN" altLang="en-US" dirty="0"/>
              <a:t>（最优适应（</a:t>
            </a:r>
            <a:r>
              <a:rPr lang="en-US" altLang="zh-CN" dirty="0"/>
              <a:t>Best-fit</a:t>
            </a:r>
            <a:r>
              <a:rPr lang="zh-CN" altLang="en-US" dirty="0"/>
              <a:t>）最先适应（</a:t>
            </a:r>
            <a:r>
              <a:rPr lang="en-US" altLang="zh-CN" dirty="0"/>
              <a:t>First-fit</a:t>
            </a:r>
            <a:r>
              <a:rPr lang="zh-CN" altLang="en-US" dirty="0"/>
              <a:t>））</a:t>
            </a:r>
          </a:p>
        </p:txBody>
      </p:sp>
    </p:spTree>
    <p:extLst>
      <p:ext uri="{BB962C8B-B14F-4D97-AF65-F5344CB8AC3E}">
        <p14:creationId xmlns:p14="http://schemas.microsoft.com/office/powerpoint/2010/main" val="175460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9D26E-B1C1-41EA-A406-F1B3F9E7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1.Init()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DEB866-FE9B-476A-A2D5-C353D0302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358" y="1817013"/>
            <a:ext cx="5082980" cy="19585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2A187B-0C29-4A14-BA3B-54E7E91DC14F}"/>
              </a:ext>
            </a:extLst>
          </p:cNvPr>
          <p:cNvSpPr txBox="1"/>
          <p:nvPr/>
        </p:nvSpPr>
        <p:spPr>
          <a:xfrm>
            <a:off x="6425293" y="1902279"/>
            <a:ext cx="471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该函数初始化全局堆栈</a:t>
            </a:r>
            <a:endParaRPr lang="en-US" altLang="zh-CN" dirty="0"/>
          </a:p>
          <a:p>
            <a:r>
              <a:rPr lang="en-US" altLang="zh-CN" dirty="0" err="1"/>
              <a:t>freeList</a:t>
            </a:r>
            <a:r>
              <a:rPr lang="en-US" altLang="zh-CN" dirty="0"/>
              <a:t>[2048]</a:t>
            </a:r>
            <a:r>
              <a:rPr lang="zh-CN" altLang="en-US" dirty="0"/>
              <a:t>存放可用空间</a:t>
            </a:r>
            <a:endParaRPr lang="en-US" altLang="zh-CN" dirty="0"/>
          </a:p>
          <a:p>
            <a:r>
              <a:rPr lang="en-US" altLang="zh-CN" dirty="0" err="1"/>
              <a:t>freeList</a:t>
            </a:r>
            <a:r>
              <a:rPr lang="en-US" altLang="zh-CN" dirty="0"/>
              <a:t>[2049]</a:t>
            </a:r>
            <a:r>
              <a:rPr lang="zh-CN" altLang="en-US" dirty="0"/>
              <a:t>存放指向下一个可用空间的地址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4C5798-41DB-4DEA-AB95-57A2B4D6B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96" y="4036924"/>
            <a:ext cx="5570703" cy="10211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1B832AA-2020-43FE-A93D-60F7551423B3}"/>
              </a:ext>
            </a:extLst>
          </p:cNvPr>
          <p:cNvSpPr txBox="1"/>
          <p:nvPr/>
        </p:nvSpPr>
        <p:spPr>
          <a:xfrm>
            <a:off x="6425293" y="4098472"/>
            <a:ext cx="4360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书上</a:t>
            </a:r>
            <a:r>
              <a:rPr lang="en-US" altLang="zh-CN" dirty="0" err="1"/>
              <a:t>vm</a:t>
            </a:r>
            <a:r>
              <a:rPr lang="zh-CN" altLang="en-US" dirty="0"/>
              <a:t>规定：堆的</a:t>
            </a:r>
            <a:r>
              <a:rPr lang="en-US" altLang="zh-CN" dirty="0"/>
              <a:t>RAM</a:t>
            </a:r>
            <a:r>
              <a:rPr lang="zh-CN" altLang="en-US" dirty="0"/>
              <a:t>地址为</a:t>
            </a:r>
            <a:r>
              <a:rPr lang="en-US" altLang="zh-CN" dirty="0"/>
              <a:t>2048-16383</a:t>
            </a:r>
          </a:p>
          <a:p>
            <a:r>
              <a:rPr lang="zh-CN" altLang="en-US" dirty="0"/>
              <a:t>起始地址</a:t>
            </a:r>
            <a:r>
              <a:rPr lang="en-US" altLang="zh-CN" dirty="0"/>
              <a:t>2048</a:t>
            </a:r>
          </a:p>
          <a:p>
            <a:r>
              <a:rPr lang="zh-CN" altLang="en-US" dirty="0"/>
              <a:t>长度</a:t>
            </a:r>
            <a:r>
              <a:rPr lang="en-US" altLang="zh-CN" dirty="0"/>
              <a:t>14336</a:t>
            </a:r>
          </a:p>
        </p:txBody>
      </p:sp>
    </p:spTree>
    <p:extLst>
      <p:ext uri="{BB962C8B-B14F-4D97-AF65-F5344CB8AC3E}">
        <p14:creationId xmlns:p14="http://schemas.microsoft.com/office/powerpoint/2010/main" val="389690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54FF-8648-4420-A52E-3002595D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2.peek(</a:t>
            </a:r>
            <a:r>
              <a:rPr lang="en-US" altLang="zh-CN" dirty="0" err="1"/>
              <a:t>int</a:t>
            </a:r>
            <a:r>
              <a:rPr lang="en-US" altLang="zh-CN" dirty="0"/>
              <a:t> address)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C6B53A-188C-4DB3-8B60-9D382777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1563"/>
            <a:ext cx="4343776" cy="9754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AB24305-93C7-49AA-96DB-D7FB6C9C5090}"/>
              </a:ext>
            </a:extLst>
          </p:cNvPr>
          <p:cNvSpPr txBox="1"/>
          <p:nvPr/>
        </p:nvSpPr>
        <p:spPr>
          <a:xfrm>
            <a:off x="5657850" y="19615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使用下标运算符进行取值</a:t>
            </a:r>
          </a:p>
        </p:txBody>
      </p:sp>
    </p:spTree>
    <p:extLst>
      <p:ext uri="{BB962C8B-B14F-4D97-AF65-F5344CB8AC3E}">
        <p14:creationId xmlns:p14="http://schemas.microsoft.com/office/powerpoint/2010/main" val="406534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92BBC-8219-46DB-BBB5-8F3FD80C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3.poke(</a:t>
            </a:r>
            <a:r>
              <a:rPr lang="en-US" altLang="zh-CN" dirty="0" err="1"/>
              <a:t>int</a:t>
            </a:r>
            <a:r>
              <a:rPr lang="en-US" altLang="zh-CN" dirty="0"/>
              <a:t> address, </a:t>
            </a:r>
            <a:r>
              <a:rPr lang="en-US" altLang="zh-CN" dirty="0" err="1"/>
              <a:t>int</a:t>
            </a:r>
            <a:r>
              <a:rPr lang="en-US" altLang="zh-CN" dirty="0"/>
              <a:t> value)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F3C5EF-2C2E-496E-A165-042C041A7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32" y="1903869"/>
            <a:ext cx="5166808" cy="9602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72E4D9-DC37-419C-B2CB-C8AECF8CA156}"/>
              </a:ext>
            </a:extLst>
          </p:cNvPr>
          <p:cNvSpPr txBox="1"/>
          <p:nvPr/>
        </p:nvSpPr>
        <p:spPr>
          <a:xfrm>
            <a:off x="6727371" y="1903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赋值</a:t>
            </a:r>
          </a:p>
        </p:txBody>
      </p:sp>
    </p:spTree>
    <p:extLst>
      <p:ext uri="{BB962C8B-B14F-4D97-AF65-F5344CB8AC3E}">
        <p14:creationId xmlns:p14="http://schemas.microsoft.com/office/powerpoint/2010/main" val="387343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214C6-216F-41CC-A0CB-615DC138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4.alloc(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24B687-41AE-485D-8993-2FF50CE7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62362"/>
            <a:ext cx="4275190" cy="17375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80DDD6-181E-4D97-8583-8320FE8C46D4}"/>
              </a:ext>
            </a:extLst>
          </p:cNvPr>
          <p:cNvSpPr txBox="1"/>
          <p:nvPr/>
        </p:nvSpPr>
        <p:spPr>
          <a:xfrm>
            <a:off x="1097280" y="186519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如何对内存进行操作？</a:t>
            </a:r>
          </a:p>
        </p:txBody>
      </p:sp>
    </p:spTree>
    <p:extLst>
      <p:ext uri="{BB962C8B-B14F-4D97-AF65-F5344CB8AC3E}">
        <p14:creationId xmlns:p14="http://schemas.microsoft.com/office/powerpoint/2010/main" val="306455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0BE8A4-DCF5-40D4-8D5B-2914888CA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4016" y="191281"/>
            <a:ext cx="5799323" cy="26367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AEC566-9CE0-4A34-AE25-E35F38D17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75" y="191281"/>
            <a:ext cx="5395745" cy="587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4550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171</Words>
  <Application>Microsoft Office PowerPoint</Application>
  <PresentationFormat>宽屏</PresentationFormat>
  <Paragraphs>36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宋体</vt:lpstr>
      <vt:lpstr>Calibri</vt:lpstr>
      <vt:lpstr>Calibri Light</vt:lpstr>
      <vt:lpstr>回顾</vt:lpstr>
      <vt:lpstr>Group1小组展示</vt:lpstr>
      <vt:lpstr>Wiki修改</vt:lpstr>
      <vt:lpstr>Github修改记录</vt:lpstr>
      <vt:lpstr>Project 12 : Memory类实现</vt:lpstr>
      <vt:lpstr>1.Init()</vt:lpstr>
      <vt:lpstr>2.peek(int address)</vt:lpstr>
      <vt:lpstr>3.poke(int address, int value)</vt:lpstr>
      <vt:lpstr>4.alloc(int size)</vt:lpstr>
      <vt:lpstr>PowerPoint 演示文稿</vt:lpstr>
      <vt:lpstr>5.deAlloc(Array o)</vt:lpstr>
      <vt:lpstr>存在的问题？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Group1小组展示</dc:title>
  <dc:creator>郑炜熹</dc:creator>
  <cp:lastModifiedBy>郑炜熹</cp:lastModifiedBy>
  <cp:revision>5</cp:revision>
  <dcterms:created xsi:type="dcterms:W3CDTF">2017-10-19T09:53:53Z</dcterms:created>
  <dcterms:modified xsi:type="dcterms:W3CDTF">2017-10-19T10:51:15Z</dcterms:modified>
</cp:coreProperties>
</file>