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9" r:id="rId3"/>
    <p:sldId id="266" r:id="rId4"/>
    <p:sldId id="267" r:id="rId5"/>
    <p:sldId id="268" r:id="rId6"/>
    <p:sldId id="270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64B38-EE89-43C9-B47F-61D6E136D14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6E43B-4591-4A99-B315-F74E4E2154E2}">
      <dgm:prSet phldrT="[Text]"/>
      <dgm:spPr/>
      <dgm:t>
        <a:bodyPr/>
        <a:lstStyle/>
        <a:p>
          <a:r>
            <a:rPr lang="zh-CN" altLang="en-US" dirty="0"/>
            <a:t>读</a:t>
          </a:r>
          <a:endParaRPr lang="en-US" dirty="0"/>
        </a:p>
      </dgm:t>
    </dgm:pt>
    <dgm:pt modelId="{4D71829F-7296-4B3E-A5F6-089860DAB45C}" type="parTrans" cxnId="{D0F0A0A6-A54B-4F7B-B75B-FDD6B0A0212D}">
      <dgm:prSet/>
      <dgm:spPr/>
      <dgm:t>
        <a:bodyPr/>
        <a:lstStyle/>
        <a:p>
          <a:endParaRPr lang="en-US"/>
        </a:p>
      </dgm:t>
    </dgm:pt>
    <dgm:pt modelId="{57BB8553-981E-4546-A200-58B3BBCE55CD}" type="sibTrans" cxnId="{D0F0A0A6-A54B-4F7B-B75B-FDD6B0A0212D}">
      <dgm:prSet/>
      <dgm:spPr/>
      <dgm:t>
        <a:bodyPr/>
        <a:lstStyle/>
        <a:p>
          <a:endParaRPr lang="en-US"/>
        </a:p>
      </dgm:t>
    </dgm:pt>
    <dgm:pt modelId="{B779E1CB-C4A8-424B-B23B-BFC81EF5D640}">
      <dgm:prSet phldrT="[Text]"/>
      <dgm:spPr/>
      <dgm:t>
        <a:bodyPr/>
        <a:lstStyle/>
        <a:p>
          <a:r>
            <a:rPr lang="zh-CN" altLang="en-US" dirty="0"/>
            <a:t>写</a:t>
          </a:r>
          <a:endParaRPr lang="en-US" dirty="0"/>
        </a:p>
      </dgm:t>
    </dgm:pt>
    <dgm:pt modelId="{6245C956-5585-4CA5-B362-158AA9A56EA4}" type="parTrans" cxnId="{44BFF3C1-7951-41B5-A61C-8FFDF9FDBD60}">
      <dgm:prSet/>
      <dgm:spPr/>
      <dgm:t>
        <a:bodyPr/>
        <a:lstStyle/>
        <a:p>
          <a:endParaRPr lang="en-US"/>
        </a:p>
      </dgm:t>
    </dgm:pt>
    <dgm:pt modelId="{D7302590-4ECF-47E4-8C54-F8D36723E1D5}" type="sibTrans" cxnId="{44BFF3C1-7951-41B5-A61C-8FFDF9FDBD60}">
      <dgm:prSet/>
      <dgm:spPr/>
      <dgm:t>
        <a:bodyPr/>
        <a:lstStyle/>
        <a:p>
          <a:endParaRPr lang="en-US"/>
        </a:p>
      </dgm:t>
    </dgm:pt>
    <dgm:pt modelId="{C204D18D-44E1-410F-8AEA-E4CDBAD98717}" type="pres">
      <dgm:prSet presAssocID="{15164B38-EE89-43C9-B47F-61D6E136D148}" presName="cycle" presStyleCnt="0">
        <dgm:presLayoutVars>
          <dgm:dir/>
          <dgm:resizeHandles val="exact"/>
        </dgm:presLayoutVars>
      </dgm:prSet>
      <dgm:spPr/>
    </dgm:pt>
    <dgm:pt modelId="{14D74BE6-ADF0-4909-A9E3-E2C2DFF6D79D}" type="pres">
      <dgm:prSet presAssocID="{4BF6E43B-4591-4A99-B315-F74E4E2154E2}" presName="node" presStyleLbl="node1" presStyleIdx="0" presStyleCnt="2">
        <dgm:presLayoutVars>
          <dgm:bulletEnabled val="1"/>
        </dgm:presLayoutVars>
      </dgm:prSet>
      <dgm:spPr/>
    </dgm:pt>
    <dgm:pt modelId="{B03D7F19-2915-48B3-B45F-9AC74B344A42}" type="pres">
      <dgm:prSet presAssocID="{57BB8553-981E-4546-A200-58B3BBCE55CD}" presName="sibTrans" presStyleLbl="sibTrans2D1" presStyleIdx="0" presStyleCnt="2"/>
      <dgm:spPr/>
    </dgm:pt>
    <dgm:pt modelId="{D7A97E7C-176F-44EE-8647-5A286D5D8CAA}" type="pres">
      <dgm:prSet presAssocID="{57BB8553-981E-4546-A200-58B3BBCE55CD}" presName="connectorText" presStyleLbl="sibTrans2D1" presStyleIdx="0" presStyleCnt="2"/>
      <dgm:spPr/>
    </dgm:pt>
    <dgm:pt modelId="{F42C78F8-2168-40B8-9B68-3278BD6DEA54}" type="pres">
      <dgm:prSet presAssocID="{B779E1CB-C4A8-424B-B23B-BFC81EF5D640}" presName="node" presStyleLbl="node1" presStyleIdx="1" presStyleCnt="2">
        <dgm:presLayoutVars>
          <dgm:bulletEnabled val="1"/>
        </dgm:presLayoutVars>
      </dgm:prSet>
      <dgm:spPr/>
    </dgm:pt>
    <dgm:pt modelId="{E225E95A-33CF-4D9B-BEE0-382C5A454EE9}" type="pres">
      <dgm:prSet presAssocID="{D7302590-4ECF-47E4-8C54-F8D36723E1D5}" presName="sibTrans" presStyleLbl="sibTrans2D1" presStyleIdx="1" presStyleCnt="2"/>
      <dgm:spPr/>
    </dgm:pt>
    <dgm:pt modelId="{EBBB82FC-63A3-4DE0-9F3E-BB321C8B77D9}" type="pres">
      <dgm:prSet presAssocID="{D7302590-4ECF-47E4-8C54-F8D36723E1D5}" presName="connectorText" presStyleLbl="sibTrans2D1" presStyleIdx="1" presStyleCnt="2"/>
      <dgm:spPr/>
    </dgm:pt>
  </dgm:ptLst>
  <dgm:cxnLst>
    <dgm:cxn modelId="{64B77322-772B-44FB-9859-1F11D51FF10E}" type="presOf" srcId="{D7302590-4ECF-47E4-8C54-F8D36723E1D5}" destId="{E225E95A-33CF-4D9B-BEE0-382C5A454EE9}" srcOrd="0" destOrd="0" presId="urn:microsoft.com/office/officeart/2005/8/layout/cycle2"/>
    <dgm:cxn modelId="{4504F14B-6B1B-455D-8E09-52238F141321}" type="presOf" srcId="{4BF6E43B-4591-4A99-B315-F74E4E2154E2}" destId="{14D74BE6-ADF0-4909-A9E3-E2C2DFF6D79D}" srcOrd="0" destOrd="0" presId="urn:microsoft.com/office/officeart/2005/8/layout/cycle2"/>
    <dgm:cxn modelId="{95123176-4FC3-445E-BFB0-A93DD619B56F}" type="presOf" srcId="{15164B38-EE89-43C9-B47F-61D6E136D148}" destId="{C204D18D-44E1-410F-8AEA-E4CDBAD98717}" srcOrd="0" destOrd="0" presId="urn:microsoft.com/office/officeart/2005/8/layout/cycle2"/>
    <dgm:cxn modelId="{710DAA86-9384-42A0-82CF-DC1713AB6579}" type="presOf" srcId="{D7302590-4ECF-47E4-8C54-F8D36723E1D5}" destId="{EBBB82FC-63A3-4DE0-9F3E-BB321C8B77D9}" srcOrd="1" destOrd="0" presId="urn:microsoft.com/office/officeart/2005/8/layout/cycle2"/>
    <dgm:cxn modelId="{D395DD9B-03AA-445D-BE9A-F92B5C8FDB67}" type="presOf" srcId="{57BB8553-981E-4546-A200-58B3BBCE55CD}" destId="{B03D7F19-2915-48B3-B45F-9AC74B344A42}" srcOrd="0" destOrd="0" presId="urn:microsoft.com/office/officeart/2005/8/layout/cycle2"/>
    <dgm:cxn modelId="{D0F0A0A6-A54B-4F7B-B75B-FDD6B0A0212D}" srcId="{15164B38-EE89-43C9-B47F-61D6E136D148}" destId="{4BF6E43B-4591-4A99-B315-F74E4E2154E2}" srcOrd="0" destOrd="0" parTransId="{4D71829F-7296-4B3E-A5F6-089860DAB45C}" sibTransId="{57BB8553-981E-4546-A200-58B3BBCE55CD}"/>
    <dgm:cxn modelId="{44BFF3C1-7951-41B5-A61C-8FFDF9FDBD60}" srcId="{15164B38-EE89-43C9-B47F-61D6E136D148}" destId="{B779E1CB-C4A8-424B-B23B-BFC81EF5D640}" srcOrd="1" destOrd="0" parTransId="{6245C956-5585-4CA5-B362-158AA9A56EA4}" sibTransId="{D7302590-4ECF-47E4-8C54-F8D36723E1D5}"/>
    <dgm:cxn modelId="{A3AC18E5-16F2-4A8C-A59B-5860CB34F760}" type="presOf" srcId="{B779E1CB-C4A8-424B-B23B-BFC81EF5D640}" destId="{F42C78F8-2168-40B8-9B68-3278BD6DEA54}" srcOrd="0" destOrd="0" presId="urn:microsoft.com/office/officeart/2005/8/layout/cycle2"/>
    <dgm:cxn modelId="{919C81F8-B825-4AC5-9B8D-4B43DAE0849D}" type="presOf" srcId="{57BB8553-981E-4546-A200-58B3BBCE55CD}" destId="{D7A97E7C-176F-44EE-8647-5A286D5D8CAA}" srcOrd="1" destOrd="0" presId="urn:microsoft.com/office/officeart/2005/8/layout/cycle2"/>
    <dgm:cxn modelId="{A58009E8-8AF0-4019-926D-C6A569EA31F3}" type="presParOf" srcId="{C204D18D-44E1-410F-8AEA-E4CDBAD98717}" destId="{14D74BE6-ADF0-4909-A9E3-E2C2DFF6D79D}" srcOrd="0" destOrd="0" presId="urn:microsoft.com/office/officeart/2005/8/layout/cycle2"/>
    <dgm:cxn modelId="{1B1A50E5-8FC1-4104-819F-438FF8FB2A20}" type="presParOf" srcId="{C204D18D-44E1-410F-8AEA-E4CDBAD98717}" destId="{B03D7F19-2915-48B3-B45F-9AC74B344A42}" srcOrd="1" destOrd="0" presId="urn:microsoft.com/office/officeart/2005/8/layout/cycle2"/>
    <dgm:cxn modelId="{29AA02FE-5626-4E1A-9C45-9E0CFC849BEE}" type="presParOf" srcId="{B03D7F19-2915-48B3-B45F-9AC74B344A42}" destId="{D7A97E7C-176F-44EE-8647-5A286D5D8CAA}" srcOrd="0" destOrd="0" presId="urn:microsoft.com/office/officeart/2005/8/layout/cycle2"/>
    <dgm:cxn modelId="{3716231B-463C-464C-B056-CB88A6E1D0A9}" type="presParOf" srcId="{C204D18D-44E1-410F-8AEA-E4CDBAD98717}" destId="{F42C78F8-2168-40B8-9B68-3278BD6DEA54}" srcOrd="2" destOrd="0" presId="urn:microsoft.com/office/officeart/2005/8/layout/cycle2"/>
    <dgm:cxn modelId="{2CF6E46C-02FF-40FC-ABEE-4B7B795FC623}" type="presParOf" srcId="{C204D18D-44E1-410F-8AEA-E4CDBAD98717}" destId="{E225E95A-33CF-4D9B-BEE0-382C5A454EE9}" srcOrd="3" destOrd="0" presId="urn:microsoft.com/office/officeart/2005/8/layout/cycle2"/>
    <dgm:cxn modelId="{659DF078-859D-4BE8-B89A-9C805AA4D605}" type="presParOf" srcId="{E225E95A-33CF-4D9B-BEE0-382C5A454EE9}" destId="{EBBB82FC-63A3-4DE0-9F3E-BB321C8B77D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D7D0E4-2D8A-497E-B748-90A90281DDD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16770AD-C635-4E0F-8D61-F36489CC932D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4C8A2BDF-F30A-4104-AEEC-3358080493AA}" type="parTrans" cxnId="{AD03F35C-683A-4AF3-BE21-EF670F700262}">
      <dgm:prSet/>
      <dgm:spPr/>
      <dgm:t>
        <a:bodyPr/>
        <a:lstStyle/>
        <a:p>
          <a:endParaRPr lang="zh-CN" altLang="en-US"/>
        </a:p>
      </dgm:t>
    </dgm:pt>
    <dgm:pt modelId="{1E62CD41-EC01-418C-90BE-E31F30EDD9E8}" type="sibTrans" cxnId="{AD03F35C-683A-4AF3-BE21-EF670F700262}">
      <dgm:prSet/>
      <dgm:spPr/>
      <dgm:t>
        <a:bodyPr/>
        <a:lstStyle/>
        <a:p>
          <a:endParaRPr lang="zh-CN" altLang="en-US"/>
        </a:p>
      </dgm:t>
    </dgm:pt>
    <dgm:pt modelId="{EFBB782F-B8E8-4FA8-A272-9E6B712DBE8A}">
      <dgm:prSet phldrT="[文本]"/>
      <dgm:spPr/>
      <dgm:t>
        <a:bodyPr/>
        <a:lstStyle/>
        <a:p>
          <a:r>
            <a:rPr lang="en-US" altLang="zh-CN" dirty="0"/>
            <a:t>D</a:t>
          </a:r>
          <a:endParaRPr lang="zh-CN" altLang="en-US" dirty="0"/>
        </a:p>
      </dgm:t>
    </dgm:pt>
    <dgm:pt modelId="{63614F12-76A4-4F06-82E9-BA9048064174}" type="parTrans" cxnId="{79704B62-0F7C-4305-98DF-F251D37123FE}">
      <dgm:prSet/>
      <dgm:spPr/>
      <dgm:t>
        <a:bodyPr/>
        <a:lstStyle/>
        <a:p>
          <a:endParaRPr lang="zh-CN" altLang="en-US"/>
        </a:p>
      </dgm:t>
    </dgm:pt>
    <dgm:pt modelId="{E6D03229-D29A-46BA-8963-175347BECBC1}" type="sibTrans" cxnId="{79704B62-0F7C-4305-98DF-F251D37123FE}">
      <dgm:prSet/>
      <dgm:spPr/>
      <dgm:t>
        <a:bodyPr/>
        <a:lstStyle/>
        <a:p>
          <a:endParaRPr lang="zh-CN" altLang="en-US"/>
        </a:p>
      </dgm:t>
    </dgm:pt>
    <dgm:pt modelId="{92FD4F9C-054A-4E9B-A2D0-D6A438B4BE65}">
      <dgm:prSet phldrT="[文本]"/>
      <dgm:spPr/>
      <dgm:t>
        <a:bodyPr/>
        <a:lstStyle/>
        <a:p>
          <a:r>
            <a:rPr lang="en-US" altLang="zh-CN" dirty="0"/>
            <a:t>M</a:t>
          </a:r>
          <a:endParaRPr lang="zh-CN" altLang="en-US" dirty="0"/>
        </a:p>
      </dgm:t>
    </dgm:pt>
    <dgm:pt modelId="{D06D8005-08A3-4580-9087-1FB4041E9E07}" type="parTrans" cxnId="{FF14B234-5E73-4860-9AE1-104C3B2992DA}">
      <dgm:prSet/>
      <dgm:spPr/>
      <dgm:t>
        <a:bodyPr/>
        <a:lstStyle/>
        <a:p>
          <a:endParaRPr lang="zh-CN" altLang="en-US"/>
        </a:p>
      </dgm:t>
    </dgm:pt>
    <dgm:pt modelId="{2C5D6EB2-0CF5-4D83-9B21-1416A58A4631}" type="sibTrans" cxnId="{FF14B234-5E73-4860-9AE1-104C3B2992DA}">
      <dgm:prSet/>
      <dgm:spPr/>
      <dgm:t>
        <a:bodyPr/>
        <a:lstStyle/>
        <a:p>
          <a:endParaRPr lang="zh-CN" altLang="en-US"/>
        </a:p>
      </dgm:t>
    </dgm:pt>
    <dgm:pt modelId="{AB58BC33-35E6-4592-93E6-66FD533512C1}" type="pres">
      <dgm:prSet presAssocID="{84D7D0E4-2D8A-497E-B748-90A90281DDDF}" presName="cycle" presStyleCnt="0">
        <dgm:presLayoutVars>
          <dgm:dir/>
          <dgm:resizeHandles val="exact"/>
        </dgm:presLayoutVars>
      </dgm:prSet>
      <dgm:spPr/>
    </dgm:pt>
    <dgm:pt modelId="{50862458-5BC7-439C-BC7A-DAD09D3000BC}" type="pres">
      <dgm:prSet presAssocID="{616770AD-C635-4E0F-8D61-F36489CC932D}" presName="node" presStyleLbl="node1" presStyleIdx="0" presStyleCnt="3" custRadScaleRad="96450" custRadScaleInc="-1193">
        <dgm:presLayoutVars>
          <dgm:bulletEnabled val="1"/>
        </dgm:presLayoutVars>
      </dgm:prSet>
      <dgm:spPr/>
    </dgm:pt>
    <dgm:pt modelId="{40B9F26D-EF78-4021-ADAD-B2DA2989E4DC}" type="pres">
      <dgm:prSet presAssocID="{1E62CD41-EC01-418C-90BE-E31F30EDD9E8}" presName="sibTrans" presStyleLbl="sibTrans2D1" presStyleIdx="0" presStyleCnt="3"/>
      <dgm:spPr/>
    </dgm:pt>
    <dgm:pt modelId="{6189A33A-4068-4F0F-B745-1AB05232C0D5}" type="pres">
      <dgm:prSet presAssocID="{1E62CD41-EC01-418C-90BE-E31F30EDD9E8}" presName="connectorText" presStyleLbl="sibTrans2D1" presStyleIdx="0" presStyleCnt="3"/>
      <dgm:spPr/>
    </dgm:pt>
    <dgm:pt modelId="{AFA1E341-19E5-4FED-83E7-6F45154C62D8}" type="pres">
      <dgm:prSet presAssocID="{EFBB782F-B8E8-4FA8-A272-9E6B712DBE8A}" presName="node" presStyleLbl="node1" presStyleIdx="1" presStyleCnt="3">
        <dgm:presLayoutVars>
          <dgm:bulletEnabled val="1"/>
        </dgm:presLayoutVars>
      </dgm:prSet>
      <dgm:spPr/>
    </dgm:pt>
    <dgm:pt modelId="{C1C4728B-1354-466A-900D-A128CDF6F09C}" type="pres">
      <dgm:prSet presAssocID="{E6D03229-D29A-46BA-8963-175347BECBC1}" presName="sibTrans" presStyleLbl="sibTrans2D1" presStyleIdx="1" presStyleCnt="3"/>
      <dgm:spPr/>
    </dgm:pt>
    <dgm:pt modelId="{B165D22A-A333-47CE-9CD7-0712262F8AED}" type="pres">
      <dgm:prSet presAssocID="{E6D03229-D29A-46BA-8963-175347BECBC1}" presName="connectorText" presStyleLbl="sibTrans2D1" presStyleIdx="1" presStyleCnt="3"/>
      <dgm:spPr/>
    </dgm:pt>
    <dgm:pt modelId="{7AD93F0A-92D2-43AE-A7BC-AA243D482C79}" type="pres">
      <dgm:prSet presAssocID="{92FD4F9C-054A-4E9B-A2D0-D6A438B4BE65}" presName="node" presStyleLbl="node1" presStyleIdx="2" presStyleCnt="3">
        <dgm:presLayoutVars>
          <dgm:bulletEnabled val="1"/>
        </dgm:presLayoutVars>
      </dgm:prSet>
      <dgm:spPr/>
    </dgm:pt>
    <dgm:pt modelId="{8778F986-43C0-401C-952F-46736B0561CF}" type="pres">
      <dgm:prSet presAssocID="{2C5D6EB2-0CF5-4D83-9B21-1416A58A4631}" presName="sibTrans" presStyleLbl="sibTrans2D1" presStyleIdx="2" presStyleCnt="3"/>
      <dgm:spPr/>
    </dgm:pt>
    <dgm:pt modelId="{638190FB-7C55-4C3F-9936-2B8F2C06625E}" type="pres">
      <dgm:prSet presAssocID="{2C5D6EB2-0CF5-4D83-9B21-1416A58A4631}" presName="connectorText" presStyleLbl="sibTrans2D1" presStyleIdx="2" presStyleCnt="3"/>
      <dgm:spPr/>
    </dgm:pt>
  </dgm:ptLst>
  <dgm:cxnLst>
    <dgm:cxn modelId="{E8C1710A-2DA6-4D2D-9E62-95879C105073}" type="presOf" srcId="{1E62CD41-EC01-418C-90BE-E31F30EDD9E8}" destId="{40B9F26D-EF78-4021-ADAD-B2DA2989E4DC}" srcOrd="0" destOrd="0" presId="urn:microsoft.com/office/officeart/2005/8/layout/cycle2"/>
    <dgm:cxn modelId="{BD139719-993A-408A-9E60-ECA6A1F04B88}" type="presOf" srcId="{E6D03229-D29A-46BA-8963-175347BECBC1}" destId="{C1C4728B-1354-466A-900D-A128CDF6F09C}" srcOrd="0" destOrd="0" presId="urn:microsoft.com/office/officeart/2005/8/layout/cycle2"/>
    <dgm:cxn modelId="{DBBA052A-329B-4543-BE41-67C9FAA338B3}" type="presOf" srcId="{2C5D6EB2-0CF5-4D83-9B21-1416A58A4631}" destId="{8778F986-43C0-401C-952F-46736B0561CF}" srcOrd="0" destOrd="0" presId="urn:microsoft.com/office/officeart/2005/8/layout/cycle2"/>
    <dgm:cxn modelId="{FF14B234-5E73-4860-9AE1-104C3B2992DA}" srcId="{84D7D0E4-2D8A-497E-B748-90A90281DDDF}" destId="{92FD4F9C-054A-4E9B-A2D0-D6A438B4BE65}" srcOrd="2" destOrd="0" parTransId="{D06D8005-08A3-4580-9087-1FB4041E9E07}" sibTransId="{2C5D6EB2-0CF5-4D83-9B21-1416A58A4631}"/>
    <dgm:cxn modelId="{5C3B2D39-D85D-431D-B171-C4890E7A0A93}" type="presOf" srcId="{1E62CD41-EC01-418C-90BE-E31F30EDD9E8}" destId="{6189A33A-4068-4F0F-B745-1AB05232C0D5}" srcOrd="1" destOrd="0" presId="urn:microsoft.com/office/officeart/2005/8/layout/cycle2"/>
    <dgm:cxn modelId="{AD03F35C-683A-4AF3-BE21-EF670F700262}" srcId="{84D7D0E4-2D8A-497E-B748-90A90281DDDF}" destId="{616770AD-C635-4E0F-8D61-F36489CC932D}" srcOrd="0" destOrd="0" parTransId="{4C8A2BDF-F30A-4104-AEEC-3358080493AA}" sibTransId="{1E62CD41-EC01-418C-90BE-E31F30EDD9E8}"/>
    <dgm:cxn modelId="{79704B62-0F7C-4305-98DF-F251D37123FE}" srcId="{84D7D0E4-2D8A-497E-B748-90A90281DDDF}" destId="{EFBB782F-B8E8-4FA8-A272-9E6B712DBE8A}" srcOrd="1" destOrd="0" parTransId="{63614F12-76A4-4F06-82E9-BA9048064174}" sibTransId="{E6D03229-D29A-46BA-8963-175347BECBC1}"/>
    <dgm:cxn modelId="{CDEED371-E950-4443-BDFE-D647F51DB612}" type="presOf" srcId="{616770AD-C635-4E0F-8D61-F36489CC932D}" destId="{50862458-5BC7-439C-BC7A-DAD09D3000BC}" srcOrd="0" destOrd="0" presId="urn:microsoft.com/office/officeart/2005/8/layout/cycle2"/>
    <dgm:cxn modelId="{08E93693-63D6-4E98-8BBB-8E818DC1B9E5}" type="presOf" srcId="{92FD4F9C-054A-4E9B-A2D0-D6A438B4BE65}" destId="{7AD93F0A-92D2-43AE-A7BC-AA243D482C79}" srcOrd="0" destOrd="0" presId="urn:microsoft.com/office/officeart/2005/8/layout/cycle2"/>
    <dgm:cxn modelId="{8E333EBF-C91F-4831-8582-23D9A264A18B}" type="presOf" srcId="{84D7D0E4-2D8A-497E-B748-90A90281DDDF}" destId="{AB58BC33-35E6-4592-93E6-66FD533512C1}" srcOrd="0" destOrd="0" presId="urn:microsoft.com/office/officeart/2005/8/layout/cycle2"/>
    <dgm:cxn modelId="{ECFEFEC0-5142-4AEF-BD65-315D22A9716E}" type="presOf" srcId="{EFBB782F-B8E8-4FA8-A272-9E6B712DBE8A}" destId="{AFA1E341-19E5-4FED-83E7-6F45154C62D8}" srcOrd="0" destOrd="0" presId="urn:microsoft.com/office/officeart/2005/8/layout/cycle2"/>
    <dgm:cxn modelId="{D32008E1-B18F-4C0E-85D9-E0E97B3281D5}" type="presOf" srcId="{2C5D6EB2-0CF5-4D83-9B21-1416A58A4631}" destId="{638190FB-7C55-4C3F-9936-2B8F2C06625E}" srcOrd="1" destOrd="0" presId="urn:microsoft.com/office/officeart/2005/8/layout/cycle2"/>
    <dgm:cxn modelId="{785A86ED-928A-4947-AB4A-3466D5AABBA2}" type="presOf" srcId="{E6D03229-D29A-46BA-8963-175347BECBC1}" destId="{B165D22A-A333-47CE-9CD7-0712262F8AED}" srcOrd="1" destOrd="0" presId="urn:microsoft.com/office/officeart/2005/8/layout/cycle2"/>
    <dgm:cxn modelId="{0C6764F0-D4DE-4937-AD3E-4788A3AE746E}" type="presParOf" srcId="{AB58BC33-35E6-4592-93E6-66FD533512C1}" destId="{50862458-5BC7-439C-BC7A-DAD09D3000BC}" srcOrd="0" destOrd="0" presId="urn:microsoft.com/office/officeart/2005/8/layout/cycle2"/>
    <dgm:cxn modelId="{618AED1D-8F64-460B-B0BC-77C063FDE6E8}" type="presParOf" srcId="{AB58BC33-35E6-4592-93E6-66FD533512C1}" destId="{40B9F26D-EF78-4021-ADAD-B2DA2989E4DC}" srcOrd="1" destOrd="0" presId="urn:microsoft.com/office/officeart/2005/8/layout/cycle2"/>
    <dgm:cxn modelId="{4A82C099-705A-4DC7-BDF7-377FE6909F6B}" type="presParOf" srcId="{40B9F26D-EF78-4021-ADAD-B2DA2989E4DC}" destId="{6189A33A-4068-4F0F-B745-1AB05232C0D5}" srcOrd="0" destOrd="0" presId="urn:microsoft.com/office/officeart/2005/8/layout/cycle2"/>
    <dgm:cxn modelId="{400F8B44-2F25-4078-B469-3C600D265B79}" type="presParOf" srcId="{AB58BC33-35E6-4592-93E6-66FD533512C1}" destId="{AFA1E341-19E5-4FED-83E7-6F45154C62D8}" srcOrd="2" destOrd="0" presId="urn:microsoft.com/office/officeart/2005/8/layout/cycle2"/>
    <dgm:cxn modelId="{304D9665-512E-4AC7-842B-3F1AB7D3B90E}" type="presParOf" srcId="{AB58BC33-35E6-4592-93E6-66FD533512C1}" destId="{C1C4728B-1354-466A-900D-A128CDF6F09C}" srcOrd="3" destOrd="0" presId="urn:microsoft.com/office/officeart/2005/8/layout/cycle2"/>
    <dgm:cxn modelId="{CC034CAA-B030-4C86-B602-082060D9D2F4}" type="presParOf" srcId="{C1C4728B-1354-466A-900D-A128CDF6F09C}" destId="{B165D22A-A333-47CE-9CD7-0712262F8AED}" srcOrd="0" destOrd="0" presId="urn:microsoft.com/office/officeart/2005/8/layout/cycle2"/>
    <dgm:cxn modelId="{BC219033-59C4-480B-8C87-7380B8FAC7D8}" type="presParOf" srcId="{AB58BC33-35E6-4592-93E6-66FD533512C1}" destId="{7AD93F0A-92D2-43AE-A7BC-AA243D482C79}" srcOrd="4" destOrd="0" presId="urn:microsoft.com/office/officeart/2005/8/layout/cycle2"/>
    <dgm:cxn modelId="{47859B27-5B2C-490B-9FAE-72EB24E59B3A}" type="presParOf" srcId="{AB58BC33-35E6-4592-93E6-66FD533512C1}" destId="{8778F986-43C0-401C-952F-46736B0561CF}" srcOrd="5" destOrd="0" presId="urn:microsoft.com/office/officeart/2005/8/layout/cycle2"/>
    <dgm:cxn modelId="{07829F6E-96D8-40A1-8BC1-D48B48FD9718}" type="presParOf" srcId="{8778F986-43C0-401C-952F-46736B0561CF}" destId="{638190FB-7C55-4C3F-9936-2B8F2C06625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74BE6-ADF0-4909-A9E3-E2C2DFF6D79D}">
      <dsp:nvSpPr>
        <dsp:cNvPr id="0" name=""/>
        <dsp:cNvSpPr/>
      </dsp:nvSpPr>
      <dsp:spPr>
        <a:xfrm>
          <a:off x="408" y="47"/>
          <a:ext cx="1453205" cy="14532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100" kern="1200" dirty="0"/>
            <a:t>读</a:t>
          </a:r>
          <a:endParaRPr lang="en-US" sz="5100" kern="1200" dirty="0"/>
        </a:p>
      </dsp:txBody>
      <dsp:txXfrm>
        <a:off x="213225" y="212864"/>
        <a:ext cx="1027571" cy="1027571"/>
      </dsp:txXfrm>
    </dsp:sp>
    <dsp:sp modelId="{B03D7F19-2915-48B3-B45F-9AC74B344A42}">
      <dsp:nvSpPr>
        <dsp:cNvPr id="0" name=""/>
        <dsp:cNvSpPr/>
      </dsp:nvSpPr>
      <dsp:spPr>
        <a:xfrm>
          <a:off x="1449224" y="-221021"/>
          <a:ext cx="1292250" cy="4904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1449224" y="-122930"/>
        <a:ext cx="1145113" cy="294274"/>
      </dsp:txXfrm>
    </dsp:sp>
    <dsp:sp modelId="{F42C78F8-2168-40B8-9B68-3278BD6DEA54}">
      <dsp:nvSpPr>
        <dsp:cNvPr id="0" name=""/>
        <dsp:cNvSpPr/>
      </dsp:nvSpPr>
      <dsp:spPr>
        <a:xfrm>
          <a:off x="2810232" y="47"/>
          <a:ext cx="1453205" cy="14532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100" kern="1200" dirty="0"/>
            <a:t>写</a:t>
          </a:r>
          <a:endParaRPr lang="en-US" sz="5100" kern="1200" dirty="0"/>
        </a:p>
      </dsp:txBody>
      <dsp:txXfrm>
        <a:off x="3023049" y="212864"/>
        <a:ext cx="1027571" cy="1027571"/>
      </dsp:txXfrm>
    </dsp:sp>
    <dsp:sp modelId="{E225E95A-33CF-4D9B-BEE0-382C5A454EE9}">
      <dsp:nvSpPr>
        <dsp:cNvPr id="0" name=""/>
        <dsp:cNvSpPr/>
      </dsp:nvSpPr>
      <dsp:spPr>
        <a:xfrm rot="10800000">
          <a:off x="1522370" y="1183865"/>
          <a:ext cx="1292250" cy="4904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10800000">
        <a:off x="1669507" y="1281956"/>
        <a:ext cx="1145113" cy="294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62458-5BC7-439C-BC7A-DAD09D3000BC}">
      <dsp:nvSpPr>
        <dsp:cNvPr id="0" name=""/>
        <dsp:cNvSpPr/>
      </dsp:nvSpPr>
      <dsp:spPr>
        <a:xfrm>
          <a:off x="1806721" y="47292"/>
          <a:ext cx="1510348" cy="1510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A</a:t>
          </a:r>
          <a:endParaRPr lang="zh-CN" altLang="en-US" sz="6500" kern="1200" dirty="0"/>
        </a:p>
      </dsp:txBody>
      <dsp:txXfrm>
        <a:off x="2027906" y="268477"/>
        <a:ext cx="1067978" cy="1067978"/>
      </dsp:txXfrm>
    </dsp:sp>
    <dsp:sp modelId="{40B9F26D-EF78-4021-ADAD-B2DA2989E4DC}">
      <dsp:nvSpPr>
        <dsp:cNvPr id="0" name=""/>
        <dsp:cNvSpPr/>
      </dsp:nvSpPr>
      <dsp:spPr>
        <a:xfrm rot="3543176">
          <a:off x="2938955" y="1496363"/>
          <a:ext cx="383650" cy="509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2966909" y="1548956"/>
        <a:ext cx="268555" cy="305846"/>
      </dsp:txXfrm>
    </dsp:sp>
    <dsp:sp modelId="{AFA1E341-19E5-4FED-83E7-6F45154C62D8}">
      <dsp:nvSpPr>
        <dsp:cNvPr id="0" name=""/>
        <dsp:cNvSpPr/>
      </dsp:nvSpPr>
      <dsp:spPr>
        <a:xfrm>
          <a:off x="2955658" y="1963453"/>
          <a:ext cx="1510348" cy="1510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D</a:t>
          </a:r>
          <a:endParaRPr lang="zh-CN" altLang="en-US" sz="6500" kern="1200" dirty="0"/>
        </a:p>
      </dsp:txBody>
      <dsp:txXfrm>
        <a:off x="3176843" y="2184638"/>
        <a:ext cx="1067978" cy="1067978"/>
      </dsp:txXfrm>
    </dsp:sp>
    <dsp:sp modelId="{C1C4728B-1354-466A-900D-A128CDF6F09C}">
      <dsp:nvSpPr>
        <dsp:cNvPr id="0" name=""/>
        <dsp:cNvSpPr/>
      </dsp:nvSpPr>
      <dsp:spPr>
        <a:xfrm rot="10800000">
          <a:off x="2388663" y="2463756"/>
          <a:ext cx="400676" cy="509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10800000">
        <a:off x="2508866" y="2565704"/>
        <a:ext cx="280473" cy="305846"/>
      </dsp:txXfrm>
    </dsp:sp>
    <dsp:sp modelId="{7AD93F0A-92D2-43AE-A7BC-AA243D482C79}">
      <dsp:nvSpPr>
        <dsp:cNvPr id="0" name=""/>
        <dsp:cNvSpPr/>
      </dsp:nvSpPr>
      <dsp:spPr>
        <a:xfrm>
          <a:off x="689316" y="1963453"/>
          <a:ext cx="1510348" cy="1510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M</a:t>
          </a:r>
          <a:endParaRPr lang="zh-CN" altLang="en-US" sz="6500" kern="1200" dirty="0"/>
        </a:p>
      </dsp:txBody>
      <dsp:txXfrm>
        <a:off x="910501" y="2184638"/>
        <a:ext cx="1067978" cy="1067978"/>
      </dsp:txXfrm>
    </dsp:sp>
    <dsp:sp modelId="{8778F986-43C0-401C-952F-46736B0561CF}">
      <dsp:nvSpPr>
        <dsp:cNvPr id="0" name=""/>
        <dsp:cNvSpPr/>
      </dsp:nvSpPr>
      <dsp:spPr>
        <a:xfrm rot="18014910">
          <a:off x="1810272" y="1514848"/>
          <a:ext cx="375143" cy="509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1838197" y="1665406"/>
        <a:ext cx="262600" cy="305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8F0B953-F0B6-4443-AB10-7BCBD88EA0B3}" type="datetimeFigureOut">
              <a:rPr lang="en-CA" smtClean="0"/>
              <a:t>2017-11-02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040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B953-F0B6-4443-AB10-7BCBD88EA0B3}" type="datetimeFigureOut">
              <a:rPr lang="en-CA" smtClean="0"/>
              <a:t>2017-11-02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00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B953-F0B6-4443-AB10-7BCBD88EA0B3}" type="datetimeFigureOut">
              <a:rPr lang="en-CA" smtClean="0"/>
              <a:t>2017-11-02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32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B953-F0B6-4443-AB10-7BCBD88EA0B3}" type="datetimeFigureOut">
              <a:rPr lang="en-CA" smtClean="0"/>
              <a:t>2017-11-02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831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8F0B953-F0B6-4443-AB10-7BCBD88EA0B3}" type="datetimeFigureOut">
              <a:rPr lang="en-CA" smtClean="0"/>
              <a:t>2017-11-02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25843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B953-F0B6-4443-AB10-7BCBD88EA0B3}" type="datetimeFigureOut">
              <a:rPr lang="en-CA" smtClean="0"/>
              <a:t>2017-11-02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0640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B953-F0B6-4443-AB10-7BCBD88EA0B3}" type="datetimeFigureOut">
              <a:rPr lang="en-CA" smtClean="0"/>
              <a:t>2017-11-02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8277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B953-F0B6-4443-AB10-7BCBD88EA0B3}" type="datetimeFigureOut">
              <a:rPr lang="en-CA" smtClean="0"/>
              <a:t>2017-11-02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13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B953-F0B6-4443-AB10-7BCBD88EA0B3}" type="datetimeFigureOut">
              <a:rPr lang="en-CA" smtClean="0"/>
              <a:t>2017-11-02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70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8F0B953-F0B6-4443-AB10-7BCBD88EA0B3}" type="datetimeFigureOut">
              <a:rPr lang="en-CA" smtClean="0"/>
              <a:t>2017-11-02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84664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8F0B953-F0B6-4443-AB10-7BCBD88EA0B3}" type="datetimeFigureOut">
              <a:rPr lang="en-CA" smtClean="0"/>
              <a:t>2017-11-02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640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F0B953-F0B6-4443-AB10-7BCBD88EA0B3}" type="datetimeFigureOut">
              <a:rPr lang="en-CA" smtClean="0"/>
              <a:t>2017-11-02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42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mp"/><Relationship Id="rId3" Type="http://schemas.openxmlformats.org/officeDocument/2006/relationships/diagramLayout" Target="../diagrams/layout1.xml"/><Relationship Id="rId7" Type="http://schemas.openxmlformats.org/officeDocument/2006/relationships/image" Target="../media/image3.tm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7" Type="http://schemas.openxmlformats.org/officeDocument/2006/relationships/image" Target="../media/image10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790929" y="97380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540395" y="842963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975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975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546671" y="1814862"/>
            <a:ext cx="553998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计算思维 </a:t>
            </a:r>
            <a:r>
              <a:rPr lang="en-US" altLang="zh-CN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 </a:t>
            </a:r>
            <a:r>
              <a:rPr lang="zh-CN" altLang="en-US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8586717" y="2583624"/>
            <a:ext cx="181466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上课教学资源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, 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Git, Endnote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等工具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大学图书馆资源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官方网站材料与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Coursera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Chapter 6,7,8</a:t>
            </a: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其他网上资源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6703695" y="2584341"/>
            <a:ext cx="1883023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上课教学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小组成员互相帮助，进一步了解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Wiki, Git, EndNote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等工具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在图书馆网站以及互联网查阅资料，并对照课堂笔记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小组协同进行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第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6,7,8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章。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4819934" y="2583972"/>
            <a:ext cx="1805341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个人学习报告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数据工作流：</a:t>
            </a: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 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内容更新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使用并熟悉 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EndNote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</a:p>
          <a:p>
            <a:pPr marL="177800" lvl="1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 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章节任务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lvl="1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学习小组报告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PPT</a:t>
            </a:r>
          </a:p>
          <a:p>
            <a:pPr marL="177800" lvl="1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完成第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6,7,8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章。</a:t>
            </a:r>
          </a:p>
        </p:txBody>
      </p:sp>
      <p:sp>
        <p:nvSpPr>
          <p:cNvPr id="36" name="TextBox 27"/>
          <p:cNvSpPr txBox="1"/>
          <p:nvPr/>
        </p:nvSpPr>
        <p:spPr>
          <a:xfrm>
            <a:off x="2930060" y="2574861"/>
            <a:ext cx="1889875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进一步熟悉计算思维，了解汇编语言与虚拟机的基础机制。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进一步熟悉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Wiki,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Git,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Endnote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等工具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熟悉计算思维课程的要求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3653883" y="1554058"/>
            <a:ext cx="6671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宏观：掌握计算思维，并在其他领域学以致用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中观：理解计算机不同层面架构，着重于汇编语言与虚拟机层面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微观：掌握基础汇编语言与虚拟机运作机制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3644101" y="955517"/>
            <a:ext cx="70231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宏观：通过课程学习计算思维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中观：学习计算机不同层面的架构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微观：学习汇编语言与虚拟机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3418163" y="2188618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5295856" y="2196254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7155655" y="2188618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9027146" y="2188618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8033" y="5471173"/>
            <a:ext cx="5172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1. 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时间资源紧张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8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E5105AD0-9756-4434-9D12-D1354292401B}"/>
              </a:ext>
            </a:extLst>
          </p:cNvPr>
          <p:cNvSpPr txBox="1"/>
          <p:nvPr/>
        </p:nvSpPr>
        <p:spPr>
          <a:xfrm>
            <a:off x="2622677" y="105262"/>
            <a:ext cx="7143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计算思维 </a:t>
            </a:r>
            <a:r>
              <a:rPr lang="en-US" altLang="zh-CN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– </a:t>
            </a:r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逻辑模型 </a:t>
            </a:r>
            <a:r>
              <a:rPr lang="en-US" altLang="zh-CN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– </a:t>
            </a:r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第六周 </a:t>
            </a:r>
          </a:p>
        </p:txBody>
      </p:sp>
    </p:spTree>
    <p:extLst>
      <p:ext uri="{BB962C8B-B14F-4D97-AF65-F5344CB8AC3E}">
        <p14:creationId xmlns:p14="http://schemas.microsoft.com/office/powerpoint/2010/main" val="194630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CFF70-2C4D-41AD-A19C-DDC45455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寄存器不足：</a:t>
            </a:r>
            <a:r>
              <a:rPr lang="en-US" altLang="zh-CN" dirty="0"/>
              <a:t>POP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B990F-7233-4CDF-9F20-5DB53C755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2200970" cy="359359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设计合约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将栈顶的数据取出，放到特定的地址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pop </a:t>
            </a:r>
            <a:r>
              <a:rPr lang="en-US" altLang="zh-CN" dirty="0" err="1"/>
              <a:t>memorySegment</a:t>
            </a:r>
            <a:r>
              <a:rPr lang="en-US" altLang="zh-CN" dirty="0"/>
              <a:t> index</a:t>
            </a:r>
          </a:p>
          <a:p>
            <a:pPr marL="0" indent="0">
              <a:buNone/>
            </a:pPr>
            <a:r>
              <a:rPr lang="zh-CN" altLang="en-US" dirty="0"/>
              <a:t>输出：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完成相应功能汇编语句。</a:t>
            </a:r>
            <a:endParaRPr lang="en-US" altLang="zh-CN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F68CA67B-5ED6-4331-B3F7-FCB6A2038CB2}"/>
              </a:ext>
            </a:extLst>
          </p:cNvPr>
          <p:cNvGraphicFramePr/>
          <p:nvPr>
            <p:extLst/>
          </p:nvPr>
        </p:nvGraphicFramePr>
        <p:xfrm>
          <a:off x="3452648" y="1128451"/>
          <a:ext cx="5155324" cy="3474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1F0CA50-51E9-45F1-BFF7-22CF0186B44A}"/>
              </a:ext>
            </a:extLst>
          </p:cNvPr>
          <p:cNvSpPr txBox="1"/>
          <p:nvPr/>
        </p:nvSpPr>
        <p:spPr>
          <a:xfrm>
            <a:off x="3831020" y="4549676"/>
            <a:ext cx="4619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理想情况：不使用或尽量少使用任何内存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需要完成：取出栈顶的元素，计算出目标地址，将元素放入对应地址中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实现困难：虽然有</a:t>
            </a:r>
            <a:r>
              <a:rPr lang="en-US" altLang="zh-CN" dirty="0"/>
              <a:t>AMD</a:t>
            </a:r>
            <a:r>
              <a:rPr lang="zh-CN" altLang="en-US" dirty="0"/>
              <a:t>三个可以使用，但是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绑定，难以完成操作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DE73D5-56B8-48FE-B067-2198946BD065}"/>
              </a:ext>
            </a:extLst>
          </p:cNvPr>
          <p:cNvSpPr txBox="1"/>
          <p:nvPr/>
        </p:nvSpPr>
        <p:spPr>
          <a:xfrm>
            <a:off x="8977857" y="3038000"/>
            <a:ext cx="2038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解决的方法是在内存中找一个不会被访问的地址看作寄存器使用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488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3BBFA-40F2-4624-A786-4177DFF3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52277"/>
          </a:xfrm>
        </p:spPr>
        <p:txBody>
          <a:bodyPr/>
          <a:lstStyle/>
          <a:p>
            <a:r>
              <a:rPr lang="zh-CN" altLang="en-US" dirty="0"/>
              <a:t>选择结构：</a:t>
            </a:r>
            <a:r>
              <a:rPr lang="en-US" altLang="zh-CN" dirty="0" err="1"/>
              <a:t>eq</a:t>
            </a:r>
            <a:r>
              <a:rPr lang="en-US" altLang="zh-CN" dirty="0"/>
              <a:t>/GT/LT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72D1A-D506-49F6-B787-B2A7F0D7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4662"/>
            <a:ext cx="2390156" cy="2128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合约：对栈顶两个数比大小。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</a:t>
            </a:r>
            <a:r>
              <a:rPr lang="en-US" altLang="zh-CN" dirty="0">
                <a:sym typeface="Wingdings" panose="05000000000000000000" pitchFamily="2" charset="2"/>
              </a:rPr>
              <a:t>(VM)</a:t>
            </a:r>
            <a:r>
              <a:rPr lang="en-US" altLang="zh-CN" dirty="0" err="1">
                <a:sym typeface="Wingdings" panose="05000000000000000000" pitchFamily="2" charset="2"/>
              </a:rPr>
              <a:t>eq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err="1">
                <a:sym typeface="Wingdings" panose="05000000000000000000" pitchFamily="2" charset="2"/>
              </a:rPr>
              <a:t>gt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err="1">
                <a:sym typeface="Wingdings" panose="05000000000000000000" pitchFamily="2" charset="2"/>
              </a:rPr>
              <a:t>lt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>
                <a:sym typeface="Wingdings" panose="05000000000000000000" pitchFamily="2" charset="2"/>
              </a:rPr>
              <a:t>输出：对应汇编语言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69E03A-6690-436D-A4F4-F52757432DB9}"/>
              </a:ext>
            </a:extLst>
          </p:cNvPr>
          <p:cNvSpPr txBox="1"/>
          <p:nvPr/>
        </p:nvSpPr>
        <p:spPr>
          <a:xfrm>
            <a:off x="1251678" y="3925614"/>
            <a:ext cx="2216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为什么一定是选择结构？</a:t>
            </a:r>
            <a:endParaRPr lang="en-US" altLang="zh-CN" dirty="0"/>
          </a:p>
          <a:p>
            <a:r>
              <a:rPr lang="zh-CN" altLang="en-US" dirty="0"/>
              <a:t>首先：实现这样的判断只可能利用汇编中的条件跳转</a:t>
            </a:r>
            <a:endParaRPr lang="en-US" altLang="zh-CN" dirty="0"/>
          </a:p>
          <a:p>
            <a:r>
              <a:rPr lang="en-US" altLang="zh-CN" dirty="0"/>
              <a:t>JGT JEQ JMP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AA2341-4708-4CB2-8AF0-090CFF686A84}"/>
              </a:ext>
            </a:extLst>
          </p:cNvPr>
          <p:cNvSpPr txBox="1"/>
          <p:nvPr/>
        </p:nvSpPr>
        <p:spPr>
          <a:xfrm>
            <a:off x="4225159" y="1576552"/>
            <a:ext cx="245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为什么不能只用</a:t>
            </a:r>
            <a:r>
              <a:rPr lang="en-US" altLang="zh-CN" dirty="0"/>
              <a:t>1</a:t>
            </a:r>
            <a:r>
              <a:rPr lang="zh-CN" altLang="en-US" dirty="0"/>
              <a:t>个跳转语句实现？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525A69-D8BF-492F-B8BE-2BC5DCABA74A}"/>
              </a:ext>
            </a:extLst>
          </p:cNvPr>
          <p:cNvSpPr/>
          <p:nvPr/>
        </p:nvSpPr>
        <p:spPr>
          <a:xfrm>
            <a:off x="4445876" y="2246585"/>
            <a:ext cx="2017986" cy="630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6EC0AE53-D3C7-4F9D-919E-D0532760E115}"/>
              </a:ext>
            </a:extLst>
          </p:cNvPr>
          <p:cNvSpPr/>
          <p:nvPr/>
        </p:nvSpPr>
        <p:spPr>
          <a:xfrm>
            <a:off x="4169979" y="3502853"/>
            <a:ext cx="2569780" cy="10505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DE4CEB-8DF5-423A-8F5A-B1EC3A2CCB43}"/>
              </a:ext>
            </a:extLst>
          </p:cNvPr>
          <p:cNvSpPr/>
          <p:nvPr/>
        </p:nvSpPr>
        <p:spPr>
          <a:xfrm>
            <a:off x="4445876" y="4974021"/>
            <a:ext cx="2017986" cy="525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E0C19457-DF13-4856-B8EB-B60F6FCABB6D}"/>
              </a:ext>
            </a:extLst>
          </p:cNvPr>
          <p:cNvSpPr/>
          <p:nvPr/>
        </p:nvSpPr>
        <p:spPr>
          <a:xfrm>
            <a:off x="5289331" y="2995394"/>
            <a:ext cx="331076" cy="40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380192FD-727E-48E2-8030-6B0BB651F1CF}"/>
              </a:ext>
            </a:extLst>
          </p:cNvPr>
          <p:cNvSpPr/>
          <p:nvPr/>
        </p:nvSpPr>
        <p:spPr>
          <a:xfrm>
            <a:off x="5289331" y="4600313"/>
            <a:ext cx="331076" cy="40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10027C-00A7-4C66-80C0-A962B015E7FD}"/>
              </a:ext>
            </a:extLst>
          </p:cNvPr>
          <p:cNvSpPr/>
          <p:nvPr/>
        </p:nvSpPr>
        <p:spPr>
          <a:xfrm>
            <a:off x="6739759" y="3925614"/>
            <a:ext cx="449317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0870375-B4FD-40B2-BC66-BADA675D2CB3}"/>
              </a:ext>
            </a:extLst>
          </p:cNvPr>
          <p:cNvSpPr/>
          <p:nvPr/>
        </p:nvSpPr>
        <p:spPr>
          <a:xfrm>
            <a:off x="6964417" y="3925614"/>
            <a:ext cx="224659" cy="2096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左 26">
            <a:extLst>
              <a:ext uri="{FF2B5EF4-FFF2-40B4-BE49-F238E27FC236}">
                <a16:creationId xmlns:a16="http://schemas.microsoft.com/office/drawing/2014/main" id="{2827946B-4343-4F35-B4E6-AD43E883B22E}"/>
              </a:ext>
            </a:extLst>
          </p:cNvPr>
          <p:cNvSpPr/>
          <p:nvPr/>
        </p:nvSpPr>
        <p:spPr>
          <a:xfrm>
            <a:off x="6684579" y="5679940"/>
            <a:ext cx="504497" cy="500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447355AF-3A44-4394-ABA4-4DFD856E0173}"/>
              </a:ext>
            </a:extLst>
          </p:cNvPr>
          <p:cNvSpPr/>
          <p:nvPr/>
        </p:nvSpPr>
        <p:spPr>
          <a:xfrm>
            <a:off x="5289331" y="5617500"/>
            <a:ext cx="331076" cy="40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300E9B-1737-48A5-986B-720F6C5BBF2E}"/>
              </a:ext>
            </a:extLst>
          </p:cNvPr>
          <p:cNvSpPr/>
          <p:nvPr/>
        </p:nvSpPr>
        <p:spPr>
          <a:xfrm>
            <a:off x="4307927" y="6139939"/>
            <a:ext cx="2293883" cy="48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CF3DEF4-20CE-44A2-9D79-30061F27281A}"/>
              </a:ext>
            </a:extLst>
          </p:cNvPr>
          <p:cNvSpPr txBox="1"/>
          <p:nvPr/>
        </p:nvSpPr>
        <p:spPr>
          <a:xfrm>
            <a:off x="4761185" y="2397385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前处理代码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7560069-3717-40C6-99D9-525A8543B653}"/>
              </a:ext>
            </a:extLst>
          </p:cNvPr>
          <p:cNvSpPr txBox="1"/>
          <p:nvPr/>
        </p:nvSpPr>
        <p:spPr>
          <a:xfrm>
            <a:off x="5135618" y="3883968"/>
            <a:ext cx="73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CA6B562-BE5C-42DE-A4C5-9E487C8AE404}"/>
              </a:ext>
            </a:extLst>
          </p:cNvPr>
          <p:cNvSpPr txBox="1"/>
          <p:nvPr/>
        </p:nvSpPr>
        <p:spPr>
          <a:xfrm>
            <a:off x="4761185" y="5067949"/>
            <a:ext cx="13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未跳转代码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52F5089-6FC0-4001-9399-ED874B46199E}"/>
              </a:ext>
            </a:extLst>
          </p:cNvPr>
          <p:cNvSpPr txBox="1"/>
          <p:nvPr/>
        </p:nvSpPr>
        <p:spPr>
          <a:xfrm>
            <a:off x="4761185" y="6180083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后处理代码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0C9AF1A-CE08-44D3-8608-22C5EFB50902}"/>
              </a:ext>
            </a:extLst>
          </p:cNvPr>
          <p:cNvSpPr txBox="1"/>
          <p:nvPr/>
        </p:nvSpPr>
        <p:spPr>
          <a:xfrm>
            <a:off x="7740869" y="1576552"/>
            <a:ext cx="34368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结构特点：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判断的两种结果中一种未得到处理。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需要是默认值！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但可能取值只有</a:t>
            </a:r>
            <a:r>
              <a:rPr lang="en-US" altLang="zh-CN" dirty="0"/>
              <a:t>0/-1</a:t>
            </a:r>
          </a:p>
          <a:p>
            <a:endParaRPr lang="en-US" altLang="zh-CN" dirty="0"/>
          </a:p>
          <a:p>
            <a:r>
              <a:rPr lang="en-US" altLang="zh-CN" dirty="0" err="1"/>
              <a:t>Eq</a:t>
            </a:r>
            <a:r>
              <a:rPr lang="zh-CN" altLang="en-US" dirty="0"/>
              <a:t>有天然默认值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可</a:t>
            </a:r>
            <a:r>
              <a:rPr lang="en-US" altLang="zh-CN" dirty="0" err="1"/>
              <a:t>gt</a:t>
            </a:r>
            <a:r>
              <a:rPr lang="en-US" altLang="zh-CN" dirty="0"/>
              <a:t>/</a:t>
            </a:r>
            <a:r>
              <a:rPr lang="en-US" altLang="zh-CN" dirty="0" err="1"/>
              <a:t>lt</a:t>
            </a:r>
            <a:r>
              <a:rPr lang="zh-CN" altLang="en-US" dirty="0"/>
              <a:t>没有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因此只能采用两个跳转语句的选择结构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397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决策 3">
            <a:extLst>
              <a:ext uri="{FF2B5EF4-FFF2-40B4-BE49-F238E27FC236}">
                <a16:creationId xmlns:a16="http://schemas.microsoft.com/office/drawing/2014/main" id="{F6105A32-DFD4-4D67-BD99-5504BB9BE424}"/>
              </a:ext>
            </a:extLst>
          </p:cNvPr>
          <p:cNvSpPr/>
          <p:nvPr/>
        </p:nvSpPr>
        <p:spPr>
          <a:xfrm>
            <a:off x="4432371" y="2005129"/>
            <a:ext cx="2569780" cy="10505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DE5B14-79B7-4E3B-B4CB-8DEEAE60428E}"/>
              </a:ext>
            </a:extLst>
          </p:cNvPr>
          <p:cNvSpPr/>
          <p:nvPr/>
        </p:nvSpPr>
        <p:spPr>
          <a:xfrm>
            <a:off x="4570317" y="807702"/>
            <a:ext cx="2293883" cy="525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5A9E9FE1-48EC-4D70-952F-7F2C554AB003}"/>
              </a:ext>
            </a:extLst>
          </p:cNvPr>
          <p:cNvSpPr/>
          <p:nvPr/>
        </p:nvSpPr>
        <p:spPr>
          <a:xfrm>
            <a:off x="5551723" y="1497670"/>
            <a:ext cx="331076" cy="40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584F952E-776A-46C4-B8B3-A33F4C8AA525}"/>
              </a:ext>
            </a:extLst>
          </p:cNvPr>
          <p:cNvSpPr/>
          <p:nvPr/>
        </p:nvSpPr>
        <p:spPr>
          <a:xfrm>
            <a:off x="5551723" y="3102589"/>
            <a:ext cx="331076" cy="40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AC455A-179B-43BA-A588-7EED84E843CE}"/>
              </a:ext>
            </a:extLst>
          </p:cNvPr>
          <p:cNvSpPr/>
          <p:nvPr/>
        </p:nvSpPr>
        <p:spPr>
          <a:xfrm>
            <a:off x="7002151" y="2427890"/>
            <a:ext cx="449317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E25FD2-60D7-49A6-9724-6C82109EDF01}"/>
              </a:ext>
            </a:extLst>
          </p:cNvPr>
          <p:cNvSpPr/>
          <p:nvPr/>
        </p:nvSpPr>
        <p:spPr>
          <a:xfrm>
            <a:off x="7208991" y="2427889"/>
            <a:ext cx="242478" cy="250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左 9">
            <a:extLst>
              <a:ext uri="{FF2B5EF4-FFF2-40B4-BE49-F238E27FC236}">
                <a16:creationId xmlns:a16="http://schemas.microsoft.com/office/drawing/2014/main" id="{6E7CC580-A56D-466D-A613-9665B6D6948A}"/>
              </a:ext>
            </a:extLst>
          </p:cNvPr>
          <p:cNvSpPr/>
          <p:nvPr/>
        </p:nvSpPr>
        <p:spPr>
          <a:xfrm>
            <a:off x="6927183" y="4561849"/>
            <a:ext cx="504497" cy="500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AB64AA-684A-49E7-938E-F44DC3C4C86D}"/>
              </a:ext>
            </a:extLst>
          </p:cNvPr>
          <p:cNvSpPr/>
          <p:nvPr/>
        </p:nvSpPr>
        <p:spPr>
          <a:xfrm>
            <a:off x="4540759" y="4505671"/>
            <a:ext cx="2293883" cy="48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53F12B-8CB4-484C-BC82-20C7A04A549A}"/>
              </a:ext>
            </a:extLst>
          </p:cNvPr>
          <p:cNvSpPr txBox="1"/>
          <p:nvPr/>
        </p:nvSpPr>
        <p:spPr>
          <a:xfrm>
            <a:off x="5023577" y="899661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前处理代码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99ED3A-A643-4CC3-8000-7F1D0AB3815B}"/>
              </a:ext>
            </a:extLst>
          </p:cNvPr>
          <p:cNvSpPr txBox="1"/>
          <p:nvPr/>
        </p:nvSpPr>
        <p:spPr>
          <a:xfrm>
            <a:off x="5398010" y="2386244"/>
            <a:ext cx="73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6D98C2-EB83-4124-8B3B-7B269586EEAA}"/>
              </a:ext>
            </a:extLst>
          </p:cNvPr>
          <p:cNvSpPr txBox="1"/>
          <p:nvPr/>
        </p:nvSpPr>
        <p:spPr>
          <a:xfrm>
            <a:off x="5023577" y="3570225"/>
            <a:ext cx="13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未跳转代码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C9B6DE-31F5-464F-896B-C4C4579D5E5F}"/>
              </a:ext>
            </a:extLst>
          </p:cNvPr>
          <p:cNvSpPr txBox="1"/>
          <p:nvPr/>
        </p:nvSpPr>
        <p:spPr>
          <a:xfrm>
            <a:off x="4982195" y="4561849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第二种情况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6DE5B14-79B7-4E3B-B4CB-8DEEAE60428E}"/>
              </a:ext>
            </a:extLst>
          </p:cNvPr>
          <p:cNvSpPr/>
          <p:nvPr/>
        </p:nvSpPr>
        <p:spPr>
          <a:xfrm>
            <a:off x="4570317" y="3518248"/>
            <a:ext cx="2293883" cy="69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0F6E24-3FE3-4EF7-8084-B947937C7CA3}"/>
              </a:ext>
            </a:extLst>
          </p:cNvPr>
          <p:cNvSpPr txBox="1"/>
          <p:nvPr/>
        </p:nvSpPr>
        <p:spPr>
          <a:xfrm>
            <a:off x="4885629" y="3570225"/>
            <a:ext cx="165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第一种情况（无条件跳转）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B6D5B23-B352-4E82-9715-77A3F745A47E}"/>
              </a:ext>
            </a:extLst>
          </p:cNvPr>
          <p:cNvSpPr/>
          <p:nvPr/>
        </p:nvSpPr>
        <p:spPr>
          <a:xfrm>
            <a:off x="3981081" y="3689491"/>
            <a:ext cx="449317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F8C8F6-4051-45D8-BF33-218F971DDF63}"/>
              </a:ext>
            </a:extLst>
          </p:cNvPr>
          <p:cNvSpPr/>
          <p:nvPr/>
        </p:nvSpPr>
        <p:spPr>
          <a:xfrm>
            <a:off x="3971310" y="3689491"/>
            <a:ext cx="224659" cy="2096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C06D87C5-8E6C-4740-AD51-4208AD39E7D3}"/>
              </a:ext>
            </a:extLst>
          </p:cNvPr>
          <p:cNvSpPr/>
          <p:nvPr/>
        </p:nvSpPr>
        <p:spPr>
          <a:xfrm>
            <a:off x="3971310" y="5533696"/>
            <a:ext cx="599007" cy="378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DB279F5-D8E7-41A6-BE25-E16517699FD2}"/>
              </a:ext>
            </a:extLst>
          </p:cNvPr>
          <p:cNvSpPr/>
          <p:nvPr/>
        </p:nvSpPr>
        <p:spPr>
          <a:xfrm>
            <a:off x="5548621" y="5128768"/>
            <a:ext cx="331076" cy="40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C2E5C66-589C-479A-925D-DFDDF3752CB4}"/>
              </a:ext>
            </a:extLst>
          </p:cNvPr>
          <p:cNvSpPr/>
          <p:nvPr/>
        </p:nvSpPr>
        <p:spPr>
          <a:xfrm>
            <a:off x="4570317" y="5666514"/>
            <a:ext cx="2264325" cy="413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8161D0F-6AC6-4F19-978F-1516C6512835}"/>
              </a:ext>
            </a:extLst>
          </p:cNvPr>
          <p:cNvSpPr txBox="1"/>
          <p:nvPr/>
        </p:nvSpPr>
        <p:spPr>
          <a:xfrm>
            <a:off x="5023577" y="5710700"/>
            <a:ext cx="152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后处理代码</a:t>
            </a:r>
          </a:p>
        </p:txBody>
      </p:sp>
    </p:spTree>
    <p:extLst>
      <p:ext uri="{BB962C8B-B14F-4D97-AF65-F5344CB8AC3E}">
        <p14:creationId xmlns:p14="http://schemas.microsoft.com/office/powerpoint/2010/main" val="146455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01D1-2C37-4A09-B618-6262F1C7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</a:t>
            </a:r>
            <a:r>
              <a:rPr lang="en-CA" altLang="zh-CN" dirty="0"/>
              <a:t>– </a:t>
            </a:r>
            <a:r>
              <a:rPr lang="zh-CN" altLang="en-US" dirty="0"/>
              <a:t>汇编器 </a:t>
            </a:r>
            <a:r>
              <a:rPr lang="en-CA" altLang="zh-CN" dirty="0"/>
              <a:t>Assembler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EA7A-B85F-4DA4-B9F1-22BFB86F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Name: </a:t>
            </a:r>
            <a:r>
              <a:rPr lang="zh-CN" altLang="en-US" dirty="0"/>
              <a:t>汇编器</a:t>
            </a:r>
            <a:endParaRPr lang="en-CA" dirty="0"/>
          </a:p>
          <a:p>
            <a:r>
              <a:rPr lang="en-CA" dirty="0"/>
              <a:t>Context: </a:t>
            </a:r>
            <a:r>
              <a:rPr lang="zh-CN" altLang="en-US" dirty="0"/>
              <a:t>软件语言的底层结构</a:t>
            </a:r>
            <a:endParaRPr lang="en-CA" dirty="0"/>
          </a:p>
          <a:p>
            <a:r>
              <a:rPr lang="en-CA" dirty="0"/>
              <a:t>Problem: </a:t>
            </a:r>
            <a:r>
              <a:rPr lang="zh-CN" altLang="en-US" dirty="0"/>
              <a:t>如何将</a:t>
            </a:r>
            <a:r>
              <a:rPr lang="en-CA" altLang="zh-CN" dirty="0"/>
              <a:t>101010</a:t>
            </a:r>
            <a:r>
              <a:rPr lang="zh-CN" altLang="en-US" dirty="0"/>
              <a:t>进行抽象化，更接近适合人操作的语言</a:t>
            </a:r>
            <a:endParaRPr lang="en-CA" dirty="0"/>
          </a:p>
          <a:p>
            <a:r>
              <a:rPr lang="en-CA" dirty="0"/>
              <a:t>Forces: </a:t>
            </a:r>
            <a:r>
              <a:rPr lang="zh-CN" altLang="en-US" dirty="0"/>
              <a:t>如何进行转化，将数字按变为字母？</a:t>
            </a:r>
            <a:endParaRPr lang="en-CA" dirty="0"/>
          </a:p>
          <a:p>
            <a:r>
              <a:rPr lang="en-CA" dirty="0"/>
              <a:t>Solution: </a:t>
            </a:r>
            <a:r>
              <a:rPr lang="zh-CN" altLang="en-US" dirty="0"/>
              <a:t>编写汇编器</a:t>
            </a:r>
            <a:endParaRPr lang="en-CA" dirty="0"/>
          </a:p>
          <a:p>
            <a:r>
              <a:rPr lang="en-CA" dirty="0"/>
              <a:t>Result Context: </a:t>
            </a:r>
            <a:r>
              <a:rPr lang="zh-CN" altLang="en-US" dirty="0"/>
              <a:t>汇编器形成基础的汇编语言，成为适合</a:t>
            </a:r>
            <a:r>
              <a:rPr lang="en-CA" altLang="zh-CN" dirty="0"/>
              <a:t>VM</a:t>
            </a:r>
            <a:r>
              <a:rPr lang="zh-CN" altLang="en-US" dirty="0"/>
              <a:t>进行下一步抽象</a:t>
            </a:r>
            <a:endParaRPr lang="en-CA" dirty="0"/>
          </a:p>
          <a:p>
            <a:r>
              <a:rPr lang="en-CA" dirty="0"/>
              <a:t>Related Pattern:  VM</a:t>
            </a:r>
            <a:r>
              <a:rPr lang="zh-CN" altLang="en-US" dirty="0"/>
              <a:t>向上层面的“翻译”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399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59D6-D177-4E48-A08A-909F6DFF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</a:t>
            </a:r>
            <a:r>
              <a:rPr lang="en-US" altLang="zh-CN" dirty="0"/>
              <a:t>- </a:t>
            </a:r>
            <a:r>
              <a:rPr lang="en-CA" altLang="zh-CN" dirty="0"/>
              <a:t>Assembler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34936-C15A-4D75-8F94-67000E791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53804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目标：将汇编语言转为二进制代码</a:t>
            </a:r>
            <a:endParaRPr lang="en-CA" altLang="zh-CN" dirty="0"/>
          </a:p>
          <a:p>
            <a:r>
              <a:rPr lang="zh-CN" altLang="en-US" dirty="0"/>
              <a:t>第一步：将</a:t>
            </a:r>
            <a:r>
              <a:rPr lang="en-CA" altLang="zh-CN" dirty="0"/>
              <a:t>symbol</a:t>
            </a:r>
            <a:r>
              <a:rPr lang="zh-CN" altLang="en-US" dirty="0"/>
              <a:t>按照</a:t>
            </a:r>
            <a:r>
              <a:rPr lang="en-CA" altLang="zh-CN" dirty="0"/>
              <a:t>symbol table </a:t>
            </a:r>
            <a:r>
              <a:rPr lang="zh-CN" altLang="en-US" dirty="0"/>
              <a:t>换为</a:t>
            </a:r>
            <a:r>
              <a:rPr lang="en-CA" altLang="zh-CN" dirty="0"/>
              <a:t> memory</a:t>
            </a:r>
            <a:r>
              <a:rPr lang="zh-CN" altLang="en-US" dirty="0"/>
              <a:t>地址</a:t>
            </a:r>
            <a:endParaRPr lang="en-CA" altLang="zh-CN" dirty="0"/>
          </a:p>
          <a:p>
            <a:r>
              <a:rPr lang="zh-CN" altLang="en-US" dirty="0"/>
              <a:t>第二部：将汇编代码（</a:t>
            </a:r>
            <a:r>
              <a:rPr lang="en-CA" altLang="zh-CN" dirty="0"/>
              <a:t>.</a:t>
            </a:r>
            <a:r>
              <a:rPr lang="en-CA" altLang="zh-CN" dirty="0" err="1"/>
              <a:t>asm</a:t>
            </a:r>
            <a:r>
              <a:rPr lang="zh-CN" altLang="en-US" dirty="0"/>
              <a:t>文件）转换为二进制代码</a:t>
            </a:r>
            <a:r>
              <a:rPr lang="en-CA" altLang="zh-CN" dirty="0"/>
              <a:t>(.hack</a:t>
            </a:r>
            <a:r>
              <a:rPr lang="zh-CN" altLang="en-US" dirty="0"/>
              <a:t>文件</a:t>
            </a:r>
            <a:r>
              <a:rPr lang="en-CA" altLang="zh-CN" dirty="0"/>
              <a:t>)</a:t>
            </a:r>
          </a:p>
          <a:p>
            <a:r>
              <a:rPr lang="zh-CN" altLang="en-US" dirty="0"/>
              <a:t>方法</a:t>
            </a:r>
            <a:r>
              <a:rPr lang="en-CA" altLang="zh-CN" dirty="0"/>
              <a:t>1</a:t>
            </a:r>
            <a:r>
              <a:rPr lang="zh-CN" altLang="en-US" dirty="0"/>
              <a:t>：使用编程软件</a:t>
            </a:r>
            <a:endParaRPr lang="en-CA" altLang="zh-CN" dirty="0"/>
          </a:p>
          <a:p>
            <a:r>
              <a:rPr lang="zh-CN" altLang="en-US" dirty="0"/>
              <a:t>方法</a:t>
            </a:r>
            <a:r>
              <a:rPr lang="en-CA" altLang="zh-CN" dirty="0"/>
              <a:t>2</a:t>
            </a:r>
            <a:r>
              <a:rPr lang="zh-CN" altLang="en-US" dirty="0"/>
              <a:t>：对照汇编对照表格</a:t>
            </a:r>
            <a:endParaRPr lang="en-CA" dirty="0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B10017D5-4026-4470-8EFB-C8DE2E618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4094107"/>
            <a:ext cx="5245375" cy="2306575"/>
          </a:xfrm>
          <a:prstGeom prst="rect">
            <a:avLst/>
          </a:prstGeom>
        </p:spPr>
      </p:pic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09E2EE99-980B-4B07-8EA5-95DA6E066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09" y="3179472"/>
            <a:ext cx="4265285" cy="3221210"/>
          </a:xfrm>
          <a:prstGeom prst="rect">
            <a:avLst/>
          </a:prstGeom>
        </p:spPr>
      </p:pic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8A9C9901-581D-4E1B-9BF9-D77C1D0F54AA}"/>
              </a:ext>
            </a:extLst>
          </p:cNvPr>
          <p:cNvSpPr/>
          <p:nvPr/>
        </p:nvSpPr>
        <p:spPr>
          <a:xfrm>
            <a:off x="399421" y="2241899"/>
            <a:ext cx="852257" cy="23880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B6DF339-576B-4744-808E-5305C633A8BC}"/>
              </a:ext>
            </a:extLst>
          </p:cNvPr>
          <p:cNvSpPr/>
          <p:nvPr/>
        </p:nvSpPr>
        <p:spPr>
          <a:xfrm rot="1805209">
            <a:off x="8549196" y="2795049"/>
            <a:ext cx="1029810" cy="426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EE7183-EB60-4908-801E-C4548A085438}"/>
              </a:ext>
            </a:extLst>
          </p:cNvPr>
          <p:cNvSpPr txBox="1"/>
          <p:nvPr/>
        </p:nvSpPr>
        <p:spPr>
          <a:xfrm>
            <a:off x="4660776" y="3098307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本质一样，形式不同</a:t>
            </a:r>
            <a:endParaRPr lang="en-CA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5953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759CB4A-9B3A-497F-B490-E300A38C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</a:t>
            </a:r>
            <a:r>
              <a:rPr lang="en-US" altLang="zh-CN" dirty="0"/>
              <a:t>- </a:t>
            </a:r>
            <a:r>
              <a:rPr lang="en-CA" altLang="zh-CN" dirty="0"/>
              <a:t>Assembler	</a:t>
            </a:r>
            <a:endParaRPr lang="en-CA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A6CDC8D-9C62-4616-B5E3-197E1104D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905636"/>
              </p:ext>
            </p:extLst>
          </p:nvPr>
        </p:nvGraphicFramePr>
        <p:xfrm>
          <a:off x="4003855" y="1343488"/>
          <a:ext cx="4263846" cy="1453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Screen Clipping">
            <a:extLst>
              <a:ext uri="{FF2B5EF4-FFF2-40B4-BE49-F238E27FC236}">
                <a16:creationId xmlns:a16="http://schemas.microsoft.com/office/drawing/2014/main" id="{4313EFBD-B602-4D48-A42D-86F46907B2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35" y="3419475"/>
            <a:ext cx="5043587" cy="13624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286181-B94F-4D79-A349-36506A7FDEA0}"/>
              </a:ext>
            </a:extLst>
          </p:cNvPr>
          <p:cNvSpPr txBox="1"/>
          <p:nvPr/>
        </p:nvSpPr>
        <p:spPr>
          <a:xfrm>
            <a:off x="1116829" y="4781920"/>
            <a:ext cx="44307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A (address/</a:t>
            </a:r>
            <a:r>
              <a:rPr lang="zh-CN" altLang="en-US" sz="1600" dirty="0"/>
              <a:t>地址</a:t>
            </a:r>
            <a:r>
              <a:rPr lang="en-CA" sz="1600" dirty="0"/>
              <a:t>) – instruction</a:t>
            </a:r>
          </a:p>
          <a:p>
            <a:pPr marL="342900" indent="-342900">
              <a:buAutoNum type="arabicPeriod"/>
            </a:pPr>
            <a:r>
              <a:rPr lang="zh-CN" altLang="en-US" sz="1600" dirty="0"/>
              <a:t>输入</a:t>
            </a:r>
            <a:r>
              <a:rPr lang="en-CA" altLang="zh-CN" sz="1600" dirty="0"/>
              <a:t>constant</a:t>
            </a:r>
          </a:p>
          <a:p>
            <a:pPr marL="342900" indent="-342900">
              <a:buAutoNum type="arabicPeriod"/>
            </a:pPr>
            <a:r>
              <a:rPr lang="zh-CN" altLang="en-US" sz="1600" dirty="0"/>
              <a:t>允许后续</a:t>
            </a:r>
            <a:r>
              <a:rPr lang="en-CA" altLang="zh-CN" sz="1600" dirty="0"/>
              <a:t>c-instruction</a:t>
            </a:r>
            <a:r>
              <a:rPr lang="zh-CN" altLang="en-US" sz="1600" dirty="0"/>
              <a:t>改写</a:t>
            </a:r>
            <a:endParaRPr lang="en-CA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允许</a:t>
            </a:r>
            <a:r>
              <a:rPr lang="en-CA" altLang="zh-CN" sz="1600" dirty="0"/>
              <a:t>c-instruction</a:t>
            </a:r>
            <a:r>
              <a:rPr lang="zh-CN" altLang="en-US" sz="1600" dirty="0"/>
              <a:t>操作结束后跳到下一个地址</a:t>
            </a:r>
            <a:endParaRPr lang="en-CA" altLang="zh-CN" sz="1600" dirty="0"/>
          </a:p>
          <a:p>
            <a:r>
              <a:rPr lang="zh-CN" altLang="en-US" sz="1600" dirty="0"/>
              <a:t>（见第四章，</a:t>
            </a:r>
            <a:r>
              <a:rPr lang="en-CA" altLang="zh-CN" sz="1600" dirty="0"/>
              <a:t>64</a:t>
            </a:r>
            <a:r>
              <a:rPr lang="zh-CN" altLang="en-US" sz="1600" dirty="0"/>
              <a:t>页）</a:t>
            </a:r>
            <a:endParaRPr lang="en-CA" sz="1600" dirty="0"/>
          </a:p>
        </p:txBody>
      </p:sp>
      <p:pic>
        <p:nvPicPr>
          <p:cNvPr id="15" name="Picture 14" descr="Screen Clipping">
            <a:extLst>
              <a:ext uri="{FF2B5EF4-FFF2-40B4-BE49-F238E27FC236}">
                <a16:creationId xmlns:a16="http://schemas.microsoft.com/office/drawing/2014/main" id="{297E0B16-3A7F-48F4-891A-3B41723ED4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41" y="3419475"/>
            <a:ext cx="5246682" cy="13201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A028-D17F-4100-88C1-D05DFDD30917}"/>
              </a:ext>
            </a:extLst>
          </p:cNvPr>
          <p:cNvSpPr txBox="1"/>
          <p:nvPr/>
        </p:nvSpPr>
        <p:spPr>
          <a:xfrm>
            <a:off x="6343241" y="4739608"/>
            <a:ext cx="44307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C (compute/</a:t>
            </a:r>
            <a:r>
              <a:rPr lang="zh-CN" altLang="en-US" sz="1600" dirty="0"/>
              <a:t>计算</a:t>
            </a:r>
            <a:r>
              <a:rPr lang="en-CA" sz="1600" dirty="0"/>
              <a:t>) – instruction</a:t>
            </a:r>
          </a:p>
          <a:p>
            <a:pPr marL="342900" indent="-342900">
              <a:buAutoNum type="arabicPeriod"/>
            </a:pPr>
            <a:r>
              <a:rPr lang="en-CA" altLang="zh-CN" sz="1600" dirty="0"/>
              <a:t>comp: </a:t>
            </a:r>
            <a:r>
              <a:rPr lang="zh-CN" altLang="en-US" sz="1600" dirty="0"/>
              <a:t>所进行的计算操作</a:t>
            </a:r>
            <a:endParaRPr lang="en-CA" altLang="zh-CN" sz="1600" dirty="0"/>
          </a:p>
          <a:p>
            <a:pPr marL="342900" indent="-342900">
              <a:buAutoNum type="arabicPeriod"/>
            </a:pPr>
            <a:r>
              <a:rPr lang="en-CA" altLang="zh-CN" sz="1600" dirty="0" err="1"/>
              <a:t>dest</a:t>
            </a:r>
            <a:r>
              <a:rPr lang="en-CA" altLang="zh-CN" sz="1600" dirty="0"/>
              <a:t>:</a:t>
            </a:r>
            <a:r>
              <a:rPr lang="zh-CN" altLang="en-US" sz="1600" dirty="0"/>
              <a:t> 计算后数值存储地址</a:t>
            </a:r>
            <a:endParaRPr lang="en-CA" altLang="zh-CN" sz="1600" dirty="0"/>
          </a:p>
          <a:p>
            <a:pPr marL="342900" indent="-342900">
              <a:buAutoNum type="arabicPeriod"/>
            </a:pPr>
            <a:r>
              <a:rPr lang="en-US" altLang="zh-CN" sz="1600" dirty="0"/>
              <a:t>Jump: </a:t>
            </a:r>
            <a:r>
              <a:rPr lang="zh-CN" altLang="en-US" sz="1600" dirty="0"/>
              <a:t>后续执行的操作</a:t>
            </a:r>
            <a:endParaRPr lang="en-CA" altLang="zh-CN" sz="1600" dirty="0"/>
          </a:p>
          <a:p>
            <a:r>
              <a:rPr lang="zh-CN" altLang="en-US" sz="1600" dirty="0"/>
              <a:t>（见第四章，</a:t>
            </a:r>
            <a:r>
              <a:rPr lang="en-CA" altLang="zh-CN" sz="1600" dirty="0"/>
              <a:t>66</a:t>
            </a:r>
            <a:r>
              <a:rPr lang="zh-CN" altLang="en-US" sz="1600" dirty="0"/>
              <a:t>页）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71769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>
            <a:extLst>
              <a:ext uri="{FF2B5EF4-FFF2-40B4-BE49-F238E27FC236}">
                <a16:creationId xmlns:a16="http://schemas.microsoft.com/office/drawing/2014/main" id="{C5D9AA8A-C029-4CBB-95A0-235A0300F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37" y="2378797"/>
            <a:ext cx="1189808" cy="293225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8BE9B82-35FE-47AC-BFDF-33F062FE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</a:t>
            </a:r>
            <a:r>
              <a:rPr lang="en-US" altLang="zh-CN" dirty="0"/>
              <a:t>- </a:t>
            </a:r>
            <a:r>
              <a:rPr lang="en-CA" altLang="zh-CN" dirty="0"/>
              <a:t>Assembler	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796D7-0EC7-462E-9A3E-368CF6ED73C1}"/>
              </a:ext>
            </a:extLst>
          </p:cNvPr>
          <p:cNvSpPr txBox="1"/>
          <p:nvPr/>
        </p:nvSpPr>
        <p:spPr>
          <a:xfrm>
            <a:off x="1428750" y="1228725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例子：</a:t>
            </a:r>
            <a:r>
              <a:rPr lang="en-CA" altLang="zh-CN" dirty="0"/>
              <a:t>Project 06 </a:t>
            </a:r>
            <a:r>
              <a:rPr lang="zh-CN" altLang="en-US" dirty="0"/>
              <a:t>作业第二题 </a:t>
            </a:r>
            <a:r>
              <a:rPr lang="en-CA" altLang="zh-CN" dirty="0"/>
              <a:t>Max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212B4-59EF-4627-95C0-41B6E00BFFD2}"/>
              </a:ext>
            </a:extLst>
          </p:cNvPr>
          <p:cNvSpPr txBox="1"/>
          <p:nvPr/>
        </p:nvSpPr>
        <p:spPr>
          <a:xfrm>
            <a:off x="1699095" y="1959253"/>
            <a:ext cx="139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Max.asm</a:t>
            </a:r>
          </a:p>
        </p:txBody>
      </p:sp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05651041-13F0-45B1-B216-1D1DB7AAB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364" y="2378797"/>
            <a:ext cx="864722" cy="29647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A88477-0BFB-4B0F-89EE-90601D515F7A}"/>
              </a:ext>
            </a:extLst>
          </p:cNvPr>
          <p:cNvSpPr txBox="1"/>
          <p:nvPr/>
        </p:nvSpPr>
        <p:spPr>
          <a:xfrm>
            <a:off x="3035827" y="1959253"/>
            <a:ext cx="124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MaxL.asm</a:t>
            </a:r>
          </a:p>
        </p:txBody>
      </p:sp>
      <p:pic>
        <p:nvPicPr>
          <p:cNvPr id="17" name="Picture 16" descr="Screen Clipping">
            <a:extLst>
              <a:ext uri="{FF2B5EF4-FFF2-40B4-BE49-F238E27FC236}">
                <a16:creationId xmlns:a16="http://schemas.microsoft.com/office/drawing/2014/main" id="{E17656B8-71CD-41D4-A481-E46FF2CCC6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27" y="1874517"/>
            <a:ext cx="1728718" cy="1414118"/>
          </a:xfrm>
          <a:prstGeom prst="rect">
            <a:avLst/>
          </a:prstGeom>
        </p:spPr>
      </p:pic>
      <p:pic>
        <p:nvPicPr>
          <p:cNvPr id="19" name="Picture 18" descr="Screen Clipping">
            <a:extLst>
              <a:ext uri="{FF2B5EF4-FFF2-40B4-BE49-F238E27FC236}">
                <a16:creationId xmlns:a16="http://schemas.microsoft.com/office/drawing/2014/main" id="{7656CF16-0DA6-42E4-968E-360C740DFF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822" y="3390913"/>
            <a:ext cx="2536512" cy="885700"/>
          </a:xfrm>
          <a:prstGeom prst="rect">
            <a:avLst/>
          </a:prstGeom>
        </p:spPr>
      </p:pic>
      <p:pic>
        <p:nvPicPr>
          <p:cNvPr id="21" name="Picture 20" descr="Screen Clipping">
            <a:extLst>
              <a:ext uri="{FF2B5EF4-FFF2-40B4-BE49-F238E27FC236}">
                <a16:creationId xmlns:a16="http://schemas.microsoft.com/office/drawing/2014/main" id="{68C77FF4-5781-47CB-B7F5-B2A1B64DD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27" y="4378891"/>
            <a:ext cx="2213732" cy="1025036"/>
          </a:xfrm>
          <a:prstGeom prst="rect">
            <a:avLst/>
          </a:prstGeom>
        </p:spPr>
      </p:pic>
      <p:pic>
        <p:nvPicPr>
          <p:cNvPr id="25" name="Picture 24" descr="Screen Clipping">
            <a:extLst>
              <a:ext uri="{FF2B5EF4-FFF2-40B4-BE49-F238E27FC236}">
                <a16:creationId xmlns:a16="http://schemas.microsoft.com/office/drawing/2014/main" id="{8CFFA8AC-5676-47B6-A5E7-C53BB2A304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909" y="2532280"/>
            <a:ext cx="1202810" cy="2431628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BDB16045-104D-4811-9C03-9C87A47ED88E}"/>
              </a:ext>
            </a:extLst>
          </p:cNvPr>
          <p:cNvSpPr/>
          <p:nvPr/>
        </p:nvSpPr>
        <p:spPr>
          <a:xfrm>
            <a:off x="4343400" y="3390913"/>
            <a:ext cx="1047750" cy="714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60B7061-6CAC-45FA-BD5B-0C7A98ED652D}"/>
              </a:ext>
            </a:extLst>
          </p:cNvPr>
          <p:cNvSpPr/>
          <p:nvPr/>
        </p:nvSpPr>
        <p:spPr>
          <a:xfrm>
            <a:off x="8326424" y="3390913"/>
            <a:ext cx="1047750" cy="714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649653-80C1-4EBF-8A26-D5E1B3DEE8B9}"/>
              </a:ext>
            </a:extLst>
          </p:cNvPr>
          <p:cNvSpPr txBox="1"/>
          <p:nvPr/>
        </p:nvSpPr>
        <p:spPr>
          <a:xfrm>
            <a:off x="5960034" y="1457662"/>
            <a:ext cx="2492221" cy="383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“翻译表”</a:t>
            </a:r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8E247D-7B9E-4633-8946-4BF2BAEFF8AB}"/>
              </a:ext>
            </a:extLst>
          </p:cNvPr>
          <p:cNvSpPr txBox="1"/>
          <p:nvPr/>
        </p:nvSpPr>
        <p:spPr>
          <a:xfrm>
            <a:off x="9903093" y="2143919"/>
            <a:ext cx="105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Max.hack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837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7971-E54D-46BE-8FCC-B55A5BFC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第七章：虚拟机 </a:t>
            </a:r>
            <a:r>
              <a:rPr lang="en-CA" altLang="zh-CN" dirty="0"/>
              <a:t>Virtual Machine</a:t>
            </a:r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BB1930-8C42-42C7-ADD1-28E9F9C02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CA" dirty="0"/>
              <a:t>Name: </a:t>
            </a:r>
            <a:r>
              <a:rPr lang="zh-CN" altLang="en-US" dirty="0"/>
              <a:t>虚拟机</a:t>
            </a:r>
            <a:endParaRPr lang="en-CA" dirty="0"/>
          </a:p>
          <a:p>
            <a:r>
              <a:rPr lang="en-CA" dirty="0"/>
              <a:t>Context: </a:t>
            </a:r>
            <a:r>
              <a:rPr lang="zh-CN" altLang="en-US" dirty="0"/>
              <a:t>软件语言的中层结构</a:t>
            </a:r>
            <a:endParaRPr lang="en-CA" dirty="0"/>
          </a:p>
          <a:p>
            <a:r>
              <a:rPr lang="en-CA" dirty="0"/>
              <a:t>Problem: </a:t>
            </a:r>
            <a:r>
              <a:rPr lang="zh-CN" altLang="en-US" dirty="0"/>
              <a:t>将汇编语言进行再次抽象</a:t>
            </a:r>
            <a:endParaRPr lang="en-CA" altLang="zh-CN" dirty="0"/>
          </a:p>
          <a:p>
            <a:r>
              <a:rPr lang="en-CA" dirty="0"/>
              <a:t>Forces: </a:t>
            </a:r>
            <a:r>
              <a:rPr lang="zh-CN" altLang="en-US" dirty="0"/>
              <a:t>如何进行转化，将汇编语法变为便于操作的语言，同时需要满足</a:t>
            </a:r>
            <a:r>
              <a:rPr lang="en-CA" altLang="zh-CN" dirty="0"/>
              <a:t>VM</a:t>
            </a:r>
            <a:r>
              <a:rPr lang="zh-CN" altLang="en-US" dirty="0"/>
              <a:t>要求</a:t>
            </a:r>
            <a:endParaRPr lang="en-CA" dirty="0"/>
          </a:p>
          <a:p>
            <a:r>
              <a:rPr lang="en-CA" dirty="0"/>
              <a:t>Solution: </a:t>
            </a:r>
            <a:r>
              <a:rPr lang="zh-CN" altLang="en-US" dirty="0"/>
              <a:t>编写编译器</a:t>
            </a:r>
            <a:endParaRPr lang="en-CA" dirty="0"/>
          </a:p>
          <a:p>
            <a:r>
              <a:rPr lang="en-CA" dirty="0"/>
              <a:t>Result Context:  </a:t>
            </a:r>
            <a:r>
              <a:rPr lang="zh-CN" altLang="en-US" dirty="0"/>
              <a:t>与上下层衔接的语言</a:t>
            </a:r>
            <a:endParaRPr lang="en-CA" dirty="0"/>
          </a:p>
          <a:p>
            <a:r>
              <a:rPr lang="en-CA" dirty="0"/>
              <a:t>Related Pattern:  VM</a:t>
            </a:r>
            <a:r>
              <a:rPr lang="zh-CN" altLang="en-US" dirty="0"/>
              <a:t>向更高或者更低</a:t>
            </a:r>
            <a:r>
              <a:rPr lang="en-CA" altLang="zh-CN"/>
              <a:t>abstraction</a:t>
            </a:r>
            <a:r>
              <a:rPr lang="zh-CN" altLang="en-US"/>
              <a:t>的</a:t>
            </a:r>
            <a:r>
              <a:rPr lang="zh-CN" altLang="en-US" dirty="0"/>
              <a:t>“翻译”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63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2E72-8E0B-4F0E-9478-577A903A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 </a:t>
            </a:r>
            <a:r>
              <a:rPr lang="en-CA" altLang="zh-CN" dirty="0"/>
              <a:t>- </a:t>
            </a:r>
            <a:r>
              <a:rPr lang="en-CA" dirty="0"/>
              <a:t>VM I: Stack Arithmetic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CB63B7-2ACC-4E35-8A9D-D2922A986B47}"/>
              </a:ext>
            </a:extLst>
          </p:cNvPr>
          <p:cNvSpPr txBox="1"/>
          <p:nvPr/>
        </p:nvSpPr>
        <p:spPr>
          <a:xfrm>
            <a:off x="8586567" y="1180422"/>
            <a:ext cx="28850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难点：</a:t>
            </a:r>
            <a:endParaRPr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寄存器数量少，绝大多数操作不能仅仅依靠寄存器完成。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err="1"/>
              <a:t>II.eq</a:t>
            </a:r>
            <a:r>
              <a:rPr lang="en-US" altLang="zh-CN" sz="2800" dirty="0"/>
              <a:t>/</a:t>
            </a:r>
            <a:r>
              <a:rPr lang="en-US" altLang="zh-CN" sz="2800" dirty="0" err="1"/>
              <a:t>gt</a:t>
            </a:r>
            <a:r>
              <a:rPr lang="en-US" altLang="zh-CN" sz="2800" dirty="0"/>
              <a:t>/</a:t>
            </a:r>
            <a:r>
              <a:rPr lang="en-US" altLang="zh-CN" sz="2800" dirty="0" err="1"/>
              <a:t>lt</a:t>
            </a:r>
            <a:r>
              <a:rPr lang="en-US" altLang="zh-CN" sz="2800" dirty="0"/>
              <a:t> </a:t>
            </a:r>
            <a:r>
              <a:rPr lang="zh-CN" altLang="en-US" sz="2800" dirty="0"/>
              <a:t>是选择结构，而非线性结构。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III.</a:t>
            </a:r>
            <a:r>
              <a:rPr lang="zh-CN" altLang="en-US" sz="2800" dirty="0"/>
              <a:t>汇编程序难于</a:t>
            </a:r>
            <a:r>
              <a:rPr lang="en-US" altLang="zh-CN" sz="2800" dirty="0"/>
              <a:t>debug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2C0C89-BAC1-49E8-B670-1BF379D83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53" y="1128451"/>
            <a:ext cx="71913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POP&amp;PUSH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2392" y="2708031"/>
            <a:ext cx="5591908" cy="3411542"/>
          </a:xfrm>
        </p:spPr>
        <p:txBody>
          <a:bodyPr/>
          <a:lstStyle/>
          <a:p>
            <a:r>
              <a:rPr lang="en-US" altLang="zh-CN" dirty="0"/>
              <a:t>POP</a:t>
            </a:r>
            <a:r>
              <a:rPr lang="zh-CN" altLang="en-US" dirty="0"/>
              <a:t>：将栈顶的元素存到一个内存中区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PUSH</a:t>
            </a:r>
            <a:r>
              <a:rPr lang="zh-CN" altLang="en-US" dirty="0"/>
              <a:t>：将某个内存中的元素压入栈顶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772141"/>
            <a:ext cx="4259874" cy="106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68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ARITHMATIC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896" y="1769819"/>
            <a:ext cx="8732837" cy="370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89190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107</TotalTime>
  <Words>812</Words>
  <Application>Microsoft Office PowerPoint</Application>
  <PresentationFormat>Widescreen</PresentationFormat>
  <Paragraphs>136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Lantinghei SC Extralight</vt:lpstr>
      <vt:lpstr>微軟正黑體</vt:lpstr>
      <vt:lpstr>宋体</vt:lpstr>
      <vt:lpstr>华文中宋</vt:lpstr>
      <vt:lpstr>方正小标宋简体</vt:lpstr>
      <vt:lpstr>Arial</vt:lpstr>
      <vt:lpstr>Gill Sans MT</vt:lpstr>
      <vt:lpstr>Impact</vt:lpstr>
      <vt:lpstr>Kartika</vt:lpstr>
      <vt:lpstr>Wingdings</vt:lpstr>
      <vt:lpstr>Badge</vt:lpstr>
      <vt:lpstr>PowerPoint Presentation</vt:lpstr>
      <vt:lpstr>第六章 – 汇编器 Assembler</vt:lpstr>
      <vt:lpstr>第六章 - Assembler </vt:lpstr>
      <vt:lpstr>第六章 - Assembler </vt:lpstr>
      <vt:lpstr>第六章 - Assembler </vt:lpstr>
      <vt:lpstr>第七章：虚拟机 Virtual Machine</vt:lpstr>
      <vt:lpstr>第七章 - VM I: Stack Arithmetic</vt:lpstr>
      <vt:lpstr>STACK POP&amp;PUSH</vt:lpstr>
      <vt:lpstr>STACK ARITHMATIC</vt:lpstr>
      <vt:lpstr>寄存器不足：POP</vt:lpstr>
      <vt:lpstr>选择结构：eq/GT/LT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Bochao Han</dc:creator>
  <cp:lastModifiedBy>Bochao Han</cp:lastModifiedBy>
  <cp:revision>23</cp:revision>
  <dcterms:created xsi:type="dcterms:W3CDTF">2017-11-02T01:46:22Z</dcterms:created>
  <dcterms:modified xsi:type="dcterms:W3CDTF">2017-11-02T03:41:59Z</dcterms:modified>
</cp:coreProperties>
</file>