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30F3-F4E3-7B48-BD6A-1814DF014BA1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7A51B-788A-C14A-A8FD-0B3EA5A49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1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E704-CE12-5A46-B6FF-251E2E983933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4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 smtClean="0"/>
              <a:t>About Lex and ANTLR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smtClean="0"/>
              <a:t>G</a:t>
            </a:r>
            <a:r>
              <a:rPr lang="en-US" altLang="zh-CN" dirty="0" err="1" smtClean="0"/>
              <a:t>roup</a:t>
            </a:r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14902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24930"/>
            <a:ext cx="10515600" cy="1325563"/>
          </a:xfrm>
        </p:spPr>
        <p:txBody>
          <a:bodyPr/>
          <a:lstStyle/>
          <a:p>
            <a:r>
              <a:rPr lang="en-CA" dirty="0" smtClean="0"/>
              <a:t>Logical Model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2218986" y="1472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sz="1800" dirty="0" smtClean="0"/>
              <a:t>Coursera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Machine Learning</a:t>
            </a:r>
          </a:p>
          <a:p>
            <a:pPr lvl="1"/>
            <a:r>
              <a:rPr lang="en-US" altLang="zh-CN" sz="1800" dirty="0" smtClean="0"/>
              <a:t>ANTLR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Mathematica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sz="1800" dirty="0" smtClean="0"/>
              <a:t>An example in ANTLR</a:t>
            </a:r>
          </a:p>
          <a:p>
            <a:pPr lvl="1"/>
            <a:r>
              <a:rPr lang="en-US" altLang="zh-CN" sz="1800" dirty="0" smtClean="0"/>
              <a:t>Reports</a:t>
            </a:r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en-US" altLang="zh-CN" sz="1800" dirty="0" smtClean="0"/>
              <a:t>Try to use Mathematica</a:t>
            </a:r>
          </a:p>
          <a:p>
            <a:pPr lvl="1"/>
            <a:r>
              <a:rPr lang="en-US" altLang="zh-CN" sz="1800" dirty="0" smtClean="0"/>
              <a:t>Implement an arithmetic parser</a:t>
            </a:r>
          </a:p>
          <a:p>
            <a:r>
              <a:rPr lang="en-US" altLang="zh-CN" dirty="0" smtClean="0"/>
              <a:t>Effect</a:t>
            </a:r>
          </a:p>
          <a:p>
            <a:pPr lvl="1"/>
            <a:r>
              <a:rPr lang="en-US" altLang="zh-CN" dirty="0" smtClean="0"/>
              <a:t>Find two ways to parse</a:t>
            </a:r>
          </a:p>
          <a:p>
            <a:pPr lvl="1"/>
            <a:r>
              <a:rPr lang="en-US" altLang="zh-CN" dirty="0" smtClean="0"/>
              <a:t>Learn Mathematica</a:t>
            </a:r>
          </a:p>
          <a:p>
            <a:pPr lvl="1"/>
            <a:r>
              <a:rPr lang="en-US" altLang="zh-CN" dirty="0" smtClean="0"/>
              <a:t>Better understanding of category theory</a:t>
            </a:r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5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2" y="2358986"/>
            <a:ext cx="2235200" cy="1244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59" y="1968502"/>
            <a:ext cx="4165600" cy="2082800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-182627" y="18255"/>
            <a:ext cx="11403724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 smtClean="0"/>
              <a:t>A quick summary of what we have done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0566" y="1130661"/>
            <a:ext cx="3593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Lex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C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Regular Expression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All the functions in head file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Additional space for information (Stack)</a:t>
            </a:r>
          </a:p>
        </p:txBody>
      </p:sp>
    </p:spTree>
    <p:extLst>
      <p:ext uri="{BB962C8B-B14F-4D97-AF65-F5344CB8AC3E}">
        <p14:creationId xmlns:p14="http://schemas.microsoft.com/office/powerpoint/2010/main" val="14868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188812" y="-77088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200" dirty="0" smtClean="0"/>
              <a:t>Pros vs. cons</a:t>
            </a:r>
            <a:endParaRPr lang="zh-CN" altLang="en-US" sz="4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255802" y="2496231"/>
            <a:ext cx="3593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Fast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Straightforward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8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5038042" y="2137779"/>
            <a:ext cx="49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Needs huge patience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May need some programming experience (hard to debug)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Only works for code written in strict format. 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800" dirty="0" smtClean="0"/>
              <a:t>Almost impossible to change if the contract changes.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44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300442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ANTLR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26799" y="1812377"/>
            <a:ext cx="763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Another Tool for Language Recognition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Implemented in JAVA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Match patterns for tokens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tree-structure output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92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384525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" y="1197015"/>
            <a:ext cx="9810975" cy="4164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4459" y="5525029"/>
            <a:ext cx="49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This part is just tokenizing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79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416055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AN arithmetic example</a:t>
            </a:r>
            <a:endParaRPr lang="zh-CN" altLang="en-US" sz="4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7" y="1637534"/>
            <a:ext cx="10832546" cy="2934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0868" y="4805221"/>
            <a:ext cx="718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smtClean="0"/>
              <a:t>A </a:t>
            </a:r>
            <a:r>
              <a:rPr kumimoji="1" lang="en-US" altLang="zh-CN" sz="3200" dirty="0" smtClean="0"/>
              <a:t>huge “Regular Expression”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Depth-First Search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2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258401" y="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Input &amp; output</a:t>
            </a:r>
            <a:endParaRPr lang="zh-CN" altLang="en-US" sz="4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35" y="1093758"/>
            <a:ext cx="6350000" cy="5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07" y="1761048"/>
            <a:ext cx="9073952" cy="44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97137" y="1606916"/>
            <a:ext cx="7197726" cy="24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Thank you </a:t>
            </a:r>
            <a:r>
              <a:rPr kumimoji="1" lang="en-US" altLang="zh-CN" smtClean="0"/>
              <a:t>for your </a:t>
            </a:r>
            <a:r>
              <a:rPr kumimoji="1" lang="en-US" altLang="zh-CN" dirty="0" smtClean="0"/>
              <a:t>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Microsoft YaHei UI</vt:lpstr>
      <vt:lpstr>Times New Roman</vt:lpstr>
      <vt:lpstr>Arial</vt:lpstr>
      <vt:lpstr>Office 主题</vt:lpstr>
      <vt:lpstr>About Lex and ANTLR</vt:lpstr>
      <vt:lpstr>Logical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Lex and ANTLR</dc:title>
  <dc:creator>54longwu@163.com</dc:creator>
  <cp:lastModifiedBy>54longwu@163.com</cp:lastModifiedBy>
  <cp:revision>2</cp:revision>
  <dcterms:created xsi:type="dcterms:W3CDTF">2017-11-23T11:09:17Z</dcterms:created>
  <dcterms:modified xsi:type="dcterms:W3CDTF">2017-11-23T11:26:36Z</dcterms:modified>
</cp:coreProperties>
</file>