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94611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6FD70-8176-4780-B9F4-268A609FF49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0E6E19-A1A4-4651-8E79-29AD2DA4A3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Netflix</a:t>
          </a:r>
        </a:p>
      </dgm:t>
    </dgm:pt>
    <dgm:pt modelId="{EC30AB9E-0BE5-4B6D-A9C8-DE12DD5848FA}" type="parTrans" cxnId="{CAD35959-03F3-4509-9FBE-806B8DAD85D8}">
      <dgm:prSet/>
      <dgm:spPr/>
      <dgm:t>
        <a:bodyPr/>
        <a:lstStyle/>
        <a:p>
          <a:endParaRPr lang="en-US"/>
        </a:p>
      </dgm:t>
    </dgm:pt>
    <dgm:pt modelId="{C59240DB-4056-43E8-812B-922570FCE0ED}" type="sibTrans" cxnId="{CAD35959-03F3-4509-9FBE-806B8DAD85D8}">
      <dgm:prSet/>
      <dgm:spPr/>
      <dgm:t>
        <a:bodyPr/>
        <a:lstStyle/>
        <a:p>
          <a:endParaRPr lang="en-US"/>
        </a:p>
      </dgm:t>
    </dgm:pt>
    <dgm:pt modelId="{F9A88A53-AE13-4B51-A2E5-6A17D1FEBC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Youtube</a:t>
          </a:r>
        </a:p>
      </dgm:t>
    </dgm:pt>
    <dgm:pt modelId="{CBA52CD3-8939-4D53-B3ED-25085D209EEE}" type="parTrans" cxnId="{FF2F8A63-D3A0-4DCB-8E61-B67B4C0E4CB7}">
      <dgm:prSet/>
      <dgm:spPr/>
      <dgm:t>
        <a:bodyPr/>
        <a:lstStyle/>
        <a:p>
          <a:endParaRPr lang="en-US"/>
        </a:p>
      </dgm:t>
    </dgm:pt>
    <dgm:pt modelId="{3EE4CD44-1A94-43BB-8189-D4766A3D8A21}" type="sibTrans" cxnId="{FF2F8A63-D3A0-4DCB-8E61-B67B4C0E4CB7}">
      <dgm:prSet/>
      <dgm:spPr/>
      <dgm:t>
        <a:bodyPr/>
        <a:lstStyle/>
        <a:p>
          <a:endParaRPr lang="en-US"/>
        </a:p>
      </dgm:t>
    </dgm:pt>
    <dgm:pt modelId="{C2970424-03D5-4136-BDDB-37A367FC7975}" type="pres">
      <dgm:prSet presAssocID="{C186FD70-8176-4780-B9F4-268A609FF49B}" presName="root" presStyleCnt="0">
        <dgm:presLayoutVars>
          <dgm:dir/>
          <dgm:resizeHandles val="exact"/>
        </dgm:presLayoutVars>
      </dgm:prSet>
      <dgm:spPr/>
    </dgm:pt>
    <dgm:pt modelId="{8CC026F6-4434-4D3E-A114-1CE2456147DA}" type="pres">
      <dgm:prSet presAssocID="{B20E6E19-A1A4-4651-8E79-29AD2DA4A3C4}" presName="compNode" presStyleCnt="0"/>
      <dgm:spPr/>
    </dgm:pt>
    <dgm:pt modelId="{7B333F94-7609-48AD-AE15-E8D33372C781}" type="pres">
      <dgm:prSet presAssocID="{B20E6E19-A1A4-4651-8E79-29AD2DA4A3C4}" presName="iconBgRect" presStyleLbl="bgShp" presStyleIdx="0" presStyleCnt="2"/>
      <dgm:spPr/>
    </dgm:pt>
    <dgm:pt modelId="{482CC5D4-AE6A-46D3-8927-83EC1E131B61}" type="pres">
      <dgm:prSet presAssocID="{B20E6E19-A1A4-4651-8E79-29AD2DA4A3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F124E5BB-C05B-48C2-887D-5B2B155228CD}" type="pres">
      <dgm:prSet presAssocID="{B20E6E19-A1A4-4651-8E79-29AD2DA4A3C4}" presName="spaceRect" presStyleCnt="0"/>
      <dgm:spPr/>
    </dgm:pt>
    <dgm:pt modelId="{4F8F5094-5A9E-4F57-8A4C-FF43D21223F5}" type="pres">
      <dgm:prSet presAssocID="{B20E6E19-A1A4-4651-8E79-29AD2DA4A3C4}" presName="textRect" presStyleLbl="revTx" presStyleIdx="0" presStyleCnt="2">
        <dgm:presLayoutVars>
          <dgm:chMax val="1"/>
          <dgm:chPref val="1"/>
        </dgm:presLayoutVars>
      </dgm:prSet>
      <dgm:spPr/>
    </dgm:pt>
    <dgm:pt modelId="{6C45CACB-4559-42C9-9374-A93D10630783}" type="pres">
      <dgm:prSet presAssocID="{C59240DB-4056-43E8-812B-922570FCE0ED}" presName="sibTrans" presStyleCnt="0"/>
      <dgm:spPr/>
    </dgm:pt>
    <dgm:pt modelId="{A150FCA3-5391-4084-A2A6-0CEFFD042E9F}" type="pres">
      <dgm:prSet presAssocID="{F9A88A53-AE13-4B51-A2E5-6A17D1FEBC0F}" presName="compNode" presStyleCnt="0"/>
      <dgm:spPr/>
    </dgm:pt>
    <dgm:pt modelId="{DCEBC060-955E-43DF-BDF4-DE1FF5BE0655}" type="pres">
      <dgm:prSet presAssocID="{F9A88A53-AE13-4B51-A2E5-6A17D1FEBC0F}" presName="iconBgRect" presStyleLbl="bgShp" presStyleIdx="1" presStyleCnt="2"/>
      <dgm:spPr/>
    </dgm:pt>
    <dgm:pt modelId="{E8DA48FA-424F-4FFC-83C6-50D395AD4FC7}" type="pres">
      <dgm:prSet presAssocID="{F9A88A53-AE13-4B51-A2E5-6A17D1FEBC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06BDFB4B-624D-4793-9A47-33A79839E73C}" type="pres">
      <dgm:prSet presAssocID="{F9A88A53-AE13-4B51-A2E5-6A17D1FEBC0F}" presName="spaceRect" presStyleCnt="0"/>
      <dgm:spPr/>
    </dgm:pt>
    <dgm:pt modelId="{3B4BA9BB-60CE-4F66-8FCE-7E7471F019D1}" type="pres">
      <dgm:prSet presAssocID="{F9A88A53-AE13-4B51-A2E5-6A17D1FEBC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D35959-03F3-4509-9FBE-806B8DAD85D8}" srcId="{C186FD70-8176-4780-B9F4-268A609FF49B}" destId="{B20E6E19-A1A4-4651-8E79-29AD2DA4A3C4}" srcOrd="0" destOrd="0" parTransId="{EC30AB9E-0BE5-4B6D-A9C8-DE12DD5848FA}" sibTransId="{C59240DB-4056-43E8-812B-922570FCE0ED}"/>
    <dgm:cxn modelId="{FF2F8A63-D3A0-4DCB-8E61-B67B4C0E4CB7}" srcId="{C186FD70-8176-4780-B9F4-268A609FF49B}" destId="{F9A88A53-AE13-4B51-A2E5-6A17D1FEBC0F}" srcOrd="1" destOrd="0" parTransId="{CBA52CD3-8939-4D53-B3ED-25085D209EEE}" sibTransId="{3EE4CD44-1A94-43BB-8189-D4766A3D8A21}"/>
    <dgm:cxn modelId="{69F2457A-CB86-994A-80AB-305C30C82194}" type="presOf" srcId="{F9A88A53-AE13-4B51-A2E5-6A17D1FEBC0F}" destId="{3B4BA9BB-60CE-4F66-8FCE-7E7471F019D1}" srcOrd="0" destOrd="0" presId="urn:microsoft.com/office/officeart/2018/5/layout/IconCircleLabelList"/>
    <dgm:cxn modelId="{A9FF7FC1-8F2B-FA41-AEEA-C05D771A8A1E}" type="presOf" srcId="{B20E6E19-A1A4-4651-8E79-29AD2DA4A3C4}" destId="{4F8F5094-5A9E-4F57-8A4C-FF43D21223F5}" srcOrd="0" destOrd="0" presId="urn:microsoft.com/office/officeart/2018/5/layout/IconCircleLabelList"/>
    <dgm:cxn modelId="{E6DD58D2-085C-EB46-8B1B-1449F57DB321}" type="presOf" srcId="{C186FD70-8176-4780-B9F4-268A609FF49B}" destId="{C2970424-03D5-4136-BDDB-37A367FC7975}" srcOrd="0" destOrd="0" presId="urn:microsoft.com/office/officeart/2018/5/layout/IconCircleLabelList"/>
    <dgm:cxn modelId="{2583A164-7FD8-A743-9910-5E9DE644E68F}" type="presParOf" srcId="{C2970424-03D5-4136-BDDB-37A367FC7975}" destId="{8CC026F6-4434-4D3E-A114-1CE2456147DA}" srcOrd="0" destOrd="0" presId="urn:microsoft.com/office/officeart/2018/5/layout/IconCircleLabelList"/>
    <dgm:cxn modelId="{1B4E3EF0-9E37-0A4D-A87E-6BA704F68CF7}" type="presParOf" srcId="{8CC026F6-4434-4D3E-A114-1CE2456147DA}" destId="{7B333F94-7609-48AD-AE15-E8D33372C781}" srcOrd="0" destOrd="0" presId="urn:microsoft.com/office/officeart/2018/5/layout/IconCircleLabelList"/>
    <dgm:cxn modelId="{B4D1CE7A-7D2A-364E-A4D1-8C32690A93B5}" type="presParOf" srcId="{8CC026F6-4434-4D3E-A114-1CE2456147DA}" destId="{482CC5D4-AE6A-46D3-8927-83EC1E131B61}" srcOrd="1" destOrd="0" presId="urn:microsoft.com/office/officeart/2018/5/layout/IconCircleLabelList"/>
    <dgm:cxn modelId="{263A44FE-97E8-9B4D-B6F9-B74568317099}" type="presParOf" srcId="{8CC026F6-4434-4D3E-A114-1CE2456147DA}" destId="{F124E5BB-C05B-48C2-887D-5B2B155228CD}" srcOrd="2" destOrd="0" presId="urn:microsoft.com/office/officeart/2018/5/layout/IconCircleLabelList"/>
    <dgm:cxn modelId="{370DEAD7-8563-D446-ABC5-6A00F589E04D}" type="presParOf" srcId="{8CC026F6-4434-4D3E-A114-1CE2456147DA}" destId="{4F8F5094-5A9E-4F57-8A4C-FF43D21223F5}" srcOrd="3" destOrd="0" presId="urn:microsoft.com/office/officeart/2018/5/layout/IconCircleLabelList"/>
    <dgm:cxn modelId="{2027CBE1-3410-E54D-A3C5-2D07AC33AF83}" type="presParOf" srcId="{C2970424-03D5-4136-BDDB-37A367FC7975}" destId="{6C45CACB-4559-42C9-9374-A93D10630783}" srcOrd="1" destOrd="0" presId="urn:microsoft.com/office/officeart/2018/5/layout/IconCircleLabelList"/>
    <dgm:cxn modelId="{5A43666E-581F-3442-8C96-2B8270F6ACFB}" type="presParOf" srcId="{C2970424-03D5-4136-BDDB-37A367FC7975}" destId="{A150FCA3-5391-4084-A2A6-0CEFFD042E9F}" srcOrd="2" destOrd="0" presId="urn:microsoft.com/office/officeart/2018/5/layout/IconCircleLabelList"/>
    <dgm:cxn modelId="{9199C66B-48C6-7B4B-97AA-8C2166ADD9D1}" type="presParOf" srcId="{A150FCA3-5391-4084-A2A6-0CEFFD042E9F}" destId="{DCEBC060-955E-43DF-BDF4-DE1FF5BE0655}" srcOrd="0" destOrd="0" presId="urn:microsoft.com/office/officeart/2018/5/layout/IconCircleLabelList"/>
    <dgm:cxn modelId="{D1D0D6F2-2558-E849-BD0C-2B65046AAC1E}" type="presParOf" srcId="{A150FCA3-5391-4084-A2A6-0CEFFD042E9F}" destId="{E8DA48FA-424F-4FFC-83C6-50D395AD4FC7}" srcOrd="1" destOrd="0" presId="urn:microsoft.com/office/officeart/2018/5/layout/IconCircleLabelList"/>
    <dgm:cxn modelId="{852E8918-678F-2E41-8EDC-036C7C96A681}" type="presParOf" srcId="{A150FCA3-5391-4084-A2A6-0CEFFD042E9F}" destId="{06BDFB4B-624D-4793-9A47-33A79839E73C}" srcOrd="2" destOrd="0" presId="urn:microsoft.com/office/officeart/2018/5/layout/IconCircleLabelList"/>
    <dgm:cxn modelId="{A297E636-7F92-C549-AD0A-573C910B87BC}" type="presParOf" srcId="{A150FCA3-5391-4084-A2A6-0CEFFD042E9F}" destId="{3B4BA9BB-60CE-4F66-8FCE-7E7471F019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8ACC7-D968-432E-A117-2932C7DEE3FC}" type="doc">
      <dgm:prSet loTypeId="urn:microsoft.com/office/officeart/2005/8/layout/cycle2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5BCA1E-A6D9-4143-885C-6C6D75CD88BD}">
      <dgm:prSet/>
      <dgm:spPr/>
      <dgm:t>
        <a:bodyPr/>
        <a:lstStyle/>
        <a:p>
          <a:r>
            <a:rPr lang="en-US"/>
            <a:t>Low powered devices</a:t>
          </a:r>
        </a:p>
      </dgm:t>
    </dgm:pt>
    <dgm:pt modelId="{31E74D18-730C-4A81-B84F-09B30BA93642}" type="parTrans" cxnId="{07465046-843E-4C3D-91E1-72EC80C3E464}">
      <dgm:prSet/>
      <dgm:spPr/>
      <dgm:t>
        <a:bodyPr/>
        <a:lstStyle/>
        <a:p>
          <a:endParaRPr lang="en-US"/>
        </a:p>
      </dgm:t>
    </dgm:pt>
    <dgm:pt modelId="{B1110004-6A37-475D-9A3C-2432DF0FC010}" type="sibTrans" cxnId="{07465046-843E-4C3D-91E1-72EC80C3E4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21270A9-0E65-4A64-952C-BC2F2D1A80F9}">
      <dgm:prSet/>
      <dgm:spPr/>
      <dgm:t>
        <a:bodyPr/>
        <a:lstStyle/>
        <a:p>
          <a:r>
            <a:rPr lang="en-US" dirty="0"/>
            <a:t>Low bandwidth Connections</a:t>
          </a:r>
        </a:p>
      </dgm:t>
    </dgm:pt>
    <dgm:pt modelId="{021002D7-A80D-4E69-88FA-49B4BD3B0A9B}" type="parTrans" cxnId="{FBEA45FF-EEBC-435E-A75C-6E81FE369BE8}">
      <dgm:prSet/>
      <dgm:spPr/>
      <dgm:t>
        <a:bodyPr/>
        <a:lstStyle/>
        <a:p>
          <a:endParaRPr lang="en-US"/>
        </a:p>
      </dgm:t>
    </dgm:pt>
    <dgm:pt modelId="{C6A9C938-FF49-4B10-9C9F-87FB7A12ED72}" type="sibTrans" cxnId="{FBEA45FF-EEBC-435E-A75C-6E81FE369B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2BC794A-6AD9-A441-A632-1E2E0CAD2CE0}" type="pres">
      <dgm:prSet presAssocID="{2A98ACC7-D968-432E-A117-2932C7DEE3FC}" presName="cycle" presStyleCnt="0">
        <dgm:presLayoutVars>
          <dgm:dir/>
          <dgm:resizeHandles val="exact"/>
        </dgm:presLayoutVars>
      </dgm:prSet>
      <dgm:spPr/>
    </dgm:pt>
    <dgm:pt modelId="{7041E89B-8E26-7340-859A-08347167BA46}" type="pres">
      <dgm:prSet presAssocID="{755BCA1E-A6D9-4143-885C-6C6D75CD88BD}" presName="node" presStyleLbl="node1" presStyleIdx="0" presStyleCnt="2">
        <dgm:presLayoutVars>
          <dgm:bulletEnabled val="1"/>
        </dgm:presLayoutVars>
      </dgm:prSet>
      <dgm:spPr/>
    </dgm:pt>
    <dgm:pt modelId="{030C08A2-7E1D-6748-B4B7-5EB0533489FD}" type="pres">
      <dgm:prSet presAssocID="{B1110004-6A37-475D-9A3C-2432DF0FC010}" presName="sibTrans" presStyleLbl="sibTrans2D1" presStyleIdx="0" presStyleCnt="2"/>
      <dgm:spPr/>
    </dgm:pt>
    <dgm:pt modelId="{B4863FF1-4FE6-7348-A609-3A29B489A0DA}" type="pres">
      <dgm:prSet presAssocID="{B1110004-6A37-475D-9A3C-2432DF0FC010}" presName="connectorText" presStyleLbl="sibTrans2D1" presStyleIdx="0" presStyleCnt="2"/>
      <dgm:spPr/>
    </dgm:pt>
    <dgm:pt modelId="{464602DA-4695-544B-BA07-9721B601675B}" type="pres">
      <dgm:prSet presAssocID="{221270A9-0E65-4A64-952C-BC2F2D1A80F9}" presName="node" presStyleLbl="node1" presStyleIdx="1" presStyleCnt="2">
        <dgm:presLayoutVars>
          <dgm:bulletEnabled val="1"/>
        </dgm:presLayoutVars>
      </dgm:prSet>
      <dgm:spPr/>
    </dgm:pt>
    <dgm:pt modelId="{FFE51223-4EE5-3D42-8584-E64C526A0015}" type="pres">
      <dgm:prSet presAssocID="{C6A9C938-FF49-4B10-9C9F-87FB7A12ED72}" presName="sibTrans" presStyleLbl="sibTrans2D1" presStyleIdx="1" presStyleCnt="2"/>
      <dgm:spPr/>
    </dgm:pt>
    <dgm:pt modelId="{066A0EEC-1807-3C44-99B8-0CF8899ABEB7}" type="pres">
      <dgm:prSet presAssocID="{C6A9C938-FF49-4B10-9C9F-87FB7A12ED72}" presName="connectorText" presStyleLbl="sibTrans2D1" presStyleIdx="1" presStyleCnt="2"/>
      <dgm:spPr/>
    </dgm:pt>
  </dgm:ptLst>
  <dgm:cxnLst>
    <dgm:cxn modelId="{550FB817-5EE2-F544-B5E1-973C3F45E0E4}" type="presOf" srcId="{C6A9C938-FF49-4B10-9C9F-87FB7A12ED72}" destId="{FFE51223-4EE5-3D42-8584-E64C526A0015}" srcOrd="0" destOrd="0" presId="urn:microsoft.com/office/officeart/2005/8/layout/cycle2"/>
    <dgm:cxn modelId="{F56BB720-DBF9-E54F-B28D-70361B2C13CF}" type="presOf" srcId="{B1110004-6A37-475D-9A3C-2432DF0FC010}" destId="{030C08A2-7E1D-6748-B4B7-5EB0533489FD}" srcOrd="0" destOrd="0" presId="urn:microsoft.com/office/officeart/2005/8/layout/cycle2"/>
    <dgm:cxn modelId="{07465046-843E-4C3D-91E1-72EC80C3E464}" srcId="{2A98ACC7-D968-432E-A117-2932C7DEE3FC}" destId="{755BCA1E-A6D9-4143-885C-6C6D75CD88BD}" srcOrd="0" destOrd="0" parTransId="{31E74D18-730C-4A81-B84F-09B30BA93642}" sibTransId="{B1110004-6A37-475D-9A3C-2432DF0FC010}"/>
    <dgm:cxn modelId="{3ECDC55C-BFEE-1B4A-92C8-EED86BB0CA26}" type="presOf" srcId="{2A98ACC7-D968-432E-A117-2932C7DEE3FC}" destId="{42BC794A-6AD9-A441-A632-1E2E0CAD2CE0}" srcOrd="0" destOrd="0" presId="urn:microsoft.com/office/officeart/2005/8/layout/cycle2"/>
    <dgm:cxn modelId="{0235AF63-29EB-BD40-86D5-4064CE7F6D7C}" type="presOf" srcId="{221270A9-0E65-4A64-952C-BC2F2D1A80F9}" destId="{464602DA-4695-544B-BA07-9721B601675B}" srcOrd="0" destOrd="0" presId="urn:microsoft.com/office/officeart/2005/8/layout/cycle2"/>
    <dgm:cxn modelId="{493C079D-FA4C-7346-BBF6-D2A2D29FA906}" type="presOf" srcId="{B1110004-6A37-475D-9A3C-2432DF0FC010}" destId="{B4863FF1-4FE6-7348-A609-3A29B489A0DA}" srcOrd="1" destOrd="0" presId="urn:microsoft.com/office/officeart/2005/8/layout/cycle2"/>
    <dgm:cxn modelId="{9E06D7C0-FBA2-964E-9810-786D61E8B6EC}" type="presOf" srcId="{C6A9C938-FF49-4B10-9C9F-87FB7A12ED72}" destId="{066A0EEC-1807-3C44-99B8-0CF8899ABEB7}" srcOrd="1" destOrd="0" presId="urn:microsoft.com/office/officeart/2005/8/layout/cycle2"/>
    <dgm:cxn modelId="{862719F7-C701-994D-89FB-EE15657C2032}" type="presOf" srcId="{755BCA1E-A6D9-4143-885C-6C6D75CD88BD}" destId="{7041E89B-8E26-7340-859A-08347167BA46}" srcOrd="0" destOrd="0" presId="urn:microsoft.com/office/officeart/2005/8/layout/cycle2"/>
    <dgm:cxn modelId="{FBEA45FF-EEBC-435E-A75C-6E81FE369BE8}" srcId="{2A98ACC7-D968-432E-A117-2932C7DEE3FC}" destId="{221270A9-0E65-4A64-952C-BC2F2D1A80F9}" srcOrd="1" destOrd="0" parTransId="{021002D7-A80D-4E69-88FA-49B4BD3B0A9B}" sibTransId="{C6A9C938-FF49-4B10-9C9F-87FB7A12ED72}"/>
    <dgm:cxn modelId="{E37E1E71-8083-8040-8C36-D138BD428EFB}" type="presParOf" srcId="{42BC794A-6AD9-A441-A632-1E2E0CAD2CE0}" destId="{7041E89B-8E26-7340-859A-08347167BA46}" srcOrd="0" destOrd="0" presId="urn:microsoft.com/office/officeart/2005/8/layout/cycle2"/>
    <dgm:cxn modelId="{FCB5703B-6684-B645-BD9A-86303B090174}" type="presParOf" srcId="{42BC794A-6AD9-A441-A632-1E2E0CAD2CE0}" destId="{030C08A2-7E1D-6748-B4B7-5EB0533489FD}" srcOrd="1" destOrd="0" presId="urn:microsoft.com/office/officeart/2005/8/layout/cycle2"/>
    <dgm:cxn modelId="{B9E1E7EB-966B-5E40-8E46-A4226C92B988}" type="presParOf" srcId="{030C08A2-7E1D-6748-B4B7-5EB0533489FD}" destId="{B4863FF1-4FE6-7348-A609-3A29B489A0DA}" srcOrd="0" destOrd="0" presId="urn:microsoft.com/office/officeart/2005/8/layout/cycle2"/>
    <dgm:cxn modelId="{B0C67AC1-9ADC-FE44-A8A6-228F1A8A3C62}" type="presParOf" srcId="{42BC794A-6AD9-A441-A632-1E2E0CAD2CE0}" destId="{464602DA-4695-544B-BA07-9721B601675B}" srcOrd="2" destOrd="0" presId="urn:microsoft.com/office/officeart/2005/8/layout/cycle2"/>
    <dgm:cxn modelId="{0DF4D48A-0D92-A64A-B423-FAA15662267A}" type="presParOf" srcId="{42BC794A-6AD9-A441-A632-1E2E0CAD2CE0}" destId="{FFE51223-4EE5-3D42-8584-E64C526A0015}" srcOrd="3" destOrd="0" presId="urn:microsoft.com/office/officeart/2005/8/layout/cycle2"/>
    <dgm:cxn modelId="{37921287-D95C-8148-8249-121F471216EE}" type="presParOf" srcId="{FFE51223-4EE5-3D42-8584-E64C526A0015}" destId="{066A0EEC-1807-3C44-99B8-0CF8899ABEB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9DFAE8-C74A-476E-8B84-83713F82346F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0094996-DEA1-416E-A1B1-A25ADF19AB7A}">
      <dgm:prSet/>
      <dgm:spPr/>
      <dgm:t>
        <a:bodyPr/>
        <a:lstStyle/>
        <a:p>
          <a:pPr>
            <a:defRPr cap="all"/>
          </a:pPr>
          <a:r>
            <a:rPr lang="en-US"/>
            <a:t>S3 options</a:t>
          </a:r>
        </a:p>
      </dgm:t>
    </dgm:pt>
    <dgm:pt modelId="{8CCD8360-757A-41C1-950D-E6E2BA3ECEA2}" type="parTrans" cxnId="{4C0BAB2C-4588-4710-A2F5-5E7493F2A75D}">
      <dgm:prSet/>
      <dgm:spPr/>
      <dgm:t>
        <a:bodyPr/>
        <a:lstStyle/>
        <a:p>
          <a:endParaRPr lang="en-US"/>
        </a:p>
      </dgm:t>
    </dgm:pt>
    <dgm:pt modelId="{C1F97E67-D9D9-4CE7-8A53-6FFA6D7DE7D7}" type="sibTrans" cxnId="{4C0BAB2C-4588-4710-A2F5-5E7493F2A75D}">
      <dgm:prSet/>
      <dgm:spPr/>
      <dgm:t>
        <a:bodyPr/>
        <a:lstStyle/>
        <a:p>
          <a:endParaRPr lang="en-US"/>
        </a:p>
      </dgm:t>
    </dgm:pt>
    <dgm:pt modelId="{73D730DE-8516-490B-B827-1291047574C0}">
      <dgm:prSet/>
      <dgm:spPr/>
      <dgm:t>
        <a:bodyPr/>
        <a:lstStyle/>
        <a:p>
          <a:pPr>
            <a:defRPr cap="all"/>
          </a:pPr>
          <a:r>
            <a:rPr lang="en-US"/>
            <a:t>MPEG-DASH</a:t>
          </a:r>
        </a:p>
      </dgm:t>
    </dgm:pt>
    <dgm:pt modelId="{A24D5D63-9D42-4386-9B73-D10FEAA11D71}" type="parTrans" cxnId="{8086A13C-48EE-4C6F-84DD-63D65A9795B7}">
      <dgm:prSet/>
      <dgm:spPr/>
      <dgm:t>
        <a:bodyPr/>
        <a:lstStyle/>
        <a:p>
          <a:endParaRPr lang="en-US"/>
        </a:p>
      </dgm:t>
    </dgm:pt>
    <dgm:pt modelId="{41AB3969-9BA4-4495-BDEE-0BE66049AB52}" type="sibTrans" cxnId="{8086A13C-48EE-4C6F-84DD-63D65A9795B7}">
      <dgm:prSet/>
      <dgm:spPr/>
      <dgm:t>
        <a:bodyPr/>
        <a:lstStyle/>
        <a:p>
          <a:endParaRPr lang="en-US"/>
        </a:p>
      </dgm:t>
    </dgm:pt>
    <dgm:pt modelId="{D7C8BCFC-609D-4756-AB8D-23C1660402E5}">
      <dgm:prSet/>
      <dgm:spPr/>
      <dgm:t>
        <a:bodyPr/>
        <a:lstStyle/>
        <a:p>
          <a:pPr>
            <a:defRPr cap="all"/>
          </a:pPr>
          <a:r>
            <a:rPr lang="en-US"/>
            <a:t>Encoding </a:t>
          </a:r>
          <a:r>
            <a:rPr lang="en-US" err="1"/>
            <a:t>api</a:t>
          </a:r>
          <a:r>
            <a:rPr lang="en-US"/>
            <a:t>?</a:t>
          </a:r>
        </a:p>
      </dgm:t>
    </dgm:pt>
    <dgm:pt modelId="{84A6599B-445B-4C23-B369-D229508792E8}" type="parTrans" cxnId="{52E8DBA4-5BE7-48B2-9196-890B13EB0A95}">
      <dgm:prSet/>
      <dgm:spPr/>
      <dgm:t>
        <a:bodyPr/>
        <a:lstStyle/>
        <a:p>
          <a:endParaRPr lang="en-US"/>
        </a:p>
      </dgm:t>
    </dgm:pt>
    <dgm:pt modelId="{169029E3-EFBA-420C-8D08-BCAB37E18E60}" type="sibTrans" cxnId="{52E8DBA4-5BE7-48B2-9196-890B13EB0A95}">
      <dgm:prSet/>
      <dgm:spPr/>
      <dgm:t>
        <a:bodyPr/>
        <a:lstStyle/>
        <a:p>
          <a:endParaRPr lang="en-US"/>
        </a:p>
      </dgm:t>
    </dgm:pt>
    <dgm:pt modelId="{9E97B0C7-95E7-40AA-96CB-3B6E9AEA0D7E}" type="pres">
      <dgm:prSet presAssocID="{BB9DFAE8-C74A-476E-8B84-83713F82346F}" presName="root" presStyleCnt="0">
        <dgm:presLayoutVars>
          <dgm:dir/>
          <dgm:resizeHandles val="exact"/>
        </dgm:presLayoutVars>
      </dgm:prSet>
      <dgm:spPr/>
    </dgm:pt>
    <dgm:pt modelId="{8F3BF6DA-1E73-4F82-9E14-FE677B781612}" type="pres">
      <dgm:prSet presAssocID="{10094996-DEA1-416E-A1B1-A25ADF19AB7A}" presName="compNode" presStyleCnt="0"/>
      <dgm:spPr/>
    </dgm:pt>
    <dgm:pt modelId="{3B18FF65-6BDB-4304-87D8-375B4F5E1B6E}" type="pres">
      <dgm:prSet presAssocID="{10094996-DEA1-416E-A1B1-A25ADF19AB7A}" presName="iconBgRect" presStyleLbl="bgShp" presStyleIdx="0" presStyleCnt="3"/>
      <dgm:spPr/>
    </dgm:pt>
    <dgm:pt modelId="{6350DF67-2106-4D56-B71A-19BB9DAD1D51}" type="pres">
      <dgm:prSet presAssocID="{10094996-DEA1-416E-A1B1-A25ADF19AB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A0FA08-80AF-4046-9B29-B5242DC6E418}" type="pres">
      <dgm:prSet presAssocID="{10094996-DEA1-416E-A1B1-A25ADF19AB7A}" presName="spaceRect" presStyleCnt="0"/>
      <dgm:spPr/>
    </dgm:pt>
    <dgm:pt modelId="{F2639E8B-3A48-4859-A89A-284A7FDA8250}" type="pres">
      <dgm:prSet presAssocID="{10094996-DEA1-416E-A1B1-A25ADF19AB7A}" presName="textRect" presStyleLbl="revTx" presStyleIdx="0" presStyleCnt="3">
        <dgm:presLayoutVars>
          <dgm:chMax val="1"/>
          <dgm:chPref val="1"/>
        </dgm:presLayoutVars>
      </dgm:prSet>
      <dgm:spPr/>
    </dgm:pt>
    <dgm:pt modelId="{4D8C21BA-3B6A-455F-ABC6-F85A1A7B7B41}" type="pres">
      <dgm:prSet presAssocID="{C1F97E67-D9D9-4CE7-8A53-6FFA6D7DE7D7}" presName="sibTrans" presStyleCnt="0"/>
      <dgm:spPr/>
    </dgm:pt>
    <dgm:pt modelId="{055E3E8D-3A63-469E-9DBC-DAD9E5CE9525}" type="pres">
      <dgm:prSet presAssocID="{73D730DE-8516-490B-B827-1291047574C0}" presName="compNode" presStyleCnt="0"/>
      <dgm:spPr/>
    </dgm:pt>
    <dgm:pt modelId="{A0408820-D981-4D32-8725-7C76BB238605}" type="pres">
      <dgm:prSet presAssocID="{73D730DE-8516-490B-B827-1291047574C0}" presName="iconBgRect" presStyleLbl="bgShp" presStyleIdx="1" presStyleCnt="3"/>
      <dgm:spPr/>
    </dgm:pt>
    <dgm:pt modelId="{781CA3F0-903F-41DE-B7A4-058920C898D8}" type="pres">
      <dgm:prSet presAssocID="{73D730DE-8516-490B-B827-1291047574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648E78C-8908-418D-886E-4C98A662F580}" type="pres">
      <dgm:prSet presAssocID="{73D730DE-8516-490B-B827-1291047574C0}" presName="spaceRect" presStyleCnt="0"/>
      <dgm:spPr/>
    </dgm:pt>
    <dgm:pt modelId="{4D2722D7-EA57-4F1B-B81C-15C480FDC5C7}" type="pres">
      <dgm:prSet presAssocID="{73D730DE-8516-490B-B827-1291047574C0}" presName="textRect" presStyleLbl="revTx" presStyleIdx="1" presStyleCnt="3">
        <dgm:presLayoutVars>
          <dgm:chMax val="1"/>
          <dgm:chPref val="1"/>
        </dgm:presLayoutVars>
      </dgm:prSet>
      <dgm:spPr/>
    </dgm:pt>
    <dgm:pt modelId="{B8FABB3C-687E-4AA0-9D0A-754032E67966}" type="pres">
      <dgm:prSet presAssocID="{41AB3969-9BA4-4495-BDEE-0BE66049AB52}" presName="sibTrans" presStyleCnt="0"/>
      <dgm:spPr/>
    </dgm:pt>
    <dgm:pt modelId="{5F1662F8-A163-44D6-BA37-1E44F0B9C9AF}" type="pres">
      <dgm:prSet presAssocID="{D7C8BCFC-609D-4756-AB8D-23C1660402E5}" presName="compNode" presStyleCnt="0"/>
      <dgm:spPr/>
    </dgm:pt>
    <dgm:pt modelId="{510E67DB-696A-4999-AAFB-704A71545018}" type="pres">
      <dgm:prSet presAssocID="{D7C8BCFC-609D-4756-AB8D-23C1660402E5}" presName="iconBgRect" presStyleLbl="bgShp" presStyleIdx="2" presStyleCnt="3"/>
      <dgm:spPr/>
    </dgm:pt>
    <dgm:pt modelId="{977F8CE5-AC5C-48D5-B9DA-C95DFF838DC7}" type="pres">
      <dgm:prSet presAssocID="{D7C8BCFC-609D-4756-AB8D-23C1660402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B63705-097E-4621-9C30-C074A294C9E5}" type="pres">
      <dgm:prSet presAssocID="{D7C8BCFC-609D-4756-AB8D-23C1660402E5}" presName="spaceRect" presStyleCnt="0"/>
      <dgm:spPr/>
    </dgm:pt>
    <dgm:pt modelId="{44182C6F-FD0C-499A-A414-72F9B16E3F47}" type="pres">
      <dgm:prSet presAssocID="{D7C8BCFC-609D-4756-AB8D-23C1660402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7B681D-F9BD-4704-A565-7D645C391294}" type="presOf" srcId="{10094996-DEA1-416E-A1B1-A25ADF19AB7A}" destId="{F2639E8B-3A48-4859-A89A-284A7FDA8250}" srcOrd="0" destOrd="0" presId="urn:microsoft.com/office/officeart/2018/5/layout/IconCircleLabelList"/>
    <dgm:cxn modelId="{4C0BAB2C-4588-4710-A2F5-5E7493F2A75D}" srcId="{BB9DFAE8-C74A-476E-8B84-83713F82346F}" destId="{10094996-DEA1-416E-A1B1-A25ADF19AB7A}" srcOrd="0" destOrd="0" parTransId="{8CCD8360-757A-41C1-950D-E6E2BA3ECEA2}" sibTransId="{C1F97E67-D9D9-4CE7-8A53-6FFA6D7DE7D7}"/>
    <dgm:cxn modelId="{8086A13C-48EE-4C6F-84DD-63D65A9795B7}" srcId="{BB9DFAE8-C74A-476E-8B84-83713F82346F}" destId="{73D730DE-8516-490B-B827-1291047574C0}" srcOrd="1" destOrd="0" parTransId="{A24D5D63-9D42-4386-9B73-D10FEAA11D71}" sibTransId="{41AB3969-9BA4-4495-BDEE-0BE66049AB52}"/>
    <dgm:cxn modelId="{725B6DA0-037A-44CC-96F3-840205A8E8AC}" type="presOf" srcId="{BB9DFAE8-C74A-476E-8B84-83713F82346F}" destId="{9E97B0C7-95E7-40AA-96CB-3B6E9AEA0D7E}" srcOrd="0" destOrd="0" presId="urn:microsoft.com/office/officeart/2018/5/layout/IconCircleLabelList"/>
    <dgm:cxn modelId="{52E8DBA4-5BE7-48B2-9196-890B13EB0A95}" srcId="{BB9DFAE8-C74A-476E-8B84-83713F82346F}" destId="{D7C8BCFC-609D-4756-AB8D-23C1660402E5}" srcOrd="2" destOrd="0" parTransId="{84A6599B-445B-4C23-B369-D229508792E8}" sibTransId="{169029E3-EFBA-420C-8D08-BCAB37E18E60}"/>
    <dgm:cxn modelId="{9F21E9BE-CFAE-4615-8D4F-35C472E643F9}" type="presOf" srcId="{D7C8BCFC-609D-4756-AB8D-23C1660402E5}" destId="{44182C6F-FD0C-499A-A414-72F9B16E3F47}" srcOrd="0" destOrd="0" presId="urn:microsoft.com/office/officeart/2018/5/layout/IconCircleLabelList"/>
    <dgm:cxn modelId="{5D78C4F0-EA72-4C02-860E-7FD777F784FA}" type="presOf" srcId="{73D730DE-8516-490B-B827-1291047574C0}" destId="{4D2722D7-EA57-4F1B-B81C-15C480FDC5C7}" srcOrd="0" destOrd="0" presId="urn:microsoft.com/office/officeart/2018/5/layout/IconCircleLabelList"/>
    <dgm:cxn modelId="{017D2645-A3CA-412E-A725-6580C467B61A}" type="presParOf" srcId="{9E97B0C7-95E7-40AA-96CB-3B6E9AEA0D7E}" destId="{8F3BF6DA-1E73-4F82-9E14-FE677B781612}" srcOrd="0" destOrd="0" presId="urn:microsoft.com/office/officeart/2018/5/layout/IconCircleLabelList"/>
    <dgm:cxn modelId="{A12093C9-559E-4708-9E4C-B56071307A32}" type="presParOf" srcId="{8F3BF6DA-1E73-4F82-9E14-FE677B781612}" destId="{3B18FF65-6BDB-4304-87D8-375B4F5E1B6E}" srcOrd="0" destOrd="0" presId="urn:microsoft.com/office/officeart/2018/5/layout/IconCircleLabelList"/>
    <dgm:cxn modelId="{6DEE7AA3-783F-439E-921D-A2A1213BE0BD}" type="presParOf" srcId="{8F3BF6DA-1E73-4F82-9E14-FE677B781612}" destId="{6350DF67-2106-4D56-B71A-19BB9DAD1D51}" srcOrd="1" destOrd="0" presId="urn:microsoft.com/office/officeart/2018/5/layout/IconCircleLabelList"/>
    <dgm:cxn modelId="{28BAC54D-2C81-4242-B3CD-93C27C930BD9}" type="presParOf" srcId="{8F3BF6DA-1E73-4F82-9E14-FE677B781612}" destId="{9BA0FA08-80AF-4046-9B29-B5242DC6E418}" srcOrd="2" destOrd="0" presId="urn:microsoft.com/office/officeart/2018/5/layout/IconCircleLabelList"/>
    <dgm:cxn modelId="{ECC776D5-08A1-482D-9D93-576DB66B16A6}" type="presParOf" srcId="{8F3BF6DA-1E73-4F82-9E14-FE677B781612}" destId="{F2639E8B-3A48-4859-A89A-284A7FDA8250}" srcOrd="3" destOrd="0" presId="urn:microsoft.com/office/officeart/2018/5/layout/IconCircleLabelList"/>
    <dgm:cxn modelId="{18AA76ED-1148-4DA4-9AB4-3C6291BC311A}" type="presParOf" srcId="{9E97B0C7-95E7-40AA-96CB-3B6E9AEA0D7E}" destId="{4D8C21BA-3B6A-455F-ABC6-F85A1A7B7B41}" srcOrd="1" destOrd="0" presId="urn:microsoft.com/office/officeart/2018/5/layout/IconCircleLabelList"/>
    <dgm:cxn modelId="{DE324A3C-3327-4098-83AC-4D42576997BE}" type="presParOf" srcId="{9E97B0C7-95E7-40AA-96CB-3B6E9AEA0D7E}" destId="{055E3E8D-3A63-469E-9DBC-DAD9E5CE9525}" srcOrd="2" destOrd="0" presId="urn:microsoft.com/office/officeart/2018/5/layout/IconCircleLabelList"/>
    <dgm:cxn modelId="{9C608767-FAAA-4FE2-B5F7-14C1252D7C3F}" type="presParOf" srcId="{055E3E8D-3A63-469E-9DBC-DAD9E5CE9525}" destId="{A0408820-D981-4D32-8725-7C76BB238605}" srcOrd="0" destOrd="0" presId="urn:microsoft.com/office/officeart/2018/5/layout/IconCircleLabelList"/>
    <dgm:cxn modelId="{FBA3E486-5A25-4B0D-AFB6-FE3057B16E24}" type="presParOf" srcId="{055E3E8D-3A63-469E-9DBC-DAD9E5CE9525}" destId="{781CA3F0-903F-41DE-B7A4-058920C898D8}" srcOrd="1" destOrd="0" presId="urn:microsoft.com/office/officeart/2018/5/layout/IconCircleLabelList"/>
    <dgm:cxn modelId="{AEB8F8E0-D152-4994-8013-688FCBA265C7}" type="presParOf" srcId="{055E3E8D-3A63-469E-9DBC-DAD9E5CE9525}" destId="{0648E78C-8908-418D-886E-4C98A662F580}" srcOrd="2" destOrd="0" presId="urn:microsoft.com/office/officeart/2018/5/layout/IconCircleLabelList"/>
    <dgm:cxn modelId="{A9ABC1BB-9A10-41CC-8C36-40141EF48031}" type="presParOf" srcId="{055E3E8D-3A63-469E-9DBC-DAD9E5CE9525}" destId="{4D2722D7-EA57-4F1B-B81C-15C480FDC5C7}" srcOrd="3" destOrd="0" presId="urn:microsoft.com/office/officeart/2018/5/layout/IconCircleLabelList"/>
    <dgm:cxn modelId="{A47B485B-0002-4782-AECB-08041E4E9179}" type="presParOf" srcId="{9E97B0C7-95E7-40AA-96CB-3B6E9AEA0D7E}" destId="{B8FABB3C-687E-4AA0-9D0A-754032E67966}" srcOrd="3" destOrd="0" presId="urn:microsoft.com/office/officeart/2018/5/layout/IconCircleLabelList"/>
    <dgm:cxn modelId="{C5BD7365-4246-4352-B103-0FCB51263724}" type="presParOf" srcId="{9E97B0C7-95E7-40AA-96CB-3B6E9AEA0D7E}" destId="{5F1662F8-A163-44D6-BA37-1E44F0B9C9AF}" srcOrd="4" destOrd="0" presId="urn:microsoft.com/office/officeart/2018/5/layout/IconCircleLabelList"/>
    <dgm:cxn modelId="{07BF3F2F-F3C7-447A-BA4E-9516F0FEEC45}" type="presParOf" srcId="{5F1662F8-A163-44D6-BA37-1E44F0B9C9AF}" destId="{510E67DB-696A-4999-AAFB-704A71545018}" srcOrd="0" destOrd="0" presId="urn:microsoft.com/office/officeart/2018/5/layout/IconCircleLabelList"/>
    <dgm:cxn modelId="{3DCC0E85-3AAE-4DA8-89AC-1C0D2752029D}" type="presParOf" srcId="{5F1662F8-A163-44D6-BA37-1E44F0B9C9AF}" destId="{977F8CE5-AC5C-48D5-B9DA-C95DFF838DC7}" srcOrd="1" destOrd="0" presId="urn:microsoft.com/office/officeart/2018/5/layout/IconCircleLabelList"/>
    <dgm:cxn modelId="{57F3AB04-2BEA-4B5F-A92C-D3DF1A3030BC}" type="presParOf" srcId="{5F1662F8-A163-44D6-BA37-1E44F0B9C9AF}" destId="{15B63705-097E-4621-9C30-C074A294C9E5}" srcOrd="2" destOrd="0" presId="urn:microsoft.com/office/officeart/2018/5/layout/IconCircleLabelList"/>
    <dgm:cxn modelId="{4209D07E-46E4-4960-914B-93CB10B9B2B2}" type="presParOf" srcId="{5F1662F8-A163-44D6-BA37-1E44F0B9C9AF}" destId="{44182C6F-FD0C-499A-A414-72F9B16E3F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3F94-7609-48AD-AE15-E8D33372C781}">
      <dsp:nvSpPr>
        <dsp:cNvPr id="0" name=""/>
        <dsp:cNvSpPr/>
      </dsp:nvSpPr>
      <dsp:spPr>
        <a:xfrm>
          <a:off x="695615" y="574852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2CC5D4-AE6A-46D3-8927-83EC1E131B61}">
      <dsp:nvSpPr>
        <dsp:cNvPr id="0" name=""/>
        <dsp:cNvSpPr/>
      </dsp:nvSpPr>
      <dsp:spPr>
        <a:xfrm>
          <a:off x="1127053" y="1006290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F5094-5A9E-4F57-8A4C-FF43D21223F5}">
      <dsp:nvSpPr>
        <dsp:cNvPr id="0" name=""/>
        <dsp:cNvSpPr/>
      </dsp:nvSpPr>
      <dsp:spPr>
        <a:xfrm>
          <a:off x="48459" y="322985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Netflix</a:t>
          </a:r>
        </a:p>
      </dsp:txBody>
      <dsp:txXfrm>
        <a:off x="48459" y="3229853"/>
        <a:ext cx="3318750" cy="720000"/>
      </dsp:txXfrm>
    </dsp:sp>
    <dsp:sp modelId="{DCEBC060-955E-43DF-BDF4-DE1FF5BE0655}">
      <dsp:nvSpPr>
        <dsp:cNvPr id="0" name=""/>
        <dsp:cNvSpPr/>
      </dsp:nvSpPr>
      <dsp:spPr>
        <a:xfrm>
          <a:off x="4595146" y="574852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DA48FA-424F-4FFC-83C6-50D395AD4FC7}">
      <dsp:nvSpPr>
        <dsp:cNvPr id="0" name=""/>
        <dsp:cNvSpPr/>
      </dsp:nvSpPr>
      <dsp:spPr>
        <a:xfrm>
          <a:off x="5026584" y="1006290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4BA9BB-60CE-4F66-8FCE-7E7471F019D1}">
      <dsp:nvSpPr>
        <dsp:cNvPr id="0" name=""/>
        <dsp:cNvSpPr/>
      </dsp:nvSpPr>
      <dsp:spPr>
        <a:xfrm>
          <a:off x="3947990" y="322985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Youtube</a:t>
          </a:r>
        </a:p>
      </dsp:txBody>
      <dsp:txXfrm>
        <a:off x="3947990" y="3229853"/>
        <a:ext cx="33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1E89B-8E26-7340-859A-08347167BA46}">
      <dsp:nvSpPr>
        <dsp:cNvPr id="0" name=""/>
        <dsp:cNvSpPr/>
      </dsp:nvSpPr>
      <dsp:spPr>
        <a:xfrm>
          <a:off x="1941" y="801456"/>
          <a:ext cx="2921793" cy="29217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Low powered devices</a:t>
          </a:r>
        </a:p>
      </dsp:txBody>
      <dsp:txXfrm>
        <a:off x="429828" y="1229343"/>
        <a:ext cx="2066019" cy="2066019"/>
      </dsp:txXfrm>
    </dsp:sp>
    <dsp:sp modelId="{030C08A2-7E1D-6748-B4B7-5EB0533489FD}">
      <dsp:nvSpPr>
        <dsp:cNvPr id="0" name=""/>
        <dsp:cNvSpPr/>
      </dsp:nvSpPr>
      <dsp:spPr>
        <a:xfrm>
          <a:off x="2695811" y="388567"/>
          <a:ext cx="1820528" cy="986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2695811" y="585788"/>
        <a:ext cx="1524697" cy="591663"/>
      </dsp:txXfrm>
    </dsp:sp>
    <dsp:sp modelId="{464602DA-4695-544B-BA07-9721B601675B}">
      <dsp:nvSpPr>
        <dsp:cNvPr id="0" name=""/>
        <dsp:cNvSpPr/>
      </dsp:nvSpPr>
      <dsp:spPr>
        <a:xfrm>
          <a:off x="4391464" y="801456"/>
          <a:ext cx="2921793" cy="2921793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Low bandwidth Connections</a:t>
          </a:r>
        </a:p>
      </dsp:txBody>
      <dsp:txXfrm>
        <a:off x="4819351" y="1229343"/>
        <a:ext cx="2066019" cy="2066019"/>
      </dsp:txXfrm>
    </dsp:sp>
    <dsp:sp modelId="{FFE51223-4EE5-3D42-8584-E64C526A0015}">
      <dsp:nvSpPr>
        <dsp:cNvPr id="0" name=""/>
        <dsp:cNvSpPr/>
      </dsp:nvSpPr>
      <dsp:spPr>
        <a:xfrm rot="10800000">
          <a:off x="2798860" y="3150032"/>
          <a:ext cx="1820528" cy="986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 rot="10800000">
        <a:off x="3094691" y="3347253"/>
        <a:ext cx="1524697" cy="591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8FF65-6BDB-4304-87D8-375B4F5E1B6E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50DF67-2106-4D56-B71A-19BB9DAD1D51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639E8B-3A48-4859-A89A-284A7FDA8250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S3 options</a:t>
          </a:r>
        </a:p>
      </dsp:txBody>
      <dsp:txXfrm>
        <a:off x="66086" y="2398182"/>
        <a:ext cx="2981250" cy="720000"/>
      </dsp:txXfrm>
    </dsp:sp>
    <dsp:sp modelId="{A0408820-D981-4D32-8725-7C76BB238605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1CA3F0-903F-41DE-B7A4-058920C898D8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2722D7-EA57-4F1B-B81C-15C480FDC5C7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MPEG-DASH</a:t>
          </a:r>
        </a:p>
      </dsp:txBody>
      <dsp:txXfrm>
        <a:off x="3569054" y="2398182"/>
        <a:ext cx="2981250" cy="720000"/>
      </dsp:txXfrm>
    </dsp:sp>
    <dsp:sp modelId="{510E67DB-696A-4999-AAFB-704A71545018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7F8CE5-AC5C-48D5-B9DA-C95DFF838DC7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182C6F-FD0C-499A-A414-72F9B16E3F47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Encoding </a:t>
          </a:r>
          <a:r>
            <a:rPr lang="en-US" sz="3600" kern="1200" err="1"/>
            <a:t>api</a:t>
          </a:r>
          <a:r>
            <a:rPr lang="en-US" sz="3600" kern="1200"/>
            <a:t>?</a:t>
          </a:r>
        </a:p>
      </dsp:txBody>
      <dsp:txXfrm>
        <a:off x="7072023" y="239818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3F18-CB02-5D4E-98D7-E5C8076E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66F77-7A91-0D43-A493-E28B6CB32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3567-8A7D-6F43-A56D-6C152FF0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12B3-7CB9-4440-B0C2-673B5BB3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7AC9-9AF5-874C-A5E8-CBAB7999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C0C9-C9AF-A047-9233-E30B4F2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B8367-EDC6-DB4F-AB92-EE69D40FD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00B5-BAEA-984C-97D3-526F6535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3D83-4888-CF45-9F60-4990DD0F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E8DB-E2F7-A544-82AB-09F3E69C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2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EAB8A-378D-7544-987B-850A15EE8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4F191-3DDB-7A43-81EC-A1C3FBBE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D68D-A483-6142-ADC6-01A3A909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28E5-87F7-CB4E-B405-753B228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D739-6989-4146-A590-DF600E54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5C0F-C29F-CC4C-95F0-8FBA9502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B84E-8AC6-AA4D-B047-2B759AF7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D37F-B31C-FF49-A389-C78800F7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68EF-FC11-E44C-B3CC-832F642D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FB42-CAC8-7B46-B7E2-5CC7CE24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1C8-5B01-F14B-B57C-20A7F943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9993-2340-9141-8949-D4640DFB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8944-08E8-CD43-BD9F-440E745A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D251-8325-7345-825D-0C79B65A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1DA2-4CCF-E04B-BEF6-C65BE46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1B38-3C7A-3C43-B5A1-B3D12EB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BF57-7C58-E447-9CE0-E7A5F8E0A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6A1D3-6E2E-E94C-8E76-2B75E26C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52A3-A1C7-4144-A9B5-FDE69B64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0DDA-619A-C245-B74C-3D2AF6D2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97AF-8CDB-8745-AABA-43EE93C2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E9A1-E9A3-E140-8A1C-E32917F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B7AE5-24E7-F747-B7CF-3E74C2EF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B4D93-2418-F549-B046-6C666A942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7C3E9-7DB6-1A40-91C5-1BD3D79B3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CDC8-CBDE-C44B-AD4B-05E1F7D0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1E7B0-B65D-5640-8F15-728835E9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E9DD2-DAAD-9A46-9B56-117E57BA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57E9-574F-8649-B4D0-400AB42E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1438-75DF-6D48-BAD1-6BB25593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9A974-AA76-E04D-9AB9-3207939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5FD48-B266-EB42-8841-44D808D3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5048B-65AF-304D-A524-35790E2B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AB18-FCFE-C54D-9277-F998E6C3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08BA0-1C1F-3140-91B3-D8CD1528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D0BCE-B97D-4A48-9B51-DAEF4A45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C696-559D-234F-AA9F-87F053C2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04C3-2095-0D42-A2A5-F042DF05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1C102-C302-2D49-9D83-922BF354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5B761-E636-6B4D-AE97-B545CB9B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70CF-1F55-AF47-B986-8CF2B424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AAB15-6B71-6340-B7E7-C576302B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6B5F-4316-BB4C-8F6D-0B448BBF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EC484-CFB9-0945-A333-22F29CDC8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811B3-BFD8-F946-8DCA-2BC6406D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864A8-A976-6646-8D50-19A97781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7A26-3026-B748-B848-6F6AD5E5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17436-B5AE-D241-8A87-72C714FE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6C1BF-38C6-E64F-AB7C-4D62E965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1B25A-F6EB-6E42-9473-CBEB76F2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A206-3A76-B343-AC90-97CF9B26D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AA968-CF31-BF4F-9D00-825279B9395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8433-A8F5-6F47-8EBA-E61E21E72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3332-0773-BE43-8107-AF185477C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D781-FDA1-FB42-91FA-3E7C21CD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EE4C-C73C-1345-902F-36AF6C953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Distributed Video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20082-056B-BB4A-8AB0-B2A1177D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Adam Espinosa, Michael Metz</a:t>
            </a:r>
          </a:p>
        </p:txBody>
      </p:sp>
    </p:spTree>
    <p:extLst>
      <p:ext uri="{BB962C8B-B14F-4D97-AF65-F5344CB8AC3E}">
        <p14:creationId xmlns:p14="http://schemas.microsoft.com/office/powerpoint/2010/main" val="171375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D9B44-FD01-2849-AD54-0038AA62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A41B-64FE-B841-876E-C652E77C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87801"/>
                </a:solidFill>
                <a:latin typeface="+mn-lt"/>
                <a:ea typeface="+mn-ea"/>
                <a:cs typeface="+mn-cs"/>
              </a:rPr>
              <a:t>FFMPEG Wrapper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CEF5006-5871-B744-A4F9-C372A1C310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2870433"/>
            <a:ext cx="11496821" cy="32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C5963-F5C0-644F-94C1-82700A1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Things to consider for production environment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B11EC2-01AE-4152-94AE-25912798F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2375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88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3F4A-3E32-5343-A4E7-5C397CCC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Video Encoding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5BDF6-A1D0-0C43-A4B2-6E750A888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7951" y="1743645"/>
            <a:ext cx="9481687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E07E6-8B9E-BD4C-BFEF-C01A22AEAAD2}"/>
              </a:ext>
            </a:extLst>
          </p:cNvPr>
          <p:cNvCxnSpPr/>
          <p:nvPr/>
        </p:nvCxnSpPr>
        <p:spPr>
          <a:xfrm>
            <a:off x="4666593" y="4288221"/>
            <a:ext cx="3922461" cy="472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81E3C-4F8E-9D4B-A0CC-2615FA01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717A09-A597-4AAB-897E-6B7D29435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06707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51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6EAAA-7C66-DE4F-A7AE-FCB062F6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But 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41B22E-4E35-40EB-90A2-B8CEAD2EF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140013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23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loud 65">
            <a:extLst>
              <a:ext uri="{FF2B5EF4-FFF2-40B4-BE49-F238E27FC236}">
                <a16:creationId xmlns:a16="http://schemas.microsoft.com/office/drawing/2014/main" id="{58E36C89-98C1-7342-8523-56C1CF039840}"/>
              </a:ext>
            </a:extLst>
          </p:cNvPr>
          <p:cNvSpPr/>
          <p:nvPr/>
        </p:nvSpPr>
        <p:spPr>
          <a:xfrm>
            <a:off x="7079214" y="2873766"/>
            <a:ext cx="2545237" cy="152714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C7455C1A-50B4-5149-9E15-622614476C55}"/>
              </a:ext>
            </a:extLst>
          </p:cNvPr>
          <p:cNvSpPr/>
          <p:nvPr/>
        </p:nvSpPr>
        <p:spPr>
          <a:xfrm>
            <a:off x="9624451" y="2969272"/>
            <a:ext cx="2545237" cy="152714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91FA2-4F03-BC4B-8F52-A2836610C634}"/>
              </a:ext>
            </a:extLst>
          </p:cNvPr>
          <p:cNvSpPr/>
          <p:nvPr/>
        </p:nvSpPr>
        <p:spPr>
          <a:xfrm>
            <a:off x="509047" y="4967926"/>
            <a:ext cx="5872899" cy="103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EE13A-2B0F-5D4F-8473-0AEC2A2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94155-F96C-1040-82C5-F3FC44385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512" y="2923612"/>
            <a:ext cx="1033658" cy="1033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349F33-6BE0-3149-9057-2BA516A260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7381" y="4917737"/>
            <a:ext cx="1512046" cy="1134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7C5C2-18BA-414B-BDF1-63AF122E3B0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8215" y="3267485"/>
            <a:ext cx="874559" cy="583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23D850-C89F-DC42-99F4-7EC9AC3975A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702" y="5167311"/>
            <a:ext cx="874559" cy="583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C4E1A-A2A3-8647-BE16-AD2E782A6D1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9197" y="5167311"/>
            <a:ext cx="874559" cy="583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25DE25-9758-B749-8C27-E12C191E287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692" y="5167311"/>
            <a:ext cx="874559" cy="583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801709-F3B9-9F45-A484-DDCE9D2E8C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441" y="5167310"/>
            <a:ext cx="874559" cy="583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F0E2D3-9C98-8D4B-8058-9E9E8076EAEE}"/>
              </a:ext>
            </a:extLst>
          </p:cNvPr>
          <p:cNvSpPr txBox="1"/>
          <p:nvPr/>
        </p:nvSpPr>
        <p:spPr>
          <a:xfrm>
            <a:off x="4416012" y="4867073"/>
            <a:ext cx="801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B14DC4-CDDF-E044-BE28-C12658FAC431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6381945" y="5484755"/>
            <a:ext cx="2560320" cy="0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499F36-3A3C-A242-977C-2C0FACBE0CF0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1508170" y="3440441"/>
            <a:ext cx="1500045" cy="118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DCA1F-36B5-3E43-956D-85223C495C09}"/>
              </a:ext>
            </a:extLst>
          </p:cNvPr>
          <p:cNvCxnSpPr>
            <a:stCxn id="7" idx="2"/>
          </p:cNvCxnSpPr>
          <p:nvPr/>
        </p:nvCxnSpPr>
        <p:spPr>
          <a:xfrm flipH="1">
            <a:off x="1209981" y="3850524"/>
            <a:ext cx="2235514" cy="1117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3D7E2F-B620-3B40-B51A-CC5DDCE50B8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46379" y="3850524"/>
            <a:ext cx="899116" cy="1117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DC09F1-2B50-CF4B-AF97-2678B47FEB2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445495" y="3850524"/>
            <a:ext cx="297476" cy="1117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AFACE3-603B-734F-9694-C74D41A3672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445495" y="3850524"/>
            <a:ext cx="2144600" cy="110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3EE4DD-D8C0-BD4E-9A10-8A5B16B1AA7F}"/>
              </a:ext>
            </a:extLst>
          </p:cNvPr>
          <p:cNvSpPr txBox="1"/>
          <p:nvPr/>
        </p:nvSpPr>
        <p:spPr>
          <a:xfrm>
            <a:off x="509048" y="6082016"/>
            <a:ext cx="58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WORKER CLIENTS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9B2A3-6880-0147-A443-F32549B399DE}"/>
              </a:ext>
            </a:extLst>
          </p:cNvPr>
          <p:cNvSpPr txBox="1"/>
          <p:nvPr/>
        </p:nvSpPr>
        <p:spPr>
          <a:xfrm>
            <a:off x="2960985" y="2600447"/>
            <a:ext cx="96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TCP SERVER</a:t>
            </a:r>
          </a:p>
        </p:txBody>
      </p:sp>
      <p:sp>
        <p:nvSpPr>
          <p:cNvPr id="49" name="Round Same Side Corner Rectangle 48">
            <a:extLst>
              <a:ext uri="{FF2B5EF4-FFF2-40B4-BE49-F238E27FC236}">
                <a16:creationId xmlns:a16="http://schemas.microsoft.com/office/drawing/2014/main" id="{7C13616D-7FA8-7C4C-80E9-BC79DC3F30C8}"/>
              </a:ext>
            </a:extLst>
          </p:cNvPr>
          <p:cNvSpPr/>
          <p:nvPr/>
        </p:nvSpPr>
        <p:spPr>
          <a:xfrm>
            <a:off x="754959" y="2957645"/>
            <a:ext cx="443060" cy="4255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</a:t>
            </a:r>
          </a:p>
        </p:txBody>
      </p:sp>
      <p:sp>
        <p:nvSpPr>
          <p:cNvPr id="51" name="Round Same Side Corner Rectangle 50">
            <a:extLst>
              <a:ext uri="{FF2B5EF4-FFF2-40B4-BE49-F238E27FC236}">
                <a16:creationId xmlns:a16="http://schemas.microsoft.com/office/drawing/2014/main" id="{BB852904-35C6-6F47-9E4E-BE592EA5B9FE}"/>
              </a:ext>
            </a:extLst>
          </p:cNvPr>
          <p:cNvSpPr/>
          <p:nvPr/>
        </p:nvSpPr>
        <p:spPr>
          <a:xfrm>
            <a:off x="1053158" y="2969272"/>
            <a:ext cx="443060" cy="4255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6E0D353F-1EAA-104A-A68A-76B87EA75708}"/>
              </a:ext>
            </a:extLst>
          </p:cNvPr>
          <p:cNvSpPr/>
          <p:nvPr/>
        </p:nvSpPr>
        <p:spPr>
          <a:xfrm>
            <a:off x="1144337" y="3547708"/>
            <a:ext cx="443060" cy="4255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</a:t>
            </a:r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E21F55F6-6AE4-1B4C-9556-7206BA5304E6}"/>
              </a:ext>
            </a:extLst>
          </p:cNvPr>
          <p:cNvSpPr/>
          <p:nvPr/>
        </p:nvSpPr>
        <p:spPr>
          <a:xfrm>
            <a:off x="548281" y="3531761"/>
            <a:ext cx="443060" cy="4255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</a:t>
            </a:r>
          </a:p>
        </p:txBody>
      </p:sp>
      <p:sp>
        <p:nvSpPr>
          <p:cNvPr id="54" name="Round Same Side Corner Rectangle 53">
            <a:extLst>
              <a:ext uri="{FF2B5EF4-FFF2-40B4-BE49-F238E27FC236}">
                <a16:creationId xmlns:a16="http://schemas.microsoft.com/office/drawing/2014/main" id="{5182F0BD-F97F-304C-AE73-282AA6D7257B}"/>
              </a:ext>
            </a:extLst>
          </p:cNvPr>
          <p:cNvSpPr/>
          <p:nvPr/>
        </p:nvSpPr>
        <p:spPr>
          <a:xfrm>
            <a:off x="326751" y="3152520"/>
            <a:ext cx="443060" cy="4255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</a:t>
            </a:r>
          </a:p>
        </p:txBody>
      </p:sp>
      <p:sp>
        <p:nvSpPr>
          <p:cNvPr id="55" name="Round Same Side Corner Rectangle 54">
            <a:extLst>
              <a:ext uri="{FF2B5EF4-FFF2-40B4-BE49-F238E27FC236}">
                <a16:creationId xmlns:a16="http://schemas.microsoft.com/office/drawing/2014/main" id="{4AE10925-5FB9-DC4B-883B-CA2226DBD51E}"/>
              </a:ext>
            </a:extLst>
          </p:cNvPr>
          <p:cNvSpPr/>
          <p:nvPr/>
        </p:nvSpPr>
        <p:spPr>
          <a:xfrm>
            <a:off x="725205" y="3445706"/>
            <a:ext cx="443060" cy="4255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</a:t>
            </a:r>
          </a:p>
        </p:txBody>
      </p:sp>
      <p:pic>
        <p:nvPicPr>
          <p:cNvPr id="61" name="Graphic 60" descr="Paper">
            <a:extLst>
              <a:ext uri="{FF2B5EF4-FFF2-40B4-BE49-F238E27FC236}">
                <a16:creationId xmlns:a16="http://schemas.microsoft.com/office/drawing/2014/main" id="{3F5012F0-B8B2-F94B-B218-0855830021C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8187" y="3212973"/>
            <a:ext cx="848728" cy="84872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9ED7764-A56B-B441-8F62-96F349E85763}"/>
              </a:ext>
            </a:extLst>
          </p:cNvPr>
          <p:cNvSpPr txBox="1"/>
          <p:nvPr/>
        </p:nvSpPr>
        <p:spPr>
          <a:xfrm>
            <a:off x="7562471" y="2480762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videos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9C5347-277F-E74F-9C9E-28AE737FE86F}"/>
              </a:ext>
            </a:extLst>
          </p:cNvPr>
          <p:cNvSpPr txBox="1"/>
          <p:nvPr/>
        </p:nvSpPr>
        <p:spPr>
          <a:xfrm>
            <a:off x="9693404" y="2547950"/>
            <a:ext cx="213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Transcoded Videos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6F29EB-12EE-D74C-973D-D5BBB4663DF8}"/>
              </a:ext>
            </a:extLst>
          </p:cNvPr>
          <p:cNvCxnSpPr>
            <a:stCxn id="66" idx="1"/>
            <a:endCxn id="6" idx="0"/>
          </p:cNvCxnSpPr>
          <p:nvPr/>
        </p:nvCxnSpPr>
        <p:spPr>
          <a:xfrm>
            <a:off x="8351833" y="4399283"/>
            <a:ext cx="1341571" cy="518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770E58-112D-E74B-9044-E08D555AA961}"/>
              </a:ext>
            </a:extLst>
          </p:cNvPr>
          <p:cNvCxnSpPr>
            <a:cxnSpLocks/>
            <a:stCxn id="67" idx="1"/>
            <a:endCxn id="6" idx="0"/>
          </p:cNvCxnSpPr>
          <p:nvPr/>
        </p:nvCxnSpPr>
        <p:spPr>
          <a:xfrm flipH="1">
            <a:off x="9693404" y="4494789"/>
            <a:ext cx="1203666" cy="422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Paper">
            <a:extLst>
              <a:ext uri="{FF2B5EF4-FFF2-40B4-BE49-F238E27FC236}">
                <a16:creationId xmlns:a16="http://schemas.microsoft.com/office/drawing/2014/main" id="{CFE0B56A-D193-2C4D-9151-F7F6F04FF35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8187" y="3212973"/>
            <a:ext cx="848728" cy="848728"/>
          </a:xfrm>
          <a:prstGeom prst="rect">
            <a:avLst/>
          </a:prstGeom>
        </p:spPr>
      </p:pic>
      <p:pic>
        <p:nvPicPr>
          <p:cNvPr id="79" name="Graphic 78" descr="Paper">
            <a:extLst>
              <a:ext uri="{FF2B5EF4-FFF2-40B4-BE49-F238E27FC236}">
                <a16:creationId xmlns:a16="http://schemas.microsoft.com/office/drawing/2014/main" id="{DBA4613D-1DC0-BB47-924E-7882204F5AF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4290" y="3222137"/>
            <a:ext cx="848728" cy="848728"/>
          </a:xfrm>
          <a:prstGeom prst="rect">
            <a:avLst/>
          </a:prstGeom>
        </p:spPr>
      </p:pic>
      <p:pic>
        <p:nvPicPr>
          <p:cNvPr id="80" name="Graphic 79" descr="Paper">
            <a:extLst>
              <a:ext uri="{FF2B5EF4-FFF2-40B4-BE49-F238E27FC236}">
                <a16:creationId xmlns:a16="http://schemas.microsoft.com/office/drawing/2014/main" id="{4E4FFEE7-0EB2-1043-A2AC-FDFAF10A5F9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8187" y="3240677"/>
            <a:ext cx="848728" cy="84872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A8BC69A-0041-EF4E-B339-DDD31D25D289}"/>
              </a:ext>
            </a:extLst>
          </p:cNvPr>
          <p:cNvSpPr txBox="1"/>
          <p:nvPr/>
        </p:nvSpPr>
        <p:spPr>
          <a:xfrm>
            <a:off x="842502" y="5754694"/>
            <a:ext cx="938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Encoding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5ED641-9E9D-4142-BCB0-588194D6ABFC}"/>
              </a:ext>
            </a:extLst>
          </p:cNvPr>
          <p:cNvSpPr txBox="1"/>
          <p:nvPr/>
        </p:nvSpPr>
        <p:spPr>
          <a:xfrm>
            <a:off x="2093581" y="5764801"/>
            <a:ext cx="938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Encoding</a:t>
            </a:r>
          </a:p>
        </p:txBody>
      </p:sp>
      <p:pic>
        <p:nvPicPr>
          <p:cNvPr id="85" name="Graphic 84" descr="Paper">
            <a:extLst>
              <a:ext uri="{FF2B5EF4-FFF2-40B4-BE49-F238E27FC236}">
                <a16:creationId xmlns:a16="http://schemas.microsoft.com/office/drawing/2014/main" id="{F23BB3FC-E05B-D34E-BFDE-D4212DD8A5E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726" y="5479826"/>
            <a:ext cx="295685" cy="295685"/>
          </a:xfrm>
          <a:prstGeom prst="rect">
            <a:avLst/>
          </a:prstGeom>
        </p:spPr>
      </p:pic>
      <p:pic>
        <p:nvPicPr>
          <p:cNvPr id="87" name="Graphic 86" descr="Paper">
            <a:extLst>
              <a:ext uri="{FF2B5EF4-FFF2-40B4-BE49-F238E27FC236}">
                <a16:creationId xmlns:a16="http://schemas.microsoft.com/office/drawing/2014/main" id="{71700032-9418-894F-A89E-11AAA76891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5115" y="5535097"/>
            <a:ext cx="295685" cy="2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867 -0.00278 " pathEditMode="relative" ptsTypes="AA">
                                      <p:cBhvr>
                                        <p:cTn id="3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68 -0.00277 L 0.01928 0.2662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10208 0.25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6185 0.0668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08 0.2544 L -0.57526 0.2659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67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5 0.0669 L 0.09583 0.3358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10156 0.2768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0.27685 L -0.45378 0.255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41368 -1.85185E-6 C 0.59896 -1.85185E-6 0.82748 -0.08217 0.82748 -0.14884 L 0.82748 -0.29768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67" y="-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32487 -3.7037E-6 C 0.47031 -3.7037E-6 0.64974 -0.08125 0.64974 -0.14699 L 0.64974 -0.29375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7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1" grpId="1" animBg="1"/>
      <p:bldP spid="51" grpId="2" animBg="1"/>
      <p:bldP spid="52" grpId="0" animBg="1"/>
      <p:bldP spid="53" grpId="0" animBg="1"/>
      <p:bldP spid="54" grpId="0" animBg="1"/>
      <p:bldP spid="55" grpId="0" animBg="1"/>
      <p:bldP spid="55" grpId="1" animBg="1"/>
      <p:bldP spid="55" grpId="2" animBg="1"/>
      <p:bldP spid="81" grpId="0"/>
      <p:bldP spid="81" grpId="1"/>
      <p:bldP spid="82" grpId="0"/>
      <p:bldP spid="8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0E43A-950E-3143-B356-72667274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MYSQL JOB TABLE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B0EC0E6-606C-5147-B0B3-83F44E19F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2712351"/>
            <a:ext cx="11496821" cy="3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1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59060-DCC3-574A-91B2-9EB10F42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0278-427E-C14A-9DA8-4C130C0A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17170"/>
                </a:solidFill>
                <a:latin typeface="+mn-lt"/>
                <a:ea typeface="+mn-ea"/>
                <a:cs typeface="+mn-cs"/>
              </a:rPr>
              <a:t>Single Threaded TCP server VS RMI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DE5CD5-7B63-914B-937E-0F857DA305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073" y="2509911"/>
            <a:ext cx="652675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D0216-EF16-864E-A63F-5906FC71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JSON with TCP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D8AC09F-C9B6-2C49-9DD6-A694D0408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0131" y="492573"/>
            <a:ext cx="538092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01F1-EA09-F24C-819A-657ABB52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Digital ocean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FEC46C-C6A1-F641-9D91-71140F036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8824" y="771225"/>
            <a:ext cx="8643176" cy="53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76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Distributed Video Encoding</vt:lpstr>
      <vt:lpstr>What is  Video Encoding</vt:lpstr>
      <vt:lpstr>Motivation</vt:lpstr>
      <vt:lpstr>But Why?</vt:lpstr>
      <vt:lpstr>Implementation</vt:lpstr>
      <vt:lpstr>MYSQL JOB TABLE</vt:lpstr>
      <vt:lpstr>MUTUAL EXCLUSION</vt:lpstr>
      <vt:lpstr>Use JSON with TCP</vt:lpstr>
      <vt:lpstr>Digital ocean</vt:lpstr>
      <vt:lpstr>Encoding</vt:lpstr>
      <vt:lpstr>Things to consider for production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Video Encoding</dc:title>
  <dc:creator>Metz, Michael</dc:creator>
  <cp:lastModifiedBy>Metz, Michael</cp:lastModifiedBy>
  <cp:revision>3</cp:revision>
  <dcterms:created xsi:type="dcterms:W3CDTF">2018-12-04T17:36:08Z</dcterms:created>
  <dcterms:modified xsi:type="dcterms:W3CDTF">2018-12-06T17:09:11Z</dcterms:modified>
</cp:coreProperties>
</file>