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2850CB7-ADB2-40B1-B06C-6FD34A0F44D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7CB7860-CFFC-454A-A0FE-4691A449E9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1446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0CB7-ADB2-40B1-B06C-6FD34A0F44D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B7860-CFFC-454A-A0FE-4691A449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9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0CB7-ADB2-40B1-B06C-6FD34A0F44D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B7860-CFFC-454A-A0FE-4691A449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1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0CB7-ADB2-40B1-B06C-6FD34A0F44D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B7860-CFFC-454A-A0FE-4691A449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7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0CB7-ADB2-40B1-B06C-6FD34A0F44D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B7860-CFFC-454A-A0FE-4691A449E9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630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0CB7-ADB2-40B1-B06C-6FD34A0F44D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B7860-CFFC-454A-A0FE-4691A449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8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0CB7-ADB2-40B1-B06C-6FD34A0F44D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B7860-CFFC-454A-A0FE-4691A449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2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0CB7-ADB2-40B1-B06C-6FD34A0F44D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B7860-CFFC-454A-A0FE-4691A449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4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0CB7-ADB2-40B1-B06C-6FD34A0F44D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B7860-CFFC-454A-A0FE-4691A449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0CB7-ADB2-40B1-B06C-6FD34A0F44D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B7860-CFFC-454A-A0FE-4691A449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8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0CB7-ADB2-40B1-B06C-6FD34A0F44D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B7860-CFFC-454A-A0FE-4691A449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2850CB7-ADB2-40B1-B06C-6FD34A0F44D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7CB7860-CFFC-454A-A0FE-4691A449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5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F530714-E289-4555-8ABD-730DA318A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125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714D1E-69B7-A20F-C523-42CAFD7D481F}"/>
              </a:ext>
            </a:extLst>
          </p:cNvPr>
          <p:cNvSpPr txBox="1"/>
          <p:nvPr/>
        </p:nvSpPr>
        <p:spPr>
          <a:xfrm>
            <a:off x="9161251" y="674261"/>
            <a:ext cx="28394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1.) Go to website: https://www.qt.io/download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91634D-3B5F-5DF1-D5EE-4AB9170A2A48}"/>
              </a:ext>
            </a:extLst>
          </p:cNvPr>
          <p:cNvSpPr txBox="1"/>
          <p:nvPr/>
        </p:nvSpPr>
        <p:spPr>
          <a:xfrm>
            <a:off x="9161252" y="183242"/>
            <a:ext cx="283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Steps:</a:t>
            </a:r>
          </a:p>
        </p:txBody>
      </p:sp>
    </p:spTree>
    <p:extLst>
      <p:ext uri="{BB962C8B-B14F-4D97-AF65-F5344CB8AC3E}">
        <p14:creationId xmlns:p14="http://schemas.microsoft.com/office/powerpoint/2010/main" val="1279816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974FE33-9894-8A5B-0C56-92B84CEE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0949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5610E8-788E-18B0-8E18-6E32E990A4C9}"/>
              </a:ext>
            </a:extLst>
          </p:cNvPr>
          <p:cNvSpPr txBox="1"/>
          <p:nvPr/>
        </p:nvSpPr>
        <p:spPr>
          <a:xfrm>
            <a:off x="9161252" y="183242"/>
            <a:ext cx="283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F9A57-0160-AD47-B364-7725BE2056DB}"/>
              </a:ext>
            </a:extLst>
          </p:cNvPr>
          <p:cNvSpPr txBox="1"/>
          <p:nvPr/>
        </p:nvSpPr>
        <p:spPr>
          <a:xfrm>
            <a:off x="9161251" y="674261"/>
            <a:ext cx="2839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1.) Open the mainwindow.cpp file.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6BFED-2E99-213D-708E-EF247766376D}"/>
              </a:ext>
            </a:extLst>
          </p:cNvPr>
          <p:cNvSpPr txBox="1"/>
          <p:nvPr/>
        </p:nvSpPr>
        <p:spPr>
          <a:xfrm>
            <a:off x="9161251" y="1050947"/>
            <a:ext cx="2839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2.) Include the &lt;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QPushButton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header.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ADCDA2-D3E5-B648-6CB2-BF9AEA4E1B2E}"/>
              </a:ext>
            </a:extLst>
          </p:cNvPr>
          <p:cNvSpPr txBox="1"/>
          <p:nvPr/>
        </p:nvSpPr>
        <p:spPr>
          <a:xfrm>
            <a:off x="9161251" y="1427633"/>
            <a:ext cx="2839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3.) Add the following test code inside the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MainWindow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constructor: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this-&gt;</a:t>
            </a:r>
            <a:r>
              <a:rPr lang="en-US" sz="11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setCentralWidget</a:t>
            </a:r>
            <a:r>
              <a:rPr lang="en-US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(new </a:t>
            </a:r>
            <a:r>
              <a:rPr lang="en-US" sz="11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QPushButton</a:t>
            </a:r>
            <a:r>
              <a:rPr lang="en-US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(“Test Button”, this));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463B32-32FF-25A9-764A-E0F527648F2A}"/>
              </a:ext>
            </a:extLst>
          </p:cNvPr>
          <p:cNvSpPr txBox="1"/>
          <p:nvPr/>
        </p:nvSpPr>
        <p:spPr>
          <a:xfrm>
            <a:off x="9161250" y="2312150"/>
            <a:ext cx="28394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4.) Select the green run button in the bottom left or use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Ctrl+R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hotkey.</a:t>
            </a:r>
          </a:p>
        </p:txBody>
      </p:sp>
    </p:spTree>
    <p:extLst>
      <p:ext uri="{BB962C8B-B14F-4D97-AF65-F5344CB8AC3E}">
        <p14:creationId xmlns:p14="http://schemas.microsoft.com/office/powerpoint/2010/main" val="822322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ord&#10;&#10;Description automatically generated">
            <a:extLst>
              <a:ext uri="{FF2B5EF4-FFF2-40B4-BE49-F238E27FC236}">
                <a16:creationId xmlns:a16="http://schemas.microsoft.com/office/drawing/2014/main" id="{E34770EB-5C42-3283-6745-310966DE0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8361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D60883-18F8-8702-5155-1CB53FAE1E48}"/>
              </a:ext>
            </a:extLst>
          </p:cNvPr>
          <p:cNvSpPr txBox="1"/>
          <p:nvPr/>
        </p:nvSpPr>
        <p:spPr>
          <a:xfrm>
            <a:off x="9161252" y="183242"/>
            <a:ext cx="283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037CC7-42BA-6BE5-FAEF-73DDBFA081DC}"/>
              </a:ext>
            </a:extLst>
          </p:cNvPr>
          <p:cNvSpPr txBox="1"/>
          <p:nvPr/>
        </p:nvSpPr>
        <p:spPr>
          <a:xfrm>
            <a:off x="9161251" y="674261"/>
            <a:ext cx="28394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1.) You should now have a similar window as to the one in the screenshot.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71C26-9115-CBDE-8DBB-E4604FEA6B2E}"/>
              </a:ext>
            </a:extLst>
          </p:cNvPr>
          <p:cNvSpPr txBox="1"/>
          <p:nvPr/>
        </p:nvSpPr>
        <p:spPr>
          <a:xfrm>
            <a:off x="9161250" y="1105148"/>
            <a:ext cx="28394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2.) Qt should now be setup and ready to start our tutorial series.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13A7D2A4-19E1-A5A9-FE7E-FC440044CE2F}"/>
              </a:ext>
            </a:extLst>
          </p:cNvPr>
          <p:cNvSpPr txBox="1"/>
          <p:nvPr/>
        </p:nvSpPr>
        <p:spPr>
          <a:xfrm>
            <a:off x="9161249" y="1536035"/>
            <a:ext cx="2839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3.) Remove the previous test code.</a:t>
            </a:r>
          </a:p>
        </p:txBody>
      </p:sp>
    </p:spTree>
    <p:extLst>
      <p:ext uri="{BB962C8B-B14F-4D97-AF65-F5344CB8AC3E}">
        <p14:creationId xmlns:p14="http://schemas.microsoft.com/office/powerpoint/2010/main" val="276888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B113B27-F43D-507F-CB35-5745E59DE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0949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5FCA75-1552-C361-FB52-3DFE188E11FC}"/>
              </a:ext>
            </a:extLst>
          </p:cNvPr>
          <p:cNvSpPr txBox="1"/>
          <p:nvPr/>
        </p:nvSpPr>
        <p:spPr>
          <a:xfrm>
            <a:off x="9161252" y="183242"/>
            <a:ext cx="283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3169CE-F943-0295-5E81-08787BA0897B}"/>
              </a:ext>
            </a:extLst>
          </p:cNvPr>
          <p:cNvSpPr txBox="1"/>
          <p:nvPr/>
        </p:nvSpPr>
        <p:spPr>
          <a:xfrm>
            <a:off x="9161251" y="674261"/>
            <a:ext cx="28394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1.) Scroll down the page and select the following highlighted link: </a:t>
            </a:r>
            <a:r>
              <a:rPr lang="en-US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open source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100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A24B8F5-4A0F-19C5-35C9-F8B385DFF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049109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8D34A-3975-B6D5-E78C-A1F1B6920DC8}"/>
              </a:ext>
            </a:extLst>
          </p:cNvPr>
          <p:cNvSpPr txBox="1"/>
          <p:nvPr/>
        </p:nvSpPr>
        <p:spPr>
          <a:xfrm>
            <a:off x="9161252" y="183242"/>
            <a:ext cx="283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C63CDB-BB99-B59B-ACFA-0DC979186DDA}"/>
              </a:ext>
            </a:extLst>
          </p:cNvPr>
          <p:cNvSpPr txBox="1"/>
          <p:nvPr/>
        </p:nvSpPr>
        <p:spPr>
          <a:xfrm>
            <a:off x="9161251" y="674261"/>
            <a:ext cx="28394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1.) Scroll down and select the following link to download the installer: </a:t>
            </a:r>
            <a:r>
              <a:rPr lang="en-US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Download the Qt Online Installer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98D75-3EF6-CF81-6B54-337E8DCF5B71}"/>
              </a:ext>
            </a:extLst>
          </p:cNvPr>
          <p:cNvSpPr txBox="1"/>
          <p:nvPr/>
        </p:nvSpPr>
        <p:spPr>
          <a:xfrm>
            <a:off x="9161251" y="1272104"/>
            <a:ext cx="2839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2.) Once downloaded, open the installer.</a:t>
            </a:r>
          </a:p>
        </p:txBody>
      </p:sp>
    </p:spTree>
    <p:extLst>
      <p:ext uri="{BB962C8B-B14F-4D97-AF65-F5344CB8AC3E}">
        <p14:creationId xmlns:p14="http://schemas.microsoft.com/office/powerpoint/2010/main" val="39865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8C3843E-BB1A-6631-62B3-E21730869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50013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BB768E-9EA2-6C11-1EAF-4904CB4AE843}"/>
              </a:ext>
            </a:extLst>
          </p:cNvPr>
          <p:cNvSpPr txBox="1"/>
          <p:nvPr/>
        </p:nvSpPr>
        <p:spPr>
          <a:xfrm>
            <a:off x="9161252" y="183242"/>
            <a:ext cx="283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6237A-58E8-657C-7162-BEEA657EE393}"/>
              </a:ext>
            </a:extLst>
          </p:cNvPr>
          <p:cNvSpPr txBox="1"/>
          <p:nvPr/>
        </p:nvSpPr>
        <p:spPr>
          <a:xfrm>
            <a:off x="9161251" y="553491"/>
            <a:ext cx="2839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1.) Login. Create an account if needed.</a:t>
            </a:r>
          </a:p>
        </p:txBody>
      </p:sp>
    </p:spTree>
    <p:extLst>
      <p:ext uri="{BB962C8B-B14F-4D97-AF65-F5344CB8AC3E}">
        <p14:creationId xmlns:p14="http://schemas.microsoft.com/office/powerpoint/2010/main" val="422074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FD37263-6FAC-8FB4-C5CC-73A70BDF1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4048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0C24FE-AFA8-7CAA-A38F-BCEFCF84D02B}"/>
              </a:ext>
            </a:extLst>
          </p:cNvPr>
          <p:cNvSpPr txBox="1"/>
          <p:nvPr/>
        </p:nvSpPr>
        <p:spPr>
          <a:xfrm>
            <a:off x="9161252" y="183242"/>
            <a:ext cx="283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0815C-28C8-6A17-596B-AC314A03759D}"/>
              </a:ext>
            </a:extLst>
          </p:cNvPr>
          <p:cNvSpPr txBox="1"/>
          <p:nvPr/>
        </p:nvSpPr>
        <p:spPr>
          <a:xfrm>
            <a:off x="9161251" y="674261"/>
            <a:ext cx="2839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1.) Select an installation folder.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49E8D-F575-CDB6-6142-D175666D308C}"/>
              </a:ext>
            </a:extLst>
          </p:cNvPr>
          <p:cNvSpPr txBox="1"/>
          <p:nvPr/>
        </p:nvSpPr>
        <p:spPr>
          <a:xfrm>
            <a:off x="9161251" y="1043606"/>
            <a:ext cx="28394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2.) Select the checkbox highlighted in the screenshot: </a:t>
            </a:r>
            <a:r>
              <a:rPr lang="en-US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 6.4 for desktop development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754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AD993FD-1730-E306-DC60-43CB064A1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5001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E7DC56-67D8-5BAC-DA45-F2608A974A52}"/>
              </a:ext>
            </a:extLst>
          </p:cNvPr>
          <p:cNvSpPr txBox="1"/>
          <p:nvPr/>
        </p:nvSpPr>
        <p:spPr>
          <a:xfrm>
            <a:off x="9161252" y="183242"/>
            <a:ext cx="283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73C8C-786E-1344-73A1-F8F1902BF0D4}"/>
              </a:ext>
            </a:extLst>
          </p:cNvPr>
          <p:cNvSpPr txBox="1"/>
          <p:nvPr/>
        </p:nvSpPr>
        <p:spPr>
          <a:xfrm>
            <a:off x="9161251" y="674261"/>
            <a:ext cx="2839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1.) Wait for install to finish.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F87E4-0D06-65BC-94B2-5CB9427DB269}"/>
              </a:ext>
            </a:extLst>
          </p:cNvPr>
          <p:cNvSpPr txBox="1"/>
          <p:nvPr/>
        </p:nvSpPr>
        <p:spPr>
          <a:xfrm>
            <a:off x="9161251" y="1119113"/>
            <a:ext cx="28394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2.) Once finished, open Qt Creator. Might have to use your search bar to find it, if no desktop shortcut was added.</a:t>
            </a:r>
          </a:p>
        </p:txBody>
      </p:sp>
    </p:spTree>
    <p:extLst>
      <p:ext uri="{BB962C8B-B14F-4D97-AF65-F5344CB8AC3E}">
        <p14:creationId xmlns:p14="http://schemas.microsoft.com/office/powerpoint/2010/main" val="179594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738150F-86E8-AF75-D7E4-6AC29FA52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09224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EDB36C-18BD-F6AB-89D2-8C25CC770A81}"/>
              </a:ext>
            </a:extLst>
          </p:cNvPr>
          <p:cNvSpPr txBox="1"/>
          <p:nvPr/>
        </p:nvSpPr>
        <p:spPr>
          <a:xfrm>
            <a:off x="9161252" y="183242"/>
            <a:ext cx="283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80526-7E51-65B4-E15E-FAC2384C63F8}"/>
              </a:ext>
            </a:extLst>
          </p:cNvPr>
          <p:cNvSpPr txBox="1"/>
          <p:nvPr/>
        </p:nvSpPr>
        <p:spPr>
          <a:xfrm>
            <a:off x="9161251" y="674261"/>
            <a:ext cx="28394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1.) With Qt Creator opened you should see something similar to the screenshot.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A7D2A4-19E1-A5A9-FE7E-FC440044CE2F}"/>
              </a:ext>
            </a:extLst>
          </p:cNvPr>
          <p:cNvSpPr txBox="1"/>
          <p:nvPr/>
        </p:nvSpPr>
        <p:spPr>
          <a:xfrm>
            <a:off x="9161251" y="1288390"/>
            <a:ext cx="2839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2.) Select File-&gt;New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A3D913-3EE5-E1D7-EAE9-A44EA5FEC25D}"/>
              </a:ext>
            </a:extLst>
          </p:cNvPr>
          <p:cNvSpPr txBox="1"/>
          <p:nvPr/>
        </p:nvSpPr>
        <p:spPr>
          <a:xfrm>
            <a:off x="9161250" y="1733242"/>
            <a:ext cx="28394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3.) Give the project a meaningful name, such as, “Qt_CSE240_Part_01”</a:t>
            </a:r>
          </a:p>
        </p:txBody>
      </p:sp>
    </p:spTree>
    <p:extLst>
      <p:ext uri="{BB962C8B-B14F-4D97-AF65-F5344CB8AC3E}">
        <p14:creationId xmlns:p14="http://schemas.microsoft.com/office/powerpoint/2010/main" val="150527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07E3BAF-2299-5BBC-B5FE-9CC37F385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0949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3A26CE-C549-3A04-A43B-D2B8908DBE8E}"/>
              </a:ext>
            </a:extLst>
          </p:cNvPr>
          <p:cNvSpPr txBox="1"/>
          <p:nvPr/>
        </p:nvSpPr>
        <p:spPr>
          <a:xfrm>
            <a:off x="9161252" y="183242"/>
            <a:ext cx="283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B6327-D2FB-7FCB-B29C-4F999A3169DD}"/>
              </a:ext>
            </a:extLst>
          </p:cNvPr>
          <p:cNvSpPr txBox="1"/>
          <p:nvPr/>
        </p:nvSpPr>
        <p:spPr>
          <a:xfrm>
            <a:off x="9161251" y="674261"/>
            <a:ext cx="28394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1.) Select Application (Qt) under the Projects window.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41840-92E2-C7E2-76A0-5610D80079C1}"/>
              </a:ext>
            </a:extLst>
          </p:cNvPr>
          <p:cNvSpPr txBox="1"/>
          <p:nvPr/>
        </p:nvSpPr>
        <p:spPr>
          <a:xfrm>
            <a:off x="9161251" y="1157585"/>
            <a:ext cx="2839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2.) Select Qt Widgets Application.</a:t>
            </a:r>
          </a:p>
        </p:txBody>
      </p:sp>
    </p:spTree>
    <p:extLst>
      <p:ext uri="{BB962C8B-B14F-4D97-AF65-F5344CB8AC3E}">
        <p14:creationId xmlns:p14="http://schemas.microsoft.com/office/powerpoint/2010/main" val="303001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F2C2169-7F79-3990-4790-74D6BD9FD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713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146CAA-822E-8ECA-D0AC-54BB614F979F}"/>
              </a:ext>
            </a:extLst>
          </p:cNvPr>
          <p:cNvSpPr txBox="1"/>
          <p:nvPr/>
        </p:nvSpPr>
        <p:spPr>
          <a:xfrm>
            <a:off x="9161252" y="183242"/>
            <a:ext cx="2839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3EFC8-80E2-FA05-A881-B2451A01F121}"/>
              </a:ext>
            </a:extLst>
          </p:cNvPr>
          <p:cNvSpPr txBox="1"/>
          <p:nvPr/>
        </p:nvSpPr>
        <p:spPr>
          <a:xfrm>
            <a:off x="9161251" y="674261"/>
            <a:ext cx="2839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1.) Select </a:t>
            </a:r>
            <a:r>
              <a:rPr lang="en-US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qmake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our build system.</a:t>
            </a:r>
          </a:p>
        </p:txBody>
      </p:sp>
    </p:spTree>
    <p:extLst>
      <p:ext uri="{BB962C8B-B14F-4D97-AF65-F5344CB8AC3E}">
        <p14:creationId xmlns:p14="http://schemas.microsoft.com/office/powerpoint/2010/main" val="172866793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42</TotalTime>
  <Words>323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Rule (Student)</dc:creator>
  <cp:lastModifiedBy>Michael Rule (Student)</cp:lastModifiedBy>
  <cp:revision>20</cp:revision>
  <dcterms:created xsi:type="dcterms:W3CDTF">2023-01-27T17:49:41Z</dcterms:created>
  <dcterms:modified xsi:type="dcterms:W3CDTF">2023-01-27T20:53:15Z</dcterms:modified>
</cp:coreProperties>
</file>