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5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316F-2C1A-45C0-B6D6-BB7C2BF168A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6109-0E3E-4B69-83AF-70E82B82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C751-C51B-469A-87E7-366EFB23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379151"/>
            <a:ext cx="8791575" cy="7757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36930-4F39-4D40-8B34-7F01D0A7F433}"/>
              </a:ext>
            </a:extLst>
          </p:cNvPr>
          <p:cNvSpPr txBox="1"/>
          <p:nvPr/>
        </p:nvSpPr>
        <p:spPr>
          <a:xfrm>
            <a:off x="3382240" y="4355568"/>
            <a:ext cx="5427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Michael Samir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Barsoum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Ibrahim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Dr.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Moustafa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Eng. Aya Abd-El-Wahab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9D5CAB-6F53-48DA-90FB-6D40117F0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11" y="2154861"/>
            <a:ext cx="3457576" cy="461665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Graduation Project</a:t>
            </a:r>
          </a:p>
          <a:p>
            <a:pPr algn="ctr"/>
            <a:endParaRPr lang="en-US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90260F33-E0D2-400D-BFF1-8926F12D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5234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DisStudentList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60BE31-4C7A-4237-875A-13F40AA8F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81" y="464234"/>
            <a:ext cx="7033437" cy="63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3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5234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EditStudent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1A56B07-E967-46F2-8923-6292891FC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9" y="351692"/>
            <a:ext cx="10913322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0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5234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RankStudent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08B42B-FCB6-4C1E-A50A-20853DB7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02" y="407962"/>
            <a:ext cx="7046595" cy="64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63726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UpdateStudentScore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7343A5-CF0B-46EA-8575-E55D9B362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01" y="464234"/>
            <a:ext cx="6558197" cy="63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A36930-4F39-4D40-8B34-7F01D0A7F433}"/>
              </a:ext>
            </a:extLst>
          </p:cNvPr>
          <p:cNvSpPr txBox="1"/>
          <p:nvPr/>
        </p:nvSpPr>
        <p:spPr>
          <a:xfrm>
            <a:off x="3512993" y="2967335"/>
            <a:ext cx="516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90260F33-E0D2-400D-BFF1-8926F12D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1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19D5CAB-6F53-48DA-90FB-6D40117F0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200" y="2452255"/>
            <a:ext cx="4419600" cy="207818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3800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90260F33-E0D2-400D-BFF1-8926F12D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650632-DF13-4ED9-9FCD-F50F5786B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"/>
              </p:ext>
            </p:extLst>
          </p:nvPr>
        </p:nvGraphicFramePr>
        <p:xfrm>
          <a:off x="367145" y="738657"/>
          <a:ext cx="11263746" cy="58493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2886168224"/>
                    </a:ext>
                  </a:extLst>
                </a:gridCol>
                <a:gridCol w="2603309">
                  <a:extLst>
                    <a:ext uri="{9D8B030D-6E8A-4147-A177-3AD203B41FA5}">
                      <a16:colId xmlns:a16="http://schemas.microsoft.com/office/drawing/2014/main" val="779708752"/>
                    </a:ext>
                  </a:extLst>
                </a:gridCol>
                <a:gridCol w="5186185">
                  <a:extLst>
                    <a:ext uri="{9D8B030D-6E8A-4147-A177-3AD203B41FA5}">
                      <a16:colId xmlns:a16="http://schemas.microsoft.com/office/drawing/2014/main" val="1896305287"/>
                    </a:ext>
                  </a:extLst>
                </a:gridCol>
                <a:gridCol w="2539070">
                  <a:extLst>
                    <a:ext uri="{9D8B030D-6E8A-4147-A177-3AD203B41FA5}">
                      <a16:colId xmlns:a16="http://schemas.microsoft.com/office/drawing/2014/main" val="3440912622"/>
                    </a:ext>
                  </a:extLst>
                </a:gridCol>
              </a:tblGrid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SRS-ID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SRS-Name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SRS-Description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SRS-Type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77541"/>
                  </a:ext>
                </a:extLst>
              </a:tr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MAIN_MENU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the welcome screen and targeted activates.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265162"/>
                  </a:ext>
                </a:extLst>
              </a:tr>
              <a:tr h="9227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a new student account. it asks about details of the student such as name, date of birth, ID, address and phone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00861"/>
                  </a:ext>
                </a:extLst>
              </a:tr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DELETE_STUDENT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Deleting specific student record.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131456"/>
                  </a:ext>
                </a:extLst>
              </a:tr>
              <a:tr h="9227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STUDENT_LIST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the students information such as name, date of birth, ID, address and phone number in table form (alphabetically ascending).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46396"/>
                  </a:ext>
                </a:extLst>
              </a:tr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Updating a particular student record.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635678"/>
                  </a:ext>
                </a:extLst>
              </a:tr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RANK_STUDENT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 all students according to computer science score.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13641"/>
                  </a:ext>
                </a:extLst>
              </a:tr>
              <a:tr h="6673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Updating score of all students.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309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2069898" y="100874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92983" y="0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D4F0436-7277-4971-84F3-671CF3A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0" y="805296"/>
            <a:ext cx="11095578" cy="60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201891" y="0"/>
            <a:ext cx="378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Diagram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849421-732D-4FC5-AAAA-ABD46848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694991"/>
            <a:ext cx="108489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4073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514FEFD-3DC1-4355-9613-D84C556B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00" y="808760"/>
            <a:ext cx="8551398" cy="60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9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190023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AAC74FF-5556-4EEB-A778-43D0559F8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18" y="576775"/>
            <a:ext cx="6194563" cy="6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3140603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EnterMainMenu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FE302EF-16D2-4F2A-8D2D-6ED50DDE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6" y="576774"/>
            <a:ext cx="10271428" cy="6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5234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AddNewStudent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4B7A5C8-10DE-4BB2-9132-ED256002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7" y="379828"/>
            <a:ext cx="4587446" cy="64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5A0099-F938-4ED4-9831-3C97E8FCE0EC}"/>
              </a:ext>
            </a:extLst>
          </p:cNvPr>
          <p:cNvSpPr txBox="1"/>
          <p:nvPr/>
        </p:nvSpPr>
        <p:spPr>
          <a:xfrm>
            <a:off x="4059224" y="10087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7D6F926-2A6F-40B8-B7A5-594B2E0B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0" y="1"/>
            <a:ext cx="1399309" cy="69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B74B9B-7056-4395-A36E-0B835422BDA5}"/>
              </a:ext>
            </a:extLst>
          </p:cNvPr>
          <p:cNvSpPr txBox="1"/>
          <p:nvPr/>
        </p:nvSpPr>
        <p:spPr>
          <a:xfrm>
            <a:off x="0" y="1181529"/>
            <a:ext cx="2523448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school_system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B5E84F-7FB6-4E94-BCEF-C2B1C443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38" y="478302"/>
            <a:ext cx="7451124" cy="63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230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School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Michael Samir</dc:creator>
  <cp:lastModifiedBy>Michael Samir</cp:lastModifiedBy>
  <cp:revision>8</cp:revision>
  <dcterms:created xsi:type="dcterms:W3CDTF">2021-07-03T13:34:33Z</dcterms:created>
  <dcterms:modified xsi:type="dcterms:W3CDTF">2021-07-03T16:38:23Z</dcterms:modified>
</cp:coreProperties>
</file>