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B181-CBBF-4CF9-A23F-A439E6F7C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F68E-2549-4C28-97F7-549F371D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8C07-5E1B-4D3F-ACBE-339E9609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117B-BFDB-4FBF-972A-B7B3E5D5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66A3-94EB-4EBE-A2CF-519489BD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BD12-FE07-4CEC-BF2E-0E97CBC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CDD6-B2FA-4B18-96A9-B26E6888B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0101-4A89-40A6-8931-18609CE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9433-3CC7-41AD-BD18-0154F2DB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1458-046F-40AE-A683-750B5713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FD2E3-5FC2-4EB3-83D7-BC7B0AF89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662AD-F4AC-4CE6-98A3-B2FA5C794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3138-8D76-440A-9858-18F8089E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91AA-E850-45D8-9031-D43B0215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DC663-0227-404E-9193-DD557B8C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D298-2278-43FB-970A-022217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E249-133E-4536-BB73-A1B01EAD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3508-F629-4BE6-9686-97618284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BA1B-9FDC-4078-BFFD-26B5A8B0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A47A-58FF-4818-BB27-A3ABEBD7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63B1-961C-4EA2-86AE-CE862EB0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B706-2BD1-4D53-8B50-23ACA054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0E2D-44A1-47D6-906E-5B8E6F5B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54C2-E279-47FE-9391-D91E90F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B959-B326-435C-9106-D2F311D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8A23-89B7-497C-8309-576F8A82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7AE1-C9EB-42A6-A485-0D2F01EAB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ABA5E-D704-4676-A636-7FDB5AC9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7CD6-00B5-4FF2-BDB0-2EA5DADC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FC942-25C0-4E20-9676-886E7F1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25EE-5A75-4AE6-A737-4B2CC92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60CB-934E-4F4E-AF15-653D0868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DAF1-A2FE-471E-9500-6E4B7745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239A7-3D35-4A72-A9A4-164BD9851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281FF-B636-4EC2-97F1-350247E11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10E75-287C-48AB-8CB6-FF7F9D851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7B482-6C8D-4293-A5FE-00B09EE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61E92-3DA0-45A8-8BE4-29C6F5B3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0811-0A31-4EBE-912A-669B814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AD6B-7E1C-48AB-B385-39C2E0A8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4091F-1518-47DC-A796-8A09FC52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3F87C-D54B-4D56-B104-9F5146BB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820F8-B6CB-4068-8F6C-BDF21372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8CB2F-6ACA-4F83-8871-2BADF557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D4EDF-C2C3-4CC6-8C67-32F4DD08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85B7-C9A6-428D-8376-38E66001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21CB-7FA4-4F00-A365-12F3DF20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C62C-AF6D-4244-862F-0848A795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1DB76-EBDD-4E90-87D2-D0BAEB956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8AE71-9289-4C8E-AFA7-896F938D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BC47-C96E-477B-A675-EE09607E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ADF8C-AA7E-4B11-9194-26D85B9F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C10C-FC84-4876-961B-531E215E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117B9-CE34-44C7-A420-513BFF8BD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E1625-9464-4188-AB0D-BEAF80641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6E79-9DD7-48DE-AFF5-636E53F0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89A5-F346-4C26-AE5C-1D58ACD2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BCA6-B4FC-4537-A743-4771BEF1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D2D4E-C7F2-4463-958B-57C62B7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47072-4EFE-4F86-8140-E30602B0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A1E8-7C06-45A8-887F-EF16E16DC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E424-9F19-428C-A7B9-071E7255E85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92AA-8C0C-4178-AA51-0103C3F49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FABD-FAB2-462D-BE13-176B465F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BFF-4ECF-40C6-9507-30069F77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FAE2E-0DA6-410A-A9F0-280491A7C814}"/>
              </a:ext>
            </a:extLst>
          </p:cNvPr>
          <p:cNvSpPr txBox="1"/>
          <p:nvPr/>
        </p:nvSpPr>
        <p:spPr>
          <a:xfrm>
            <a:off x="4953000" y="110229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Toby’s Pizza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B7314-C992-4524-9E5F-6B36CD096DEF}"/>
              </a:ext>
            </a:extLst>
          </p:cNvPr>
          <p:cNvSpPr txBox="1"/>
          <p:nvPr/>
        </p:nvSpPr>
        <p:spPr>
          <a:xfrm>
            <a:off x="4700587" y="37954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History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969AA8-78AD-4697-810A-AAD579FA2564}"/>
              </a:ext>
            </a:extLst>
          </p:cNvPr>
          <p:cNvSpPr/>
          <p:nvPr/>
        </p:nvSpPr>
        <p:spPr>
          <a:xfrm>
            <a:off x="3786189" y="3960913"/>
            <a:ext cx="1447800" cy="55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Order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7B8ECE9-7B09-4FDC-A357-F44CD8671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8238"/>
              </p:ext>
            </p:extLst>
          </p:nvPr>
        </p:nvGraphicFramePr>
        <p:xfrm>
          <a:off x="1716089" y="1671166"/>
          <a:ext cx="8121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86">
                  <a:extLst>
                    <a:ext uri="{9D8B030D-6E8A-4147-A177-3AD203B41FA5}">
                      <a16:colId xmlns:a16="http://schemas.microsoft.com/office/drawing/2014/main" val="1182461606"/>
                    </a:ext>
                  </a:extLst>
                </a:gridCol>
                <a:gridCol w="1691748">
                  <a:extLst>
                    <a:ext uri="{9D8B030D-6E8A-4147-A177-3AD203B41FA5}">
                      <a16:colId xmlns:a16="http://schemas.microsoft.com/office/drawing/2014/main" val="32209060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05653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2879786"/>
                    </a:ext>
                  </a:extLst>
                </a:gridCol>
                <a:gridCol w="1540932">
                  <a:extLst>
                    <a:ext uri="{9D8B030D-6E8A-4147-A177-3AD203B41FA5}">
                      <a16:colId xmlns:a16="http://schemas.microsoft.com/office/drawing/2014/main" val="55557571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998043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Pepperoni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6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067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4520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34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59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BC4E78-2AA6-4FFE-83DD-B00ECAC535C9}"/>
              </a:ext>
            </a:extLst>
          </p:cNvPr>
          <p:cNvSpPr txBox="1"/>
          <p:nvPr/>
        </p:nvSpPr>
        <p:spPr>
          <a:xfrm>
            <a:off x="2505075" y="4638675"/>
            <a:ext cx="219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Order takes you to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5228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BFAEDF-C713-49BA-8B5D-B4AFA6DAE0AF}"/>
              </a:ext>
            </a:extLst>
          </p:cNvPr>
          <p:cNvSpPr txBox="1"/>
          <p:nvPr/>
        </p:nvSpPr>
        <p:spPr>
          <a:xfrm>
            <a:off x="4838700" y="128587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Toby’s Pizza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D8F68-5D3C-456A-961C-609B9F360CED}"/>
              </a:ext>
            </a:extLst>
          </p:cNvPr>
          <p:cNvSpPr txBox="1"/>
          <p:nvPr/>
        </p:nvSpPr>
        <p:spPr>
          <a:xfrm>
            <a:off x="4700587" y="379540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 Order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41CE225-9233-4032-8690-9486A20EA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20083"/>
              </p:ext>
            </p:extLst>
          </p:nvPr>
        </p:nvGraphicFramePr>
        <p:xfrm>
          <a:off x="1276349" y="2209800"/>
          <a:ext cx="1010602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1476213351"/>
                    </a:ext>
                  </a:extLst>
                </a:gridCol>
                <a:gridCol w="1483996">
                  <a:extLst>
                    <a:ext uri="{9D8B030D-6E8A-4147-A177-3AD203B41FA5}">
                      <a16:colId xmlns:a16="http://schemas.microsoft.com/office/drawing/2014/main" val="14339666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6515821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521142397"/>
                    </a:ext>
                  </a:extLst>
                </a:gridCol>
                <a:gridCol w="2049088">
                  <a:extLst>
                    <a:ext uri="{9D8B030D-6E8A-4147-A177-3AD203B41FA5}">
                      <a16:colId xmlns:a16="http://schemas.microsoft.com/office/drawing/2014/main" val="1840417138"/>
                    </a:ext>
                  </a:extLst>
                </a:gridCol>
                <a:gridCol w="1713287">
                  <a:extLst>
                    <a:ext uri="{9D8B030D-6E8A-4147-A177-3AD203B41FA5}">
                      <a16:colId xmlns:a16="http://schemas.microsoft.com/office/drawing/2014/main" val="1161691905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Pepperoni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Dropdown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69817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F1FD80-2C69-4204-B547-3B829542A46F}"/>
              </a:ext>
            </a:extLst>
          </p:cNvPr>
          <p:cNvSpPr/>
          <p:nvPr/>
        </p:nvSpPr>
        <p:spPr>
          <a:xfrm>
            <a:off x="5891212" y="3537792"/>
            <a:ext cx="1562100" cy="55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42617-80BF-469F-8ECD-EFADA39110A3}"/>
              </a:ext>
            </a:extLst>
          </p:cNvPr>
          <p:cNvSpPr txBox="1"/>
          <p:nvPr/>
        </p:nvSpPr>
        <p:spPr>
          <a:xfrm>
            <a:off x="7581900" y="3943350"/>
            <a:ext cx="325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History takes you back to the previous slide w/o saving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F6B68D-BC6D-4B0E-9436-58EBE2C7EB60}"/>
              </a:ext>
            </a:extLst>
          </p:cNvPr>
          <p:cNvSpPr/>
          <p:nvPr/>
        </p:nvSpPr>
        <p:spPr>
          <a:xfrm>
            <a:off x="4057650" y="3537792"/>
            <a:ext cx="1562100" cy="55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Order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BC4B0-EC29-4A89-AD2D-D4B01F54C15B}"/>
              </a:ext>
            </a:extLst>
          </p:cNvPr>
          <p:cNvSpPr txBox="1"/>
          <p:nvPr/>
        </p:nvSpPr>
        <p:spPr>
          <a:xfrm>
            <a:off x="2838450" y="4287467"/>
            <a:ext cx="325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Order saves the new order and take you to Order History w/ the new row added (after showing “Pizza time”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1D278CC4-ABE4-43BE-BA40-3BDFB23C6338}"/>
              </a:ext>
            </a:extLst>
          </p:cNvPr>
          <p:cNvSpPr/>
          <p:nvPr/>
        </p:nvSpPr>
        <p:spPr>
          <a:xfrm>
            <a:off x="981075" y="3057525"/>
            <a:ext cx="295274" cy="2857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60165-EB07-4ABC-8305-EEBB2754B5EE}"/>
              </a:ext>
            </a:extLst>
          </p:cNvPr>
          <p:cNvSpPr txBox="1"/>
          <p:nvPr/>
        </p:nvSpPr>
        <p:spPr>
          <a:xfrm>
            <a:off x="1343025" y="3057525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row</a:t>
            </a:r>
          </a:p>
        </p:txBody>
      </p:sp>
    </p:spTree>
    <p:extLst>
      <p:ext uri="{BB962C8B-B14F-4D97-AF65-F5344CB8AC3E}">
        <p14:creationId xmlns:p14="http://schemas.microsoft.com/office/powerpoint/2010/main" val="12006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110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Salato, Michael S.</dc:creator>
  <cp:lastModifiedBy>Salato, Michael S.</cp:lastModifiedBy>
  <cp:revision>36</cp:revision>
  <dcterms:created xsi:type="dcterms:W3CDTF">2020-05-12T16:29:49Z</dcterms:created>
  <dcterms:modified xsi:type="dcterms:W3CDTF">2020-05-12T21:44:30Z</dcterms:modified>
</cp:coreProperties>
</file>