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4B181-CBBF-4CF9-A23F-A439E6F7C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5F68E-2549-4C28-97F7-549F371D2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F8C07-5E1B-4D3F-ACBE-339E9609D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E424-9F19-428C-A7B9-071E7255E85E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2117B-BFDB-4FBF-972A-B7B3E5D5A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766A3-94EB-4EBE-A2CF-519489BD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7BFF-4ECF-40C6-9507-30069F77F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8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BD12-FE07-4CEC-BF2E-0E97CBC6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DCDD6-B2FA-4B18-96A9-B26E6888B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20101-4A89-40A6-8931-18609CEB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E424-9F19-428C-A7B9-071E7255E85E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09433-3CC7-41AD-BD18-0154F2DB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71458-046F-40AE-A683-750B57139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7BFF-4ECF-40C6-9507-30069F77F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9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FD2E3-5FC2-4EB3-83D7-BC7B0AF89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662AD-F4AC-4CE6-98A3-B2FA5C794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53138-8D76-440A-9858-18F8089E5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E424-9F19-428C-A7B9-071E7255E85E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191AA-E850-45D8-9031-D43B0215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DC663-0227-404E-9193-DD557B8C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7BFF-4ECF-40C6-9507-30069F77F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7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D298-2278-43FB-970A-022217E25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1E249-133E-4536-BB73-A1B01EAD5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83508-F629-4BE6-9686-97618284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E424-9F19-428C-A7B9-071E7255E85E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2BA1B-9FDC-4078-BFFD-26B5A8B0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BA47A-58FF-4818-BB27-A3ABEBD7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7BFF-4ECF-40C6-9507-30069F77F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5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C63B1-961C-4EA2-86AE-CE862EB0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2B706-2BD1-4D53-8B50-23ACA054E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D0E2D-44A1-47D6-906E-5B8E6F5BC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E424-9F19-428C-A7B9-071E7255E85E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D54C2-E279-47FE-9391-D91E90FC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2B959-B326-435C-9106-D2F311D8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7BFF-4ECF-40C6-9507-30069F77F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5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8A23-89B7-497C-8309-576F8A82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7AE1-C9EB-42A6-A485-0D2F01EAB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ABA5E-D704-4676-A636-7FDB5AC9A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67CD6-00B5-4FF2-BDB0-2EA5DADC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E424-9F19-428C-A7B9-071E7255E85E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FC942-25C0-4E20-9676-886E7F16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E25EE-5A75-4AE6-A737-4B2CC92F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7BFF-4ECF-40C6-9507-30069F77F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3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60CB-934E-4F4E-AF15-653D08686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DDAF1-A2FE-471E-9500-6E4B7745C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239A7-3D35-4A72-A9A4-164BD9851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281FF-B636-4EC2-97F1-350247E11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A10E75-287C-48AB-8CB6-FF7F9D851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B7B482-6C8D-4293-A5FE-00B09EE6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E424-9F19-428C-A7B9-071E7255E85E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461E92-3DA0-45A8-8BE4-29C6F5B37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E80811-0A31-4EBE-912A-669B8141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7BFF-4ECF-40C6-9507-30069F77F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1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AD6B-7E1C-48AB-B385-39C2E0A8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A4091F-1518-47DC-A796-8A09FC52C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E424-9F19-428C-A7B9-071E7255E85E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3F87C-D54B-4D56-B104-9F5146BBD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820F8-B6CB-4068-8F6C-BDF21372F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7BFF-4ECF-40C6-9507-30069F77F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8CB2F-6ACA-4F83-8871-2BADF557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E424-9F19-428C-A7B9-071E7255E85E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AD4EDF-C2C3-4CC6-8C67-32F4DD089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685B7-C9A6-428D-8376-38E66001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7BFF-4ECF-40C6-9507-30069F77F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2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21CB-7FA4-4F00-A365-12F3DF20D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C62C-AF6D-4244-862F-0848A7956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1DB76-EBDD-4E90-87D2-D0BAEB956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8AE71-9289-4C8E-AFA7-896F938DC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E424-9F19-428C-A7B9-071E7255E85E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7BC47-C96E-477B-A675-EE09607E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ADF8C-AA7E-4B11-9194-26D85B9F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7BFF-4ECF-40C6-9507-30069F77F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5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CC10C-FC84-4876-961B-531E215E7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F117B9-CE34-44C7-A420-513BFF8BD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E1625-9464-4188-AB0D-BEAF80641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76E79-9DD7-48DE-AFF5-636E53F0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E424-9F19-428C-A7B9-071E7255E85E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989A5-F346-4C26-AE5C-1D58ACD2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EBCA6-B4FC-4537-A743-4771BEF16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7BFF-4ECF-40C6-9507-30069F77F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FD2D4E-C7F2-4463-958B-57C62B70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47072-4EFE-4F86-8140-E30602B0B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7A1E8-7C06-45A8-887F-EF16E16DC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2E424-9F19-428C-A7B9-071E7255E85E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F92AA-8C0C-4178-AA51-0103C3F49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5FABD-FAB2-462D-BE13-176B465FB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27BFF-4ECF-40C6-9507-30069F77F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4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BFAE2E-0DA6-410A-A9F0-280491A7C814}"/>
              </a:ext>
            </a:extLst>
          </p:cNvPr>
          <p:cNvSpPr txBox="1"/>
          <p:nvPr/>
        </p:nvSpPr>
        <p:spPr>
          <a:xfrm>
            <a:off x="4953000" y="1102297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Toby’s Pizza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DB7314-C992-4524-9E5F-6B36CD096DEF}"/>
              </a:ext>
            </a:extLst>
          </p:cNvPr>
          <p:cNvSpPr txBox="1"/>
          <p:nvPr/>
        </p:nvSpPr>
        <p:spPr>
          <a:xfrm>
            <a:off x="4700587" y="379540"/>
            <a:ext cx="50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History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969AA8-78AD-4697-810A-AAD579FA2564}"/>
              </a:ext>
            </a:extLst>
          </p:cNvPr>
          <p:cNvSpPr/>
          <p:nvPr/>
        </p:nvSpPr>
        <p:spPr>
          <a:xfrm>
            <a:off x="3786189" y="3960913"/>
            <a:ext cx="1447800" cy="55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Order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17B8ECE9-7B09-4FDC-A357-F44CD8671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48238"/>
              </p:ext>
            </p:extLst>
          </p:nvPr>
        </p:nvGraphicFramePr>
        <p:xfrm>
          <a:off x="1716089" y="1671166"/>
          <a:ext cx="81216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586">
                  <a:extLst>
                    <a:ext uri="{9D8B030D-6E8A-4147-A177-3AD203B41FA5}">
                      <a16:colId xmlns:a16="http://schemas.microsoft.com/office/drawing/2014/main" val="1182461606"/>
                    </a:ext>
                  </a:extLst>
                </a:gridCol>
                <a:gridCol w="1691748">
                  <a:extLst>
                    <a:ext uri="{9D8B030D-6E8A-4147-A177-3AD203B41FA5}">
                      <a16:colId xmlns:a16="http://schemas.microsoft.com/office/drawing/2014/main" val="32209060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056536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12879786"/>
                    </a:ext>
                  </a:extLst>
                </a:gridCol>
                <a:gridCol w="1540932">
                  <a:extLst>
                    <a:ext uri="{9D8B030D-6E8A-4147-A177-3AD203B41FA5}">
                      <a16:colId xmlns:a16="http://schemas.microsoft.com/office/drawing/2014/main" val="555575713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998043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Pepperoni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Spinach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86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43067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4520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343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3597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2BC4E78-2AA6-4FFE-83DD-B00ECAC535C9}"/>
              </a:ext>
            </a:extLst>
          </p:cNvPr>
          <p:cNvSpPr txBox="1"/>
          <p:nvPr/>
        </p:nvSpPr>
        <p:spPr>
          <a:xfrm>
            <a:off x="2505075" y="4638675"/>
            <a:ext cx="2195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Order takes you to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252282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BFAEDF-C713-49BA-8B5D-B4AFA6DAE0AF}"/>
              </a:ext>
            </a:extLst>
          </p:cNvPr>
          <p:cNvSpPr txBox="1"/>
          <p:nvPr/>
        </p:nvSpPr>
        <p:spPr>
          <a:xfrm>
            <a:off x="4838700" y="128587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Toby’s Pizza 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8D8F68-5D3C-456A-961C-609B9F360CED}"/>
              </a:ext>
            </a:extLst>
          </p:cNvPr>
          <p:cNvSpPr txBox="1"/>
          <p:nvPr/>
        </p:nvSpPr>
        <p:spPr>
          <a:xfrm>
            <a:off x="4700587" y="379540"/>
            <a:ext cx="50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New Order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41CE225-9233-4032-8690-9486A20EA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977478"/>
              </p:ext>
            </p:extLst>
          </p:nvPr>
        </p:nvGraphicFramePr>
        <p:xfrm>
          <a:off x="1276349" y="2209800"/>
          <a:ext cx="1010602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205">
                  <a:extLst>
                    <a:ext uri="{9D8B030D-6E8A-4147-A177-3AD203B41FA5}">
                      <a16:colId xmlns:a16="http://schemas.microsoft.com/office/drawing/2014/main" val="1476213351"/>
                    </a:ext>
                  </a:extLst>
                </a:gridCol>
                <a:gridCol w="1483996">
                  <a:extLst>
                    <a:ext uri="{9D8B030D-6E8A-4147-A177-3AD203B41FA5}">
                      <a16:colId xmlns:a16="http://schemas.microsoft.com/office/drawing/2014/main" val="1433966614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36515821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3521142397"/>
                    </a:ext>
                  </a:extLst>
                </a:gridCol>
                <a:gridCol w="2049088">
                  <a:extLst>
                    <a:ext uri="{9D8B030D-6E8A-4147-A177-3AD203B41FA5}">
                      <a16:colId xmlns:a16="http://schemas.microsoft.com/office/drawing/2014/main" val="1840417138"/>
                    </a:ext>
                  </a:extLst>
                </a:gridCol>
                <a:gridCol w="1713287">
                  <a:extLst>
                    <a:ext uri="{9D8B030D-6E8A-4147-A177-3AD203B41FA5}">
                      <a16:colId xmlns:a16="http://schemas.microsoft.com/office/drawing/2014/main" val="1161691905"/>
                    </a:ext>
                  </a:extLst>
                </a:gridCol>
              </a:tblGrid>
              <a:tr h="290406">
                <a:tc>
                  <a:txBody>
                    <a:bodyPr/>
                    <a:lstStyle/>
                    <a:p>
                      <a:r>
                        <a:rPr lang="en-US" dirty="0"/>
                        <a:t>Pepperoni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Spinach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Special Instructions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989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Checkbox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Radio buttons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469817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1F1FD80-2C69-4204-B547-3B829542A46F}"/>
              </a:ext>
            </a:extLst>
          </p:cNvPr>
          <p:cNvSpPr/>
          <p:nvPr/>
        </p:nvSpPr>
        <p:spPr>
          <a:xfrm>
            <a:off x="5891212" y="3537792"/>
            <a:ext cx="1562100" cy="55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History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642617-80BF-469F-8ECD-EFADA39110A3}"/>
              </a:ext>
            </a:extLst>
          </p:cNvPr>
          <p:cNvSpPr txBox="1"/>
          <p:nvPr/>
        </p:nvSpPr>
        <p:spPr>
          <a:xfrm>
            <a:off x="7581900" y="3943350"/>
            <a:ext cx="325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History takes you back to the previous slide w/o saving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EF6B68D-BC6D-4B0E-9436-58EBE2C7EB60}"/>
              </a:ext>
            </a:extLst>
          </p:cNvPr>
          <p:cNvSpPr/>
          <p:nvPr/>
        </p:nvSpPr>
        <p:spPr>
          <a:xfrm>
            <a:off x="4057650" y="3537792"/>
            <a:ext cx="1562100" cy="55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 Order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1BC4B0-EC29-4A89-AD2D-D4B01F54C15B}"/>
              </a:ext>
            </a:extLst>
          </p:cNvPr>
          <p:cNvSpPr txBox="1"/>
          <p:nvPr/>
        </p:nvSpPr>
        <p:spPr>
          <a:xfrm>
            <a:off x="2838450" y="4287467"/>
            <a:ext cx="3257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Order saves the new order and take you to Order History w/ the new row added (after showing “Pizza time” </a:t>
            </a:r>
            <a:r>
              <a:rPr lang="en-US" dirty="0">
                <a:sym typeface="Wingdings" panose="05000000000000000000" pitchFamily="2" charset="2"/>
              </a:rPr>
              <a:t>)</a:t>
            </a:r>
            <a:endParaRPr lang="en-US" dirty="0"/>
          </a:p>
        </p:txBody>
      </p:sp>
      <p:sp>
        <p:nvSpPr>
          <p:cNvPr id="18" name="Plus Sign 17">
            <a:extLst>
              <a:ext uri="{FF2B5EF4-FFF2-40B4-BE49-F238E27FC236}">
                <a16:creationId xmlns:a16="http://schemas.microsoft.com/office/drawing/2014/main" id="{1D278CC4-ABE4-43BE-BA40-3BDFB23C6338}"/>
              </a:ext>
            </a:extLst>
          </p:cNvPr>
          <p:cNvSpPr/>
          <p:nvPr/>
        </p:nvSpPr>
        <p:spPr>
          <a:xfrm>
            <a:off x="981075" y="3057525"/>
            <a:ext cx="295274" cy="28575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C60165-EB07-4ABC-8305-EEBB2754B5EE}"/>
              </a:ext>
            </a:extLst>
          </p:cNvPr>
          <p:cNvSpPr txBox="1"/>
          <p:nvPr/>
        </p:nvSpPr>
        <p:spPr>
          <a:xfrm>
            <a:off x="1343025" y="3057525"/>
            <a:ext cx="124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row</a:t>
            </a:r>
          </a:p>
        </p:txBody>
      </p:sp>
    </p:spTree>
    <p:extLst>
      <p:ext uri="{BB962C8B-B14F-4D97-AF65-F5344CB8AC3E}">
        <p14:creationId xmlns:p14="http://schemas.microsoft.com/office/powerpoint/2010/main" val="12006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111</Words>
  <Application>Microsoft Office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Salato, Michael S.</dc:creator>
  <cp:lastModifiedBy>Salato, Michael S.</cp:lastModifiedBy>
  <cp:revision>35</cp:revision>
  <dcterms:created xsi:type="dcterms:W3CDTF">2020-05-12T16:29:49Z</dcterms:created>
  <dcterms:modified xsi:type="dcterms:W3CDTF">2020-05-12T19:42:49Z</dcterms:modified>
</cp:coreProperties>
</file>