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9" r:id="rId2"/>
  </p:sldMasterIdLst>
  <p:notesMasterIdLst>
    <p:notesMasterId r:id="rId30"/>
  </p:notesMasterIdLst>
  <p:handoutMasterIdLst>
    <p:handoutMasterId r:id="rId31"/>
  </p:handoutMasterIdLst>
  <p:sldIdLst>
    <p:sldId id="256" r:id="rId3"/>
    <p:sldId id="257" r:id="rId4"/>
    <p:sldId id="258" r:id="rId5"/>
    <p:sldId id="259" r:id="rId6"/>
    <p:sldId id="260" r:id="rId7"/>
    <p:sldId id="282" r:id="rId8"/>
    <p:sldId id="261" r:id="rId9"/>
    <p:sldId id="262" r:id="rId10"/>
    <p:sldId id="263" r:id="rId11"/>
    <p:sldId id="264" r:id="rId12"/>
    <p:sldId id="265" r:id="rId13"/>
    <p:sldId id="266" r:id="rId14"/>
    <p:sldId id="273" r:id="rId15"/>
    <p:sldId id="274" r:id="rId16"/>
    <p:sldId id="267" r:id="rId17"/>
    <p:sldId id="268" r:id="rId18"/>
    <p:sldId id="275" r:id="rId19"/>
    <p:sldId id="276" r:id="rId20"/>
    <p:sldId id="277" r:id="rId21"/>
    <p:sldId id="278" r:id="rId22"/>
    <p:sldId id="280" r:id="rId23"/>
    <p:sldId id="281" r:id="rId24"/>
    <p:sldId id="283" r:id="rId25"/>
    <p:sldId id="285" r:id="rId26"/>
    <p:sldId id="284"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734" y="888"/>
      </p:cViewPr>
      <p:guideLst/>
    </p:cSldViewPr>
  </p:slideViewPr>
  <p:notesTextViewPr>
    <p:cViewPr>
      <p:scale>
        <a:sx n="1" d="1"/>
        <a:sy n="1" d="1"/>
      </p:scale>
      <p:origin x="0" y="0"/>
    </p:cViewPr>
  </p:notesTextViewPr>
  <p:sorterViewPr>
    <p:cViewPr>
      <p:scale>
        <a:sx n="100" d="100"/>
        <a:sy n="100" d="100"/>
      </p:scale>
      <p:origin x="0" y="-8304"/>
    </p:cViewPr>
  </p:sorterViewPr>
  <p:notesViewPr>
    <p:cSldViewPr snapToGrid="0">
      <p:cViewPr varScale="1">
        <p:scale>
          <a:sx n="88" d="100"/>
          <a:sy n="88" d="100"/>
        </p:scale>
        <p:origin x="296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A7EA1-3D3F-4706-9494-33184C99232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35076781-592B-4F33-BE0E-BB6B49D70A75}">
      <dgm:prSet phldrT="[Texte]" custT="1"/>
      <dgm:spPr/>
      <dgm:t>
        <a:bodyPr/>
        <a:lstStyle/>
        <a:p>
          <a:r>
            <a:rPr lang="fr-FR" sz="800" dirty="0"/>
            <a:t>Page d’accueil</a:t>
          </a:r>
        </a:p>
      </dgm:t>
    </dgm:pt>
    <dgm:pt modelId="{EC633725-851F-4CD8-97D7-662A653E9E98}" type="parTrans" cxnId="{7296AB23-9135-4586-B133-7E955A915DF4}">
      <dgm:prSet/>
      <dgm:spPr/>
      <dgm:t>
        <a:bodyPr/>
        <a:lstStyle/>
        <a:p>
          <a:endParaRPr lang="fr-FR"/>
        </a:p>
      </dgm:t>
    </dgm:pt>
    <dgm:pt modelId="{F6E0CA69-BEE8-4E3E-8585-FE6314091C98}" type="sibTrans" cxnId="{7296AB23-9135-4586-B133-7E955A915DF4}">
      <dgm:prSet/>
      <dgm:spPr/>
      <dgm:t>
        <a:bodyPr/>
        <a:lstStyle/>
        <a:p>
          <a:endParaRPr lang="fr-FR"/>
        </a:p>
      </dgm:t>
    </dgm:pt>
    <dgm:pt modelId="{CD63FBBA-84A8-44B1-B349-2BCE2385B8E3}">
      <dgm:prSet phldrT="[Texte]" custT="1"/>
      <dgm:spPr/>
      <dgm:t>
        <a:bodyPr/>
        <a:lstStyle/>
        <a:p>
          <a:r>
            <a:rPr lang="fr-FR" sz="700" dirty="0"/>
            <a:t>Qui sommes nous</a:t>
          </a:r>
        </a:p>
      </dgm:t>
    </dgm:pt>
    <dgm:pt modelId="{D237E367-66E4-4F2C-8249-680C48524AE1}" type="parTrans" cxnId="{730EEF76-D01F-479D-A8F7-BB242DA6ED67}">
      <dgm:prSet/>
      <dgm:spPr/>
      <dgm:t>
        <a:bodyPr/>
        <a:lstStyle/>
        <a:p>
          <a:endParaRPr lang="fr-FR" dirty="0"/>
        </a:p>
      </dgm:t>
    </dgm:pt>
    <dgm:pt modelId="{263721A6-DD53-41C4-95F7-72080A960946}" type="sibTrans" cxnId="{730EEF76-D01F-479D-A8F7-BB242DA6ED67}">
      <dgm:prSet/>
      <dgm:spPr/>
      <dgm:t>
        <a:bodyPr/>
        <a:lstStyle/>
        <a:p>
          <a:endParaRPr lang="fr-FR"/>
        </a:p>
      </dgm:t>
    </dgm:pt>
    <dgm:pt modelId="{0C65BBCA-1461-485C-8C7B-D349F6D50389}">
      <dgm:prSet phldrT="[Texte]" custT="1"/>
      <dgm:spPr/>
      <dgm:t>
        <a:bodyPr/>
        <a:lstStyle/>
        <a:p>
          <a:r>
            <a:rPr lang="fr-FR" sz="700" dirty="0"/>
            <a:t>Nos produits</a:t>
          </a:r>
        </a:p>
      </dgm:t>
    </dgm:pt>
    <dgm:pt modelId="{EF97EF88-085B-4B31-9BA4-B05849E112DD}" type="parTrans" cxnId="{24DDD37B-0BB3-4D50-9AEF-7957C11DF8A2}">
      <dgm:prSet/>
      <dgm:spPr/>
      <dgm:t>
        <a:bodyPr/>
        <a:lstStyle/>
        <a:p>
          <a:endParaRPr lang="fr-FR" dirty="0"/>
        </a:p>
      </dgm:t>
    </dgm:pt>
    <dgm:pt modelId="{DE25C3B2-13D8-4E89-BCEC-F2D3C8C7882F}" type="sibTrans" cxnId="{24DDD37B-0BB3-4D50-9AEF-7957C11DF8A2}">
      <dgm:prSet/>
      <dgm:spPr/>
      <dgm:t>
        <a:bodyPr/>
        <a:lstStyle/>
        <a:p>
          <a:endParaRPr lang="fr-FR"/>
        </a:p>
      </dgm:t>
    </dgm:pt>
    <dgm:pt modelId="{543C132B-6CD6-4A61-B2AF-61DB43415197}">
      <dgm:prSet phldrT="[Texte]" custT="1"/>
      <dgm:spPr/>
      <dgm:t>
        <a:bodyPr/>
        <a:lstStyle/>
        <a:p>
          <a:r>
            <a:rPr lang="fr-FR" sz="700" dirty="0"/>
            <a:t>Inscription</a:t>
          </a:r>
        </a:p>
      </dgm:t>
    </dgm:pt>
    <dgm:pt modelId="{5733CC44-B1D7-47E8-8EA9-4611B689A823}" type="parTrans" cxnId="{4FB1D0BA-6E24-424F-BBEA-7CF31B17618D}">
      <dgm:prSet/>
      <dgm:spPr/>
      <dgm:t>
        <a:bodyPr/>
        <a:lstStyle/>
        <a:p>
          <a:endParaRPr lang="fr-FR" dirty="0"/>
        </a:p>
      </dgm:t>
    </dgm:pt>
    <dgm:pt modelId="{8D6738AB-531E-4960-8359-A77009D1F0BC}" type="sibTrans" cxnId="{4FB1D0BA-6E24-424F-BBEA-7CF31B17618D}">
      <dgm:prSet/>
      <dgm:spPr/>
      <dgm:t>
        <a:bodyPr/>
        <a:lstStyle/>
        <a:p>
          <a:endParaRPr lang="fr-FR"/>
        </a:p>
      </dgm:t>
    </dgm:pt>
    <dgm:pt modelId="{513F2253-03F5-482A-BB44-C09B80E46397}">
      <dgm:prSet phldrT="[Texte]" custT="1"/>
      <dgm:spPr/>
      <dgm:t>
        <a:bodyPr/>
        <a:lstStyle/>
        <a:p>
          <a:r>
            <a:rPr lang="fr-FR" sz="700" dirty="0"/>
            <a:t>Le vieillissement: un défi de plus pour l’Afrique</a:t>
          </a:r>
        </a:p>
      </dgm:t>
    </dgm:pt>
    <dgm:pt modelId="{DE039E6B-4E4E-4DF0-BB91-6F2926891FC7}" type="parTrans" cxnId="{462F9F8D-F228-42E0-8F65-29A727BD2CE7}">
      <dgm:prSet/>
      <dgm:spPr/>
      <dgm:t>
        <a:bodyPr/>
        <a:lstStyle/>
        <a:p>
          <a:endParaRPr lang="fr-FR" dirty="0"/>
        </a:p>
      </dgm:t>
    </dgm:pt>
    <dgm:pt modelId="{6F517D85-4CB2-4EC4-A644-24E760ECAB0F}" type="sibTrans" cxnId="{462F9F8D-F228-42E0-8F65-29A727BD2CE7}">
      <dgm:prSet/>
      <dgm:spPr/>
      <dgm:t>
        <a:bodyPr/>
        <a:lstStyle/>
        <a:p>
          <a:endParaRPr lang="fr-FR"/>
        </a:p>
      </dgm:t>
    </dgm:pt>
    <dgm:pt modelId="{A5B25910-9335-4D3C-9EB6-AF88F1E9CEEF}">
      <dgm:prSet phldrT="[Texte]" custT="1"/>
      <dgm:spPr/>
      <dgm:t>
        <a:bodyPr/>
        <a:lstStyle/>
        <a:p>
          <a:r>
            <a:rPr lang="fr-FR" sz="700" dirty="0"/>
            <a:t>Bienvenue chez nous</a:t>
          </a:r>
        </a:p>
      </dgm:t>
    </dgm:pt>
    <dgm:pt modelId="{E03F015C-B09B-4B5B-A07B-E5FCDAC956EB}" type="parTrans" cxnId="{27297214-DBAF-4B08-BE29-EF28F75FF4EC}">
      <dgm:prSet/>
      <dgm:spPr/>
      <dgm:t>
        <a:bodyPr/>
        <a:lstStyle/>
        <a:p>
          <a:endParaRPr lang="fr-FR" dirty="0"/>
        </a:p>
      </dgm:t>
    </dgm:pt>
    <dgm:pt modelId="{C0C20A38-36EE-4BAE-8F7A-D54D901F5204}" type="sibTrans" cxnId="{27297214-DBAF-4B08-BE29-EF28F75FF4EC}">
      <dgm:prSet/>
      <dgm:spPr/>
      <dgm:t>
        <a:bodyPr/>
        <a:lstStyle/>
        <a:p>
          <a:endParaRPr lang="fr-FR"/>
        </a:p>
      </dgm:t>
    </dgm:pt>
    <dgm:pt modelId="{67B81C4E-2B47-4FDD-AB2F-8B25D70AED0F}">
      <dgm:prSet phldrT="[Texte]" custT="1"/>
      <dgm:spPr/>
      <dgm:t>
        <a:bodyPr/>
        <a:lstStyle/>
        <a:p>
          <a:r>
            <a:rPr lang="fr-FR" sz="700" dirty="0"/>
            <a:t>Connexion</a:t>
          </a:r>
        </a:p>
      </dgm:t>
    </dgm:pt>
    <dgm:pt modelId="{C64879E7-16EA-4F76-B02E-2011F0D3CDFE}" type="parTrans" cxnId="{4D66E61A-45ED-49A6-9368-27B89DD4C008}">
      <dgm:prSet/>
      <dgm:spPr/>
      <dgm:t>
        <a:bodyPr/>
        <a:lstStyle/>
        <a:p>
          <a:endParaRPr lang="fr-FR" dirty="0"/>
        </a:p>
      </dgm:t>
    </dgm:pt>
    <dgm:pt modelId="{C2392EBE-4A42-43DF-8E3D-A24F622E4F68}" type="sibTrans" cxnId="{4D66E61A-45ED-49A6-9368-27B89DD4C008}">
      <dgm:prSet/>
      <dgm:spPr/>
      <dgm:t>
        <a:bodyPr/>
        <a:lstStyle/>
        <a:p>
          <a:endParaRPr lang="fr-FR"/>
        </a:p>
      </dgm:t>
    </dgm:pt>
    <dgm:pt modelId="{94D7448B-3C66-4B08-9FCD-512A4346C7B1}">
      <dgm:prSet phldrT="[Texte]" custT="1"/>
      <dgm:spPr/>
      <dgm:t>
        <a:bodyPr/>
        <a:lstStyle/>
        <a:p>
          <a:r>
            <a:rPr lang="fr-FR" sz="700" dirty="0"/>
            <a:t>Dossier pays UEMOA</a:t>
          </a:r>
        </a:p>
      </dgm:t>
    </dgm:pt>
    <dgm:pt modelId="{FA07384D-CBD1-4A02-AA5A-CD5D58A5E117}" type="parTrans" cxnId="{A52893D6-CBD0-4595-8823-AD257992552F}">
      <dgm:prSet/>
      <dgm:spPr/>
      <dgm:t>
        <a:bodyPr/>
        <a:lstStyle/>
        <a:p>
          <a:endParaRPr lang="fr-FR" dirty="0"/>
        </a:p>
      </dgm:t>
    </dgm:pt>
    <dgm:pt modelId="{72A239DD-4E9C-47FB-AEDA-F1C306A9D1F0}" type="sibTrans" cxnId="{A52893D6-CBD0-4595-8823-AD257992552F}">
      <dgm:prSet/>
      <dgm:spPr/>
      <dgm:t>
        <a:bodyPr/>
        <a:lstStyle/>
        <a:p>
          <a:endParaRPr lang="fr-FR"/>
        </a:p>
      </dgm:t>
    </dgm:pt>
    <dgm:pt modelId="{14A277FF-00B6-4A42-A959-C9A777FA8A72}">
      <dgm:prSet phldrT="[Texte]"/>
      <dgm:spPr/>
      <dgm:t>
        <a:bodyPr/>
        <a:lstStyle/>
        <a:p>
          <a:r>
            <a:rPr lang="fr-FR" dirty="0"/>
            <a:t>Notre histoire</a:t>
          </a:r>
        </a:p>
      </dgm:t>
    </dgm:pt>
    <dgm:pt modelId="{D02D6C90-DAFC-419C-BC4A-931410C4B875}" type="parTrans" cxnId="{4AF3ABC7-45A7-4D6A-B29C-89FE7D2E5889}">
      <dgm:prSet/>
      <dgm:spPr/>
      <dgm:t>
        <a:bodyPr/>
        <a:lstStyle/>
        <a:p>
          <a:endParaRPr lang="fr-FR" dirty="0"/>
        </a:p>
      </dgm:t>
    </dgm:pt>
    <dgm:pt modelId="{BF87E5FD-ABD5-4A1F-963F-AA973D3EC8B7}" type="sibTrans" cxnId="{4AF3ABC7-45A7-4D6A-B29C-89FE7D2E5889}">
      <dgm:prSet/>
      <dgm:spPr/>
      <dgm:t>
        <a:bodyPr/>
        <a:lstStyle/>
        <a:p>
          <a:endParaRPr lang="fr-FR"/>
        </a:p>
      </dgm:t>
    </dgm:pt>
    <dgm:pt modelId="{64627CC2-0E41-4153-80B4-8CD2962C950B}">
      <dgm:prSet phldrT="[Texte]"/>
      <dgm:spPr/>
      <dgm:t>
        <a:bodyPr/>
        <a:lstStyle/>
        <a:p>
          <a:r>
            <a:rPr lang="fr-FR" dirty="0"/>
            <a:t>Notre vision</a:t>
          </a:r>
        </a:p>
      </dgm:t>
    </dgm:pt>
    <dgm:pt modelId="{F74F795B-B021-4702-9058-9CA4357B12B9}" type="parTrans" cxnId="{3D60CCED-31D9-45DC-8FD5-2390E2D52D91}">
      <dgm:prSet/>
      <dgm:spPr/>
      <dgm:t>
        <a:bodyPr/>
        <a:lstStyle/>
        <a:p>
          <a:endParaRPr lang="fr-FR" dirty="0"/>
        </a:p>
      </dgm:t>
    </dgm:pt>
    <dgm:pt modelId="{73814545-DEC5-4D60-A30C-DF89B7D982C0}" type="sibTrans" cxnId="{3D60CCED-31D9-45DC-8FD5-2390E2D52D91}">
      <dgm:prSet/>
      <dgm:spPr/>
      <dgm:t>
        <a:bodyPr/>
        <a:lstStyle/>
        <a:p>
          <a:endParaRPr lang="fr-FR"/>
        </a:p>
      </dgm:t>
    </dgm:pt>
    <dgm:pt modelId="{7A6E5145-5364-4BAC-B901-2885D161BAB4}">
      <dgm:prSet phldrT="[Texte]"/>
      <dgm:spPr/>
      <dgm:t>
        <a:bodyPr/>
        <a:lstStyle/>
        <a:p>
          <a:r>
            <a:rPr lang="fr-FR" dirty="0"/>
            <a:t>Nos objectifs</a:t>
          </a:r>
        </a:p>
      </dgm:t>
    </dgm:pt>
    <dgm:pt modelId="{31855EAD-3135-4369-B152-476DF027F752}" type="parTrans" cxnId="{85DF1C66-AFFC-4CED-A831-958B31812622}">
      <dgm:prSet/>
      <dgm:spPr/>
      <dgm:t>
        <a:bodyPr/>
        <a:lstStyle/>
        <a:p>
          <a:endParaRPr lang="fr-FR" dirty="0"/>
        </a:p>
      </dgm:t>
    </dgm:pt>
    <dgm:pt modelId="{1DE5F719-D898-4C26-B829-D970B1A9A984}" type="sibTrans" cxnId="{85DF1C66-AFFC-4CED-A831-958B31812622}">
      <dgm:prSet/>
      <dgm:spPr/>
      <dgm:t>
        <a:bodyPr/>
        <a:lstStyle/>
        <a:p>
          <a:endParaRPr lang="fr-FR"/>
        </a:p>
      </dgm:t>
    </dgm:pt>
    <dgm:pt modelId="{8CDFF735-FDC7-48B7-A2B9-B9B87B9AB8B3}">
      <dgm:prSet phldrT="[Texte]"/>
      <dgm:spPr/>
      <dgm:t>
        <a:bodyPr/>
        <a:lstStyle/>
        <a:p>
          <a:r>
            <a:rPr lang="fr-FR" dirty="0"/>
            <a:t>Vêtements &amp; accessoires</a:t>
          </a:r>
        </a:p>
      </dgm:t>
    </dgm:pt>
    <dgm:pt modelId="{A53496C8-4F2B-4B06-A626-21DA959E267D}" type="parTrans" cxnId="{32347359-7CBD-4AA9-B535-13F1E0DFDD43}">
      <dgm:prSet/>
      <dgm:spPr/>
      <dgm:t>
        <a:bodyPr/>
        <a:lstStyle/>
        <a:p>
          <a:endParaRPr lang="fr-FR" dirty="0"/>
        </a:p>
      </dgm:t>
    </dgm:pt>
    <dgm:pt modelId="{FADC887B-6C6F-4D85-8C5C-CC14C6A6DC2A}" type="sibTrans" cxnId="{32347359-7CBD-4AA9-B535-13F1E0DFDD43}">
      <dgm:prSet/>
      <dgm:spPr/>
      <dgm:t>
        <a:bodyPr/>
        <a:lstStyle/>
        <a:p>
          <a:endParaRPr lang="fr-FR"/>
        </a:p>
      </dgm:t>
    </dgm:pt>
    <dgm:pt modelId="{8E127491-D066-4709-8EF3-58ABEDD6A70F}">
      <dgm:prSet phldrT="[Texte]"/>
      <dgm:spPr/>
      <dgm:t>
        <a:bodyPr/>
        <a:lstStyle/>
        <a:p>
          <a:r>
            <a:rPr lang="fr-FR" dirty="0"/>
            <a:t>Protection incontinence</a:t>
          </a:r>
        </a:p>
      </dgm:t>
    </dgm:pt>
    <dgm:pt modelId="{D07C3184-DAF0-4E11-A149-BABE0759FC9E}" type="parTrans" cxnId="{FF4710CC-3D18-4010-BB21-2C5F58FB41E9}">
      <dgm:prSet/>
      <dgm:spPr/>
      <dgm:t>
        <a:bodyPr/>
        <a:lstStyle/>
        <a:p>
          <a:endParaRPr lang="fr-FR" dirty="0"/>
        </a:p>
      </dgm:t>
    </dgm:pt>
    <dgm:pt modelId="{63C21F0B-C84D-4E8C-8082-A33BFC2FC4B9}" type="sibTrans" cxnId="{FF4710CC-3D18-4010-BB21-2C5F58FB41E9}">
      <dgm:prSet/>
      <dgm:spPr/>
      <dgm:t>
        <a:bodyPr/>
        <a:lstStyle/>
        <a:p>
          <a:endParaRPr lang="fr-FR"/>
        </a:p>
      </dgm:t>
    </dgm:pt>
    <dgm:pt modelId="{BB6F480C-20D9-4FDB-9E4C-D765265576DB}">
      <dgm:prSet phldrT="[Texte]"/>
      <dgm:spPr/>
      <dgm:t>
        <a:bodyPr/>
        <a:lstStyle/>
        <a:p>
          <a:r>
            <a:rPr lang="fr-FR" dirty="0"/>
            <a:t>Salle de bain &amp; WC</a:t>
          </a:r>
        </a:p>
      </dgm:t>
    </dgm:pt>
    <dgm:pt modelId="{43FA4831-FDAB-4797-B4F1-48E7E8E5E87B}" type="parTrans" cxnId="{9ACC0CD4-723B-43D2-AC47-E2E254F81D29}">
      <dgm:prSet/>
      <dgm:spPr/>
      <dgm:t>
        <a:bodyPr/>
        <a:lstStyle/>
        <a:p>
          <a:endParaRPr lang="fr-FR" dirty="0"/>
        </a:p>
      </dgm:t>
    </dgm:pt>
    <dgm:pt modelId="{8C934D0C-D166-4990-B39B-D53804959432}" type="sibTrans" cxnId="{9ACC0CD4-723B-43D2-AC47-E2E254F81D29}">
      <dgm:prSet/>
      <dgm:spPr/>
      <dgm:t>
        <a:bodyPr/>
        <a:lstStyle/>
        <a:p>
          <a:endParaRPr lang="fr-FR"/>
        </a:p>
      </dgm:t>
    </dgm:pt>
    <dgm:pt modelId="{B20D14A9-2310-4D7A-A520-40E0C1F82ED9}">
      <dgm:prSet phldrT="[Texte]"/>
      <dgm:spPr/>
      <dgm:t>
        <a:bodyPr/>
        <a:lstStyle/>
        <a:p>
          <a:r>
            <a:rPr lang="fr-FR" dirty="0"/>
            <a:t>Accessoires Maintien &amp; articulation</a:t>
          </a:r>
        </a:p>
      </dgm:t>
    </dgm:pt>
    <dgm:pt modelId="{960F726E-2941-4162-9507-FE7C04BAFB67}" type="parTrans" cxnId="{C5663059-CAE2-4EE3-9FB3-67A38AE9CCF6}">
      <dgm:prSet/>
      <dgm:spPr/>
      <dgm:t>
        <a:bodyPr/>
        <a:lstStyle/>
        <a:p>
          <a:endParaRPr lang="fr-FR" dirty="0"/>
        </a:p>
      </dgm:t>
    </dgm:pt>
    <dgm:pt modelId="{1059B2F8-015C-46DF-A4E4-1998DB86522F}" type="sibTrans" cxnId="{C5663059-CAE2-4EE3-9FB3-67A38AE9CCF6}">
      <dgm:prSet/>
      <dgm:spPr/>
      <dgm:t>
        <a:bodyPr/>
        <a:lstStyle/>
        <a:p>
          <a:endParaRPr lang="fr-FR"/>
        </a:p>
      </dgm:t>
    </dgm:pt>
    <dgm:pt modelId="{AB91ED19-8519-4455-9C26-A01197F1934F}">
      <dgm:prSet phldrT="[Texte]"/>
      <dgm:spPr/>
      <dgm:t>
        <a:bodyPr/>
        <a:lstStyle/>
        <a:p>
          <a:r>
            <a:rPr lang="fr-FR" dirty="0"/>
            <a:t>Aide à la marche</a:t>
          </a:r>
        </a:p>
      </dgm:t>
    </dgm:pt>
    <dgm:pt modelId="{529C2EBC-C0AD-485B-952A-291F097AED77}" type="parTrans" cxnId="{45C4A310-746B-4D03-A3C1-AD9A455978AA}">
      <dgm:prSet/>
      <dgm:spPr/>
      <dgm:t>
        <a:bodyPr/>
        <a:lstStyle/>
        <a:p>
          <a:endParaRPr lang="fr-FR" dirty="0"/>
        </a:p>
      </dgm:t>
    </dgm:pt>
    <dgm:pt modelId="{950CB2FC-4680-4230-B99C-06DC3E3B0CEB}" type="sibTrans" cxnId="{45C4A310-746B-4D03-A3C1-AD9A455978AA}">
      <dgm:prSet/>
      <dgm:spPr/>
      <dgm:t>
        <a:bodyPr/>
        <a:lstStyle/>
        <a:p>
          <a:endParaRPr lang="fr-FR"/>
        </a:p>
      </dgm:t>
    </dgm:pt>
    <dgm:pt modelId="{F99507EC-2D64-46DB-AB9F-D4903DCB4003}">
      <dgm:prSet phldrT="[Texte]"/>
      <dgm:spPr/>
      <dgm:t>
        <a:bodyPr/>
        <a:lstStyle/>
        <a:p>
          <a:r>
            <a:rPr lang="fr-FR" dirty="0"/>
            <a:t>Le vieillissement en général</a:t>
          </a:r>
        </a:p>
      </dgm:t>
    </dgm:pt>
    <dgm:pt modelId="{D39F3FC6-530C-4010-9C52-1849B1F81791}" type="parTrans" cxnId="{966E2E84-BE30-4C29-9D19-83A8019DC47C}">
      <dgm:prSet/>
      <dgm:spPr/>
      <dgm:t>
        <a:bodyPr/>
        <a:lstStyle/>
        <a:p>
          <a:endParaRPr lang="fr-FR" dirty="0"/>
        </a:p>
      </dgm:t>
    </dgm:pt>
    <dgm:pt modelId="{BE6BAB44-179D-4DFF-AD7E-C8596C20CB28}" type="sibTrans" cxnId="{966E2E84-BE30-4C29-9D19-83A8019DC47C}">
      <dgm:prSet/>
      <dgm:spPr/>
      <dgm:t>
        <a:bodyPr/>
        <a:lstStyle/>
        <a:p>
          <a:endParaRPr lang="fr-FR"/>
        </a:p>
      </dgm:t>
    </dgm:pt>
    <dgm:pt modelId="{B4C935BF-4118-4854-B762-BC9084D3E63B}">
      <dgm:prSet phldrT="[Texte]"/>
      <dgm:spPr/>
      <dgm:t>
        <a:bodyPr/>
        <a:lstStyle/>
        <a:p>
          <a:r>
            <a:rPr lang="fr-FR" dirty="0"/>
            <a:t>Le vieillissement en Afrique</a:t>
          </a:r>
        </a:p>
      </dgm:t>
    </dgm:pt>
    <dgm:pt modelId="{05F25434-F312-407D-A30D-8ABCFE1F1977}" type="parTrans" cxnId="{D0C02BE5-1876-4A98-8034-3ABB08A400C5}">
      <dgm:prSet/>
      <dgm:spPr/>
      <dgm:t>
        <a:bodyPr/>
        <a:lstStyle/>
        <a:p>
          <a:endParaRPr lang="fr-FR" dirty="0"/>
        </a:p>
      </dgm:t>
    </dgm:pt>
    <dgm:pt modelId="{6CE2C07D-3707-43FA-80DC-D087A15A42B9}" type="sibTrans" cxnId="{D0C02BE5-1876-4A98-8034-3ABB08A400C5}">
      <dgm:prSet/>
      <dgm:spPr/>
      <dgm:t>
        <a:bodyPr/>
        <a:lstStyle/>
        <a:p>
          <a:endParaRPr lang="fr-FR"/>
        </a:p>
      </dgm:t>
    </dgm:pt>
    <dgm:pt modelId="{19E63744-A6FC-4B26-80AE-4D138448C411}">
      <dgm:prSet phldrT="[Texte]"/>
      <dgm:spPr/>
      <dgm:t>
        <a:bodyPr/>
        <a:lstStyle/>
        <a:p>
          <a:r>
            <a:rPr lang="fr-FR" dirty="0"/>
            <a:t>Côte d’Ivoire</a:t>
          </a:r>
        </a:p>
      </dgm:t>
    </dgm:pt>
    <dgm:pt modelId="{D725F39E-BC5D-4305-A970-3CC45ACF8C4F}" type="parTrans" cxnId="{2451D8C9-2FF7-4B63-B8FF-C34F7E0887ED}">
      <dgm:prSet/>
      <dgm:spPr/>
      <dgm:t>
        <a:bodyPr/>
        <a:lstStyle/>
        <a:p>
          <a:endParaRPr lang="fr-FR" dirty="0"/>
        </a:p>
      </dgm:t>
    </dgm:pt>
    <dgm:pt modelId="{B068BB84-7E92-460D-9B4B-362FE6292097}" type="sibTrans" cxnId="{2451D8C9-2FF7-4B63-B8FF-C34F7E0887ED}">
      <dgm:prSet/>
      <dgm:spPr/>
      <dgm:t>
        <a:bodyPr/>
        <a:lstStyle/>
        <a:p>
          <a:endParaRPr lang="fr-FR"/>
        </a:p>
      </dgm:t>
    </dgm:pt>
    <dgm:pt modelId="{7780F530-2CEE-404A-AE0E-122DE094DA9F}">
      <dgm:prSet phldrT="[Texte]"/>
      <dgm:spPr/>
      <dgm:t>
        <a:bodyPr/>
        <a:lstStyle/>
        <a:p>
          <a:r>
            <a:rPr lang="fr-FR" dirty="0"/>
            <a:t>Sénégal</a:t>
          </a:r>
        </a:p>
      </dgm:t>
    </dgm:pt>
    <dgm:pt modelId="{D33B3B80-14FB-4EA4-9DC4-3C88AAE4FBA0}" type="parTrans" cxnId="{EDABB2A2-6440-42E5-B41D-51F9CC79CD83}">
      <dgm:prSet/>
      <dgm:spPr/>
      <dgm:t>
        <a:bodyPr/>
        <a:lstStyle/>
        <a:p>
          <a:endParaRPr lang="fr-FR" dirty="0"/>
        </a:p>
      </dgm:t>
    </dgm:pt>
    <dgm:pt modelId="{5EED6FE5-67EE-475E-95D2-9750CBE4EA4F}" type="sibTrans" cxnId="{EDABB2A2-6440-42E5-B41D-51F9CC79CD83}">
      <dgm:prSet/>
      <dgm:spPr/>
      <dgm:t>
        <a:bodyPr/>
        <a:lstStyle/>
        <a:p>
          <a:endParaRPr lang="fr-FR"/>
        </a:p>
      </dgm:t>
    </dgm:pt>
    <dgm:pt modelId="{E4B379C9-A618-4F6F-A89B-6858714FFEAF}">
      <dgm:prSet phldrT="[Texte]"/>
      <dgm:spPr/>
      <dgm:t>
        <a:bodyPr/>
        <a:lstStyle/>
        <a:p>
          <a:r>
            <a:rPr lang="fr-FR" dirty="0"/>
            <a:t>Togo</a:t>
          </a:r>
        </a:p>
      </dgm:t>
    </dgm:pt>
    <dgm:pt modelId="{774473E1-03D1-440F-89CF-88EDD227BE9A}" type="parTrans" cxnId="{BFDF02EC-6F6E-43D6-8927-2D46AEA54B42}">
      <dgm:prSet/>
      <dgm:spPr/>
      <dgm:t>
        <a:bodyPr/>
        <a:lstStyle/>
        <a:p>
          <a:endParaRPr lang="fr-FR" dirty="0"/>
        </a:p>
      </dgm:t>
    </dgm:pt>
    <dgm:pt modelId="{501AC727-1EF0-40EA-BF77-04E3064368B1}" type="sibTrans" cxnId="{BFDF02EC-6F6E-43D6-8927-2D46AEA54B42}">
      <dgm:prSet/>
      <dgm:spPr/>
      <dgm:t>
        <a:bodyPr/>
        <a:lstStyle/>
        <a:p>
          <a:endParaRPr lang="fr-FR"/>
        </a:p>
      </dgm:t>
    </dgm:pt>
    <dgm:pt modelId="{BCC3C29D-5F72-4142-8B06-6763A0B94FBC}">
      <dgm:prSet phldrT="[Texte]"/>
      <dgm:spPr/>
      <dgm:t>
        <a:bodyPr/>
        <a:lstStyle/>
        <a:p>
          <a:r>
            <a:rPr lang="fr-FR" dirty="0"/>
            <a:t>Mali</a:t>
          </a:r>
        </a:p>
      </dgm:t>
    </dgm:pt>
    <dgm:pt modelId="{4BAD39EC-604B-40F4-BA84-96F53240695F}" type="parTrans" cxnId="{98AB1B00-1F77-4AC5-BE26-B9B2FE1EAFB4}">
      <dgm:prSet/>
      <dgm:spPr/>
      <dgm:t>
        <a:bodyPr/>
        <a:lstStyle/>
        <a:p>
          <a:endParaRPr lang="fr-FR" dirty="0"/>
        </a:p>
      </dgm:t>
    </dgm:pt>
    <dgm:pt modelId="{472F1BD9-0A24-4922-8A6B-CD0CC462EA21}" type="sibTrans" cxnId="{98AB1B00-1F77-4AC5-BE26-B9B2FE1EAFB4}">
      <dgm:prSet/>
      <dgm:spPr/>
      <dgm:t>
        <a:bodyPr/>
        <a:lstStyle/>
        <a:p>
          <a:endParaRPr lang="fr-FR"/>
        </a:p>
      </dgm:t>
    </dgm:pt>
    <dgm:pt modelId="{4B58596E-3CB2-449D-8323-24EEFF7E08A3}">
      <dgm:prSet phldrT="[Texte]"/>
      <dgm:spPr/>
      <dgm:t>
        <a:bodyPr/>
        <a:lstStyle/>
        <a:p>
          <a:r>
            <a:rPr lang="fr-FR" dirty="0"/>
            <a:t>Burkina Fasso</a:t>
          </a:r>
        </a:p>
      </dgm:t>
    </dgm:pt>
    <dgm:pt modelId="{FAC7A396-A50F-498B-9205-2B606F987DAC}" type="parTrans" cxnId="{D389D11D-5018-4B24-92D5-B19FF0D066D4}">
      <dgm:prSet/>
      <dgm:spPr/>
      <dgm:t>
        <a:bodyPr/>
        <a:lstStyle/>
        <a:p>
          <a:endParaRPr lang="fr-FR" dirty="0"/>
        </a:p>
      </dgm:t>
    </dgm:pt>
    <dgm:pt modelId="{2732D711-F007-4B55-895B-EA8A998A9B42}" type="sibTrans" cxnId="{D389D11D-5018-4B24-92D5-B19FF0D066D4}">
      <dgm:prSet/>
      <dgm:spPr/>
      <dgm:t>
        <a:bodyPr/>
        <a:lstStyle/>
        <a:p>
          <a:endParaRPr lang="fr-FR"/>
        </a:p>
      </dgm:t>
    </dgm:pt>
    <dgm:pt modelId="{805C3EE7-6CE3-44F7-96BC-E91AF3E37B9F}">
      <dgm:prSet phldrT="[Texte]"/>
      <dgm:spPr/>
      <dgm:t>
        <a:bodyPr/>
        <a:lstStyle/>
        <a:p>
          <a:r>
            <a:rPr lang="fr-FR" dirty="0"/>
            <a:t>Bénin</a:t>
          </a:r>
        </a:p>
      </dgm:t>
    </dgm:pt>
    <dgm:pt modelId="{50AA54F4-651B-46C0-97C2-7359FDEE7F86}" type="parTrans" cxnId="{9A1E50D0-CFC4-4286-921A-A536DFB48208}">
      <dgm:prSet/>
      <dgm:spPr/>
      <dgm:t>
        <a:bodyPr/>
        <a:lstStyle/>
        <a:p>
          <a:endParaRPr lang="fr-FR" dirty="0"/>
        </a:p>
      </dgm:t>
    </dgm:pt>
    <dgm:pt modelId="{29A860B8-C997-40E3-AB54-C87D7B9EFEDF}" type="sibTrans" cxnId="{9A1E50D0-CFC4-4286-921A-A536DFB48208}">
      <dgm:prSet/>
      <dgm:spPr/>
      <dgm:t>
        <a:bodyPr/>
        <a:lstStyle/>
        <a:p>
          <a:endParaRPr lang="fr-FR"/>
        </a:p>
      </dgm:t>
    </dgm:pt>
    <dgm:pt modelId="{60662E76-687F-4CED-BF01-BAD0E1D18478}">
      <dgm:prSet phldrT="[Texte]"/>
      <dgm:spPr/>
      <dgm:t>
        <a:bodyPr/>
        <a:lstStyle/>
        <a:p>
          <a:r>
            <a:rPr lang="fr-FR" dirty="0"/>
            <a:t>Niger</a:t>
          </a:r>
        </a:p>
      </dgm:t>
    </dgm:pt>
    <dgm:pt modelId="{687A0DE4-7AE8-4AE7-84B5-70FA9CEED3F4}" type="parTrans" cxnId="{EE725200-FE54-4DD8-9D61-478381DD45DC}">
      <dgm:prSet/>
      <dgm:spPr/>
      <dgm:t>
        <a:bodyPr/>
        <a:lstStyle/>
        <a:p>
          <a:endParaRPr lang="fr-FR" dirty="0"/>
        </a:p>
      </dgm:t>
    </dgm:pt>
    <dgm:pt modelId="{4F256B21-5563-4A57-BDB9-53B5285B06DF}" type="sibTrans" cxnId="{EE725200-FE54-4DD8-9D61-478381DD45DC}">
      <dgm:prSet/>
      <dgm:spPr/>
      <dgm:t>
        <a:bodyPr/>
        <a:lstStyle/>
        <a:p>
          <a:endParaRPr lang="fr-FR"/>
        </a:p>
      </dgm:t>
    </dgm:pt>
    <dgm:pt modelId="{7A212BA9-8206-4AC5-AB43-190487296653}">
      <dgm:prSet phldrT="[Texte]"/>
      <dgm:spPr/>
      <dgm:t>
        <a:bodyPr/>
        <a:lstStyle/>
        <a:p>
          <a:r>
            <a:rPr lang="fr-FR" dirty="0"/>
            <a:t>Guinée Bissau</a:t>
          </a:r>
        </a:p>
      </dgm:t>
    </dgm:pt>
    <dgm:pt modelId="{2AFC2325-967E-4580-B8D5-4C021982D464}" type="parTrans" cxnId="{6F0006C4-C849-4949-9D00-372EE6A2AD21}">
      <dgm:prSet/>
      <dgm:spPr/>
      <dgm:t>
        <a:bodyPr/>
        <a:lstStyle/>
        <a:p>
          <a:endParaRPr lang="fr-FR" dirty="0"/>
        </a:p>
      </dgm:t>
    </dgm:pt>
    <dgm:pt modelId="{9220900F-3619-4351-9413-BE4F34EDB1D6}" type="sibTrans" cxnId="{6F0006C4-C849-4949-9D00-372EE6A2AD21}">
      <dgm:prSet/>
      <dgm:spPr/>
      <dgm:t>
        <a:bodyPr/>
        <a:lstStyle/>
        <a:p>
          <a:endParaRPr lang="fr-FR"/>
        </a:p>
      </dgm:t>
    </dgm:pt>
    <dgm:pt modelId="{AD93DC47-53B6-471F-9AF7-66407FFADE3F}" type="pres">
      <dgm:prSet presAssocID="{72AA7EA1-3D3F-4706-9494-33184C99232B}" presName="diagram" presStyleCnt="0">
        <dgm:presLayoutVars>
          <dgm:chPref val="1"/>
          <dgm:dir/>
          <dgm:animOne val="branch"/>
          <dgm:animLvl val="lvl"/>
          <dgm:resizeHandles val="exact"/>
        </dgm:presLayoutVars>
      </dgm:prSet>
      <dgm:spPr/>
    </dgm:pt>
    <dgm:pt modelId="{1172B1AC-CD06-4F20-BE9A-960676457A60}" type="pres">
      <dgm:prSet presAssocID="{35076781-592B-4F33-BE0E-BB6B49D70A75}" presName="root1" presStyleCnt="0"/>
      <dgm:spPr/>
    </dgm:pt>
    <dgm:pt modelId="{53809D70-6CB3-44E6-AD5F-B2143E29EF11}" type="pres">
      <dgm:prSet presAssocID="{35076781-592B-4F33-BE0E-BB6B49D70A75}" presName="LevelOneTextNode" presStyleLbl="node0" presStyleIdx="0" presStyleCnt="1">
        <dgm:presLayoutVars>
          <dgm:chPref val="3"/>
        </dgm:presLayoutVars>
      </dgm:prSet>
      <dgm:spPr/>
    </dgm:pt>
    <dgm:pt modelId="{4EA9C621-2C6B-45D6-AB8D-275F7767603B}" type="pres">
      <dgm:prSet presAssocID="{35076781-592B-4F33-BE0E-BB6B49D70A75}" presName="level2hierChild" presStyleCnt="0"/>
      <dgm:spPr/>
    </dgm:pt>
    <dgm:pt modelId="{A6F7949D-EEB2-40B7-AB49-43E5E4022411}" type="pres">
      <dgm:prSet presAssocID="{E03F015C-B09B-4B5B-A07B-E5FCDAC956EB}" presName="conn2-1" presStyleLbl="parChTrans1D2" presStyleIdx="0" presStyleCnt="3"/>
      <dgm:spPr/>
    </dgm:pt>
    <dgm:pt modelId="{9064DB00-2A6F-4D86-B092-9931B00A0313}" type="pres">
      <dgm:prSet presAssocID="{E03F015C-B09B-4B5B-A07B-E5FCDAC956EB}" presName="connTx" presStyleLbl="parChTrans1D2" presStyleIdx="0" presStyleCnt="3"/>
      <dgm:spPr/>
    </dgm:pt>
    <dgm:pt modelId="{79D7D2A7-0884-4405-A667-65F94AD100E3}" type="pres">
      <dgm:prSet presAssocID="{A5B25910-9335-4D3C-9EB6-AF88F1E9CEEF}" presName="root2" presStyleCnt="0"/>
      <dgm:spPr/>
    </dgm:pt>
    <dgm:pt modelId="{53D90055-3E9F-4B70-978F-8210530858F5}" type="pres">
      <dgm:prSet presAssocID="{A5B25910-9335-4D3C-9EB6-AF88F1E9CEEF}" presName="LevelTwoTextNode" presStyleLbl="node2" presStyleIdx="0" presStyleCnt="3">
        <dgm:presLayoutVars>
          <dgm:chPref val="3"/>
        </dgm:presLayoutVars>
      </dgm:prSet>
      <dgm:spPr/>
    </dgm:pt>
    <dgm:pt modelId="{3575F360-1C2A-4247-A7EC-5DB0368E5B16}" type="pres">
      <dgm:prSet presAssocID="{A5B25910-9335-4D3C-9EB6-AF88F1E9CEEF}" presName="level3hierChild" presStyleCnt="0"/>
      <dgm:spPr/>
    </dgm:pt>
    <dgm:pt modelId="{F15DC913-B81C-4019-B8E2-3A2B63EF69B8}" type="pres">
      <dgm:prSet presAssocID="{D237E367-66E4-4F2C-8249-680C48524AE1}" presName="conn2-1" presStyleLbl="parChTrans1D3" presStyleIdx="0" presStyleCnt="4"/>
      <dgm:spPr/>
    </dgm:pt>
    <dgm:pt modelId="{00A37418-1AF9-4310-B573-C5AF158D4220}" type="pres">
      <dgm:prSet presAssocID="{D237E367-66E4-4F2C-8249-680C48524AE1}" presName="connTx" presStyleLbl="parChTrans1D3" presStyleIdx="0" presStyleCnt="4"/>
      <dgm:spPr/>
    </dgm:pt>
    <dgm:pt modelId="{D41CB1E0-2B65-4F7A-8637-9B3C684CB1C9}" type="pres">
      <dgm:prSet presAssocID="{CD63FBBA-84A8-44B1-B349-2BCE2385B8E3}" presName="root2" presStyleCnt="0"/>
      <dgm:spPr/>
    </dgm:pt>
    <dgm:pt modelId="{A2D8F930-C1BD-4CED-A4F4-EAF54227E6B3}" type="pres">
      <dgm:prSet presAssocID="{CD63FBBA-84A8-44B1-B349-2BCE2385B8E3}" presName="LevelTwoTextNode" presStyleLbl="node3" presStyleIdx="0" presStyleCnt="4">
        <dgm:presLayoutVars>
          <dgm:chPref val="3"/>
        </dgm:presLayoutVars>
      </dgm:prSet>
      <dgm:spPr/>
    </dgm:pt>
    <dgm:pt modelId="{388E9165-71CB-4E17-AC74-AF840434B6D3}" type="pres">
      <dgm:prSet presAssocID="{CD63FBBA-84A8-44B1-B349-2BCE2385B8E3}" presName="level3hierChild" presStyleCnt="0"/>
      <dgm:spPr/>
    </dgm:pt>
    <dgm:pt modelId="{9B36C7EC-ED80-4C1E-A9EB-70580683C42E}" type="pres">
      <dgm:prSet presAssocID="{D02D6C90-DAFC-419C-BC4A-931410C4B875}" presName="conn2-1" presStyleLbl="parChTrans1D4" presStyleIdx="0" presStyleCnt="18"/>
      <dgm:spPr/>
    </dgm:pt>
    <dgm:pt modelId="{A1FB9542-F0C4-432D-9B96-D3E8266684EA}" type="pres">
      <dgm:prSet presAssocID="{D02D6C90-DAFC-419C-BC4A-931410C4B875}" presName="connTx" presStyleLbl="parChTrans1D4" presStyleIdx="0" presStyleCnt="18"/>
      <dgm:spPr/>
    </dgm:pt>
    <dgm:pt modelId="{D4FCCCD9-8C17-4F7B-B19B-85DA3657E2D7}" type="pres">
      <dgm:prSet presAssocID="{14A277FF-00B6-4A42-A959-C9A777FA8A72}" presName="root2" presStyleCnt="0"/>
      <dgm:spPr/>
    </dgm:pt>
    <dgm:pt modelId="{22552341-BFD0-4470-AB97-F36E227D85BB}" type="pres">
      <dgm:prSet presAssocID="{14A277FF-00B6-4A42-A959-C9A777FA8A72}" presName="LevelTwoTextNode" presStyleLbl="node4" presStyleIdx="0" presStyleCnt="18">
        <dgm:presLayoutVars>
          <dgm:chPref val="3"/>
        </dgm:presLayoutVars>
      </dgm:prSet>
      <dgm:spPr/>
    </dgm:pt>
    <dgm:pt modelId="{F9D3CA02-2971-4B6F-8414-4536FAB1AFBC}" type="pres">
      <dgm:prSet presAssocID="{14A277FF-00B6-4A42-A959-C9A777FA8A72}" presName="level3hierChild" presStyleCnt="0"/>
      <dgm:spPr/>
    </dgm:pt>
    <dgm:pt modelId="{520169DD-DA7F-4744-BC59-B8AC4F9F4A31}" type="pres">
      <dgm:prSet presAssocID="{F74F795B-B021-4702-9058-9CA4357B12B9}" presName="conn2-1" presStyleLbl="parChTrans1D4" presStyleIdx="1" presStyleCnt="18"/>
      <dgm:spPr/>
    </dgm:pt>
    <dgm:pt modelId="{A11C1736-F67C-4039-89AF-37435D681C7A}" type="pres">
      <dgm:prSet presAssocID="{F74F795B-B021-4702-9058-9CA4357B12B9}" presName="connTx" presStyleLbl="parChTrans1D4" presStyleIdx="1" presStyleCnt="18"/>
      <dgm:spPr/>
    </dgm:pt>
    <dgm:pt modelId="{5C84A77A-EFD7-4495-AB30-2D597B32D7DB}" type="pres">
      <dgm:prSet presAssocID="{64627CC2-0E41-4153-80B4-8CD2962C950B}" presName="root2" presStyleCnt="0"/>
      <dgm:spPr/>
    </dgm:pt>
    <dgm:pt modelId="{6CED80DE-F0AF-486C-84B0-7CB953115C4B}" type="pres">
      <dgm:prSet presAssocID="{64627CC2-0E41-4153-80B4-8CD2962C950B}" presName="LevelTwoTextNode" presStyleLbl="node4" presStyleIdx="1" presStyleCnt="18">
        <dgm:presLayoutVars>
          <dgm:chPref val="3"/>
        </dgm:presLayoutVars>
      </dgm:prSet>
      <dgm:spPr/>
    </dgm:pt>
    <dgm:pt modelId="{257025DD-6CB0-400A-806C-5AC58F8CF10B}" type="pres">
      <dgm:prSet presAssocID="{64627CC2-0E41-4153-80B4-8CD2962C950B}" presName="level3hierChild" presStyleCnt="0"/>
      <dgm:spPr/>
    </dgm:pt>
    <dgm:pt modelId="{BA4FEDFF-1ECE-4518-8F08-C5AF2DB61C3C}" type="pres">
      <dgm:prSet presAssocID="{31855EAD-3135-4369-B152-476DF027F752}" presName="conn2-1" presStyleLbl="parChTrans1D4" presStyleIdx="2" presStyleCnt="18"/>
      <dgm:spPr/>
    </dgm:pt>
    <dgm:pt modelId="{7BB25D28-E1DD-4911-BD31-F68F8E303130}" type="pres">
      <dgm:prSet presAssocID="{31855EAD-3135-4369-B152-476DF027F752}" presName="connTx" presStyleLbl="parChTrans1D4" presStyleIdx="2" presStyleCnt="18"/>
      <dgm:spPr/>
    </dgm:pt>
    <dgm:pt modelId="{E3F971DA-C4CC-4CF0-A69F-FE5AF8CB8F81}" type="pres">
      <dgm:prSet presAssocID="{7A6E5145-5364-4BAC-B901-2885D161BAB4}" presName="root2" presStyleCnt="0"/>
      <dgm:spPr/>
    </dgm:pt>
    <dgm:pt modelId="{0222F1AC-6D80-4934-8AEC-65BD56F02D6D}" type="pres">
      <dgm:prSet presAssocID="{7A6E5145-5364-4BAC-B901-2885D161BAB4}" presName="LevelTwoTextNode" presStyleLbl="node4" presStyleIdx="2" presStyleCnt="18">
        <dgm:presLayoutVars>
          <dgm:chPref val="3"/>
        </dgm:presLayoutVars>
      </dgm:prSet>
      <dgm:spPr/>
    </dgm:pt>
    <dgm:pt modelId="{F5EA2F43-1B48-451D-A4E8-7CBCE2826CA0}" type="pres">
      <dgm:prSet presAssocID="{7A6E5145-5364-4BAC-B901-2885D161BAB4}" presName="level3hierChild" presStyleCnt="0"/>
      <dgm:spPr/>
    </dgm:pt>
    <dgm:pt modelId="{D2BA8166-BF04-48E8-96C7-380ABF67476A}" type="pres">
      <dgm:prSet presAssocID="{EF97EF88-085B-4B31-9BA4-B05849E112DD}" presName="conn2-1" presStyleLbl="parChTrans1D3" presStyleIdx="1" presStyleCnt="4"/>
      <dgm:spPr/>
    </dgm:pt>
    <dgm:pt modelId="{083921F8-BD16-47FA-BA62-E858369FEFA2}" type="pres">
      <dgm:prSet presAssocID="{EF97EF88-085B-4B31-9BA4-B05849E112DD}" presName="connTx" presStyleLbl="parChTrans1D3" presStyleIdx="1" presStyleCnt="4"/>
      <dgm:spPr/>
    </dgm:pt>
    <dgm:pt modelId="{FAFFC53C-EA25-41F3-890B-AA1692CF8AD4}" type="pres">
      <dgm:prSet presAssocID="{0C65BBCA-1461-485C-8C7B-D349F6D50389}" presName="root2" presStyleCnt="0"/>
      <dgm:spPr/>
    </dgm:pt>
    <dgm:pt modelId="{EA6CFDD3-A6E7-4966-AF02-B012F8C66DF8}" type="pres">
      <dgm:prSet presAssocID="{0C65BBCA-1461-485C-8C7B-D349F6D50389}" presName="LevelTwoTextNode" presStyleLbl="node3" presStyleIdx="1" presStyleCnt="4" custLinFactNeighborX="11751">
        <dgm:presLayoutVars>
          <dgm:chPref val="3"/>
        </dgm:presLayoutVars>
      </dgm:prSet>
      <dgm:spPr/>
    </dgm:pt>
    <dgm:pt modelId="{3E7821D9-0166-454C-B634-6AC807A761F9}" type="pres">
      <dgm:prSet presAssocID="{0C65BBCA-1461-485C-8C7B-D349F6D50389}" presName="level3hierChild" presStyleCnt="0"/>
      <dgm:spPr/>
    </dgm:pt>
    <dgm:pt modelId="{5D792163-932F-4B42-8529-2CD98FD72E80}" type="pres">
      <dgm:prSet presAssocID="{A53496C8-4F2B-4B06-A626-21DA959E267D}" presName="conn2-1" presStyleLbl="parChTrans1D4" presStyleIdx="3" presStyleCnt="18"/>
      <dgm:spPr/>
    </dgm:pt>
    <dgm:pt modelId="{FE435606-44EA-45FD-8F9D-180E9934E4DF}" type="pres">
      <dgm:prSet presAssocID="{A53496C8-4F2B-4B06-A626-21DA959E267D}" presName="connTx" presStyleLbl="parChTrans1D4" presStyleIdx="3" presStyleCnt="18"/>
      <dgm:spPr/>
    </dgm:pt>
    <dgm:pt modelId="{6B6B6B08-D793-4C9C-99DB-A63EDB6CF2A0}" type="pres">
      <dgm:prSet presAssocID="{8CDFF735-FDC7-48B7-A2B9-B9B87B9AB8B3}" presName="root2" presStyleCnt="0"/>
      <dgm:spPr/>
    </dgm:pt>
    <dgm:pt modelId="{8EE745FE-6EBA-4F05-8001-B20DB3C61744}" type="pres">
      <dgm:prSet presAssocID="{8CDFF735-FDC7-48B7-A2B9-B9B87B9AB8B3}" presName="LevelTwoTextNode" presStyleLbl="node4" presStyleIdx="3" presStyleCnt="18">
        <dgm:presLayoutVars>
          <dgm:chPref val="3"/>
        </dgm:presLayoutVars>
      </dgm:prSet>
      <dgm:spPr/>
    </dgm:pt>
    <dgm:pt modelId="{4A0E0CE0-260D-4457-A318-82FDF7D85BCC}" type="pres">
      <dgm:prSet presAssocID="{8CDFF735-FDC7-48B7-A2B9-B9B87B9AB8B3}" presName="level3hierChild" presStyleCnt="0"/>
      <dgm:spPr/>
    </dgm:pt>
    <dgm:pt modelId="{C2A5B443-F85F-4CA1-B085-7EE15A88CC95}" type="pres">
      <dgm:prSet presAssocID="{D07C3184-DAF0-4E11-A149-BABE0759FC9E}" presName="conn2-1" presStyleLbl="parChTrans1D4" presStyleIdx="4" presStyleCnt="18"/>
      <dgm:spPr/>
    </dgm:pt>
    <dgm:pt modelId="{298120AB-3437-410D-B62E-1B1C49A47C8D}" type="pres">
      <dgm:prSet presAssocID="{D07C3184-DAF0-4E11-A149-BABE0759FC9E}" presName="connTx" presStyleLbl="parChTrans1D4" presStyleIdx="4" presStyleCnt="18"/>
      <dgm:spPr/>
    </dgm:pt>
    <dgm:pt modelId="{1CC5A11F-F8D5-46DD-B048-B8D43974715E}" type="pres">
      <dgm:prSet presAssocID="{8E127491-D066-4709-8EF3-58ABEDD6A70F}" presName="root2" presStyleCnt="0"/>
      <dgm:spPr/>
    </dgm:pt>
    <dgm:pt modelId="{C88F418A-ECAD-40C2-995B-3D5AEE82D832}" type="pres">
      <dgm:prSet presAssocID="{8E127491-D066-4709-8EF3-58ABEDD6A70F}" presName="LevelTwoTextNode" presStyleLbl="node4" presStyleIdx="4" presStyleCnt="18">
        <dgm:presLayoutVars>
          <dgm:chPref val="3"/>
        </dgm:presLayoutVars>
      </dgm:prSet>
      <dgm:spPr/>
    </dgm:pt>
    <dgm:pt modelId="{DC960FD8-60A4-4E1A-9391-25ED743B7EC1}" type="pres">
      <dgm:prSet presAssocID="{8E127491-D066-4709-8EF3-58ABEDD6A70F}" presName="level3hierChild" presStyleCnt="0"/>
      <dgm:spPr/>
    </dgm:pt>
    <dgm:pt modelId="{02EFBC12-C437-4A1E-9376-CA84387F3E8C}" type="pres">
      <dgm:prSet presAssocID="{43FA4831-FDAB-4797-B4F1-48E7E8E5E87B}" presName="conn2-1" presStyleLbl="parChTrans1D4" presStyleIdx="5" presStyleCnt="18"/>
      <dgm:spPr/>
    </dgm:pt>
    <dgm:pt modelId="{6A4EEC51-D23A-4DC9-864C-323E248EAC0A}" type="pres">
      <dgm:prSet presAssocID="{43FA4831-FDAB-4797-B4F1-48E7E8E5E87B}" presName="connTx" presStyleLbl="parChTrans1D4" presStyleIdx="5" presStyleCnt="18"/>
      <dgm:spPr/>
    </dgm:pt>
    <dgm:pt modelId="{FA5822CF-FC95-49DB-9CB4-38DB711FACBA}" type="pres">
      <dgm:prSet presAssocID="{BB6F480C-20D9-4FDB-9E4C-D765265576DB}" presName="root2" presStyleCnt="0"/>
      <dgm:spPr/>
    </dgm:pt>
    <dgm:pt modelId="{698344CE-C05D-4DD5-A697-22061BAF8E87}" type="pres">
      <dgm:prSet presAssocID="{BB6F480C-20D9-4FDB-9E4C-D765265576DB}" presName="LevelTwoTextNode" presStyleLbl="node4" presStyleIdx="5" presStyleCnt="18">
        <dgm:presLayoutVars>
          <dgm:chPref val="3"/>
        </dgm:presLayoutVars>
      </dgm:prSet>
      <dgm:spPr/>
    </dgm:pt>
    <dgm:pt modelId="{37D28AF4-33F2-414A-A671-2AB0A49D869A}" type="pres">
      <dgm:prSet presAssocID="{BB6F480C-20D9-4FDB-9E4C-D765265576DB}" presName="level3hierChild" presStyleCnt="0"/>
      <dgm:spPr/>
    </dgm:pt>
    <dgm:pt modelId="{AA363993-60FD-4D03-9C04-A2AD6C882A7B}" type="pres">
      <dgm:prSet presAssocID="{960F726E-2941-4162-9507-FE7C04BAFB67}" presName="conn2-1" presStyleLbl="parChTrans1D4" presStyleIdx="6" presStyleCnt="18"/>
      <dgm:spPr/>
    </dgm:pt>
    <dgm:pt modelId="{6321EB37-3642-498D-9F7D-7F42A6D9D1E5}" type="pres">
      <dgm:prSet presAssocID="{960F726E-2941-4162-9507-FE7C04BAFB67}" presName="connTx" presStyleLbl="parChTrans1D4" presStyleIdx="6" presStyleCnt="18"/>
      <dgm:spPr/>
    </dgm:pt>
    <dgm:pt modelId="{1FC2ECB6-E4F7-40FF-9A4E-283440123C07}" type="pres">
      <dgm:prSet presAssocID="{B20D14A9-2310-4D7A-A520-40E0C1F82ED9}" presName="root2" presStyleCnt="0"/>
      <dgm:spPr/>
    </dgm:pt>
    <dgm:pt modelId="{13F6BDFD-5966-4196-9571-464EF2885A7A}" type="pres">
      <dgm:prSet presAssocID="{B20D14A9-2310-4D7A-A520-40E0C1F82ED9}" presName="LevelTwoTextNode" presStyleLbl="node4" presStyleIdx="6" presStyleCnt="18">
        <dgm:presLayoutVars>
          <dgm:chPref val="3"/>
        </dgm:presLayoutVars>
      </dgm:prSet>
      <dgm:spPr/>
    </dgm:pt>
    <dgm:pt modelId="{FE125E94-8E8B-422D-9EA9-42DBE0C0F5DC}" type="pres">
      <dgm:prSet presAssocID="{B20D14A9-2310-4D7A-A520-40E0C1F82ED9}" presName="level3hierChild" presStyleCnt="0"/>
      <dgm:spPr/>
    </dgm:pt>
    <dgm:pt modelId="{55A6B0E1-5510-4973-A129-A1E93E11815E}" type="pres">
      <dgm:prSet presAssocID="{529C2EBC-C0AD-485B-952A-291F097AED77}" presName="conn2-1" presStyleLbl="parChTrans1D4" presStyleIdx="7" presStyleCnt="18"/>
      <dgm:spPr/>
    </dgm:pt>
    <dgm:pt modelId="{2C6093CE-8667-4FF5-A91D-29F91944FE46}" type="pres">
      <dgm:prSet presAssocID="{529C2EBC-C0AD-485B-952A-291F097AED77}" presName="connTx" presStyleLbl="parChTrans1D4" presStyleIdx="7" presStyleCnt="18"/>
      <dgm:spPr/>
    </dgm:pt>
    <dgm:pt modelId="{4EF2A632-126D-4937-91B7-64230342FB27}" type="pres">
      <dgm:prSet presAssocID="{AB91ED19-8519-4455-9C26-A01197F1934F}" presName="root2" presStyleCnt="0"/>
      <dgm:spPr/>
    </dgm:pt>
    <dgm:pt modelId="{14234821-A5FC-45FE-BC55-458225EA01E0}" type="pres">
      <dgm:prSet presAssocID="{AB91ED19-8519-4455-9C26-A01197F1934F}" presName="LevelTwoTextNode" presStyleLbl="node4" presStyleIdx="7" presStyleCnt="18">
        <dgm:presLayoutVars>
          <dgm:chPref val="3"/>
        </dgm:presLayoutVars>
      </dgm:prSet>
      <dgm:spPr/>
    </dgm:pt>
    <dgm:pt modelId="{D747DBDE-4EC5-4CE6-986A-E3F6CD927CD5}" type="pres">
      <dgm:prSet presAssocID="{AB91ED19-8519-4455-9C26-A01197F1934F}" presName="level3hierChild" presStyleCnt="0"/>
      <dgm:spPr/>
    </dgm:pt>
    <dgm:pt modelId="{D7237866-51CE-4844-ADCD-DECE8F6B28D0}" type="pres">
      <dgm:prSet presAssocID="{DE039E6B-4E4E-4DF0-BB91-6F2926891FC7}" presName="conn2-1" presStyleLbl="parChTrans1D3" presStyleIdx="2" presStyleCnt="4"/>
      <dgm:spPr/>
    </dgm:pt>
    <dgm:pt modelId="{8008CDE4-626B-4837-83DF-206651554289}" type="pres">
      <dgm:prSet presAssocID="{DE039E6B-4E4E-4DF0-BB91-6F2926891FC7}" presName="connTx" presStyleLbl="parChTrans1D3" presStyleIdx="2" presStyleCnt="4"/>
      <dgm:spPr/>
    </dgm:pt>
    <dgm:pt modelId="{FECA0712-1430-45C7-9BC7-88F59C3B8CAB}" type="pres">
      <dgm:prSet presAssocID="{513F2253-03F5-482A-BB44-C09B80E46397}" presName="root2" presStyleCnt="0"/>
      <dgm:spPr/>
    </dgm:pt>
    <dgm:pt modelId="{CC2B6743-8E0F-46F2-BAEA-DE98BEDD784A}" type="pres">
      <dgm:prSet presAssocID="{513F2253-03F5-482A-BB44-C09B80E46397}" presName="LevelTwoTextNode" presStyleLbl="node3" presStyleIdx="2" presStyleCnt="4">
        <dgm:presLayoutVars>
          <dgm:chPref val="3"/>
        </dgm:presLayoutVars>
      </dgm:prSet>
      <dgm:spPr/>
    </dgm:pt>
    <dgm:pt modelId="{49357737-BA51-4CD5-92FB-954D201FF290}" type="pres">
      <dgm:prSet presAssocID="{513F2253-03F5-482A-BB44-C09B80E46397}" presName="level3hierChild" presStyleCnt="0"/>
      <dgm:spPr/>
    </dgm:pt>
    <dgm:pt modelId="{D8C3AA3B-A023-4D00-969C-9E75DA5399BE}" type="pres">
      <dgm:prSet presAssocID="{D39F3FC6-530C-4010-9C52-1849B1F81791}" presName="conn2-1" presStyleLbl="parChTrans1D4" presStyleIdx="8" presStyleCnt="18"/>
      <dgm:spPr/>
    </dgm:pt>
    <dgm:pt modelId="{56D8D4CF-1B55-4224-B845-DFAE9CCA1711}" type="pres">
      <dgm:prSet presAssocID="{D39F3FC6-530C-4010-9C52-1849B1F81791}" presName="connTx" presStyleLbl="parChTrans1D4" presStyleIdx="8" presStyleCnt="18"/>
      <dgm:spPr/>
    </dgm:pt>
    <dgm:pt modelId="{18F82A40-32AA-4C5E-8AB4-3A5B437BCE2B}" type="pres">
      <dgm:prSet presAssocID="{F99507EC-2D64-46DB-AB9F-D4903DCB4003}" presName="root2" presStyleCnt="0"/>
      <dgm:spPr/>
    </dgm:pt>
    <dgm:pt modelId="{40810DB9-7E8E-46FF-8CEC-86B06AF8EA33}" type="pres">
      <dgm:prSet presAssocID="{F99507EC-2D64-46DB-AB9F-D4903DCB4003}" presName="LevelTwoTextNode" presStyleLbl="node4" presStyleIdx="8" presStyleCnt="18">
        <dgm:presLayoutVars>
          <dgm:chPref val="3"/>
        </dgm:presLayoutVars>
      </dgm:prSet>
      <dgm:spPr/>
    </dgm:pt>
    <dgm:pt modelId="{2D1226B4-8FC8-4B38-8046-0A5B9516F613}" type="pres">
      <dgm:prSet presAssocID="{F99507EC-2D64-46DB-AB9F-D4903DCB4003}" presName="level3hierChild" presStyleCnt="0"/>
      <dgm:spPr/>
    </dgm:pt>
    <dgm:pt modelId="{B83B72E6-15DB-4887-AF11-49B60E9DD794}" type="pres">
      <dgm:prSet presAssocID="{05F25434-F312-407D-A30D-8ABCFE1F1977}" presName="conn2-1" presStyleLbl="parChTrans1D4" presStyleIdx="9" presStyleCnt="18"/>
      <dgm:spPr/>
    </dgm:pt>
    <dgm:pt modelId="{BC90EBB1-3B80-4352-B31E-1C69DFAE72D0}" type="pres">
      <dgm:prSet presAssocID="{05F25434-F312-407D-A30D-8ABCFE1F1977}" presName="connTx" presStyleLbl="parChTrans1D4" presStyleIdx="9" presStyleCnt="18"/>
      <dgm:spPr/>
    </dgm:pt>
    <dgm:pt modelId="{838C0B25-9DE7-4EB8-8770-EB2E9C113B93}" type="pres">
      <dgm:prSet presAssocID="{B4C935BF-4118-4854-B762-BC9084D3E63B}" presName="root2" presStyleCnt="0"/>
      <dgm:spPr/>
    </dgm:pt>
    <dgm:pt modelId="{1F6697A6-EE2A-447F-9FF2-0FEDF228F121}" type="pres">
      <dgm:prSet presAssocID="{B4C935BF-4118-4854-B762-BC9084D3E63B}" presName="LevelTwoTextNode" presStyleLbl="node4" presStyleIdx="9" presStyleCnt="18">
        <dgm:presLayoutVars>
          <dgm:chPref val="3"/>
        </dgm:presLayoutVars>
      </dgm:prSet>
      <dgm:spPr/>
    </dgm:pt>
    <dgm:pt modelId="{60B3D7F7-FC41-43F4-ADEE-1E7C6963B156}" type="pres">
      <dgm:prSet presAssocID="{B4C935BF-4118-4854-B762-BC9084D3E63B}" presName="level3hierChild" presStyleCnt="0"/>
      <dgm:spPr/>
    </dgm:pt>
    <dgm:pt modelId="{2083AF8E-91D4-4E1E-A040-A8789625AB0C}" type="pres">
      <dgm:prSet presAssocID="{FA07384D-CBD1-4A02-AA5A-CD5D58A5E117}" presName="conn2-1" presStyleLbl="parChTrans1D3" presStyleIdx="3" presStyleCnt="4"/>
      <dgm:spPr/>
    </dgm:pt>
    <dgm:pt modelId="{214FAA6E-A1AC-46BC-92D3-C119655540B8}" type="pres">
      <dgm:prSet presAssocID="{FA07384D-CBD1-4A02-AA5A-CD5D58A5E117}" presName="connTx" presStyleLbl="parChTrans1D3" presStyleIdx="3" presStyleCnt="4"/>
      <dgm:spPr/>
    </dgm:pt>
    <dgm:pt modelId="{A4B1A621-A063-4C9A-8AD2-E5363CA36584}" type="pres">
      <dgm:prSet presAssocID="{94D7448B-3C66-4B08-9FCD-512A4346C7B1}" presName="root2" presStyleCnt="0"/>
      <dgm:spPr/>
    </dgm:pt>
    <dgm:pt modelId="{6C276505-4610-4F39-81E3-D50C89CB802B}" type="pres">
      <dgm:prSet presAssocID="{94D7448B-3C66-4B08-9FCD-512A4346C7B1}" presName="LevelTwoTextNode" presStyleLbl="node3" presStyleIdx="3" presStyleCnt="4" custLinFactNeighborX="11751">
        <dgm:presLayoutVars>
          <dgm:chPref val="3"/>
        </dgm:presLayoutVars>
      </dgm:prSet>
      <dgm:spPr/>
    </dgm:pt>
    <dgm:pt modelId="{A8F91C9A-F46B-4E0D-A994-96FBC67F10AD}" type="pres">
      <dgm:prSet presAssocID="{94D7448B-3C66-4B08-9FCD-512A4346C7B1}" presName="level3hierChild" presStyleCnt="0"/>
      <dgm:spPr/>
    </dgm:pt>
    <dgm:pt modelId="{D95BACC6-3B8B-44A9-AA3B-9B51DCC6E237}" type="pres">
      <dgm:prSet presAssocID="{D725F39E-BC5D-4305-A970-3CC45ACF8C4F}" presName="conn2-1" presStyleLbl="parChTrans1D4" presStyleIdx="10" presStyleCnt="18"/>
      <dgm:spPr/>
    </dgm:pt>
    <dgm:pt modelId="{AA6C851E-27F9-496A-AE0C-0D35E737801D}" type="pres">
      <dgm:prSet presAssocID="{D725F39E-BC5D-4305-A970-3CC45ACF8C4F}" presName="connTx" presStyleLbl="parChTrans1D4" presStyleIdx="10" presStyleCnt="18"/>
      <dgm:spPr/>
    </dgm:pt>
    <dgm:pt modelId="{D212E75F-44EE-4118-8B74-6932715EF590}" type="pres">
      <dgm:prSet presAssocID="{19E63744-A6FC-4B26-80AE-4D138448C411}" presName="root2" presStyleCnt="0"/>
      <dgm:spPr/>
    </dgm:pt>
    <dgm:pt modelId="{6677F7AD-3C94-4CE0-A27D-CAFB2291CDA9}" type="pres">
      <dgm:prSet presAssocID="{19E63744-A6FC-4B26-80AE-4D138448C411}" presName="LevelTwoTextNode" presStyleLbl="node4" presStyleIdx="10" presStyleCnt="18">
        <dgm:presLayoutVars>
          <dgm:chPref val="3"/>
        </dgm:presLayoutVars>
      </dgm:prSet>
      <dgm:spPr/>
    </dgm:pt>
    <dgm:pt modelId="{B6374B3B-8B21-43F3-B34C-56ED2DC94FE7}" type="pres">
      <dgm:prSet presAssocID="{19E63744-A6FC-4B26-80AE-4D138448C411}" presName="level3hierChild" presStyleCnt="0"/>
      <dgm:spPr/>
    </dgm:pt>
    <dgm:pt modelId="{39B13A81-29B4-4264-A1D1-D18119EABA46}" type="pres">
      <dgm:prSet presAssocID="{D33B3B80-14FB-4EA4-9DC4-3C88AAE4FBA0}" presName="conn2-1" presStyleLbl="parChTrans1D4" presStyleIdx="11" presStyleCnt="18"/>
      <dgm:spPr/>
    </dgm:pt>
    <dgm:pt modelId="{89CD3DA1-CA84-40F1-9132-FDF50F7D9AB4}" type="pres">
      <dgm:prSet presAssocID="{D33B3B80-14FB-4EA4-9DC4-3C88AAE4FBA0}" presName="connTx" presStyleLbl="parChTrans1D4" presStyleIdx="11" presStyleCnt="18"/>
      <dgm:spPr/>
    </dgm:pt>
    <dgm:pt modelId="{5F0E6F15-BD2D-4027-8E7D-E8DA3460171F}" type="pres">
      <dgm:prSet presAssocID="{7780F530-2CEE-404A-AE0E-122DE094DA9F}" presName="root2" presStyleCnt="0"/>
      <dgm:spPr/>
    </dgm:pt>
    <dgm:pt modelId="{2171E115-558C-4CC7-A126-EAC998DB9D20}" type="pres">
      <dgm:prSet presAssocID="{7780F530-2CEE-404A-AE0E-122DE094DA9F}" presName="LevelTwoTextNode" presStyleLbl="node4" presStyleIdx="11" presStyleCnt="18">
        <dgm:presLayoutVars>
          <dgm:chPref val="3"/>
        </dgm:presLayoutVars>
      </dgm:prSet>
      <dgm:spPr/>
    </dgm:pt>
    <dgm:pt modelId="{CA50D631-1AF7-49EE-B64D-A4AAEC6AA741}" type="pres">
      <dgm:prSet presAssocID="{7780F530-2CEE-404A-AE0E-122DE094DA9F}" presName="level3hierChild" presStyleCnt="0"/>
      <dgm:spPr/>
    </dgm:pt>
    <dgm:pt modelId="{8B3AF49A-674C-4D80-AE08-39CDE327288F}" type="pres">
      <dgm:prSet presAssocID="{774473E1-03D1-440F-89CF-88EDD227BE9A}" presName="conn2-1" presStyleLbl="parChTrans1D4" presStyleIdx="12" presStyleCnt="18"/>
      <dgm:spPr/>
    </dgm:pt>
    <dgm:pt modelId="{D8988FEF-2F0C-4830-B350-5864B4950606}" type="pres">
      <dgm:prSet presAssocID="{774473E1-03D1-440F-89CF-88EDD227BE9A}" presName="connTx" presStyleLbl="parChTrans1D4" presStyleIdx="12" presStyleCnt="18"/>
      <dgm:spPr/>
    </dgm:pt>
    <dgm:pt modelId="{4DF566B1-F371-4EBE-B771-1994E1D64398}" type="pres">
      <dgm:prSet presAssocID="{E4B379C9-A618-4F6F-A89B-6858714FFEAF}" presName="root2" presStyleCnt="0"/>
      <dgm:spPr/>
    </dgm:pt>
    <dgm:pt modelId="{10325E27-1D9A-49BD-B51D-54A104C293ED}" type="pres">
      <dgm:prSet presAssocID="{E4B379C9-A618-4F6F-A89B-6858714FFEAF}" presName="LevelTwoTextNode" presStyleLbl="node4" presStyleIdx="12" presStyleCnt="18">
        <dgm:presLayoutVars>
          <dgm:chPref val="3"/>
        </dgm:presLayoutVars>
      </dgm:prSet>
      <dgm:spPr/>
    </dgm:pt>
    <dgm:pt modelId="{2CCBDD4F-38D7-44FF-B155-1822498B9D71}" type="pres">
      <dgm:prSet presAssocID="{E4B379C9-A618-4F6F-A89B-6858714FFEAF}" presName="level3hierChild" presStyleCnt="0"/>
      <dgm:spPr/>
    </dgm:pt>
    <dgm:pt modelId="{A1029B9F-C241-466E-A367-AFE1A48C7B03}" type="pres">
      <dgm:prSet presAssocID="{4BAD39EC-604B-40F4-BA84-96F53240695F}" presName="conn2-1" presStyleLbl="parChTrans1D4" presStyleIdx="13" presStyleCnt="18"/>
      <dgm:spPr/>
    </dgm:pt>
    <dgm:pt modelId="{9B04953E-8A20-44EE-BCC2-008AADA9D528}" type="pres">
      <dgm:prSet presAssocID="{4BAD39EC-604B-40F4-BA84-96F53240695F}" presName="connTx" presStyleLbl="parChTrans1D4" presStyleIdx="13" presStyleCnt="18"/>
      <dgm:spPr/>
    </dgm:pt>
    <dgm:pt modelId="{6AC1E7D8-0A1A-4ABC-8C8F-A884452CD61F}" type="pres">
      <dgm:prSet presAssocID="{BCC3C29D-5F72-4142-8B06-6763A0B94FBC}" presName="root2" presStyleCnt="0"/>
      <dgm:spPr/>
    </dgm:pt>
    <dgm:pt modelId="{6ACC1439-56E7-4AB3-8544-8A24818FB030}" type="pres">
      <dgm:prSet presAssocID="{BCC3C29D-5F72-4142-8B06-6763A0B94FBC}" presName="LevelTwoTextNode" presStyleLbl="node4" presStyleIdx="13" presStyleCnt="18">
        <dgm:presLayoutVars>
          <dgm:chPref val="3"/>
        </dgm:presLayoutVars>
      </dgm:prSet>
      <dgm:spPr/>
    </dgm:pt>
    <dgm:pt modelId="{8A3FED70-43C7-4750-9EB7-2B4CEE1A4604}" type="pres">
      <dgm:prSet presAssocID="{BCC3C29D-5F72-4142-8B06-6763A0B94FBC}" presName="level3hierChild" presStyleCnt="0"/>
      <dgm:spPr/>
    </dgm:pt>
    <dgm:pt modelId="{55A9646D-050F-4D0C-8FF1-CEAC7380D73D}" type="pres">
      <dgm:prSet presAssocID="{FAC7A396-A50F-498B-9205-2B606F987DAC}" presName="conn2-1" presStyleLbl="parChTrans1D4" presStyleIdx="14" presStyleCnt="18"/>
      <dgm:spPr/>
    </dgm:pt>
    <dgm:pt modelId="{4E60A697-8839-4371-9564-EECE85AEB549}" type="pres">
      <dgm:prSet presAssocID="{FAC7A396-A50F-498B-9205-2B606F987DAC}" presName="connTx" presStyleLbl="parChTrans1D4" presStyleIdx="14" presStyleCnt="18"/>
      <dgm:spPr/>
    </dgm:pt>
    <dgm:pt modelId="{BC0EF65F-C4D2-4719-9571-C5E1D830EDC8}" type="pres">
      <dgm:prSet presAssocID="{4B58596E-3CB2-449D-8323-24EEFF7E08A3}" presName="root2" presStyleCnt="0"/>
      <dgm:spPr/>
    </dgm:pt>
    <dgm:pt modelId="{0AAF1302-2610-4ECA-B170-69FEB2424D08}" type="pres">
      <dgm:prSet presAssocID="{4B58596E-3CB2-449D-8323-24EEFF7E08A3}" presName="LevelTwoTextNode" presStyleLbl="node4" presStyleIdx="14" presStyleCnt="18">
        <dgm:presLayoutVars>
          <dgm:chPref val="3"/>
        </dgm:presLayoutVars>
      </dgm:prSet>
      <dgm:spPr/>
    </dgm:pt>
    <dgm:pt modelId="{7CF76205-B5E1-4276-BC0B-BD3843CECD6C}" type="pres">
      <dgm:prSet presAssocID="{4B58596E-3CB2-449D-8323-24EEFF7E08A3}" presName="level3hierChild" presStyleCnt="0"/>
      <dgm:spPr/>
    </dgm:pt>
    <dgm:pt modelId="{97040F07-9D7A-474A-B1E8-E6FC37669F3E}" type="pres">
      <dgm:prSet presAssocID="{50AA54F4-651B-46C0-97C2-7359FDEE7F86}" presName="conn2-1" presStyleLbl="parChTrans1D4" presStyleIdx="15" presStyleCnt="18"/>
      <dgm:spPr/>
    </dgm:pt>
    <dgm:pt modelId="{3BC26C86-A71C-4DD9-A407-61D2F7EA1562}" type="pres">
      <dgm:prSet presAssocID="{50AA54F4-651B-46C0-97C2-7359FDEE7F86}" presName="connTx" presStyleLbl="parChTrans1D4" presStyleIdx="15" presStyleCnt="18"/>
      <dgm:spPr/>
    </dgm:pt>
    <dgm:pt modelId="{97F6D24B-48A0-4B39-81B2-A3644272F145}" type="pres">
      <dgm:prSet presAssocID="{805C3EE7-6CE3-44F7-96BC-E91AF3E37B9F}" presName="root2" presStyleCnt="0"/>
      <dgm:spPr/>
    </dgm:pt>
    <dgm:pt modelId="{843684B2-E11C-4121-B414-BA9B795A9835}" type="pres">
      <dgm:prSet presAssocID="{805C3EE7-6CE3-44F7-96BC-E91AF3E37B9F}" presName="LevelTwoTextNode" presStyleLbl="node4" presStyleIdx="15" presStyleCnt="18">
        <dgm:presLayoutVars>
          <dgm:chPref val="3"/>
        </dgm:presLayoutVars>
      </dgm:prSet>
      <dgm:spPr/>
    </dgm:pt>
    <dgm:pt modelId="{FB617460-76E7-430B-8592-F7788A2A9E5F}" type="pres">
      <dgm:prSet presAssocID="{805C3EE7-6CE3-44F7-96BC-E91AF3E37B9F}" presName="level3hierChild" presStyleCnt="0"/>
      <dgm:spPr/>
    </dgm:pt>
    <dgm:pt modelId="{297D3EC0-98E6-4D04-8354-C3EFBDA2604F}" type="pres">
      <dgm:prSet presAssocID="{687A0DE4-7AE8-4AE7-84B5-70FA9CEED3F4}" presName="conn2-1" presStyleLbl="parChTrans1D4" presStyleIdx="16" presStyleCnt="18"/>
      <dgm:spPr/>
    </dgm:pt>
    <dgm:pt modelId="{218A31F6-EE12-4B22-9B0C-8B01F88E4B3B}" type="pres">
      <dgm:prSet presAssocID="{687A0DE4-7AE8-4AE7-84B5-70FA9CEED3F4}" presName="connTx" presStyleLbl="parChTrans1D4" presStyleIdx="16" presStyleCnt="18"/>
      <dgm:spPr/>
    </dgm:pt>
    <dgm:pt modelId="{300C1734-994B-4ABF-A734-A73B272B284F}" type="pres">
      <dgm:prSet presAssocID="{60662E76-687F-4CED-BF01-BAD0E1D18478}" presName="root2" presStyleCnt="0"/>
      <dgm:spPr/>
    </dgm:pt>
    <dgm:pt modelId="{5EEB2F91-2929-46EE-A886-9D0E596F39CC}" type="pres">
      <dgm:prSet presAssocID="{60662E76-687F-4CED-BF01-BAD0E1D18478}" presName="LevelTwoTextNode" presStyleLbl="node4" presStyleIdx="16" presStyleCnt="18">
        <dgm:presLayoutVars>
          <dgm:chPref val="3"/>
        </dgm:presLayoutVars>
      </dgm:prSet>
      <dgm:spPr/>
    </dgm:pt>
    <dgm:pt modelId="{28AF0129-D78F-4ECE-90BB-438BF263A7EA}" type="pres">
      <dgm:prSet presAssocID="{60662E76-687F-4CED-BF01-BAD0E1D18478}" presName="level3hierChild" presStyleCnt="0"/>
      <dgm:spPr/>
    </dgm:pt>
    <dgm:pt modelId="{09D23BDD-D21B-45C1-8573-82DE7B948A56}" type="pres">
      <dgm:prSet presAssocID="{2AFC2325-967E-4580-B8D5-4C021982D464}" presName="conn2-1" presStyleLbl="parChTrans1D4" presStyleIdx="17" presStyleCnt="18"/>
      <dgm:spPr/>
    </dgm:pt>
    <dgm:pt modelId="{C254E88D-2F07-4611-8C28-E6972860B1CD}" type="pres">
      <dgm:prSet presAssocID="{2AFC2325-967E-4580-B8D5-4C021982D464}" presName="connTx" presStyleLbl="parChTrans1D4" presStyleIdx="17" presStyleCnt="18"/>
      <dgm:spPr/>
    </dgm:pt>
    <dgm:pt modelId="{02FB4F6B-7AD2-49D1-B34C-E1A2E8B6486E}" type="pres">
      <dgm:prSet presAssocID="{7A212BA9-8206-4AC5-AB43-190487296653}" presName="root2" presStyleCnt="0"/>
      <dgm:spPr/>
    </dgm:pt>
    <dgm:pt modelId="{5258BDA3-671D-4620-9385-CF1E9BC36067}" type="pres">
      <dgm:prSet presAssocID="{7A212BA9-8206-4AC5-AB43-190487296653}" presName="LevelTwoTextNode" presStyleLbl="node4" presStyleIdx="17" presStyleCnt="18">
        <dgm:presLayoutVars>
          <dgm:chPref val="3"/>
        </dgm:presLayoutVars>
      </dgm:prSet>
      <dgm:spPr/>
    </dgm:pt>
    <dgm:pt modelId="{DD6C6426-F3DD-4B7D-A63E-9D8EC9C21873}" type="pres">
      <dgm:prSet presAssocID="{7A212BA9-8206-4AC5-AB43-190487296653}" presName="level3hierChild" presStyleCnt="0"/>
      <dgm:spPr/>
    </dgm:pt>
    <dgm:pt modelId="{12EE3E53-788B-4E9E-B3F7-F12626254A9E}" type="pres">
      <dgm:prSet presAssocID="{5733CC44-B1D7-47E8-8EA9-4611B689A823}" presName="conn2-1" presStyleLbl="parChTrans1D2" presStyleIdx="1" presStyleCnt="3"/>
      <dgm:spPr/>
    </dgm:pt>
    <dgm:pt modelId="{9C8484BE-AB8A-4A51-AA33-26041B7F4F1B}" type="pres">
      <dgm:prSet presAssocID="{5733CC44-B1D7-47E8-8EA9-4611B689A823}" presName="connTx" presStyleLbl="parChTrans1D2" presStyleIdx="1" presStyleCnt="3"/>
      <dgm:spPr/>
    </dgm:pt>
    <dgm:pt modelId="{18F60BE7-F3B2-4C4C-9A97-08A4073C638E}" type="pres">
      <dgm:prSet presAssocID="{543C132B-6CD6-4A61-B2AF-61DB43415197}" presName="root2" presStyleCnt="0"/>
      <dgm:spPr/>
    </dgm:pt>
    <dgm:pt modelId="{B0346F90-DA7D-4BDE-A4B2-16FDD4EA3AA8}" type="pres">
      <dgm:prSet presAssocID="{543C132B-6CD6-4A61-B2AF-61DB43415197}" presName="LevelTwoTextNode" presStyleLbl="node2" presStyleIdx="1" presStyleCnt="3">
        <dgm:presLayoutVars>
          <dgm:chPref val="3"/>
        </dgm:presLayoutVars>
      </dgm:prSet>
      <dgm:spPr/>
    </dgm:pt>
    <dgm:pt modelId="{D23348EC-8D95-42F0-AE36-F2198D2F3D73}" type="pres">
      <dgm:prSet presAssocID="{543C132B-6CD6-4A61-B2AF-61DB43415197}" presName="level3hierChild" presStyleCnt="0"/>
      <dgm:spPr/>
    </dgm:pt>
    <dgm:pt modelId="{4B5B2D82-403D-4D49-A70D-857B802031E4}" type="pres">
      <dgm:prSet presAssocID="{C64879E7-16EA-4F76-B02E-2011F0D3CDFE}" presName="conn2-1" presStyleLbl="parChTrans1D2" presStyleIdx="2" presStyleCnt="3"/>
      <dgm:spPr/>
    </dgm:pt>
    <dgm:pt modelId="{A3BC1AE9-DCA8-4937-98DE-FC1FDF8A30A3}" type="pres">
      <dgm:prSet presAssocID="{C64879E7-16EA-4F76-B02E-2011F0D3CDFE}" presName="connTx" presStyleLbl="parChTrans1D2" presStyleIdx="2" presStyleCnt="3"/>
      <dgm:spPr/>
    </dgm:pt>
    <dgm:pt modelId="{CD1FD243-289B-4D80-B99A-62C94B29CBEB}" type="pres">
      <dgm:prSet presAssocID="{67B81C4E-2B47-4FDD-AB2F-8B25D70AED0F}" presName="root2" presStyleCnt="0"/>
      <dgm:spPr/>
    </dgm:pt>
    <dgm:pt modelId="{C61FE8AD-F4F8-4551-9C6E-459AD9389DB8}" type="pres">
      <dgm:prSet presAssocID="{67B81C4E-2B47-4FDD-AB2F-8B25D70AED0F}" presName="LevelTwoTextNode" presStyleLbl="node2" presStyleIdx="2" presStyleCnt="3">
        <dgm:presLayoutVars>
          <dgm:chPref val="3"/>
        </dgm:presLayoutVars>
      </dgm:prSet>
      <dgm:spPr/>
    </dgm:pt>
    <dgm:pt modelId="{583906D5-B14D-400B-9E13-B03357DE43FA}" type="pres">
      <dgm:prSet presAssocID="{67B81C4E-2B47-4FDD-AB2F-8B25D70AED0F}" presName="level3hierChild" presStyleCnt="0"/>
      <dgm:spPr/>
    </dgm:pt>
  </dgm:ptLst>
  <dgm:cxnLst>
    <dgm:cxn modelId="{98AB1B00-1F77-4AC5-BE26-B9B2FE1EAFB4}" srcId="{94D7448B-3C66-4B08-9FCD-512A4346C7B1}" destId="{BCC3C29D-5F72-4142-8B06-6763A0B94FBC}" srcOrd="3" destOrd="0" parTransId="{4BAD39EC-604B-40F4-BA84-96F53240695F}" sibTransId="{472F1BD9-0A24-4922-8A6B-CD0CC462EA21}"/>
    <dgm:cxn modelId="{EE725200-FE54-4DD8-9D61-478381DD45DC}" srcId="{94D7448B-3C66-4B08-9FCD-512A4346C7B1}" destId="{60662E76-687F-4CED-BF01-BAD0E1D18478}" srcOrd="6" destOrd="0" parTransId="{687A0DE4-7AE8-4AE7-84B5-70FA9CEED3F4}" sibTransId="{4F256B21-5563-4A57-BDB9-53B5285B06DF}"/>
    <dgm:cxn modelId="{D7AB0003-800A-4510-882C-40AAC330C032}" type="presOf" srcId="{94D7448B-3C66-4B08-9FCD-512A4346C7B1}" destId="{6C276505-4610-4F39-81E3-D50C89CB802B}" srcOrd="0" destOrd="0" presId="urn:microsoft.com/office/officeart/2005/8/layout/hierarchy2"/>
    <dgm:cxn modelId="{76B55805-3FB1-4DB5-9A45-D6F5A984C539}" type="presOf" srcId="{7A6E5145-5364-4BAC-B901-2885D161BAB4}" destId="{0222F1AC-6D80-4934-8AEC-65BD56F02D6D}" srcOrd="0" destOrd="0" presId="urn:microsoft.com/office/officeart/2005/8/layout/hierarchy2"/>
    <dgm:cxn modelId="{34C60D06-3D68-4D85-A807-42FAB0D44259}" type="presOf" srcId="{DE039E6B-4E4E-4DF0-BB91-6F2926891FC7}" destId="{D7237866-51CE-4844-ADCD-DECE8F6B28D0}" srcOrd="0" destOrd="0" presId="urn:microsoft.com/office/officeart/2005/8/layout/hierarchy2"/>
    <dgm:cxn modelId="{A45A9E08-D741-4F94-A913-17D7C677483F}" type="presOf" srcId="{D33B3B80-14FB-4EA4-9DC4-3C88AAE4FBA0}" destId="{89CD3DA1-CA84-40F1-9132-FDF50F7D9AB4}" srcOrd="1" destOrd="0" presId="urn:microsoft.com/office/officeart/2005/8/layout/hierarchy2"/>
    <dgm:cxn modelId="{CFB9FC0F-F902-44ED-A8FE-488D93FB7BAB}" type="presOf" srcId="{2AFC2325-967E-4580-B8D5-4C021982D464}" destId="{09D23BDD-D21B-45C1-8573-82DE7B948A56}" srcOrd="0" destOrd="0" presId="urn:microsoft.com/office/officeart/2005/8/layout/hierarchy2"/>
    <dgm:cxn modelId="{45C4A310-746B-4D03-A3C1-AD9A455978AA}" srcId="{0C65BBCA-1461-485C-8C7B-D349F6D50389}" destId="{AB91ED19-8519-4455-9C26-A01197F1934F}" srcOrd="4" destOrd="0" parTransId="{529C2EBC-C0AD-485B-952A-291F097AED77}" sibTransId="{950CB2FC-4680-4230-B99C-06DC3E3B0CEB}"/>
    <dgm:cxn modelId="{27297214-DBAF-4B08-BE29-EF28F75FF4EC}" srcId="{35076781-592B-4F33-BE0E-BB6B49D70A75}" destId="{A5B25910-9335-4D3C-9EB6-AF88F1E9CEEF}" srcOrd="0" destOrd="0" parTransId="{E03F015C-B09B-4B5B-A07B-E5FCDAC956EB}" sibTransId="{C0C20A38-36EE-4BAE-8F7A-D54D901F5204}"/>
    <dgm:cxn modelId="{24492215-C3B3-4F08-BC24-AB0BC5E9A3A0}" type="presOf" srcId="{4BAD39EC-604B-40F4-BA84-96F53240695F}" destId="{9B04953E-8A20-44EE-BCC2-008AADA9D528}" srcOrd="1" destOrd="0" presId="urn:microsoft.com/office/officeart/2005/8/layout/hierarchy2"/>
    <dgm:cxn modelId="{02C33D15-5AEB-44A3-AF97-A73FCA50EB45}" type="presOf" srcId="{05F25434-F312-407D-A30D-8ABCFE1F1977}" destId="{B83B72E6-15DB-4887-AF11-49B60E9DD794}" srcOrd="0" destOrd="0" presId="urn:microsoft.com/office/officeart/2005/8/layout/hierarchy2"/>
    <dgm:cxn modelId="{C081DD15-101F-4894-B397-6C384F70B005}" type="presOf" srcId="{D237E367-66E4-4F2C-8249-680C48524AE1}" destId="{00A37418-1AF9-4310-B573-C5AF158D4220}" srcOrd="1" destOrd="0" presId="urn:microsoft.com/office/officeart/2005/8/layout/hierarchy2"/>
    <dgm:cxn modelId="{4D66E61A-45ED-49A6-9368-27B89DD4C008}" srcId="{35076781-592B-4F33-BE0E-BB6B49D70A75}" destId="{67B81C4E-2B47-4FDD-AB2F-8B25D70AED0F}" srcOrd="2" destOrd="0" parTransId="{C64879E7-16EA-4F76-B02E-2011F0D3CDFE}" sibTransId="{C2392EBE-4A42-43DF-8E3D-A24F622E4F68}"/>
    <dgm:cxn modelId="{13ABF11C-64DB-43E9-8E11-6FA673A635A2}" type="presOf" srcId="{19E63744-A6FC-4B26-80AE-4D138448C411}" destId="{6677F7AD-3C94-4CE0-A27D-CAFB2291CDA9}" srcOrd="0" destOrd="0" presId="urn:microsoft.com/office/officeart/2005/8/layout/hierarchy2"/>
    <dgm:cxn modelId="{D389D11D-5018-4B24-92D5-B19FF0D066D4}" srcId="{94D7448B-3C66-4B08-9FCD-512A4346C7B1}" destId="{4B58596E-3CB2-449D-8323-24EEFF7E08A3}" srcOrd="4" destOrd="0" parTransId="{FAC7A396-A50F-498B-9205-2B606F987DAC}" sibTransId="{2732D711-F007-4B55-895B-EA8A998A9B42}"/>
    <dgm:cxn modelId="{AEF78D21-CDBF-405B-8051-A07FDA25E0BF}" type="presOf" srcId="{687A0DE4-7AE8-4AE7-84B5-70FA9CEED3F4}" destId="{297D3EC0-98E6-4D04-8354-C3EFBDA2604F}" srcOrd="0" destOrd="0" presId="urn:microsoft.com/office/officeart/2005/8/layout/hierarchy2"/>
    <dgm:cxn modelId="{610ADE21-4FB3-4128-9671-CB9628F42EB3}" type="presOf" srcId="{14A277FF-00B6-4A42-A959-C9A777FA8A72}" destId="{22552341-BFD0-4470-AB97-F36E227D85BB}" srcOrd="0" destOrd="0" presId="urn:microsoft.com/office/officeart/2005/8/layout/hierarchy2"/>
    <dgm:cxn modelId="{7296AB23-9135-4586-B133-7E955A915DF4}" srcId="{72AA7EA1-3D3F-4706-9494-33184C99232B}" destId="{35076781-592B-4F33-BE0E-BB6B49D70A75}" srcOrd="0" destOrd="0" parTransId="{EC633725-851F-4CD8-97D7-662A653E9E98}" sibTransId="{F6E0CA69-BEE8-4E3E-8585-FE6314091C98}"/>
    <dgm:cxn modelId="{4B8C4824-7352-4612-880C-196CDC602CFA}" type="presOf" srcId="{D02D6C90-DAFC-419C-BC4A-931410C4B875}" destId="{9B36C7EC-ED80-4C1E-A9EB-70580683C42E}" srcOrd="0" destOrd="0" presId="urn:microsoft.com/office/officeart/2005/8/layout/hierarchy2"/>
    <dgm:cxn modelId="{F494B124-DA57-444B-BD9E-4CEF9B42238E}" type="presOf" srcId="{D07C3184-DAF0-4E11-A149-BABE0759FC9E}" destId="{C2A5B443-F85F-4CA1-B085-7EE15A88CC95}" srcOrd="0" destOrd="0" presId="urn:microsoft.com/office/officeart/2005/8/layout/hierarchy2"/>
    <dgm:cxn modelId="{B3661225-9B72-4523-AEB0-FB512A0C2E8F}" type="presOf" srcId="{BB6F480C-20D9-4FDB-9E4C-D765265576DB}" destId="{698344CE-C05D-4DD5-A697-22061BAF8E87}" srcOrd="0" destOrd="0" presId="urn:microsoft.com/office/officeart/2005/8/layout/hierarchy2"/>
    <dgm:cxn modelId="{4D6ABB26-6A73-485F-BFF1-14F7743B7606}" type="presOf" srcId="{8CDFF735-FDC7-48B7-A2B9-B9B87B9AB8B3}" destId="{8EE745FE-6EBA-4F05-8001-B20DB3C61744}" srcOrd="0" destOrd="0" presId="urn:microsoft.com/office/officeart/2005/8/layout/hierarchy2"/>
    <dgm:cxn modelId="{A0B5BB29-8722-489D-8F29-DE6047D79B22}" type="presOf" srcId="{35076781-592B-4F33-BE0E-BB6B49D70A75}" destId="{53809D70-6CB3-44E6-AD5F-B2143E29EF11}" srcOrd="0" destOrd="0" presId="urn:microsoft.com/office/officeart/2005/8/layout/hierarchy2"/>
    <dgm:cxn modelId="{FB22D031-9F6C-4C2C-BA68-2B06D299057C}" type="presOf" srcId="{8E127491-D066-4709-8EF3-58ABEDD6A70F}" destId="{C88F418A-ECAD-40C2-995B-3D5AEE82D832}" srcOrd="0" destOrd="0" presId="urn:microsoft.com/office/officeart/2005/8/layout/hierarchy2"/>
    <dgm:cxn modelId="{2B231032-D83A-4C74-9F5C-4714A4BBB3F4}" type="presOf" srcId="{64627CC2-0E41-4153-80B4-8CD2962C950B}" destId="{6CED80DE-F0AF-486C-84B0-7CB953115C4B}" srcOrd="0" destOrd="0" presId="urn:microsoft.com/office/officeart/2005/8/layout/hierarchy2"/>
    <dgm:cxn modelId="{26CF1435-1300-4B8E-8C09-49B59E704540}" type="presOf" srcId="{BCC3C29D-5F72-4142-8B06-6763A0B94FBC}" destId="{6ACC1439-56E7-4AB3-8544-8A24818FB030}" srcOrd="0" destOrd="0" presId="urn:microsoft.com/office/officeart/2005/8/layout/hierarchy2"/>
    <dgm:cxn modelId="{78541C36-AE1D-46EB-B388-0FFBD330C935}" type="presOf" srcId="{A5B25910-9335-4D3C-9EB6-AF88F1E9CEEF}" destId="{53D90055-3E9F-4B70-978F-8210530858F5}" srcOrd="0" destOrd="0" presId="urn:microsoft.com/office/officeart/2005/8/layout/hierarchy2"/>
    <dgm:cxn modelId="{535EAA38-91C4-4FB3-8BE3-0F9F3EB44B54}" type="presOf" srcId="{5733CC44-B1D7-47E8-8EA9-4611B689A823}" destId="{9C8484BE-AB8A-4A51-AA33-26041B7F4F1B}" srcOrd="1" destOrd="0" presId="urn:microsoft.com/office/officeart/2005/8/layout/hierarchy2"/>
    <dgm:cxn modelId="{1B4DCD39-D7D9-4CF8-B3C8-A1C9D0F6584C}" type="presOf" srcId="{F74F795B-B021-4702-9058-9CA4357B12B9}" destId="{520169DD-DA7F-4744-BC59-B8AC4F9F4A31}" srcOrd="0" destOrd="0" presId="urn:microsoft.com/office/officeart/2005/8/layout/hierarchy2"/>
    <dgm:cxn modelId="{EE867A3D-5C6B-4615-B0C1-DC802C05B08A}" type="presOf" srcId="{F99507EC-2D64-46DB-AB9F-D4903DCB4003}" destId="{40810DB9-7E8E-46FF-8CEC-86B06AF8EA33}" srcOrd="0" destOrd="0" presId="urn:microsoft.com/office/officeart/2005/8/layout/hierarchy2"/>
    <dgm:cxn modelId="{841B195B-BB3B-4735-BA27-1A545591CD26}" type="presOf" srcId="{67B81C4E-2B47-4FDD-AB2F-8B25D70AED0F}" destId="{C61FE8AD-F4F8-4551-9C6E-459AD9389DB8}" srcOrd="0" destOrd="0" presId="urn:microsoft.com/office/officeart/2005/8/layout/hierarchy2"/>
    <dgm:cxn modelId="{DC7BA65C-72E4-4AF3-BD53-9F70E9A4A184}" type="presOf" srcId="{774473E1-03D1-440F-89CF-88EDD227BE9A}" destId="{8B3AF49A-674C-4D80-AE08-39CDE327288F}" srcOrd="0" destOrd="0" presId="urn:microsoft.com/office/officeart/2005/8/layout/hierarchy2"/>
    <dgm:cxn modelId="{C78E7A5F-C4EB-4258-BC35-F23EBBD0A5F1}" type="presOf" srcId="{D07C3184-DAF0-4E11-A149-BABE0759FC9E}" destId="{298120AB-3437-410D-B62E-1B1C49A47C8D}" srcOrd="1" destOrd="0" presId="urn:microsoft.com/office/officeart/2005/8/layout/hierarchy2"/>
    <dgm:cxn modelId="{C4C74E60-31B0-497E-BD51-B350E1FECBF4}" type="presOf" srcId="{2AFC2325-967E-4580-B8D5-4C021982D464}" destId="{C254E88D-2F07-4611-8C28-E6972860B1CD}" srcOrd="1" destOrd="0" presId="urn:microsoft.com/office/officeart/2005/8/layout/hierarchy2"/>
    <dgm:cxn modelId="{052E0861-2528-4537-B7AA-3C66946CDEF9}" type="presOf" srcId="{FA07384D-CBD1-4A02-AA5A-CD5D58A5E117}" destId="{2083AF8E-91D4-4E1E-A040-A8789625AB0C}" srcOrd="0" destOrd="0" presId="urn:microsoft.com/office/officeart/2005/8/layout/hierarchy2"/>
    <dgm:cxn modelId="{8437AA41-8140-49BB-8E12-975ADF267FB3}" type="presOf" srcId="{F74F795B-B021-4702-9058-9CA4357B12B9}" destId="{A11C1736-F67C-4039-89AF-37435D681C7A}" srcOrd="1" destOrd="0" presId="urn:microsoft.com/office/officeart/2005/8/layout/hierarchy2"/>
    <dgm:cxn modelId="{CE893D63-7983-42FE-88D3-C413F9C36041}" type="presOf" srcId="{5733CC44-B1D7-47E8-8EA9-4611B689A823}" destId="{12EE3E53-788B-4E9E-B3F7-F12626254A9E}" srcOrd="0" destOrd="0" presId="urn:microsoft.com/office/officeart/2005/8/layout/hierarchy2"/>
    <dgm:cxn modelId="{81A1B465-8EE0-4BA3-95DE-CDA145EF7C87}" type="presOf" srcId="{E03F015C-B09B-4B5B-A07B-E5FCDAC956EB}" destId="{9064DB00-2A6F-4D86-B092-9931B00A0313}" srcOrd="1" destOrd="0" presId="urn:microsoft.com/office/officeart/2005/8/layout/hierarchy2"/>
    <dgm:cxn modelId="{85DF1C66-AFFC-4CED-A831-958B31812622}" srcId="{CD63FBBA-84A8-44B1-B349-2BCE2385B8E3}" destId="{7A6E5145-5364-4BAC-B901-2885D161BAB4}" srcOrd="2" destOrd="0" parTransId="{31855EAD-3135-4369-B152-476DF027F752}" sibTransId="{1DE5F719-D898-4C26-B829-D970B1A9A984}"/>
    <dgm:cxn modelId="{8EFC0D48-353F-46BE-BB0C-1CF742732F2C}" type="presOf" srcId="{543C132B-6CD6-4A61-B2AF-61DB43415197}" destId="{B0346F90-DA7D-4BDE-A4B2-16FDD4EA3AA8}" srcOrd="0" destOrd="0" presId="urn:microsoft.com/office/officeart/2005/8/layout/hierarchy2"/>
    <dgm:cxn modelId="{AEEC6D48-64BE-47C1-89C4-BB1D4A9130C6}" type="presOf" srcId="{4B58596E-3CB2-449D-8323-24EEFF7E08A3}" destId="{0AAF1302-2610-4ECA-B170-69FEB2424D08}" srcOrd="0" destOrd="0" presId="urn:microsoft.com/office/officeart/2005/8/layout/hierarchy2"/>
    <dgm:cxn modelId="{3A9AE36B-B266-4D49-8B9C-008173B64A0F}" type="presOf" srcId="{DE039E6B-4E4E-4DF0-BB91-6F2926891FC7}" destId="{8008CDE4-626B-4837-83DF-206651554289}" srcOrd="1" destOrd="0" presId="urn:microsoft.com/office/officeart/2005/8/layout/hierarchy2"/>
    <dgm:cxn modelId="{078B7B70-74A2-4373-A965-4DD49716A54B}" type="presOf" srcId="{43FA4831-FDAB-4797-B4F1-48E7E8E5E87B}" destId="{02EFBC12-C437-4A1E-9376-CA84387F3E8C}" srcOrd="0" destOrd="0" presId="urn:microsoft.com/office/officeart/2005/8/layout/hierarchy2"/>
    <dgm:cxn modelId="{FE689D51-BA72-459D-92AC-717A37BB3472}" type="presOf" srcId="{D725F39E-BC5D-4305-A970-3CC45ACF8C4F}" destId="{D95BACC6-3B8B-44A9-AA3B-9B51DCC6E237}" srcOrd="0" destOrd="0" presId="urn:microsoft.com/office/officeart/2005/8/layout/hierarchy2"/>
    <dgm:cxn modelId="{771EE173-EF43-45FE-930B-D6FCD4C642BC}" type="presOf" srcId="{529C2EBC-C0AD-485B-952A-291F097AED77}" destId="{2C6093CE-8667-4FF5-A91D-29F91944FE46}" srcOrd="1" destOrd="0" presId="urn:microsoft.com/office/officeart/2005/8/layout/hierarchy2"/>
    <dgm:cxn modelId="{730EEF76-D01F-479D-A8F7-BB242DA6ED67}" srcId="{A5B25910-9335-4D3C-9EB6-AF88F1E9CEEF}" destId="{CD63FBBA-84A8-44B1-B349-2BCE2385B8E3}" srcOrd="0" destOrd="0" parTransId="{D237E367-66E4-4F2C-8249-680C48524AE1}" sibTransId="{263721A6-DD53-41C4-95F7-72080A960946}"/>
    <dgm:cxn modelId="{C5663059-CAE2-4EE3-9FB3-67A38AE9CCF6}" srcId="{0C65BBCA-1461-485C-8C7B-D349F6D50389}" destId="{B20D14A9-2310-4D7A-A520-40E0C1F82ED9}" srcOrd="3" destOrd="0" parTransId="{960F726E-2941-4162-9507-FE7C04BAFB67}" sibTransId="{1059B2F8-015C-46DF-A4E4-1998DB86522F}"/>
    <dgm:cxn modelId="{95B94059-0F41-49E0-A9E1-9178DA39EEBB}" type="presOf" srcId="{774473E1-03D1-440F-89CF-88EDD227BE9A}" destId="{D8988FEF-2F0C-4830-B350-5864B4950606}" srcOrd="1" destOrd="0" presId="urn:microsoft.com/office/officeart/2005/8/layout/hierarchy2"/>
    <dgm:cxn modelId="{32347359-7CBD-4AA9-B535-13F1E0DFDD43}" srcId="{0C65BBCA-1461-485C-8C7B-D349F6D50389}" destId="{8CDFF735-FDC7-48B7-A2B9-B9B87B9AB8B3}" srcOrd="0" destOrd="0" parTransId="{A53496C8-4F2B-4B06-A626-21DA959E267D}" sibTransId="{FADC887B-6C6F-4D85-8C5C-CC14C6A6DC2A}"/>
    <dgm:cxn modelId="{A4CFB759-E842-43BD-BAC9-E0538C0D762B}" type="presOf" srcId="{A53496C8-4F2B-4B06-A626-21DA959E267D}" destId="{FE435606-44EA-45FD-8F9D-180E9934E4DF}" srcOrd="1" destOrd="0" presId="urn:microsoft.com/office/officeart/2005/8/layout/hierarchy2"/>
    <dgm:cxn modelId="{C4B2B27A-813E-45D4-A656-F72C348DE13B}" type="presOf" srcId="{EF97EF88-085B-4B31-9BA4-B05849E112DD}" destId="{083921F8-BD16-47FA-BA62-E858369FEFA2}" srcOrd="1" destOrd="0" presId="urn:microsoft.com/office/officeart/2005/8/layout/hierarchy2"/>
    <dgm:cxn modelId="{D56F977B-1EFD-4998-9A23-A7BB1F2FB135}" type="presOf" srcId="{A53496C8-4F2B-4B06-A626-21DA959E267D}" destId="{5D792163-932F-4B42-8529-2CD98FD72E80}" srcOrd="0" destOrd="0" presId="urn:microsoft.com/office/officeart/2005/8/layout/hierarchy2"/>
    <dgm:cxn modelId="{24DDD37B-0BB3-4D50-9AEF-7957C11DF8A2}" srcId="{A5B25910-9335-4D3C-9EB6-AF88F1E9CEEF}" destId="{0C65BBCA-1461-485C-8C7B-D349F6D50389}" srcOrd="1" destOrd="0" parTransId="{EF97EF88-085B-4B31-9BA4-B05849E112DD}" sibTransId="{DE25C3B2-13D8-4E89-BCEC-F2D3C8C7882F}"/>
    <dgm:cxn modelId="{966E2E84-BE30-4C29-9D19-83A8019DC47C}" srcId="{513F2253-03F5-482A-BB44-C09B80E46397}" destId="{F99507EC-2D64-46DB-AB9F-D4903DCB4003}" srcOrd="0" destOrd="0" parTransId="{D39F3FC6-530C-4010-9C52-1849B1F81791}" sibTransId="{BE6BAB44-179D-4DFF-AD7E-C8596C20CB28}"/>
    <dgm:cxn modelId="{4AB1C085-941C-4CD8-9062-2DB11C43B8D2}" type="presOf" srcId="{FAC7A396-A50F-498B-9205-2B606F987DAC}" destId="{55A9646D-050F-4D0C-8FF1-CEAC7380D73D}" srcOrd="0" destOrd="0" presId="urn:microsoft.com/office/officeart/2005/8/layout/hierarchy2"/>
    <dgm:cxn modelId="{DFBE3F87-5868-43A8-A898-BC2F7A494254}" type="presOf" srcId="{7A212BA9-8206-4AC5-AB43-190487296653}" destId="{5258BDA3-671D-4620-9385-CF1E9BC36067}" srcOrd="0" destOrd="0" presId="urn:microsoft.com/office/officeart/2005/8/layout/hierarchy2"/>
    <dgm:cxn modelId="{E253F38B-7A08-48EC-87C2-3A2EA77B7F96}" type="presOf" srcId="{B20D14A9-2310-4D7A-A520-40E0C1F82ED9}" destId="{13F6BDFD-5966-4196-9571-464EF2885A7A}" srcOrd="0" destOrd="0" presId="urn:microsoft.com/office/officeart/2005/8/layout/hierarchy2"/>
    <dgm:cxn modelId="{34E6DD8C-A97C-4717-9432-722A6B66B7F4}" type="presOf" srcId="{805C3EE7-6CE3-44F7-96BC-E91AF3E37B9F}" destId="{843684B2-E11C-4121-B414-BA9B795A9835}" srcOrd="0" destOrd="0" presId="urn:microsoft.com/office/officeart/2005/8/layout/hierarchy2"/>
    <dgm:cxn modelId="{462F9F8D-F228-42E0-8F65-29A727BD2CE7}" srcId="{A5B25910-9335-4D3C-9EB6-AF88F1E9CEEF}" destId="{513F2253-03F5-482A-BB44-C09B80E46397}" srcOrd="2" destOrd="0" parTransId="{DE039E6B-4E4E-4DF0-BB91-6F2926891FC7}" sibTransId="{6F517D85-4CB2-4EC4-A644-24E760ECAB0F}"/>
    <dgm:cxn modelId="{E0C05191-D79B-43EC-98B3-2E03223DE42C}" type="presOf" srcId="{50AA54F4-651B-46C0-97C2-7359FDEE7F86}" destId="{97040F07-9D7A-474A-B1E8-E6FC37669F3E}" srcOrd="0" destOrd="0" presId="urn:microsoft.com/office/officeart/2005/8/layout/hierarchy2"/>
    <dgm:cxn modelId="{35257292-2793-4274-971C-706B51CB0FA4}" type="presOf" srcId="{0C65BBCA-1461-485C-8C7B-D349F6D50389}" destId="{EA6CFDD3-A6E7-4966-AF02-B012F8C66DF8}" srcOrd="0" destOrd="0" presId="urn:microsoft.com/office/officeart/2005/8/layout/hierarchy2"/>
    <dgm:cxn modelId="{76162A95-5C79-4373-82E9-AF0AD09BC146}" type="presOf" srcId="{529C2EBC-C0AD-485B-952A-291F097AED77}" destId="{55A6B0E1-5510-4973-A129-A1E93E11815E}" srcOrd="0" destOrd="0" presId="urn:microsoft.com/office/officeart/2005/8/layout/hierarchy2"/>
    <dgm:cxn modelId="{EE800C9E-9EEF-4581-AFDE-8D609F9AE4CE}" type="presOf" srcId="{B4C935BF-4118-4854-B762-BC9084D3E63B}" destId="{1F6697A6-EE2A-447F-9FF2-0FEDF228F121}" srcOrd="0" destOrd="0" presId="urn:microsoft.com/office/officeart/2005/8/layout/hierarchy2"/>
    <dgm:cxn modelId="{31A958A0-AEA3-48CC-8569-E7ABF08E1FDC}" type="presOf" srcId="{72AA7EA1-3D3F-4706-9494-33184C99232B}" destId="{AD93DC47-53B6-471F-9AF7-66407FFADE3F}" srcOrd="0" destOrd="0" presId="urn:microsoft.com/office/officeart/2005/8/layout/hierarchy2"/>
    <dgm:cxn modelId="{EDABB2A2-6440-42E5-B41D-51F9CC79CD83}" srcId="{94D7448B-3C66-4B08-9FCD-512A4346C7B1}" destId="{7780F530-2CEE-404A-AE0E-122DE094DA9F}" srcOrd="1" destOrd="0" parTransId="{D33B3B80-14FB-4EA4-9DC4-3C88AAE4FBA0}" sibTransId="{5EED6FE5-67EE-475E-95D2-9750CBE4EA4F}"/>
    <dgm:cxn modelId="{739591B0-2C82-4E4F-B435-FF02AB6B1C3F}" type="presOf" srcId="{D39F3FC6-530C-4010-9C52-1849B1F81791}" destId="{D8C3AA3B-A023-4D00-969C-9E75DA5399BE}" srcOrd="0" destOrd="0" presId="urn:microsoft.com/office/officeart/2005/8/layout/hierarchy2"/>
    <dgm:cxn modelId="{D68A3DB5-995C-41A9-80E2-0A92D0A6A648}" type="presOf" srcId="{43FA4831-FDAB-4797-B4F1-48E7E8E5E87B}" destId="{6A4EEC51-D23A-4DC9-864C-323E248EAC0A}" srcOrd="1" destOrd="0" presId="urn:microsoft.com/office/officeart/2005/8/layout/hierarchy2"/>
    <dgm:cxn modelId="{980A85B8-93BE-410B-9FAC-853B75E41D78}" type="presOf" srcId="{7780F530-2CEE-404A-AE0E-122DE094DA9F}" destId="{2171E115-558C-4CC7-A126-EAC998DB9D20}" srcOrd="0" destOrd="0" presId="urn:microsoft.com/office/officeart/2005/8/layout/hierarchy2"/>
    <dgm:cxn modelId="{4FB1D0BA-6E24-424F-BBEA-7CF31B17618D}" srcId="{35076781-592B-4F33-BE0E-BB6B49D70A75}" destId="{543C132B-6CD6-4A61-B2AF-61DB43415197}" srcOrd="1" destOrd="0" parTransId="{5733CC44-B1D7-47E8-8EA9-4611B689A823}" sibTransId="{8D6738AB-531E-4960-8359-A77009D1F0BC}"/>
    <dgm:cxn modelId="{7EE098BD-8268-4F79-AFCF-FCD8087AE545}" type="presOf" srcId="{960F726E-2941-4162-9507-FE7C04BAFB67}" destId="{6321EB37-3642-498D-9F7D-7F42A6D9D1E5}" srcOrd="1" destOrd="0" presId="urn:microsoft.com/office/officeart/2005/8/layout/hierarchy2"/>
    <dgm:cxn modelId="{F1539ABE-0E9D-476F-82BD-7A9835C02E44}" type="presOf" srcId="{FAC7A396-A50F-498B-9205-2B606F987DAC}" destId="{4E60A697-8839-4371-9564-EECE85AEB549}" srcOrd="1" destOrd="0" presId="urn:microsoft.com/office/officeart/2005/8/layout/hierarchy2"/>
    <dgm:cxn modelId="{C15325BF-68B2-4042-86C9-DA53D64D6BA6}" type="presOf" srcId="{05F25434-F312-407D-A30D-8ABCFE1F1977}" destId="{BC90EBB1-3B80-4352-B31E-1C69DFAE72D0}" srcOrd="1" destOrd="0" presId="urn:microsoft.com/office/officeart/2005/8/layout/hierarchy2"/>
    <dgm:cxn modelId="{6F0006C4-C849-4949-9D00-372EE6A2AD21}" srcId="{94D7448B-3C66-4B08-9FCD-512A4346C7B1}" destId="{7A212BA9-8206-4AC5-AB43-190487296653}" srcOrd="7" destOrd="0" parTransId="{2AFC2325-967E-4580-B8D5-4C021982D464}" sibTransId="{9220900F-3619-4351-9413-BE4F34EDB1D6}"/>
    <dgm:cxn modelId="{6708EDC6-6252-4F9A-A131-4CDB1B1A819C}" type="presOf" srcId="{FA07384D-CBD1-4A02-AA5A-CD5D58A5E117}" destId="{214FAA6E-A1AC-46BC-92D3-C119655540B8}" srcOrd="1" destOrd="0" presId="urn:microsoft.com/office/officeart/2005/8/layout/hierarchy2"/>
    <dgm:cxn modelId="{4AF3ABC7-45A7-4D6A-B29C-89FE7D2E5889}" srcId="{CD63FBBA-84A8-44B1-B349-2BCE2385B8E3}" destId="{14A277FF-00B6-4A42-A959-C9A777FA8A72}" srcOrd="0" destOrd="0" parTransId="{D02D6C90-DAFC-419C-BC4A-931410C4B875}" sibTransId="{BF87E5FD-ABD5-4A1F-963F-AA973D3EC8B7}"/>
    <dgm:cxn modelId="{DC9835C8-C827-4F90-897B-95E41C3445B4}" type="presOf" srcId="{D02D6C90-DAFC-419C-BC4A-931410C4B875}" destId="{A1FB9542-F0C4-432D-9B96-D3E8266684EA}" srcOrd="1" destOrd="0" presId="urn:microsoft.com/office/officeart/2005/8/layout/hierarchy2"/>
    <dgm:cxn modelId="{36CD06C9-3759-488A-843B-BF1E9CD5ED64}" type="presOf" srcId="{C64879E7-16EA-4F76-B02E-2011F0D3CDFE}" destId="{4B5B2D82-403D-4D49-A70D-857B802031E4}" srcOrd="0" destOrd="0" presId="urn:microsoft.com/office/officeart/2005/8/layout/hierarchy2"/>
    <dgm:cxn modelId="{4333C8C9-8499-41AB-A1BA-7CEC358B4377}" type="presOf" srcId="{D33B3B80-14FB-4EA4-9DC4-3C88AAE4FBA0}" destId="{39B13A81-29B4-4264-A1D1-D18119EABA46}" srcOrd="0" destOrd="0" presId="urn:microsoft.com/office/officeart/2005/8/layout/hierarchy2"/>
    <dgm:cxn modelId="{2451D8C9-2FF7-4B63-B8FF-C34F7E0887ED}" srcId="{94D7448B-3C66-4B08-9FCD-512A4346C7B1}" destId="{19E63744-A6FC-4B26-80AE-4D138448C411}" srcOrd="0" destOrd="0" parTransId="{D725F39E-BC5D-4305-A970-3CC45ACF8C4F}" sibTransId="{B068BB84-7E92-460D-9B4B-362FE6292097}"/>
    <dgm:cxn modelId="{FF4710CC-3D18-4010-BB21-2C5F58FB41E9}" srcId="{0C65BBCA-1461-485C-8C7B-D349F6D50389}" destId="{8E127491-D066-4709-8EF3-58ABEDD6A70F}" srcOrd="1" destOrd="0" parTransId="{D07C3184-DAF0-4E11-A149-BABE0759FC9E}" sibTransId="{63C21F0B-C84D-4E8C-8082-A33BFC2FC4B9}"/>
    <dgm:cxn modelId="{9A1E50D0-CFC4-4286-921A-A536DFB48208}" srcId="{94D7448B-3C66-4B08-9FCD-512A4346C7B1}" destId="{805C3EE7-6CE3-44F7-96BC-E91AF3E37B9F}" srcOrd="5" destOrd="0" parTransId="{50AA54F4-651B-46C0-97C2-7359FDEE7F86}" sibTransId="{29A860B8-C997-40E3-AB54-C87D7B9EFEDF}"/>
    <dgm:cxn modelId="{C3B137D1-DCF8-449D-9A4F-6EBF31DE4E97}" type="presOf" srcId="{31855EAD-3135-4369-B152-476DF027F752}" destId="{7BB25D28-E1DD-4911-BD31-F68F8E303130}" srcOrd="1" destOrd="0" presId="urn:microsoft.com/office/officeart/2005/8/layout/hierarchy2"/>
    <dgm:cxn modelId="{867BA4D2-9EEE-4635-8F99-36D9A2397A97}" type="presOf" srcId="{C64879E7-16EA-4F76-B02E-2011F0D3CDFE}" destId="{A3BC1AE9-DCA8-4937-98DE-FC1FDF8A30A3}" srcOrd="1" destOrd="0" presId="urn:microsoft.com/office/officeart/2005/8/layout/hierarchy2"/>
    <dgm:cxn modelId="{9ACC0CD4-723B-43D2-AC47-E2E254F81D29}" srcId="{0C65BBCA-1461-485C-8C7B-D349F6D50389}" destId="{BB6F480C-20D9-4FDB-9E4C-D765265576DB}" srcOrd="2" destOrd="0" parTransId="{43FA4831-FDAB-4797-B4F1-48E7E8E5E87B}" sibTransId="{8C934D0C-D166-4990-B39B-D53804959432}"/>
    <dgm:cxn modelId="{A52893D6-CBD0-4595-8823-AD257992552F}" srcId="{A5B25910-9335-4D3C-9EB6-AF88F1E9CEEF}" destId="{94D7448B-3C66-4B08-9FCD-512A4346C7B1}" srcOrd="3" destOrd="0" parTransId="{FA07384D-CBD1-4A02-AA5A-CD5D58A5E117}" sibTransId="{72A239DD-4E9C-47FB-AEDA-F1C306A9D1F0}"/>
    <dgm:cxn modelId="{9EA460D9-CB88-4E88-B6E2-C16AC228AD83}" type="presOf" srcId="{60662E76-687F-4CED-BF01-BAD0E1D18478}" destId="{5EEB2F91-2929-46EE-A886-9D0E596F39CC}" srcOrd="0" destOrd="0" presId="urn:microsoft.com/office/officeart/2005/8/layout/hierarchy2"/>
    <dgm:cxn modelId="{00AC00E0-3367-4C76-A799-C6A8D8190D8E}" type="presOf" srcId="{AB91ED19-8519-4455-9C26-A01197F1934F}" destId="{14234821-A5FC-45FE-BC55-458225EA01E0}" srcOrd="0" destOrd="0" presId="urn:microsoft.com/office/officeart/2005/8/layout/hierarchy2"/>
    <dgm:cxn modelId="{3CB488E0-9BE7-4751-B98A-589E2BB62A5F}" type="presOf" srcId="{D39F3FC6-530C-4010-9C52-1849B1F81791}" destId="{56D8D4CF-1B55-4224-B845-DFAE9CCA1711}" srcOrd="1" destOrd="0" presId="urn:microsoft.com/office/officeart/2005/8/layout/hierarchy2"/>
    <dgm:cxn modelId="{D0C02BE5-1876-4A98-8034-3ABB08A400C5}" srcId="{513F2253-03F5-482A-BB44-C09B80E46397}" destId="{B4C935BF-4118-4854-B762-BC9084D3E63B}" srcOrd="1" destOrd="0" parTransId="{05F25434-F312-407D-A30D-8ABCFE1F1977}" sibTransId="{6CE2C07D-3707-43FA-80DC-D087A15A42B9}"/>
    <dgm:cxn modelId="{7B0E90E9-2788-46D4-AB0F-2A77853B2525}" type="presOf" srcId="{E4B379C9-A618-4F6F-A89B-6858714FFEAF}" destId="{10325E27-1D9A-49BD-B51D-54A104C293ED}" srcOrd="0" destOrd="0" presId="urn:microsoft.com/office/officeart/2005/8/layout/hierarchy2"/>
    <dgm:cxn modelId="{42DEF2E9-E3FF-48B4-B6EB-BDE730C00E5F}" type="presOf" srcId="{31855EAD-3135-4369-B152-476DF027F752}" destId="{BA4FEDFF-1ECE-4518-8F08-C5AF2DB61C3C}" srcOrd="0" destOrd="0" presId="urn:microsoft.com/office/officeart/2005/8/layout/hierarchy2"/>
    <dgm:cxn modelId="{B5DAF4E9-23C2-4A99-B13E-2E83F3426B86}" type="presOf" srcId="{EF97EF88-085B-4B31-9BA4-B05849E112DD}" destId="{D2BA8166-BF04-48E8-96C7-380ABF67476A}" srcOrd="0" destOrd="0" presId="urn:microsoft.com/office/officeart/2005/8/layout/hierarchy2"/>
    <dgm:cxn modelId="{BFDF02EC-6F6E-43D6-8927-2D46AEA54B42}" srcId="{94D7448B-3C66-4B08-9FCD-512A4346C7B1}" destId="{E4B379C9-A618-4F6F-A89B-6858714FFEAF}" srcOrd="2" destOrd="0" parTransId="{774473E1-03D1-440F-89CF-88EDD227BE9A}" sibTransId="{501AC727-1EF0-40EA-BF77-04E3064368B1}"/>
    <dgm:cxn modelId="{035E78ED-0C4D-440B-8603-310271D3EE26}" type="presOf" srcId="{4BAD39EC-604B-40F4-BA84-96F53240695F}" destId="{A1029B9F-C241-466E-A367-AFE1A48C7B03}" srcOrd="0" destOrd="0" presId="urn:microsoft.com/office/officeart/2005/8/layout/hierarchy2"/>
    <dgm:cxn modelId="{3D60CCED-31D9-45DC-8FD5-2390E2D52D91}" srcId="{CD63FBBA-84A8-44B1-B349-2BCE2385B8E3}" destId="{64627CC2-0E41-4153-80B4-8CD2962C950B}" srcOrd="1" destOrd="0" parTransId="{F74F795B-B021-4702-9058-9CA4357B12B9}" sibTransId="{73814545-DEC5-4D60-A30C-DF89B7D982C0}"/>
    <dgm:cxn modelId="{CCCE05F9-C711-4BDE-BF1E-5CDBA3175FFF}" type="presOf" srcId="{CD63FBBA-84A8-44B1-B349-2BCE2385B8E3}" destId="{A2D8F930-C1BD-4CED-A4F4-EAF54227E6B3}" srcOrd="0" destOrd="0" presId="urn:microsoft.com/office/officeart/2005/8/layout/hierarchy2"/>
    <dgm:cxn modelId="{A78772F9-89CC-4E0A-835E-5BEC9B4FE069}" type="presOf" srcId="{50AA54F4-651B-46C0-97C2-7359FDEE7F86}" destId="{3BC26C86-A71C-4DD9-A407-61D2F7EA1562}" srcOrd="1" destOrd="0" presId="urn:microsoft.com/office/officeart/2005/8/layout/hierarchy2"/>
    <dgm:cxn modelId="{8A4596FA-9958-4685-BB24-7B98CC8E1568}" type="presOf" srcId="{D237E367-66E4-4F2C-8249-680C48524AE1}" destId="{F15DC913-B81C-4019-B8E2-3A2B63EF69B8}" srcOrd="0" destOrd="0" presId="urn:microsoft.com/office/officeart/2005/8/layout/hierarchy2"/>
    <dgm:cxn modelId="{B88952FB-DE99-41FB-9CE5-6E4DECC2C0B0}" type="presOf" srcId="{513F2253-03F5-482A-BB44-C09B80E46397}" destId="{CC2B6743-8E0F-46F2-BAEA-DE98BEDD784A}" srcOrd="0" destOrd="0" presId="urn:microsoft.com/office/officeart/2005/8/layout/hierarchy2"/>
    <dgm:cxn modelId="{F3BA5CFC-6089-4373-B0C2-8AA1FB49FD72}" type="presOf" srcId="{E03F015C-B09B-4B5B-A07B-E5FCDAC956EB}" destId="{A6F7949D-EEB2-40B7-AB49-43E5E4022411}" srcOrd="0" destOrd="0" presId="urn:microsoft.com/office/officeart/2005/8/layout/hierarchy2"/>
    <dgm:cxn modelId="{DC96DAFC-B841-47A1-B9A3-54C44AAFB278}" type="presOf" srcId="{687A0DE4-7AE8-4AE7-84B5-70FA9CEED3F4}" destId="{218A31F6-EE12-4B22-9B0C-8B01F88E4B3B}" srcOrd="1" destOrd="0" presId="urn:microsoft.com/office/officeart/2005/8/layout/hierarchy2"/>
    <dgm:cxn modelId="{74C8B9FD-AC37-4901-8A47-977ED87A168B}" type="presOf" srcId="{960F726E-2941-4162-9507-FE7C04BAFB67}" destId="{AA363993-60FD-4D03-9C04-A2AD6C882A7B}" srcOrd="0" destOrd="0" presId="urn:microsoft.com/office/officeart/2005/8/layout/hierarchy2"/>
    <dgm:cxn modelId="{D6EA6CFF-8EE8-436E-A8E4-7FB252C7E3B8}" type="presOf" srcId="{D725F39E-BC5D-4305-A970-3CC45ACF8C4F}" destId="{AA6C851E-27F9-496A-AE0C-0D35E737801D}" srcOrd="1" destOrd="0" presId="urn:microsoft.com/office/officeart/2005/8/layout/hierarchy2"/>
    <dgm:cxn modelId="{A9A54BD9-53E2-4FE2-B674-796A84408096}" type="presParOf" srcId="{AD93DC47-53B6-471F-9AF7-66407FFADE3F}" destId="{1172B1AC-CD06-4F20-BE9A-960676457A60}" srcOrd="0" destOrd="0" presId="urn:microsoft.com/office/officeart/2005/8/layout/hierarchy2"/>
    <dgm:cxn modelId="{CD5CA604-A8A0-43E0-AD6D-F5B5F3E14791}" type="presParOf" srcId="{1172B1AC-CD06-4F20-BE9A-960676457A60}" destId="{53809D70-6CB3-44E6-AD5F-B2143E29EF11}" srcOrd="0" destOrd="0" presId="urn:microsoft.com/office/officeart/2005/8/layout/hierarchy2"/>
    <dgm:cxn modelId="{949D98F0-13C3-4A64-8005-9BB109AB9556}" type="presParOf" srcId="{1172B1AC-CD06-4F20-BE9A-960676457A60}" destId="{4EA9C621-2C6B-45D6-AB8D-275F7767603B}" srcOrd="1" destOrd="0" presId="urn:microsoft.com/office/officeart/2005/8/layout/hierarchy2"/>
    <dgm:cxn modelId="{50A7BE31-5C24-4AC2-8A94-8A8CAED9E99D}" type="presParOf" srcId="{4EA9C621-2C6B-45D6-AB8D-275F7767603B}" destId="{A6F7949D-EEB2-40B7-AB49-43E5E4022411}" srcOrd="0" destOrd="0" presId="urn:microsoft.com/office/officeart/2005/8/layout/hierarchy2"/>
    <dgm:cxn modelId="{2C936BF0-77C8-4ED6-B1A6-4EEAF2D6EDC9}" type="presParOf" srcId="{A6F7949D-EEB2-40B7-AB49-43E5E4022411}" destId="{9064DB00-2A6F-4D86-B092-9931B00A0313}" srcOrd="0" destOrd="0" presId="urn:microsoft.com/office/officeart/2005/8/layout/hierarchy2"/>
    <dgm:cxn modelId="{A0A7D464-313A-42C2-9565-B2737FC9ECA7}" type="presParOf" srcId="{4EA9C621-2C6B-45D6-AB8D-275F7767603B}" destId="{79D7D2A7-0884-4405-A667-65F94AD100E3}" srcOrd="1" destOrd="0" presId="urn:microsoft.com/office/officeart/2005/8/layout/hierarchy2"/>
    <dgm:cxn modelId="{8C0DED55-C8D2-4E71-95CA-3878AFEA25C1}" type="presParOf" srcId="{79D7D2A7-0884-4405-A667-65F94AD100E3}" destId="{53D90055-3E9F-4B70-978F-8210530858F5}" srcOrd="0" destOrd="0" presId="urn:microsoft.com/office/officeart/2005/8/layout/hierarchy2"/>
    <dgm:cxn modelId="{1CF085DC-718A-4C5A-9067-736B1C3DFDDC}" type="presParOf" srcId="{79D7D2A7-0884-4405-A667-65F94AD100E3}" destId="{3575F360-1C2A-4247-A7EC-5DB0368E5B16}" srcOrd="1" destOrd="0" presId="urn:microsoft.com/office/officeart/2005/8/layout/hierarchy2"/>
    <dgm:cxn modelId="{6207CA02-21EB-43D3-876C-57819655F677}" type="presParOf" srcId="{3575F360-1C2A-4247-A7EC-5DB0368E5B16}" destId="{F15DC913-B81C-4019-B8E2-3A2B63EF69B8}" srcOrd="0" destOrd="0" presId="urn:microsoft.com/office/officeart/2005/8/layout/hierarchy2"/>
    <dgm:cxn modelId="{11B82F5C-4711-4ADB-939A-1509D147A950}" type="presParOf" srcId="{F15DC913-B81C-4019-B8E2-3A2B63EF69B8}" destId="{00A37418-1AF9-4310-B573-C5AF158D4220}" srcOrd="0" destOrd="0" presId="urn:microsoft.com/office/officeart/2005/8/layout/hierarchy2"/>
    <dgm:cxn modelId="{3688A337-A65F-4825-880B-36AB0FED9EB6}" type="presParOf" srcId="{3575F360-1C2A-4247-A7EC-5DB0368E5B16}" destId="{D41CB1E0-2B65-4F7A-8637-9B3C684CB1C9}" srcOrd="1" destOrd="0" presId="urn:microsoft.com/office/officeart/2005/8/layout/hierarchy2"/>
    <dgm:cxn modelId="{FD9862A8-28CF-4E77-85BD-EF50770F0000}" type="presParOf" srcId="{D41CB1E0-2B65-4F7A-8637-9B3C684CB1C9}" destId="{A2D8F930-C1BD-4CED-A4F4-EAF54227E6B3}" srcOrd="0" destOrd="0" presId="urn:microsoft.com/office/officeart/2005/8/layout/hierarchy2"/>
    <dgm:cxn modelId="{D3BC280E-B7EA-447E-BAEF-47F67B3174F1}" type="presParOf" srcId="{D41CB1E0-2B65-4F7A-8637-9B3C684CB1C9}" destId="{388E9165-71CB-4E17-AC74-AF840434B6D3}" srcOrd="1" destOrd="0" presId="urn:microsoft.com/office/officeart/2005/8/layout/hierarchy2"/>
    <dgm:cxn modelId="{D128E4FE-A5A2-42D9-AAC5-18DDE89E4362}" type="presParOf" srcId="{388E9165-71CB-4E17-AC74-AF840434B6D3}" destId="{9B36C7EC-ED80-4C1E-A9EB-70580683C42E}" srcOrd="0" destOrd="0" presId="urn:microsoft.com/office/officeart/2005/8/layout/hierarchy2"/>
    <dgm:cxn modelId="{22F87769-1A6D-481D-8472-0B0303ECBF6E}" type="presParOf" srcId="{9B36C7EC-ED80-4C1E-A9EB-70580683C42E}" destId="{A1FB9542-F0C4-432D-9B96-D3E8266684EA}" srcOrd="0" destOrd="0" presId="urn:microsoft.com/office/officeart/2005/8/layout/hierarchy2"/>
    <dgm:cxn modelId="{686D3BBE-B013-404C-97C5-1912F374B37D}" type="presParOf" srcId="{388E9165-71CB-4E17-AC74-AF840434B6D3}" destId="{D4FCCCD9-8C17-4F7B-B19B-85DA3657E2D7}" srcOrd="1" destOrd="0" presId="urn:microsoft.com/office/officeart/2005/8/layout/hierarchy2"/>
    <dgm:cxn modelId="{A8A360DB-6C59-4291-B242-386B81E4D878}" type="presParOf" srcId="{D4FCCCD9-8C17-4F7B-B19B-85DA3657E2D7}" destId="{22552341-BFD0-4470-AB97-F36E227D85BB}" srcOrd="0" destOrd="0" presId="urn:microsoft.com/office/officeart/2005/8/layout/hierarchy2"/>
    <dgm:cxn modelId="{8E3A05A9-6D82-4200-A715-39605D331744}" type="presParOf" srcId="{D4FCCCD9-8C17-4F7B-B19B-85DA3657E2D7}" destId="{F9D3CA02-2971-4B6F-8414-4536FAB1AFBC}" srcOrd="1" destOrd="0" presId="urn:microsoft.com/office/officeart/2005/8/layout/hierarchy2"/>
    <dgm:cxn modelId="{E1352D6C-7385-4B25-80B0-BB01191A55C5}" type="presParOf" srcId="{388E9165-71CB-4E17-AC74-AF840434B6D3}" destId="{520169DD-DA7F-4744-BC59-B8AC4F9F4A31}" srcOrd="2" destOrd="0" presId="urn:microsoft.com/office/officeart/2005/8/layout/hierarchy2"/>
    <dgm:cxn modelId="{6D1CB66E-F630-4243-B341-6EB99CE4B0D8}" type="presParOf" srcId="{520169DD-DA7F-4744-BC59-B8AC4F9F4A31}" destId="{A11C1736-F67C-4039-89AF-37435D681C7A}" srcOrd="0" destOrd="0" presId="urn:microsoft.com/office/officeart/2005/8/layout/hierarchy2"/>
    <dgm:cxn modelId="{CD876490-5B4E-49E1-9761-D4690B10A873}" type="presParOf" srcId="{388E9165-71CB-4E17-AC74-AF840434B6D3}" destId="{5C84A77A-EFD7-4495-AB30-2D597B32D7DB}" srcOrd="3" destOrd="0" presId="urn:microsoft.com/office/officeart/2005/8/layout/hierarchy2"/>
    <dgm:cxn modelId="{E16EE8E6-6121-45CB-90EC-2C5637A9A56A}" type="presParOf" srcId="{5C84A77A-EFD7-4495-AB30-2D597B32D7DB}" destId="{6CED80DE-F0AF-486C-84B0-7CB953115C4B}" srcOrd="0" destOrd="0" presId="urn:microsoft.com/office/officeart/2005/8/layout/hierarchy2"/>
    <dgm:cxn modelId="{D836D8F8-B70D-4E91-B9DB-1033089B0805}" type="presParOf" srcId="{5C84A77A-EFD7-4495-AB30-2D597B32D7DB}" destId="{257025DD-6CB0-400A-806C-5AC58F8CF10B}" srcOrd="1" destOrd="0" presId="urn:microsoft.com/office/officeart/2005/8/layout/hierarchy2"/>
    <dgm:cxn modelId="{B4C4D8E8-5EA0-4881-9874-0564466702D7}" type="presParOf" srcId="{388E9165-71CB-4E17-AC74-AF840434B6D3}" destId="{BA4FEDFF-1ECE-4518-8F08-C5AF2DB61C3C}" srcOrd="4" destOrd="0" presId="urn:microsoft.com/office/officeart/2005/8/layout/hierarchy2"/>
    <dgm:cxn modelId="{CEDBB520-F65A-4E9D-9C65-02BE733DCA1D}" type="presParOf" srcId="{BA4FEDFF-1ECE-4518-8F08-C5AF2DB61C3C}" destId="{7BB25D28-E1DD-4911-BD31-F68F8E303130}" srcOrd="0" destOrd="0" presId="urn:microsoft.com/office/officeart/2005/8/layout/hierarchy2"/>
    <dgm:cxn modelId="{337AFD7A-EAFE-4633-8130-E9E1AF163AB5}" type="presParOf" srcId="{388E9165-71CB-4E17-AC74-AF840434B6D3}" destId="{E3F971DA-C4CC-4CF0-A69F-FE5AF8CB8F81}" srcOrd="5" destOrd="0" presId="urn:microsoft.com/office/officeart/2005/8/layout/hierarchy2"/>
    <dgm:cxn modelId="{E6E99A57-ED7F-487A-84D5-5E56BB610660}" type="presParOf" srcId="{E3F971DA-C4CC-4CF0-A69F-FE5AF8CB8F81}" destId="{0222F1AC-6D80-4934-8AEC-65BD56F02D6D}" srcOrd="0" destOrd="0" presId="urn:microsoft.com/office/officeart/2005/8/layout/hierarchy2"/>
    <dgm:cxn modelId="{BA97D488-00A2-4923-827E-95E696AE0164}" type="presParOf" srcId="{E3F971DA-C4CC-4CF0-A69F-FE5AF8CB8F81}" destId="{F5EA2F43-1B48-451D-A4E8-7CBCE2826CA0}" srcOrd="1" destOrd="0" presId="urn:microsoft.com/office/officeart/2005/8/layout/hierarchy2"/>
    <dgm:cxn modelId="{4EAD96F3-8467-4692-A95F-161B2098FF39}" type="presParOf" srcId="{3575F360-1C2A-4247-A7EC-5DB0368E5B16}" destId="{D2BA8166-BF04-48E8-96C7-380ABF67476A}" srcOrd="2" destOrd="0" presId="urn:microsoft.com/office/officeart/2005/8/layout/hierarchy2"/>
    <dgm:cxn modelId="{6CB589D6-D1F5-45C3-8F68-BE19191B8601}" type="presParOf" srcId="{D2BA8166-BF04-48E8-96C7-380ABF67476A}" destId="{083921F8-BD16-47FA-BA62-E858369FEFA2}" srcOrd="0" destOrd="0" presId="urn:microsoft.com/office/officeart/2005/8/layout/hierarchy2"/>
    <dgm:cxn modelId="{35B23AE0-F406-4D7A-AA32-940210C77370}" type="presParOf" srcId="{3575F360-1C2A-4247-A7EC-5DB0368E5B16}" destId="{FAFFC53C-EA25-41F3-890B-AA1692CF8AD4}" srcOrd="3" destOrd="0" presId="urn:microsoft.com/office/officeart/2005/8/layout/hierarchy2"/>
    <dgm:cxn modelId="{57CCDA01-754A-4FAB-A139-CC11B8925E2C}" type="presParOf" srcId="{FAFFC53C-EA25-41F3-890B-AA1692CF8AD4}" destId="{EA6CFDD3-A6E7-4966-AF02-B012F8C66DF8}" srcOrd="0" destOrd="0" presId="urn:microsoft.com/office/officeart/2005/8/layout/hierarchy2"/>
    <dgm:cxn modelId="{9E92A927-216F-41E3-BDDD-66D7AE33C67B}" type="presParOf" srcId="{FAFFC53C-EA25-41F3-890B-AA1692CF8AD4}" destId="{3E7821D9-0166-454C-B634-6AC807A761F9}" srcOrd="1" destOrd="0" presId="urn:microsoft.com/office/officeart/2005/8/layout/hierarchy2"/>
    <dgm:cxn modelId="{EFBD2575-25F7-4EE3-BD92-9FCCACF2D764}" type="presParOf" srcId="{3E7821D9-0166-454C-B634-6AC807A761F9}" destId="{5D792163-932F-4B42-8529-2CD98FD72E80}" srcOrd="0" destOrd="0" presId="urn:microsoft.com/office/officeart/2005/8/layout/hierarchy2"/>
    <dgm:cxn modelId="{93AEB0C8-EC5C-4E5F-95CD-11473CC3026D}" type="presParOf" srcId="{5D792163-932F-4B42-8529-2CD98FD72E80}" destId="{FE435606-44EA-45FD-8F9D-180E9934E4DF}" srcOrd="0" destOrd="0" presId="urn:microsoft.com/office/officeart/2005/8/layout/hierarchy2"/>
    <dgm:cxn modelId="{47840864-EB4C-4773-A285-14DDCC408112}" type="presParOf" srcId="{3E7821D9-0166-454C-B634-6AC807A761F9}" destId="{6B6B6B08-D793-4C9C-99DB-A63EDB6CF2A0}" srcOrd="1" destOrd="0" presId="urn:microsoft.com/office/officeart/2005/8/layout/hierarchy2"/>
    <dgm:cxn modelId="{73428B35-7AE8-4B3D-86FA-41C4004D8AF5}" type="presParOf" srcId="{6B6B6B08-D793-4C9C-99DB-A63EDB6CF2A0}" destId="{8EE745FE-6EBA-4F05-8001-B20DB3C61744}" srcOrd="0" destOrd="0" presId="urn:microsoft.com/office/officeart/2005/8/layout/hierarchy2"/>
    <dgm:cxn modelId="{B4ABC68B-5EF2-4214-BDB6-3CE723189FDE}" type="presParOf" srcId="{6B6B6B08-D793-4C9C-99DB-A63EDB6CF2A0}" destId="{4A0E0CE0-260D-4457-A318-82FDF7D85BCC}" srcOrd="1" destOrd="0" presId="urn:microsoft.com/office/officeart/2005/8/layout/hierarchy2"/>
    <dgm:cxn modelId="{E742D5C6-D997-47AD-924B-C20DB7D05EF4}" type="presParOf" srcId="{3E7821D9-0166-454C-B634-6AC807A761F9}" destId="{C2A5B443-F85F-4CA1-B085-7EE15A88CC95}" srcOrd="2" destOrd="0" presId="urn:microsoft.com/office/officeart/2005/8/layout/hierarchy2"/>
    <dgm:cxn modelId="{7F0FC2D5-FD49-47F9-B172-D01A81E1C044}" type="presParOf" srcId="{C2A5B443-F85F-4CA1-B085-7EE15A88CC95}" destId="{298120AB-3437-410D-B62E-1B1C49A47C8D}" srcOrd="0" destOrd="0" presId="urn:microsoft.com/office/officeart/2005/8/layout/hierarchy2"/>
    <dgm:cxn modelId="{D2C712E4-F4C6-4DFD-B2C0-E865C07F5558}" type="presParOf" srcId="{3E7821D9-0166-454C-B634-6AC807A761F9}" destId="{1CC5A11F-F8D5-46DD-B048-B8D43974715E}" srcOrd="3" destOrd="0" presId="urn:microsoft.com/office/officeart/2005/8/layout/hierarchy2"/>
    <dgm:cxn modelId="{5BF57E4C-BF8D-4409-AEE2-81E455ED0CBC}" type="presParOf" srcId="{1CC5A11F-F8D5-46DD-B048-B8D43974715E}" destId="{C88F418A-ECAD-40C2-995B-3D5AEE82D832}" srcOrd="0" destOrd="0" presId="urn:microsoft.com/office/officeart/2005/8/layout/hierarchy2"/>
    <dgm:cxn modelId="{1902B607-3B4C-4697-B6B4-C74113137DF1}" type="presParOf" srcId="{1CC5A11F-F8D5-46DD-B048-B8D43974715E}" destId="{DC960FD8-60A4-4E1A-9391-25ED743B7EC1}" srcOrd="1" destOrd="0" presId="urn:microsoft.com/office/officeart/2005/8/layout/hierarchy2"/>
    <dgm:cxn modelId="{F2F84754-87FD-4CCE-9C3F-CD1F73608600}" type="presParOf" srcId="{3E7821D9-0166-454C-B634-6AC807A761F9}" destId="{02EFBC12-C437-4A1E-9376-CA84387F3E8C}" srcOrd="4" destOrd="0" presId="urn:microsoft.com/office/officeart/2005/8/layout/hierarchy2"/>
    <dgm:cxn modelId="{1BC27F4C-FE13-4A68-8CD4-07C1422A5A6D}" type="presParOf" srcId="{02EFBC12-C437-4A1E-9376-CA84387F3E8C}" destId="{6A4EEC51-D23A-4DC9-864C-323E248EAC0A}" srcOrd="0" destOrd="0" presId="urn:microsoft.com/office/officeart/2005/8/layout/hierarchy2"/>
    <dgm:cxn modelId="{A2C15840-DB45-4F9D-A0D8-8599D3287931}" type="presParOf" srcId="{3E7821D9-0166-454C-B634-6AC807A761F9}" destId="{FA5822CF-FC95-49DB-9CB4-38DB711FACBA}" srcOrd="5" destOrd="0" presId="urn:microsoft.com/office/officeart/2005/8/layout/hierarchy2"/>
    <dgm:cxn modelId="{FA87AC9C-FBEA-4B8E-9F48-CA66F14DCDE9}" type="presParOf" srcId="{FA5822CF-FC95-49DB-9CB4-38DB711FACBA}" destId="{698344CE-C05D-4DD5-A697-22061BAF8E87}" srcOrd="0" destOrd="0" presId="urn:microsoft.com/office/officeart/2005/8/layout/hierarchy2"/>
    <dgm:cxn modelId="{8A142EE3-9043-4C98-84FD-D130A5F7DF98}" type="presParOf" srcId="{FA5822CF-FC95-49DB-9CB4-38DB711FACBA}" destId="{37D28AF4-33F2-414A-A671-2AB0A49D869A}" srcOrd="1" destOrd="0" presId="urn:microsoft.com/office/officeart/2005/8/layout/hierarchy2"/>
    <dgm:cxn modelId="{6E3B85CD-6B5F-411E-B3B1-992F346054D0}" type="presParOf" srcId="{3E7821D9-0166-454C-B634-6AC807A761F9}" destId="{AA363993-60FD-4D03-9C04-A2AD6C882A7B}" srcOrd="6" destOrd="0" presId="urn:microsoft.com/office/officeart/2005/8/layout/hierarchy2"/>
    <dgm:cxn modelId="{2F6EEDF4-A656-43DB-A715-291215BEB113}" type="presParOf" srcId="{AA363993-60FD-4D03-9C04-A2AD6C882A7B}" destId="{6321EB37-3642-498D-9F7D-7F42A6D9D1E5}" srcOrd="0" destOrd="0" presId="urn:microsoft.com/office/officeart/2005/8/layout/hierarchy2"/>
    <dgm:cxn modelId="{C33F85D6-6313-47A3-A6B7-F97DCE471D6A}" type="presParOf" srcId="{3E7821D9-0166-454C-B634-6AC807A761F9}" destId="{1FC2ECB6-E4F7-40FF-9A4E-283440123C07}" srcOrd="7" destOrd="0" presId="urn:microsoft.com/office/officeart/2005/8/layout/hierarchy2"/>
    <dgm:cxn modelId="{A5698EDC-0CF2-466E-81E4-962C2AE903D1}" type="presParOf" srcId="{1FC2ECB6-E4F7-40FF-9A4E-283440123C07}" destId="{13F6BDFD-5966-4196-9571-464EF2885A7A}" srcOrd="0" destOrd="0" presId="urn:microsoft.com/office/officeart/2005/8/layout/hierarchy2"/>
    <dgm:cxn modelId="{F0D08400-A280-49F7-A468-0191BBF7AE9A}" type="presParOf" srcId="{1FC2ECB6-E4F7-40FF-9A4E-283440123C07}" destId="{FE125E94-8E8B-422D-9EA9-42DBE0C0F5DC}" srcOrd="1" destOrd="0" presId="urn:microsoft.com/office/officeart/2005/8/layout/hierarchy2"/>
    <dgm:cxn modelId="{2043D609-B9E6-4A33-A94E-760AAC927D4C}" type="presParOf" srcId="{3E7821D9-0166-454C-B634-6AC807A761F9}" destId="{55A6B0E1-5510-4973-A129-A1E93E11815E}" srcOrd="8" destOrd="0" presId="urn:microsoft.com/office/officeart/2005/8/layout/hierarchy2"/>
    <dgm:cxn modelId="{F18224F7-CB89-4239-B673-43731E62CDA2}" type="presParOf" srcId="{55A6B0E1-5510-4973-A129-A1E93E11815E}" destId="{2C6093CE-8667-4FF5-A91D-29F91944FE46}" srcOrd="0" destOrd="0" presId="urn:microsoft.com/office/officeart/2005/8/layout/hierarchy2"/>
    <dgm:cxn modelId="{F0C0F5DD-26B2-4A06-961A-5EDE4F93602D}" type="presParOf" srcId="{3E7821D9-0166-454C-B634-6AC807A761F9}" destId="{4EF2A632-126D-4937-91B7-64230342FB27}" srcOrd="9" destOrd="0" presId="urn:microsoft.com/office/officeart/2005/8/layout/hierarchy2"/>
    <dgm:cxn modelId="{DC687A64-E464-4655-93F9-169C406168B9}" type="presParOf" srcId="{4EF2A632-126D-4937-91B7-64230342FB27}" destId="{14234821-A5FC-45FE-BC55-458225EA01E0}" srcOrd="0" destOrd="0" presId="urn:microsoft.com/office/officeart/2005/8/layout/hierarchy2"/>
    <dgm:cxn modelId="{53D83D4B-C803-4F57-BE61-34296F823A3C}" type="presParOf" srcId="{4EF2A632-126D-4937-91B7-64230342FB27}" destId="{D747DBDE-4EC5-4CE6-986A-E3F6CD927CD5}" srcOrd="1" destOrd="0" presId="urn:microsoft.com/office/officeart/2005/8/layout/hierarchy2"/>
    <dgm:cxn modelId="{C723AEAE-20D5-4951-8DED-B55AE79B5841}" type="presParOf" srcId="{3575F360-1C2A-4247-A7EC-5DB0368E5B16}" destId="{D7237866-51CE-4844-ADCD-DECE8F6B28D0}" srcOrd="4" destOrd="0" presId="urn:microsoft.com/office/officeart/2005/8/layout/hierarchy2"/>
    <dgm:cxn modelId="{111C8600-DD72-437B-99A4-839C3976B87C}" type="presParOf" srcId="{D7237866-51CE-4844-ADCD-DECE8F6B28D0}" destId="{8008CDE4-626B-4837-83DF-206651554289}" srcOrd="0" destOrd="0" presId="urn:microsoft.com/office/officeart/2005/8/layout/hierarchy2"/>
    <dgm:cxn modelId="{03CEED3E-963D-446B-8EDE-FD85F0BB3AB4}" type="presParOf" srcId="{3575F360-1C2A-4247-A7EC-5DB0368E5B16}" destId="{FECA0712-1430-45C7-9BC7-88F59C3B8CAB}" srcOrd="5" destOrd="0" presId="urn:microsoft.com/office/officeart/2005/8/layout/hierarchy2"/>
    <dgm:cxn modelId="{15575134-8042-4FAA-A644-317C7F2BE600}" type="presParOf" srcId="{FECA0712-1430-45C7-9BC7-88F59C3B8CAB}" destId="{CC2B6743-8E0F-46F2-BAEA-DE98BEDD784A}" srcOrd="0" destOrd="0" presId="urn:microsoft.com/office/officeart/2005/8/layout/hierarchy2"/>
    <dgm:cxn modelId="{97842B0F-5F37-41B9-9BA1-16D0DFD39341}" type="presParOf" srcId="{FECA0712-1430-45C7-9BC7-88F59C3B8CAB}" destId="{49357737-BA51-4CD5-92FB-954D201FF290}" srcOrd="1" destOrd="0" presId="urn:microsoft.com/office/officeart/2005/8/layout/hierarchy2"/>
    <dgm:cxn modelId="{969CB7AF-A546-4108-BD50-4551CC9FF3AF}" type="presParOf" srcId="{49357737-BA51-4CD5-92FB-954D201FF290}" destId="{D8C3AA3B-A023-4D00-969C-9E75DA5399BE}" srcOrd="0" destOrd="0" presId="urn:microsoft.com/office/officeart/2005/8/layout/hierarchy2"/>
    <dgm:cxn modelId="{D885BCCF-FA8F-4360-9339-8C84E6BC9F63}" type="presParOf" srcId="{D8C3AA3B-A023-4D00-969C-9E75DA5399BE}" destId="{56D8D4CF-1B55-4224-B845-DFAE9CCA1711}" srcOrd="0" destOrd="0" presId="urn:microsoft.com/office/officeart/2005/8/layout/hierarchy2"/>
    <dgm:cxn modelId="{CB0D90BF-27E4-4C9B-81E8-BA90767497D0}" type="presParOf" srcId="{49357737-BA51-4CD5-92FB-954D201FF290}" destId="{18F82A40-32AA-4C5E-8AB4-3A5B437BCE2B}" srcOrd="1" destOrd="0" presId="urn:microsoft.com/office/officeart/2005/8/layout/hierarchy2"/>
    <dgm:cxn modelId="{E0049C67-A2CE-4D4B-B8C6-7D8AC44BD217}" type="presParOf" srcId="{18F82A40-32AA-4C5E-8AB4-3A5B437BCE2B}" destId="{40810DB9-7E8E-46FF-8CEC-86B06AF8EA33}" srcOrd="0" destOrd="0" presId="urn:microsoft.com/office/officeart/2005/8/layout/hierarchy2"/>
    <dgm:cxn modelId="{FA121D98-BAD8-4A73-9D26-0D0A850CFB10}" type="presParOf" srcId="{18F82A40-32AA-4C5E-8AB4-3A5B437BCE2B}" destId="{2D1226B4-8FC8-4B38-8046-0A5B9516F613}" srcOrd="1" destOrd="0" presId="urn:microsoft.com/office/officeart/2005/8/layout/hierarchy2"/>
    <dgm:cxn modelId="{97EA4099-C2A3-4883-B533-B5A9D2A9D5C4}" type="presParOf" srcId="{49357737-BA51-4CD5-92FB-954D201FF290}" destId="{B83B72E6-15DB-4887-AF11-49B60E9DD794}" srcOrd="2" destOrd="0" presId="urn:microsoft.com/office/officeart/2005/8/layout/hierarchy2"/>
    <dgm:cxn modelId="{F136B1B0-7E41-43CC-80B4-81BB18C7553C}" type="presParOf" srcId="{B83B72E6-15DB-4887-AF11-49B60E9DD794}" destId="{BC90EBB1-3B80-4352-B31E-1C69DFAE72D0}" srcOrd="0" destOrd="0" presId="urn:microsoft.com/office/officeart/2005/8/layout/hierarchy2"/>
    <dgm:cxn modelId="{EFFCAD92-FA36-45D7-9E42-91C83079067F}" type="presParOf" srcId="{49357737-BA51-4CD5-92FB-954D201FF290}" destId="{838C0B25-9DE7-4EB8-8770-EB2E9C113B93}" srcOrd="3" destOrd="0" presId="urn:microsoft.com/office/officeart/2005/8/layout/hierarchy2"/>
    <dgm:cxn modelId="{ACE64B12-4933-451C-9DF4-8729F7B473EE}" type="presParOf" srcId="{838C0B25-9DE7-4EB8-8770-EB2E9C113B93}" destId="{1F6697A6-EE2A-447F-9FF2-0FEDF228F121}" srcOrd="0" destOrd="0" presId="urn:microsoft.com/office/officeart/2005/8/layout/hierarchy2"/>
    <dgm:cxn modelId="{7DA2DD66-2D71-4C97-89EB-8837200A9553}" type="presParOf" srcId="{838C0B25-9DE7-4EB8-8770-EB2E9C113B93}" destId="{60B3D7F7-FC41-43F4-ADEE-1E7C6963B156}" srcOrd="1" destOrd="0" presId="urn:microsoft.com/office/officeart/2005/8/layout/hierarchy2"/>
    <dgm:cxn modelId="{B397337E-8268-4607-ADDD-9FE765F5CB46}" type="presParOf" srcId="{3575F360-1C2A-4247-A7EC-5DB0368E5B16}" destId="{2083AF8E-91D4-4E1E-A040-A8789625AB0C}" srcOrd="6" destOrd="0" presId="urn:microsoft.com/office/officeart/2005/8/layout/hierarchy2"/>
    <dgm:cxn modelId="{C0A7C847-D749-4EAB-832C-66CEA8C95452}" type="presParOf" srcId="{2083AF8E-91D4-4E1E-A040-A8789625AB0C}" destId="{214FAA6E-A1AC-46BC-92D3-C119655540B8}" srcOrd="0" destOrd="0" presId="urn:microsoft.com/office/officeart/2005/8/layout/hierarchy2"/>
    <dgm:cxn modelId="{0115A65D-B53A-4199-91EE-BABF99A607BF}" type="presParOf" srcId="{3575F360-1C2A-4247-A7EC-5DB0368E5B16}" destId="{A4B1A621-A063-4C9A-8AD2-E5363CA36584}" srcOrd="7" destOrd="0" presId="urn:microsoft.com/office/officeart/2005/8/layout/hierarchy2"/>
    <dgm:cxn modelId="{7E42C44C-376D-4FD9-BAEE-DA5A07B220FC}" type="presParOf" srcId="{A4B1A621-A063-4C9A-8AD2-E5363CA36584}" destId="{6C276505-4610-4F39-81E3-D50C89CB802B}" srcOrd="0" destOrd="0" presId="urn:microsoft.com/office/officeart/2005/8/layout/hierarchy2"/>
    <dgm:cxn modelId="{3CBF6155-69E3-4C50-9196-A5805475B8EA}" type="presParOf" srcId="{A4B1A621-A063-4C9A-8AD2-E5363CA36584}" destId="{A8F91C9A-F46B-4E0D-A994-96FBC67F10AD}" srcOrd="1" destOrd="0" presId="urn:microsoft.com/office/officeart/2005/8/layout/hierarchy2"/>
    <dgm:cxn modelId="{82E51F7F-06A8-4ADE-9199-41DE257CA47E}" type="presParOf" srcId="{A8F91C9A-F46B-4E0D-A994-96FBC67F10AD}" destId="{D95BACC6-3B8B-44A9-AA3B-9B51DCC6E237}" srcOrd="0" destOrd="0" presId="urn:microsoft.com/office/officeart/2005/8/layout/hierarchy2"/>
    <dgm:cxn modelId="{D9E51BF7-4C67-4354-A972-7E04DB5BC0A9}" type="presParOf" srcId="{D95BACC6-3B8B-44A9-AA3B-9B51DCC6E237}" destId="{AA6C851E-27F9-496A-AE0C-0D35E737801D}" srcOrd="0" destOrd="0" presId="urn:microsoft.com/office/officeart/2005/8/layout/hierarchy2"/>
    <dgm:cxn modelId="{2BAE0599-7F64-42D3-88E5-1836B0304368}" type="presParOf" srcId="{A8F91C9A-F46B-4E0D-A994-96FBC67F10AD}" destId="{D212E75F-44EE-4118-8B74-6932715EF590}" srcOrd="1" destOrd="0" presId="urn:microsoft.com/office/officeart/2005/8/layout/hierarchy2"/>
    <dgm:cxn modelId="{8D651AA4-6D1D-4596-BF9B-40B8965F26AB}" type="presParOf" srcId="{D212E75F-44EE-4118-8B74-6932715EF590}" destId="{6677F7AD-3C94-4CE0-A27D-CAFB2291CDA9}" srcOrd="0" destOrd="0" presId="urn:microsoft.com/office/officeart/2005/8/layout/hierarchy2"/>
    <dgm:cxn modelId="{4CEC4A60-11F1-4939-A5F5-E9C4641CCEF3}" type="presParOf" srcId="{D212E75F-44EE-4118-8B74-6932715EF590}" destId="{B6374B3B-8B21-43F3-B34C-56ED2DC94FE7}" srcOrd="1" destOrd="0" presId="urn:microsoft.com/office/officeart/2005/8/layout/hierarchy2"/>
    <dgm:cxn modelId="{333D4A53-3775-4A81-BEDA-3AF3C5F4D657}" type="presParOf" srcId="{A8F91C9A-F46B-4E0D-A994-96FBC67F10AD}" destId="{39B13A81-29B4-4264-A1D1-D18119EABA46}" srcOrd="2" destOrd="0" presId="urn:microsoft.com/office/officeart/2005/8/layout/hierarchy2"/>
    <dgm:cxn modelId="{8DB5C37B-2E4C-44C4-8967-1D60050E6345}" type="presParOf" srcId="{39B13A81-29B4-4264-A1D1-D18119EABA46}" destId="{89CD3DA1-CA84-40F1-9132-FDF50F7D9AB4}" srcOrd="0" destOrd="0" presId="urn:microsoft.com/office/officeart/2005/8/layout/hierarchy2"/>
    <dgm:cxn modelId="{F36147AB-8321-4C5D-A7DA-D2ED02E30F75}" type="presParOf" srcId="{A8F91C9A-F46B-4E0D-A994-96FBC67F10AD}" destId="{5F0E6F15-BD2D-4027-8E7D-E8DA3460171F}" srcOrd="3" destOrd="0" presId="urn:microsoft.com/office/officeart/2005/8/layout/hierarchy2"/>
    <dgm:cxn modelId="{51BD219E-8AD5-4D1A-A0C5-246FDB3E3AAD}" type="presParOf" srcId="{5F0E6F15-BD2D-4027-8E7D-E8DA3460171F}" destId="{2171E115-558C-4CC7-A126-EAC998DB9D20}" srcOrd="0" destOrd="0" presId="urn:microsoft.com/office/officeart/2005/8/layout/hierarchy2"/>
    <dgm:cxn modelId="{EFC0AF7A-36E9-48BF-B806-2D587922426F}" type="presParOf" srcId="{5F0E6F15-BD2D-4027-8E7D-E8DA3460171F}" destId="{CA50D631-1AF7-49EE-B64D-A4AAEC6AA741}" srcOrd="1" destOrd="0" presId="urn:microsoft.com/office/officeart/2005/8/layout/hierarchy2"/>
    <dgm:cxn modelId="{564FB702-4325-4B81-BEA5-2AF9D25A15EA}" type="presParOf" srcId="{A8F91C9A-F46B-4E0D-A994-96FBC67F10AD}" destId="{8B3AF49A-674C-4D80-AE08-39CDE327288F}" srcOrd="4" destOrd="0" presId="urn:microsoft.com/office/officeart/2005/8/layout/hierarchy2"/>
    <dgm:cxn modelId="{CF0E9A14-F8C5-49AB-BDD8-35B727AAD682}" type="presParOf" srcId="{8B3AF49A-674C-4D80-AE08-39CDE327288F}" destId="{D8988FEF-2F0C-4830-B350-5864B4950606}" srcOrd="0" destOrd="0" presId="urn:microsoft.com/office/officeart/2005/8/layout/hierarchy2"/>
    <dgm:cxn modelId="{EC1C6837-1312-40AC-96A3-427737CEC60E}" type="presParOf" srcId="{A8F91C9A-F46B-4E0D-A994-96FBC67F10AD}" destId="{4DF566B1-F371-4EBE-B771-1994E1D64398}" srcOrd="5" destOrd="0" presId="urn:microsoft.com/office/officeart/2005/8/layout/hierarchy2"/>
    <dgm:cxn modelId="{693CFF97-2143-40A4-A0C1-A4E0CB93C417}" type="presParOf" srcId="{4DF566B1-F371-4EBE-B771-1994E1D64398}" destId="{10325E27-1D9A-49BD-B51D-54A104C293ED}" srcOrd="0" destOrd="0" presId="urn:microsoft.com/office/officeart/2005/8/layout/hierarchy2"/>
    <dgm:cxn modelId="{CF298AA9-C994-43C3-A646-F31E3F92910B}" type="presParOf" srcId="{4DF566B1-F371-4EBE-B771-1994E1D64398}" destId="{2CCBDD4F-38D7-44FF-B155-1822498B9D71}" srcOrd="1" destOrd="0" presId="urn:microsoft.com/office/officeart/2005/8/layout/hierarchy2"/>
    <dgm:cxn modelId="{B879A2C5-CB04-4A39-B16A-005CF354EAFB}" type="presParOf" srcId="{A8F91C9A-F46B-4E0D-A994-96FBC67F10AD}" destId="{A1029B9F-C241-466E-A367-AFE1A48C7B03}" srcOrd="6" destOrd="0" presId="urn:microsoft.com/office/officeart/2005/8/layout/hierarchy2"/>
    <dgm:cxn modelId="{0664826C-28E0-4802-8EDD-8F7AFEB1C7DC}" type="presParOf" srcId="{A1029B9F-C241-466E-A367-AFE1A48C7B03}" destId="{9B04953E-8A20-44EE-BCC2-008AADA9D528}" srcOrd="0" destOrd="0" presId="urn:microsoft.com/office/officeart/2005/8/layout/hierarchy2"/>
    <dgm:cxn modelId="{03E758FA-9615-4011-8094-86C1C23F49E0}" type="presParOf" srcId="{A8F91C9A-F46B-4E0D-A994-96FBC67F10AD}" destId="{6AC1E7D8-0A1A-4ABC-8C8F-A884452CD61F}" srcOrd="7" destOrd="0" presId="urn:microsoft.com/office/officeart/2005/8/layout/hierarchy2"/>
    <dgm:cxn modelId="{10625288-7746-45AC-A092-9FFB1F223FAF}" type="presParOf" srcId="{6AC1E7D8-0A1A-4ABC-8C8F-A884452CD61F}" destId="{6ACC1439-56E7-4AB3-8544-8A24818FB030}" srcOrd="0" destOrd="0" presId="urn:microsoft.com/office/officeart/2005/8/layout/hierarchy2"/>
    <dgm:cxn modelId="{276067BC-EBC1-4EAB-B4A1-9E5ABAD726C5}" type="presParOf" srcId="{6AC1E7D8-0A1A-4ABC-8C8F-A884452CD61F}" destId="{8A3FED70-43C7-4750-9EB7-2B4CEE1A4604}" srcOrd="1" destOrd="0" presId="urn:microsoft.com/office/officeart/2005/8/layout/hierarchy2"/>
    <dgm:cxn modelId="{08A76132-2129-45FB-B40E-383E7D3128FE}" type="presParOf" srcId="{A8F91C9A-F46B-4E0D-A994-96FBC67F10AD}" destId="{55A9646D-050F-4D0C-8FF1-CEAC7380D73D}" srcOrd="8" destOrd="0" presId="urn:microsoft.com/office/officeart/2005/8/layout/hierarchy2"/>
    <dgm:cxn modelId="{77EE2A52-39A0-44BA-A6D8-038ECF05D591}" type="presParOf" srcId="{55A9646D-050F-4D0C-8FF1-CEAC7380D73D}" destId="{4E60A697-8839-4371-9564-EECE85AEB549}" srcOrd="0" destOrd="0" presId="urn:microsoft.com/office/officeart/2005/8/layout/hierarchy2"/>
    <dgm:cxn modelId="{0F354400-EAEB-45DB-AC07-1911FC73AB8D}" type="presParOf" srcId="{A8F91C9A-F46B-4E0D-A994-96FBC67F10AD}" destId="{BC0EF65F-C4D2-4719-9571-C5E1D830EDC8}" srcOrd="9" destOrd="0" presId="urn:microsoft.com/office/officeart/2005/8/layout/hierarchy2"/>
    <dgm:cxn modelId="{8A0800F1-66BD-4CF5-9DEB-F5E4D452986F}" type="presParOf" srcId="{BC0EF65F-C4D2-4719-9571-C5E1D830EDC8}" destId="{0AAF1302-2610-4ECA-B170-69FEB2424D08}" srcOrd="0" destOrd="0" presId="urn:microsoft.com/office/officeart/2005/8/layout/hierarchy2"/>
    <dgm:cxn modelId="{2D968670-88D6-4D6E-827C-2671394EFA1A}" type="presParOf" srcId="{BC0EF65F-C4D2-4719-9571-C5E1D830EDC8}" destId="{7CF76205-B5E1-4276-BC0B-BD3843CECD6C}" srcOrd="1" destOrd="0" presId="urn:microsoft.com/office/officeart/2005/8/layout/hierarchy2"/>
    <dgm:cxn modelId="{8F3D6802-0D17-485A-B5F3-AB4D0977132E}" type="presParOf" srcId="{A8F91C9A-F46B-4E0D-A994-96FBC67F10AD}" destId="{97040F07-9D7A-474A-B1E8-E6FC37669F3E}" srcOrd="10" destOrd="0" presId="urn:microsoft.com/office/officeart/2005/8/layout/hierarchy2"/>
    <dgm:cxn modelId="{8787D5D8-46C3-45FC-982F-219BC91E6CF9}" type="presParOf" srcId="{97040F07-9D7A-474A-B1E8-E6FC37669F3E}" destId="{3BC26C86-A71C-4DD9-A407-61D2F7EA1562}" srcOrd="0" destOrd="0" presId="urn:microsoft.com/office/officeart/2005/8/layout/hierarchy2"/>
    <dgm:cxn modelId="{D50DC415-F2BC-444C-9451-824660BACBAC}" type="presParOf" srcId="{A8F91C9A-F46B-4E0D-A994-96FBC67F10AD}" destId="{97F6D24B-48A0-4B39-81B2-A3644272F145}" srcOrd="11" destOrd="0" presId="urn:microsoft.com/office/officeart/2005/8/layout/hierarchy2"/>
    <dgm:cxn modelId="{A509C673-9F5F-4C74-B485-D9FB101D2F4D}" type="presParOf" srcId="{97F6D24B-48A0-4B39-81B2-A3644272F145}" destId="{843684B2-E11C-4121-B414-BA9B795A9835}" srcOrd="0" destOrd="0" presId="urn:microsoft.com/office/officeart/2005/8/layout/hierarchy2"/>
    <dgm:cxn modelId="{764AD4C9-4AA4-43C9-B172-E7D9CDA7612C}" type="presParOf" srcId="{97F6D24B-48A0-4B39-81B2-A3644272F145}" destId="{FB617460-76E7-430B-8592-F7788A2A9E5F}" srcOrd="1" destOrd="0" presId="urn:microsoft.com/office/officeart/2005/8/layout/hierarchy2"/>
    <dgm:cxn modelId="{53657138-0E80-4D87-8261-3FD26F08E389}" type="presParOf" srcId="{A8F91C9A-F46B-4E0D-A994-96FBC67F10AD}" destId="{297D3EC0-98E6-4D04-8354-C3EFBDA2604F}" srcOrd="12" destOrd="0" presId="urn:microsoft.com/office/officeart/2005/8/layout/hierarchy2"/>
    <dgm:cxn modelId="{76400538-1ABD-49E0-832C-2B7A3DBA18B1}" type="presParOf" srcId="{297D3EC0-98E6-4D04-8354-C3EFBDA2604F}" destId="{218A31F6-EE12-4B22-9B0C-8B01F88E4B3B}" srcOrd="0" destOrd="0" presId="urn:microsoft.com/office/officeart/2005/8/layout/hierarchy2"/>
    <dgm:cxn modelId="{DBE2CDC7-998A-4FA2-87F8-B44D7324DDC0}" type="presParOf" srcId="{A8F91C9A-F46B-4E0D-A994-96FBC67F10AD}" destId="{300C1734-994B-4ABF-A734-A73B272B284F}" srcOrd="13" destOrd="0" presId="urn:microsoft.com/office/officeart/2005/8/layout/hierarchy2"/>
    <dgm:cxn modelId="{C18B87BE-694C-4F8B-8999-169E344927AF}" type="presParOf" srcId="{300C1734-994B-4ABF-A734-A73B272B284F}" destId="{5EEB2F91-2929-46EE-A886-9D0E596F39CC}" srcOrd="0" destOrd="0" presId="urn:microsoft.com/office/officeart/2005/8/layout/hierarchy2"/>
    <dgm:cxn modelId="{7F738279-6DCD-4F2E-8C96-F5F2CA971C28}" type="presParOf" srcId="{300C1734-994B-4ABF-A734-A73B272B284F}" destId="{28AF0129-D78F-4ECE-90BB-438BF263A7EA}" srcOrd="1" destOrd="0" presId="urn:microsoft.com/office/officeart/2005/8/layout/hierarchy2"/>
    <dgm:cxn modelId="{68E35ADB-AE3D-4080-AEBF-8F84D0538F1B}" type="presParOf" srcId="{A8F91C9A-F46B-4E0D-A994-96FBC67F10AD}" destId="{09D23BDD-D21B-45C1-8573-82DE7B948A56}" srcOrd="14" destOrd="0" presId="urn:microsoft.com/office/officeart/2005/8/layout/hierarchy2"/>
    <dgm:cxn modelId="{3F04696B-6A0B-4F42-8366-69C00F3BA48B}" type="presParOf" srcId="{09D23BDD-D21B-45C1-8573-82DE7B948A56}" destId="{C254E88D-2F07-4611-8C28-E6972860B1CD}" srcOrd="0" destOrd="0" presId="urn:microsoft.com/office/officeart/2005/8/layout/hierarchy2"/>
    <dgm:cxn modelId="{ACA1A900-B443-485A-9C2B-070202B31EB8}" type="presParOf" srcId="{A8F91C9A-F46B-4E0D-A994-96FBC67F10AD}" destId="{02FB4F6B-7AD2-49D1-B34C-E1A2E8B6486E}" srcOrd="15" destOrd="0" presId="urn:microsoft.com/office/officeart/2005/8/layout/hierarchy2"/>
    <dgm:cxn modelId="{DB403A70-7C01-47AE-AF42-21B617A20FF6}" type="presParOf" srcId="{02FB4F6B-7AD2-49D1-B34C-E1A2E8B6486E}" destId="{5258BDA3-671D-4620-9385-CF1E9BC36067}" srcOrd="0" destOrd="0" presId="urn:microsoft.com/office/officeart/2005/8/layout/hierarchy2"/>
    <dgm:cxn modelId="{5CC72C7D-355B-49A8-B020-D80DC97C61B5}" type="presParOf" srcId="{02FB4F6B-7AD2-49D1-B34C-E1A2E8B6486E}" destId="{DD6C6426-F3DD-4B7D-A63E-9D8EC9C21873}" srcOrd="1" destOrd="0" presId="urn:microsoft.com/office/officeart/2005/8/layout/hierarchy2"/>
    <dgm:cxn modelId="{62E5F94A-5297-4C65-80A0-97CB32E0152A}" type="presParOf" srcId="{4EA9C621-2C6B-45D6-AB8D-275F7767603B}" destId="{12EE3E53-788B-4E9E-B3F7-F12626254A9E}" srcOrd="2" destOrd="0" presId="urn:microsoft.com/office/officeart/2005/8/layout/hierarchy2"/>
    <dgm:cxn modelId="{B97E78AE-28BD-4824-BDDC-2A703AEF9E99}" type="presParOf" srcId="{12EE3E53-788B-4E9E-B3F7-F12626254A9E}" destId="{9C8484BE-AB8A-4A51-AA33-26041B7F4F1B}" srcOrd="0" destOrd="0" presId="urn:microsoft.com/office/officeart/2005/8/layout/hierarchy2"/>
    <dgm:cxn modelId="{62CF1B07-1A5A-43FA-B1D8-2F2A2C9EF2A8}" type="presParOf" srcId="{4EA9C621-2C6B-45D6-AB8D-275F7767603B}" destId="{18F60BE7-F3B2-4C4C-9A97-08A4073C638E}" srcOrd="3" destOrd="0" presId="urn:microsoft.com/office/officeart/2005/8/layout/hierarchy2"/>
    <dgm:cxn modelId="{43AA5C33-CEB2-4B9C-8F23-D47CFF6F09B9}" type="presParOf" srcId="{18F60BE7-F3B2-4C4C-9A97-08A4073C638E}" destId="{B0346F90-DA7D-4BDE-A4B2-16FDD4EA3AA8}" srcOrd="0" destOrd="0" presId="urn:microsoft.com/office/officeart/2005/8/layout/hierarchy2"/>
    <dgm:cxn modelId="{CC7C12ED-C366-4CCE-8EF3-960DE11374E2}" type="presParOf" srcId="{18F60BE7-F3B2-4C4C-9A97-08A4073C638E}" destId="{D23348EC-8D95-42F0-AE36-F2198D2F3D73}" srcOrd="1" destOrd="0" presId="urn:microsoft.com/office/officeart/2005/8/layout/hierarchy2"/>
    <dgm:cxn modelId="{C650A6F6-010B-4CDD-A2B6-DBF5480A589F}" type="presParOf" srcId="{4EA9C621-2C6B-45D6-AB8D-275F7767603B}" destId="{4B5B2D82-403D-4D49-A70D-857B802031E4}" srcOrd="4" destOrd="0" presId="urn:microsoft.com/office/officeart/2005/8/layout/hierarchy2"/>
    <dgm:cxn modelId="{236CB3C0-CDCE-44A4-A763-F82EE65B7053}" type="presParOf" srcId="{4B5B2D82-403D-4D49-A70D-857B802031E4}" destId="{A3BC1AE9-DCA8-4937-98DE-FC1FDF8A30A3}" srcOrd="0" destOrd="0" presId="urn:microsoft.com/office/officeart/2005/8/layout/hierarchy2"/>
    <dgm:cxn modelId="{BD7F872E-3B67-46CA-B6AB-C2A0283DA0BC}" type="presParOf" srcId="{4EA9C621-2C6B-45D6-AB8D-275F7767603B}" destId="{CD1FD243-289B-4D80-B99A-62C94B29CBEB}" srcOrd="5" destOrd="0" presId="urn:microsoft.com/office/officeart/2005/8/layout/hierarchy2"/>
    <dgm:cxn modelId="{6C80A266-8FEF-4F73-BB8D-A461965F3116}" type="presParOf" srcId="{CD1FD243-289B-4D80-B99A-62C94B29CBEB}" destId="{C61FE8AD-F4F8-4551-9C6E-459AD9389DB8}" srcOrd="0" destOrd="0" presId="urn:microsoft.com/office/officeart/2005/8/layout/hierarchy2"/>
    <dgm:cxn modelId="{1C4B6396-0AE2-48AE-97E5-06E1F25213C7}" type="presParOf" srcId="{CD1FD243-289B-4D80-B99A-62C94B29CBEB}" destId="{583906D5-B14D-400B-9E13-B03357DE43F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40BEB-332C-4C24-9C4F-E9801EF85C8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FD1DBF29-02FA-460B-8EAA-05C07B6AD236}">
      <dgm:prSet phldrT="[Texte]" custT="1"/>
      <dgm:spPr>
        <a:solidFill>
          <a:schemeClr val="accent1">
            <a:lumMod val="20000"/>
            <a:lumOff val="80000"/>
          </a:schemeClr>
        </a:solidFill>
        <a:ln>
          <a:noFill/>
        </a:ln>
      </dgm:spPr>
      <dgm:t>
        <a:bodyPr anchor="ctr" anchorCtr="0"/>
        <a:lstStyle/>
        <a:p>
          <a:pPr algn="ctr"/>
          <a:r>
            <a:rPr lang="fr-FR" sz="4800" dirty="0">
              <a:solidFill>
                <a:schemeClr val="accent2">
                  <a:lumMod val="50000"/>
                </a:schemeClr>
              </a:solidFill>
            </a:rPr>
            <a:t>Contribuer au            </a:t>
          </a:r>
          <a:r>
            <a:rPr lang="fr-FR" sz="4800" dirty="0">
              <a:solidFill>
                <a:srgbClr val="F68020"/>
              </a:solidFill>
            </a:rPr>
            <a:t>Bien Vieillir en Afrique</a:t>
          </a:r>
          <a:endParaRPr lang="fr-FR" sz="4800" dirty="0">
            <a:solidFill>
              <a:schemeClr val="accent2">
                <a:lumMod val="50000"/>
              </a:schemeClr>
            </a:solidFill>
          </a:endParaRPr>
        </a:p>
      </dgm:t>
    </dgm:pt>
    <dgm:pt modelId="{A4CAE307-16B9-4579-A673-155F16839F83}" type="parTrans" cxnId="{36CCB878-4C82-4B6E-8BBB-7638852E177E}">
      <dgm:prSet/>
      <dgm:spPr/>
      <dgm:t>
        <a:bodyPr/>
        <a:lstStyle/>
        <a:p>
          <a:endParaRPr lang="fr-FR"/>
        </a:p>
      </dgm:t>
    </dgm:pt>
    <dgm:pt modelId="{0B606E19-F7D4-4CB8-94D1-2E44E008BAAE}" type="sibTrans" cxnId="{36CCB878-4C82-4B6E-8BBB-7638852E177E}">
      <dgm:prSet/>
      <dgm:spPr/>
      <dgm:t>
        <a:bodyPr/>
        <a:lstStyle/>
        <a:p>
          <a:endParaRPr lang="fr-FR"/>
        </a:p>
      </dgm:t>
    </dgm:pt>
    <dgm:pt modelId="{29E279D0-7D41-43E5-99E4-AA56EB4F80ED}">
      <dgm:prSet phldrT="[Texte]" custT="1"/>
      <dgm:spPr/>
      <dgm:t>
        <a:bodyPr/>
        <a:lstStyle/>
        <a:p>
          <a:pPr algn="just"/>
          <a:r>
            <a:rPr lang="fr-FR" sz="1600" dirty="0">
              <a:solidFill>
                <a:srgbClr val="F68020"/>
              </a:solidFill>
            </a:rPr>
            <a:t>L’Afrique n’échappe pas au phénomène de vieillissement de la population. </a:t>
          </a:r>
          <a:r>
            <a:rPr lang="fr-FR" sz="1600" dirty="0"/>
            <a:t>La prise en charge de nos ainés dont le nombre est appelé à augmenter doit être pensée pour préparer dès aujourd’hui les conditions du Bien vieillir en Afrique des séniors de demain.  </a:t>
          </a:r>
        </a:p>
      </dgm:t>
    </dgm:pt>
    <dgm:pt modelId="{28C1F674-A6A4-4125-9380-4E4506DBA912}" type="parTrans" cxnId="{089BB0F9-A642-4C7F-BE47-E571866BFCAB}">
      <dgm:prSet/>
      <dgm:spPr/>
      <dgm:t>
        <a:bodyPr/>
        <a:lstStyle/>
        <a:p>
          <a:endParaRPr lang="fr-FR"/>
        </a:p>
      </dgm:t>
    </dgm:pt>
    <dgm:pt modelId="{825E8E88-B4A9-4916-B6D5-21E906FE42E4}" type="sibTrans" cxnId="{089BB0F9-A642-4C7F-BE47-E571866BFCAB}">
      <dgm:prSet/>
      <dgm:spPr/>
      <dgm:t>
        <a:bodyPr/>
        <a:lstStyle/>
        <a:p>
          <a:endParaRPr lang="fr-FR"/>
        </a:p>
      </dgm:t>
    </dgm:pt>
    <dgm:pt modelId="{F5C0E3BC-1335-4C22-86C2-A001500B8133}">
      <dgm:prSet phldrT="[Texte]" custT="1"/>
      <dgm:spPr/>
      <dgm:t>
        <a:bodyPr/>
        <a:lstStyle/>
        <a:p>
          <a:pPr algn="just"/>
          <a:r>
            <a:rPr lang="fr-FR" sz="1600" dirty="0">
              <a:solidFill>
                <a:srgbClr val="F68020"/>
              </a:solidFill>
            </a:rPr>
            <a:t>La prise en charge des personnes âgées </a:t>
          </a:r>
          <a:r>
            <a:rPr lang="fr-FR" sz="1600" dirty="0"/>
            <a:t>dans les pays africains ne doit pas se réduire à un copier-coller de solutions qui ont pu fonctionner (ou pas d’ailleurs) sous d’autres cieux. Elle </a:t>
          </a:r>
          <a:r>
            <a:rPr lang="fr-FR" sz="1600" dirty="0">
              <a:solidFill>
                <a:srgbClr val="F68020"/>
              </a:solidFill>
            </a:rPr>
            <a:t>doit être pensée de manière méthodique et prendre en compte nos réalités locales, nos traditions.</a:t>
          </a:r>
        </a:p>
      </dgm:t>
    </dgm:pt>
    <dgm:pt modelId="{19DFB4C6-FB63-455A-819E-3C071FB58AF5}" type="parTrans" cxnId="{FF8A44A4-656D-46E0-A03F-4979AEC5E684}">
      <dgm:prSet/>
      <dgm:spPr/>
      <dgm:t>
        <a:bodyPr/>
        <a:lstStyle/>
        <a:p>
          <a:endParaRPr lang="fr-FR"/>
        </a:p>
      </dgm:t>
    </dgm:pt>
    <dgm:pt modelId="{D4BC62CC-B369-474E-B019-8A023E607742}" type="sibTrans" cxnId="{FF8A44A4-656D-46E0-A03F-4979AEC5E684}">
      <dgm:prSet/>
      <dgm:spPr/>
      <dgm:t>
        <a:bodyPr/>
        <a:lstStyle/>
        <a:p>
          <a:endParaRPr lang="fr-FR"/>
        </a:p>
      </dgm:t>
    </dgm:pt>
    <dgm:pt modelId="{BB88F5DE-90D2-44F6-8A6C-D640C5B16BB0}">
      <dgm:prSet phldrT="[Texte]" custT="1"/>
      <dgm:spPr/>
      <dgm:t>
        <a:bodyPr/>
        <a:lstStyle/>
        <a:p>
          <a:pPr algn="just"/>
          <a:r>
            <a:rPr lang="fr-FR" sz="1600" dirty="0">
              <a:solidFill>
                <a:srgbClr val="F68020"/>
              </a:solidFill>
            </a:rPr>
            <a:t>Le sujet de la place des personnes âgées doit devenir un thème de société </a:t>
          </a:r>
          <a:r>
            <a:rPr lang="fr-FR" sz="1600" dirty="0"/>
            <a:t>pour que les mentalités se préparent et évoluent afin d’envisager plus sereinement toutes les options permettant un Bien Vieillir.</a:t>
          </a:r>
        </a:p>
        <a:p>
          <a:pPr algn="l"/>
          <a:endParaRPr lang="fr-FR" sz="1400" dirty="0"/>
        </a:p>
        <a:p>
          <a:pPr algn="l"/>
          <a:endParaRPr lang="fr-FR" sz="1400" dirty="0"/>
        </a:p>
      </dgm:t>
    </dgm:pt>
    <dgm:pt modelId="{95D3D8B1-F0AF-4612-94D2-26497AF615D3}" type="parTrans" cxnId="{1E60C0BA-E2AE-4925-A787-9F8774DCBE9F}">
      <dgm:prSet/>
      <dgm:spPr/>
      <dgm:t>
        <a:bodyPr/>
        <a:lstStyle/>
        <a:p>
          <a:endParaRPr lang="fr-FR"/>
        </a:p>
      </dgm:t>
    </dgm:pt>
    <dgm:pt modelId="{14C459CE-6276-4BC9-AAF4-EF6176FF3505}" type="sibTrans" cxnId="{1E60C0BA-E2AE-4925-A787-9F8774DCBE9F}">
      <dgm:prSet/>
      <dgm:spPr/>
      <dgm:t>
        <a:bodyPr/>
        <a:lstStyle/>
        <a:p>
          <a:endParaRPr lang="fr-FR"/>
        </a:p>
      </dgm:t>
    </dgm:pt>
    <dgm:pt modelId="{1F0B1209-6145-40C0-8143-47B5A96DA2BD}" type="pres">
      <dgm:prSet presAssocID="{14B40BEB-332C-4C24-9C4F-E9801EF85C84}" presName="vert0" presStyleCnt="0">
        <dgm:presLayoutVars>
          <dgm:dir/>
          <dgm:animOne val="branch"/>
          <dgm:animLvl val="lvl"/>
        </dgm:presLayoutVars>
      </dgm:prSet>
      <dgm:spPr/>
    </dgm:pt>
    <dgm:pt modelId="{C6E61C06-3224-4BBC-940C-AA81CF03AA01}" type="pres">
      <dgm:prSet presAssocID="{FD1DBF29-02FA-460B-8EAA-05C07B6AD236}" presName="thickLine" presStyleLbl="alignNode1" presStyleIdx="0" presStyleCnt="1"/>
      <dgm:spPr/>
    </dgm:pt>
    <dgm:pt modelId="{1EF55EBF-E16C-48FE-9432-0FC9770011B3}" type="pres">
      <dgm:prSet presAssocID="{FD1DBF29-02FA-460B-8EAA-05C07B6AD236}" presName="horz1" presStyleCnt="0"/>
      <dgm:spPr/>
    </dgm:pt>
    <dgm:pt modelId="{2DE2CD47-2CAB-45FA-B25C-6D4BF3DCCDEE}" type="pres">
      <dgm:prSet presAssocID="{FD1DBF29-02FA-460B-8EAA-05C07B6AD236}" presName="tx1" presStyleLbl="revTx" presStyleIdx="0" presStyleCnt="4" custScaleX="276294" custScaleY="99538" custLinFactNeighborY="429"/>
      <dgm:spPr/>
    </dgm:pt>
    <dgm:pt modelId="{0890481B-121C-4D89-B15E-0558246B97CB}" type="pres">
      <dgm:prSet presAssocID="{FD1DBF29-02FA-460B-8EAA-05C07B6AD236}" presName="vert1" presStyleCnt="0"/>
      <dgm:spPr/>
    </dgm:pt>
    <dgm:pt modelId="{DAC26A24-35CB-41B7-B631-49010A6AB458}" type="pres">
      <dgm:prSet presAssocID="{29E279D0-7D41-43E5-99E4-AA56EB4F80ED}" presName="vertSpace2a" presStyleCnt="0"/>
      <dgm:spPr/>
    </dgm:pt>
    <dgm:pt modelId="{C9C1427F-4C68-4D7A-956A-C2A6861190A8}" type="pres">
      <dgm:prSet presAssocID="{29E279D0-7D41-43E5-99E4-AA56EB4F80ED}" presName="horz2" presStyleCnt="0"/>
      <dgm:spPr/>
    </dgm:pt>
    <dgm:pt modelId="{4E9C4115-202E-471E-8CB1-AB849FB642A4}" type="pres">
      <dgm:prSet presAssocID="{29E279D0-7D41-43E5-99E4-AA56EB4F80ED}" presName="horzSpace2" presStyleCnt="0"/>
      <dgm:spPr/>
    </dgm:pt>
    <dgm:pt modelId="{E61D36A1-548C-4C96-9204-B521C49C00DF}" type="pres">
      <dgm:prSet presAssocID="{29E279D0-7D41-43E5-99E4-AA56EB4F80ED}" presName="tx2" presStyleLbl="revTx" presStyleIdx="1" presStyleCnt="4"/>
      <dgm:spPr/>
    </dgm:pt>
    <dgm:pt modelId="{76D60ED3-D7C4-4BFC-A278-57F4BA95C78E}" type="pres">
      <dgm:prSet presAssocID="{29E279D0-7D41-43E5-99E4-AA56EB4F80ED}" presName="vert2" presStyleCnt="0"/>
      <dgm:spPr/>
    </dgm:pt>
    <dgm:pt modelId="{64B23B39-1F64-4041-A059-8DEB63F9FF0F}" type="pres">
      <dgm:prSet presAssocID="{29E279D0-7D41-43E5-99E4-AA56EB4F80ED}" presName="thinLine2b" presStyleLbl="callout" presStyleIdx="0" presStyleCnt="3"/>
      <dgm:spPr/>
    </dgm:pt>
    <dgm:pt modelId="{8EDB167B-A137-40F0-B35F-D05EABE87903}" type="pres">
      <dgm:prSet presAssocID="{29E279D0-7D41-43E5-99E4-AA56EB4F80ED}" presName="vertSpace2b" presStyleCnt="0"/>
      <dgm:spPr/>
    </dgm:pt>
    <dgm:pt modelId="{21DB3383-E2C3-4624-891D-D4A110393470}" type="pres">
      <dgm:prSet presAssocID="{F5C0E3BC-1335-4C22-86C2-A001500B8133}" presName="horz2" presStyleCnt="0"/>
      <dgm:spPr/>
    </dgm:pt>
    <dgm:pt modelId="{6F712564-0EC7-4F14-B2DB-AA07B9C590AB}" type="pres">
      <dgm:prSet presAssocID="{F5C0E3BC-1335-4C22-86C2-A001500B8133}" presName="horzSpace2" presStyleCnt="0"/>
      <dgm:spPr/>
    </dgm:pt>
    <dgm:pt modelId="{BE97F048-138B-4DAF-835A-D5967B1643F4}" type="pres">
      <dgm:prSet presAssocID="{F5C0E3BC-1335-4C22-86C2-A001500B8133}" presName="tx2" presStyleLbl="revTx" presStyleIdx="2" presStyleCnt="4"/>
      <dgm:spPr/>
    </dgm:pt>
    <dgm:pt modelId="{94978ED7-FB0A-45B9-96B2-EAF6DDB432DF}" type="pres">
      <dgm:prSet presAssocID="{F5C0E3BC-1335-4C22-86C2-A001500B8133}" presName="vert2" presStyleCnt="0"/>
      <dgm:spPr/>
    </dgm:pt>
    <dgm:pt modelId="{D96E125B-D2E3-4C10-BF3A-BEA2B61DFABB}" type="pres">
      <dgm:prSet presAssocID="{F5C0E3BC-1335-4C22-86C2-A001500B8133}" presName="thinLine2b" presStyleLbl="callout" presStyleIdx="1" presStyleCnt="3"/>
      <dgm:spPr/>
    </dgm:pt>
    <dgm:pt modelId="{CD3882E7-67EA-4946-8D85-56065E2792F9}" type="pres">
      <dgm:prSet presAssocID="{F5C0E3BC-1335-4C22-86C2-A001500B8133}" presName="vertSpace2b" presStyleCnt="0"/>
      <dgm:spPr/>
    </dgm:pt>
    <dgm:pt modelId="{89AEA5A7-969D-416F-B06E-04ACB0A6C6A2}" type="pres">
      <dgm:prSet presAssocID="{BB88F5DE-90D2-44F6-8A6C-D640C5B16BB0}" presName="horz2" presStyleCnt="0"/>
      <dgm:spPr/>
    </dgm:pt>
    <dgm:pt modelId="{AD6714AA-2A7E-4C2E-9274-50FB5B4FB6A8}" type="pres">
      <dgm:prSet presAssocID="{BB88F5DE-90D2-44F6-8A6C-D640C5B16BB0}" presName="horzSpace2" presStyleCnt="0"/>
      <dgm:spPr/>
    </dgm:pt>
    <dgm:pt modelId="{726A8D06-A0F0-4419-96FA-7157ED1D2F8C}" type="pres">
      <dgm:prSet presAssocID="{BB88F5DE-90D2-44F6-8A6C-D640C5B16BB0}" presName="tx2" presStyleLbl="revTx" presStyleIdx="3" presStyleCnt="4"/>
      <dgm:spPr/>
    </dgm:pt>
    <dgm:pt modelId="{F40F03E7-BF41-4D99-92D2-70490CF3188D}" type="pres">
      <dgm:prSet presAssocID="{BB88F5DE-90D2-44F6-8A6C-D640C5B16BB0}" presName="vert2" presStyleCnt="0"/>
      <dgm:spPr/>
    </dgm:pt>
    <dgm:pt modelId="{1199D39C-75D4-48BE-A946-26EA7B29C683}" type="pres">
      <dgm:prSet presAssocID="{BB88F5DE-90D2-44F6-8A6C-D640C5B16BB0}" presName="thinLine2b" presStyleLbl="callout" presStyleIdx="2" presStyleCnt="3" custFlipVert="1" custSzY="45720" custScaleX="102514"/>
      <dgm:spPr/>
    </dgm:pt>
    <dgm:pt modelId="{DC772435-8B48-48BE-894A-1C3224B56015}" type="pres">
      <dgm:prSet presAssocID="{BB88F5DE-90D2-44F6-8A6C-D640C5B16BB0}" presName="vertSpace2b" presStyleCnt="0"/>
      <dgm:spPr/>
    </dgm:pt>
  </dgm:ptLst>
  <dgm:cxnLst>
    <dgm:cxn modelId="{78E25D05-419A-4CCE-9FC6-D4AD81B855A4}" type="presOf" srcId="{F5C0E3BC-1335-4C22-86C2-A001500B8133}" destId="{BE97F048-138B-4DAF-835A-D5967B1643F4}" srcOrd="0" destOrd="0" presId="urn:microsoft.com/office/officeart/2008/layout/LinedList"/>
    <dgm:cxn modelId="{A5C7871C-954E-4284-B65F-27FB8CA62D51}" type="presOf" srcId="{14B40BEB-332C-4C24-9C4F-E9801EF85C84}" destId="{1F0B1209-6145-40C0-8143-47B5A96DA2BD}" srcOrd="0" destOrd="0" presId="urn:microsoft.com/office/officeart/2008/layout/LinedList"/>
    <dgm:cxn modelId="{36CCB878-4C82-4B6E-8BBB-7638852E177E}" srcId="{14B40BEB-332C-4C24-9C4F-E9801EF85C84}" destId="{FD1DBF29-02FA-460B-8EAA-05C07B6AD236}" srcOrd="0" destOrd="0" parTransId="{A4CAE307-16B9-4579-A673-155F16839F83}" sibTransId="{0B606E19-F7D4-4CB8-94D1-2E44E008BAAE}"/>
    <dgm:cxn modelId="{1502A88B-B841-4ACC-B954-9EEE64402B81}" type="presOf" srcId="{29E279D0-7D41-43E5-99E4-AA56EB4F80ED}" destId="{E61D36A1-548C-4C96-9204-B521C49C00DF}" srcOrd="0" destOrd="0" presId="urn:microsoft.com/office/officeart/2008/layout/LinedList"/>
    <dgm:cxn modelId="{FF8A44A4-656D-46E0-A03F-4979AEC5E684}" srcId="{FD1DBF29-02FA-460B-8EAA-05C07B6AD236}" destId="{F5C0E3BC-1335-4C22-86C2-A001500B8133}" srcOrd="1" destOrd="0" parTransId="{19DFB4C6-FB63-455A-819E-3C071FB58AF5}" sibTransId="{D4BC62CC-B369-474E-B019-8A023E607742}"/>
    <dgm:cxn modelId="{823348A8-943C-4B98-A3F1-E75E9CC0DD92}" type="presOf" srcId="{FD1DBF29-02FA-460B-8EAA-05C07B6AD236}" destId="{2DE2CD47-2CAB-45FA-B25C-6D4BF3DCCDEE}" srcOrd="0" destOrd="0" presId="urn:microsoft.com/office/officeart/2008/layout/LinedList"/>
    <dgm:cxn modelId="{C8D1E8B1-70D7-4D45-BE48-C905F1D9AC31}" type="presOf" srcId="{BB88F5DE-90D2-44F6-8A6C-D640C5B16BB0}" destId="{726A8D06-A0F0-4419-96FA-7157ED1D2F8C}" srcOrd="0" destOrd="0" presId="urn:microsoft.com/office/officeart/2008/layout/LinedList"/>
    <dgm:cxn modelId="{1E60C0BA-E2AE-4925-A787-9F8774DCBE9F}" srcId="{FD1DBF29-02FA-460B-8EAA-05C07B6AD236}" destId="{BB88F5DE-90D2-44F6-8A6C-D640C5B16BB0}" srcOrd="2" destOrd="0" parTransId="{95D3D8B1-F0AF-4612-94D2-26497AF615D3}" sibTransId="{14C459CE-6276-4BC9-AAF4-EF6176FF3505}"/>
    <dgm:cxn modelId="{089BB0F9-A642-4C7F-BE47-E571866BFCAB}" srcId="{FD1DBF29-02FA-460B-8EAA-05C07B6AD236}" destId="{29E279D0-7D41-43E5-99E4-AA56EB4F80ED}" srcOrd="0" destOrd="0" parTransId="{28C1F674-A6A4-4125-9380-4E4506DBA912}" sibTransId="{825E8E88-B4A9-4916-B6D5-21E906FE42E4}"/>
    <dgm:cxn modelId="{0AA85999-8445-4E7E-A762-C82DCD52054B}" type="presParOf" srcId="{1F0B1209-6145-40C0-8143-47B5A96DA2BD}" destId="{C6E61C06-3224-4BBC-940C-AA81CF03AA01}" srcOrd="0" destOrd="0" presId="urn:microsoft.com/office/officeart/2008/layout/LinedList"/>
    <dgm:cxn modelId="{2823D7A0-35C1-435F-9A4C-11EE4334B8FD}" type="presParOf" srcId="{1F0B1209-6145-40C0-8143-47B5A96DA2BD}" destId="{1EF55EBF-E16C-48FE-9432-0FC9770011B3}" srcOrd="1" destOrd="0" presId="urn:microsoft.com/office/officeart/2008/layout/LinedList"/>
    <dgm:cxn modelId="{3CBF00F6-63F3-46F3-BAF8-72D97E86D717}" type="presParOf" srcId="{1EF55EBF-E16C-48FE-9432-0FC9770011B3}" destId="{2DE2CD47-2CAB-45FA-B25C-6D4BF3DCCDEE}" srcOrd="0" destOrd="0" presId="urn:microsoft.com/office/officeart/2008/layout/LinedList"/>
    <dgm:cxn modelId="{AA926A7C-F20A-4926-9DC4-D78C548009F2}" type="presParOf" srcId="{1EF55EBF-E16C-48FE-9432-0FC9770011B3}" destId="{0890481B-121C-4D89-B15E-0558246B97CB}" srcOrd="1" destOrd="0" presId="urn:microsoft.com/office/officeart/2008/layout/LinedList"/>
    <dgm:cxn modelId="{5F1E6F70-91FD-41C0-B6BB-B3EC63D012C4}" type="presParOf" srcId="{0890481B-121C-4D89-B15E-0558246B97CB}" destId="{DAC26A24-35CB-41B7-B631-49010A6AB458}" srcOrd="0" destOrd="0" presId="urn:microsoft.com/office/officeart/2008/layout/LinedList"/>
    <dgm:cxn modelId="{88A23DFC-038A-4C53-9771-2782DE3D4FEB}" type="presParOf" srcId="{0890481B-121C-4D89-B15E-0558246B97CB}" destId="{C9C1427F-4C68-4D7A-956A-C2A6861190A8}" srcOrd="1" destOrd="0" presId="urn:microsoft.com/office/officeart/2008/layout/LinedList"/>
    <dgm:cxn modelId="{5318C7CC-08D8-4AF5-B449-18261CED32BF}" type="presParOf" srcId="{C9C1427F-4C68-4D7A-956A-C2A6861190A8}" destId="{4E9C4115-202E-471E-8CB1-AB849FB642A4}" srcOrd="0" destOrd="0" presId="urn:microsoft.com/office/officeart/2008/layout/LinedList"/>
    <dgm:cxn modelId="{A07E2DAF-E7BA-4645-8E52-72FAF1D921BC}" type="presParOf" srcId="{C9C1427F-4C68-4D7A-956A-C2A6861190A8}" destId="{E61D36A1-548C-4C96-9204-B521C49C00DF}" srcOrd="1" destOrd="0" presId="urn:microsoft.com/office/officeart/2008/layout/LinedList"/>
    <dgm:cxn modelId="{97FFE6AF-0F66-48B6-872C-A16D432A0762}" type="presParOf" srcId="{C9C1427F-4C68-4D7A-956A-C2A6861190A8}" destId="{76D60ED3-D7C4-4BFC-A278-57F4BA95C78E}" srcOrd="2" destOrd="0" presId="urn:microsoft.com/office/officeart/2008/layout/LinedList"/>
    <dgm:cxn modelId="{CA5767C1-21EF-488E-A9EC-333ABFDF8F04}" type="presParOf" srcId="{0890481B-121C-4D89-B15E-0558246B97CB}" destId="{64B23B39-1F64-4041-A059-8DEB63F9FF0F}" srcOrd="2" destOrd="0" presId="urn:microsoft.com/office/officeart/2008/layout/LinedList"/>
    <dgm:cxn modelId="{3D3B013A-627F-4B10-AF7E-81D815EDC9F3}" type="presParOf" srcId="{0890481B-121C-4D89-B15E-0558246B97CB}" destId="{8EDB167B-A137-40F0-B35F-D05EABE87903}" srcOrd="3" destOrd="0" presId="urn:microsoft.com/office/officeart/2008/layout/LinedList"/>
    <dgm:cxn modelId="{99694D42-29FC-4E18-836A-38AE3E4B6CC4}" type="presParOf" srcId="{0890481B-121C-4D89-B15E-0558246B97CB}" destId="{21DB3383-E2C3-4624-891D-D4A110393470}" srcOrd="4" destOrd="0" presId="urn:microsoft.com/office/officeart/2008/layout/LinedList"/>
    <dgm:cxn modelId="{7EC13FAC-B4CD-45B7-B8DB-6BCEC3C6FBD1}" type="presParOf" srcId="{21DB3383-E2C3-4624-891D-D4A110393470}" destId="{6F712564-0EC7-4F14-B2DB-AA07B9C590AB}" srcOrd="0" destOrd="0" presId="urn:microsoft.com/office/officeart/2008/layout/LinedList"/>
    <dgm:cxn modelId="{7BFAD1B9-73FA-4EC3-8712-56B20B85BF60}" type="presParOf" srcId="{21DB3383-E2C3-4624-891D-D4A110393470}" destId="{BE97F048-138B-4DAF-835A-D5967B1643F4}" srcOrd="1" destOrd="0" presId="urn:microsoft.com/office/officeart/2008/layout/LinedList"/>
    <dgm:cxn modelId="{BD1C7789-3299-4698-9232-3141E1F43A27}" type="presParOf" srcId="{21DB3383-E2C3-4624-891D-D4A110393470}" destId="{94978ED7-FB0A-45B9-96B2-EAF6DDB432DF}" srcOrd="2" destOrd="0" presId="urn:microsoft.com/office/officeart/2008/layout/LinedList"/>
    <dgm:cxn modelId="{E024AEFB-94CB-4FD7-8EAC-195B8010D01E}" type="presParOf" srcId="{0890481B-121C-4D89-B15E-0558246B97CB}" destId="{D96E125B-D2E3-4C10-BF3A-BEA2B61DFABB}" srcOrd="5" destOrd="0" presId="urn:microsoft.com/office/officeart/2008/layout/LinedList"/>
    <dgm:cxn modelId="{36AC9A49-35D0-4351-A500-63E0395B85F6}" type="presParOf" srcId="{0890481B-121C-4D89-B15E-0558246B97CB}" destId="{CD3882E7-67EA-4946-8D85-56065E2792F9}" srcOrd="6" destOrd="0" presId="urn:microsoft.com/office/officeart/2008/layout/LinedList"/>
    <dgm:cxn modelId="{8625F749-B4B1-4F23-AB10-EED8F54CCEAE}" type="presParOf" srcId="{0890481B-121C-4D89-B15E-0558246B97CB}" destId="{89AEA5A7-969D-416F-B06E-04ACB0A6C6A2}" srcOrd="7" destOrd="0" presId="urn:microsoft.com/office/officeart/2008/layout/LinedList"/>
    <dgm:cxn modelId="{3BC084BE-2558-453F-8286-D057D86B26FD}" type="presParOf" srcId="{89AEA5A7-969D-416F-B06E-04ACB0A6C6A2}" destId="{AD6714AA-2A7E-4C2E-9274-50FB5B4FB6A8}" srcOrd="0" destOrd="0" presId="urn:microsoft.com/office/officeart/2008/layout/LinedList"/>
    <dgm:cxn modelId="{124798ED-6EC1-4199-9B4E-3D3055824A45}" type="presParOf" srcId="{89AEA5A7-969D-416F-B06E-04ACB0A6C6A2}" destId="{726A8D06-A0F0-4419-96FA-7157ED1D2F8C}" srcOrd="1" destOrd="0" presId="urn:microsoft.com/office/officeart/2008/layout/LinedList"/>
    <dgm:cxn modelId="{AF9BF078-15E1-485E-AA52-DB2918AD74F4}" type="presParOf" srcId="{89AEA5A7-969D-416F-B06E-04ACB0A6C6A2}" destId="{F40F03E7-BF41-4D99-92D2-70490CF3188D}" srcOrd="2" destOrd="0" presId="urn:microsoft.com/office/officeart/2008/layout/LinedList"/>
    <dgm:cxn modelId="{A7CA8E33-2B99-4606-A29F-032EF282E0CA}" type="presParOf" srcId="{0890481B-121C-4D89-B15E-0558246B97CB}" destId="{1199D39C-75D4-48BE-A946-26EA7B29C683}" srcOrd="8" destOrd="0" presId="urn:microsoft.com/office/officeart/2008/layout/LinedList"/>
    <dgm:cxn modelId="{300C5726-D64A-43AC-B8F0-54E537C6CC63}" type="presParOf" srcId="{0890481B-121C-4D89-B15E-0558246B97CB}" destId="{DC772435-8B48-48BE-894A-1C3224B5601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09D70-6CB3-44E6-AD5F-B2143E29EF11}">
      <dsp:nvSpPr>
        <dsp:cNvPr id="0" name=""/>
        <dsp:cNvSpPr/>
      </dsp:nvSpPr>
      <dsp:spPr>
        <a:xfrm>
          <a:off x="3951148" y="2834249"/>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fr-FR" sz="800" kern="1200" dirty="0"/>
            <a:t>Page d’accueil</a:t>
          </a:r>
        </a:p>
      </dsp:txBody>
      <dsp:txXfrm>
        <a:off x="3959885" y="2842986"/>
        <a:ext cx="579141" cy="280833"/>
      </dsp:txXfrm>
    </dsp:sp>
    <dsp:sp modelId="{A6F7949D-EEB2-40B7-AB49-43E5E4022411}">
      <dsp:nvSpPr>
        <dsp:cNvPr id="0" name=""/>
        <dsp:cNvSpPr/>
      </dsp:nvSpPr>
      <dsp:spPr>
        <a:xfrm rot="18289469">
          <a:off x="4458138" y="2807502"/>
          <a:ext cx="417897" cy="8747"/>
        </a:xfrm>
        <a:custGeom>
          <a:avLst/>
          <a:gdLst/>
          <a:ahLst/>
          <a:cxnLst/>
          <a:rect l="0" t="0" r="0" b="0"/>
          <a:pathLst>
            <a:path>
              <a:moveTo>
                <a:pt x="0" y="4373"/>
              </a:moveTo>
              <a:lnTo>
                <a:pt x="417897" y="437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4656639" y="2801429"/>
        <a:ext cx="20894" cy="20894"/>
      </dsp:txXfrm>
    </dsp:sp>
    <dsp:sp modelId="{53D90055-3E9F-4B70-978F-8210530858F5}">
      <dsp:nvSpPr>
        <dsp:cNvPr id="0" name=""/>
        <dsp:cNvSpPr/>
      </dsp:nvSpPr>
      <dsp:spPr>
        <a:xfrm>
          <a:off x="4786409" y="2491195"/>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Bienvenue chez nous</a:t>
          </a:r>
        </a:p>
      </dsp:txBody>
      <dsp:txXfrm>
        <a:off x="4795146" y="2499932"/>
        <a:ext cx="579141" cy="280833"/>
      </dsp:txXfrm>
    </dsp:sp>
    <dsp:sp modelId="{F15DC913-B81C-4019-B8E2-3A2B63EF69B8}">
      <dsp:nvSpPr>
        <dsp:cNvPr id="0" name=""/>
        <dsp:cNvSpPr/>
      </dsp:nvSpPr>
      <dsp:spPr>
        <a:xfrm rot="16581068">
          <a:off x="4423684" y="1563932"/>
          <a:ext cx="2157327" cy="8747"/>
        </a:xfrm>
        <a:custGeom>
          <a:avLst/>
          <a:gdLst/>
          <a:ahLst/>
          <a:cxnLst/>
          <a:rect l="0" t="0" r="0" b="0"/>
          <a:pathLst>
            <a:path>
              <a:moveTo>
                <a:pt x="0" y="4373"/>
              </a:moveTo>
              <a:lnTo>
                <a:pt x="2157327"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5448415" y="1514372"/>
        <a:ext cx="107866" cy="107866"/>
      </dsp:txXfrm>
    </dsp:sp>
    <dsp:sp modelId="{A2D8F930-C1BD-4CED-A4F4-EAF54227E6B3}">
      <dsp:nvSpPr>
        <dsp:cNvPr id="0" name=""/>
        <dsp:cNvSpPr/>
      </dsp:nvSpPr>
      <dsp:spPr>
        <a:xfrm>
          <a:off x="5621671" y="347108"/>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Qui sommes nous</a:t>
          </a:r>
        </a:p>
      </dsp:txBody>
      <dsp:txXfrm>
        <a:off x="5630408" y="355845"/>
        <a:ext cx="579141" cy="280833"/>
      </dsp:txXfrm>
    </dsp:sp>
    <dsp:sp modelId="{9B36C7EC-ED80-4C1E-A9EB-70580683C42E}">
      <dsp:nvSpPr>
        <dsp:cNvPr id="0" name=""/>
        <dsp:cNvSpPr/>
      </dsp:nvSpPr>
      <dsp:spPr>
        <a:xfrm rot="18289469">
          <a:off x="6128661" y="320361"/>
          <a:ext cx="417897" cy="8747"/>
        </a:xfrm>
        <a:custGeom>
          <a:avLst/>
          <a:gdLst/>
          <a:ahLst/>
          <a:cxnLst/>
          <a:rect l="0" t="0" r="0" b="0"/>
          <a:pathLst>
            <a:path>
              <a:moveTo>
                <a:pt x="0" y="4373"/>
              </a:moveTo>
              <a:lnTo>
                <a:pt x="417897"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27162" y="314288"/>
        <a:ext cx="20894" cy="20894"/>
      </dsp:txXfrm>
    </dsp:sp>
    <dsp:sp modelId="{22552341-BFD0-4470-AB97-F36E227D85BB}">
      <dsp:nvSpPr>
        <dsp:cNvPr id="0" name=""/>
        <dsp:cNvSpPr/>
      </dsp:nvSpPr>
      <dsp:spPr>
        <a:xfrm>
          <a:off x="6456933" y="4054"/>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Notre histoire</a:t>
          </a:r>
        </a:p>
      </dsp:txBody>
      <dsp:txXfrm>
        <a:off x="6465670" y="12791"/>
        <a:ext cx="579141" cy="280833"/>
      </dsp:txXfrm>
    </dsp:sp>
    <dsp:sp modelId="{520169DD-DA7F-4744-BC59-B8AC4F9F4A31}">
      <dsp:nvSpPr>
        <dsp:cNvPr id="0" name=""/>
        <dsp:cNvSpPr/>
      </dsp:nvSpPr>
      <dsp:spPr>
        <a:xfrm>
          <a:off x="6218287" y="491888"/>
          <a:ext cx="238646" cy="8747"/>
        </a:xfrm>
        <a:custGeom>
          <a:avLst/>
          <a:gdLst/>
          <a:ahLst/>
          <a:cxnLst/>
          <a:rect l="0" t="0" r="0" b="0"/>
          <a:pathLst>
            <a:path>
              <a:moveTo>
                <a:pt x="0" y="4373"/>
              </a:moveTo>
              <a:lnTo>
                <a:pt x="238646"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31644" y="490296"/>
        <a:ext cx="11932" cy="11932"/>
      </dsp:txXfrm>
    </dsp:sp>
    <dsp:sp modelId="{6CED80DE-F0AF-486C-84B0-7CB953115C4B}">
      <dsp:nvSpPr>
        <dsp:cNvPr id="0" name=""/>
        <dsp:cNvSpPr/>
      </dsp:nvSpPr>
      <dsp:spPr>
        <a:xfrm>
          <a:off x="6456933" y="347108"/>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Notre vision</a:t>
          </a:r>
        </a:p>
      </dsp:txBody>
      <dsp:txXfrm>
        <a:off x="6465670" y="355845"/>
        <a:ext cx="579141" cy="280833"/>
      </dsp:txXfrm>
    </dsp:sp>
    <dsp:sp modelId="{BA4FEDFF-1ECE-4518-8F08-C5AF2DB61C3C}">
      <dsp:nvSpPr>
        <dsp:cNvPr id="0" name=""/>
        <dsp:cNvSpPr/>
      </dsp:nvSpPr>
      <dsp:spPr>
        <a:xfrm rot="3310531">
          <a:off x="6128661" y="663415"/>
          <a:ext cx="417897" cy="8747"/>
        </a:xfrm>
        <a:custGeom>
          <a:avLst/>
          <a:gdLst/>
          <a:ahLst/>
          <a:cxnLst/>
          <a:rect l="0" t="0" r="0" b="0"/>
          <a:pathLst>
            <a:path>
              <a:moveTo>
                <a:pt x="0" y="4373"/>
              </a:moveTo>
              <a:lnTo>
                <a:pt x="417897"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27162" y="657341"/>
        <a:ext cx="20894" cy="20894"/>
      </dsp:txXfrm>
    </dsp:sp>
    <dsp:sp modelId="{0222F1AC-6D80-4934-8AEC-65BD56F02D6D}">
      <dsp:nvSpPr>
        <dsp:cNvPr id="0" name=""/>
        <dsp:cNvSpPr/>
      </dsp:nvSpPr>
      <dsp:spPr>
        <a:xfrm>
          <a:off x="6456933" y="690162"/>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Nos objectifs</a:t>
          </a:r>
        </a:p>
      </dsp:txBody>
      <dsp:txXfrm>
        <a:off x="6465670" y="698899"/>
        <a:ext cx="579141" cy="280833"/>
      </dsp:txXfrm>
    </dsp:sp>
    <dsp:sp modelId="{D2BA8166-BF04-48E8-96C7-380ABF67476A}">
      <dsp:nvSpPr>
        <dsp:cNvPr id="0" name=""/>
        <dsp:cNvSpPr/>
      </dsp:nvSpPr>
      <dsp:spPr>
        <a:xfrm rot="17508107">
          <a:off x="5121736" y="2250040"/>
          <a:ext cx="831333" cy="8747"/>
        </a:xfrm>
        <a:custGeom>
          <a:avLst/>
          <a:gdLst/>
          <a:ahLst/>
          <a:cxnLst/>
          <a:rect l="0" t="0" r="0" b="0"/>
          <a:pathLst>
            <a:path>
              <a:moveTo>
                <a:pt x="0" y="4373"/>
              </a:moveTo>
              <a:lnTo>
                <a:pt x="831333"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5516619" y="2233630"/>
        <a:ext cx="41566" cy="41566"/>
      </dsp:txXfrm>
    </dsp:sp>
    <dsp:sp modelId="{EA6CFDD3-A6E7-4966-AF02-B012F8C66DF8}">
      <dsp:nvSpPr>
        <dsp:cNvPr id="0" name=""/>
        <dsp:cNvSpPr/>
      </dsp:nvSpPr>
      <dsp:spPr>
        <a:xfrm>
          <a:off x="5691779" y="1719324"/>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Nos produits</a:t>
          </a:r>
        </a:p>
      </dsp:txBody>
      <dsp:txXfrm>
        <a:off x="5700516" y="1728061"/>
        <a:ext cx="579141" cy="280833"/>
      </dsp:txXfrm>
    </dsp:sp>
    <dsp:sp modelId="{5D792163-932F-4B42-8529-2CD98FD72E80}">
      <dsp:nvSpPr>
        <dsp:cNvPr id="0" name=""/>
        <dsp:cNvSpPr/>
      </dsp:nvSpPr>
      <dsp:spPr>
        <a:xfrm rot="17028065">
          <a:off x="6019412" y="1521050"/>
          <a:ext cx="706504" cy="8747"/>
        </a:xfrm>
        <a:custGeom>
          <a:avLst/>
          <a:gdLst/>
          <a:ahLst/>
          <a:cxnLst/>
          <a:rect l="0" t="0" r="0" b="0"/>
          <a:pathLst>
            <a:path>
              <a:moveTo>
                <a:pt x="0" y="4373"/>
              </a:moveTo>
              <a:lnTo>
                <a:pt x="706504"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5001" y="1507761"/>
        <a:ext cx="35325" cy="35325"/>
      </dsp:txXfrm>
    </dsp:sp>
    <dsp:sp modelId="{8EE745FE-6EBA-4F05-8001-B20DB3C61744}">
      <dsp:nvSpPr>
        <dsp:cNvPr id="0" name=""/>
        <dsp:cNvSpPr/>
      </dsp:nvSpPr>
      <dsp:spPr>
        <a:xfrm>
          <a:off x="6456933" y="1033216"/>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Vêtements &amp; accessoires</a:t>
          </a:r>
        </a:p>
      </dsp:txBody>
      <dsp:txXfrm>
        <a:off x="6465670" y="1041953"/>
        <a:ext cx="579141" cy="280833"/>
      </dsp:txXfrm>
    </dsp:sp>
    <dsp:sp modelId="{C2A5B443-F85F-4CA1-B085-7EE15A88CC95}">
      <dsp:nvSpPr>
        <dsp:cNvPr id="0" name=""/>
        <dsp:cNvSpPr/>
      </dsp:nvSpPr>
      <dsp:spPr>
        <a:xfrm rot="17769857">
          <a:off x="6181555" y="1692577"/>
          <a:ext cx="382218" cy="8747"/>
        </a:xfrm>
        <a:custGeom>
          <a:avLst/>
          <a:gdLst/>
          <a:ahLst/>
          <a:cxnLst/>
          <a:rect l="0" t="0" r="0" b="0"/>
          <a:pathLst>
            <a:path>
              <a:moveTo>
                <a:pt x="0" y="4373"/>
              </a:moveTo>
              <a:lnTo>
                <a:pt x="38221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63108" y="1687395"/>
        <a:ext cx="19110" cy="19110"/>
      </dsp:txXfrm>
    </dsp:sp>
    <dsp:sp modelId="{C88F418A-ECAD-40C2-995B-3D5AEE82D832}">
      <dsp:nvSpPr>
        <dsp:cNvPr id="0" name=""/>
        <dsp:cNvSpPr/>
      </dsp:nvSpPr>
      <dsp:spPr>
        <a:xfrm>
          <a:off x="6456933" y="1376270"/>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Protection incontinence</a:t>
          </a:r>
        </a:p>
      </dsp:txBody>
      <dsp:txXfrm>
        <a:off x="6465670" y="1385007"/>
        <a:ext cx="579141" cy="280833"/>
      </dsp:txXfrm>
    </dsp:sp>
    <dsp:sp modelId="{02EFBC12-C437-4A1E-9376-CA84387F3E8C}">
      <dsp:nvSpPr>
        <dsp:cNvPr id="0" name=""/>
        <dsp:cNvSpPr/>
      </dsp:nvSpPr>
      <dsp:spPr>
        <a:xfrm>
          <a:off x="6288395" y="1864104"/>
          <a:ext cx="168537" cy="8747"/>
        </a:xfrm>
        <a:custGeom>
          <a:avLst/>
          <a:gdLst/>
          <a:ahLst/>
          <a:cxnLst/>
          <a:rect l="0" t="0" r="0" b="0"/>
          <a:pathLst>
            <a:path>
              <a:moveTo>
                <a:pt x="0" y="4373"/>
              </a:moveTo>
              <a:lnTo>
                <a:pt x="168537"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68450" y="1864264"/>
        <a:ext cx="8426" cy="8426"/>
      </dsp:txXfrm>
    </dsp:sp>
    <dsp:sp modelId="{698344CE-C05D-4DD5-A697-22061BAF8E87}">
      <dsp:nvSpPr>
        <dsp:cNvPr id="0" name=""/>
        <dsp:cNvSpPr/>
      </dsp:nvSpPr>
      <dsp:spPr>
        <a:xfrm>
          <a:off x="6456933" y="1719324"/>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Salle de bain &amp; WC</a:t>
          </a:r>
        </a:p>
      </dsp:txBody>
      <dsp:txXfrm>
        <a:off x="6465670" y="1728061"/>
        <a:ext cx="579141" cy="280833"/>
      </dsp:txXfrm>
    </dsp:sp>
    <dsp:sp modelId="{AA363993-60FD-4D03-9C04-A2AD6C882A7B}">
      <dsp:nvSpPr>
        <dsp:cNvPr id="0" name=""/>
        <dsp:cNvSpPr/>
      </dsp:nvSpPr>
      <dsp:spPr>
        <a:xfrm rot="3830143">
          <a:off x="6181555" y="2035631"/>
          <a:ext cx="382218" cy="8747"/>
        </a:xfrm>
        <a:custGeom>
          <a:avLst/>
          <a:gdLst/>
          <a:ahLst/>
          <a:cxnLst/>
          <a:rect l="0" t="0" r="0" b="0"/>
          <a:pathLst>
            <a:path>
              <a:moveTo>
                <a:pt x="0" y="4373"/>
              </a:moveTo>
              <a:lnTo>
                <a:pt x="38221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63108" y="2030449"/>
        <a:ext cx="19110" cy="19110"/>
      </dsp:txXfrm>
    </dsp:sp>
    <dsp:sp modelId="{13F6BDFD-5966-4196-9571-464EF2885A7A}">
      <dsp:nvSpPr>
        <dsp:cNvPr id="0" name=""/>
        <dsp:cNvSpPr/>
      </dsp:nvSpPr>
      <dsp:spPr>
        <a:xfrm>
          <a:off x="6456933" y="2062378"/>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Accessoires Maintien &amp; articulation</a:t>
          </a:r>
        </a:p>
      </dsp:txBody>
      <dsp:txXfrm>
        <a:off x="6465670" y="2071115"/>
        <a:ext cx="579141" cy="280833"/>
      </dsp:txXfrm>
    </dsp:sp>
    <dsp:sp modelId="{55A6B0E1-5510-4973-A129-A1E93E11815E}">
      <dsp:nvSpPr>
        <dsp:cNvPr id="0" name=""/>
        <dsp:cNvSpPr/>
      </dsp:nvSpPr>
      <dsp:spPr>
        <a:xfrm rot="4571935">
          <a:off x="6019412" y="2207158"/>
          <a:ext cx="706504" cy="8747"/>
        </a:xfrm>
        <a:custGeom>
          <a:avLst/>
          <a:gdLst/>
          <a:ahLst/>
          <a:cxnLst/>
          <a:rect l="0" t="0" r="0" b="0"/>
          <a:pathLst>
            <a:path>
              <a:moveTo>
                <a:pt x="0" y="4373"/>
              </a:moveTo>
              <a:lnTo>
                <a:pt x="706504"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5001" y="2193869"/>
        <a:ext cx="35325" cy="35325"/>
      </dsp:txXfrm>
    </dsp:sp>
    <dsp:sp modelId="{14234821-A5FC-45FE-BC55-458225EA01E0}">
      <dsp:nvSpPr>
        <dsp:cNvPr id="0" name=""/>
        <dsp:cNvSpPr/>
      </dsp:nvSpPr>
      <dsp:spPr>
        <a:xfrm>
          <a:off x="6456933" y="2405432"/>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Aide à la marche</a:t>
          </a:r>
        </a:p>
      </dsp:txBody>
      <dsp:txXfrm>
        <a:off x="6465670" y="2414169"/>
        <a:ext cx="579141" cy="280833"/>
      </dsp:txXfrm>
    </dsp:sp>
    <dsp:sp modelId="{D7237866-51CE-4844-ADCD-DECE8F6B28D0}">
      <dsp:nvSpPr>
        <dsp:cNvPr id="0" name=""/>
        <dsp:cNvSpPr/>
      </dsp:nvSpPr>
      <dsp:spPr>
        <a:xfrm rot="3654187">
          <a:off x="5256973" y="2850384"/>
          <a:ext cx="490750" cy="8747"/>
        </a:xfrm>
        <a:custGeom>
          <a:avLst/>
          <a:gdLst/>
          <a:ahLst/>
          <a:cxnLst/>
          <a:rect l="0" t="0" r="0" b="0"/>
          <a:pathLst>
            <a:path>
              <a:moveTo>
                <a:pt x="0" y="4373"/>
              </a:moveTo>
              <a:lnTo>
                <a:pt x="490750"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5490079" y="2842489"/>
        <a:ext cx="24537" cy="24537"/>
      </dsp:txXfrm>
    </dsp:sp>
    <dsp:sp modelId="{CC2B6743-8E0F-46F2-BAEA-DE98BEDD784A}">
      <dsp:nvSpPr>
        <dsp:cNvPr id="0" name=""/>
        <dsp:cNvSpPr/>
      </dsp:nvSpPr>
      <dsp:spPr>
        <a:xfrm>
          <a:off x="5621671" y="2920013"/>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Le vieillissement: un défi de plus pour l’Afrique</a:t>
          </a:r>
        </a:p>
      </dsp:txBody>
      <dsp:txXfrm>
        <a:off x="5630408" y="2928750"/>
        <a:ext cx="579141" cy="280833"/>
      </dsp:txXfrm>
    </dsp:sp>
    <dsp:sp modelId="{D8C3AA3B-A023-4D00-969C-9E75DA5399BE}">
      <dsp:nvSpPr>
        <dsp:cNvPr id="0" name=""/>
        <dsp:cNvSpPr/>
      </dsp:nvSpPr>
      <dsp:spPr>
        <a:xfrm rot="19457599">
          <a:off x="6190663" y="2979029"/>
          <a:ext cx="293893" cy="8747"/>
        </a:xfrm>
        <a:custGeom>
          <a:avLst/>
          <a:gdLst/>
          <a:ahLst/>
          <a:cxnLst/>
          <a:rect l="0" t="0" r="0" b="0"/>
          <a:pathLst>
            <a:path>
              <a:moveTo>
                <a:pt x="0" y="4373"/>
              </a:moveTo>
              <a:lnTo>
                <a:pt x="293893"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30262" y="2976056"/>
        <a:ext cx="14694" cy="14694"/>
      </dsp:txXfrm>
    </dsp:sp>
    <dsp:sp modelId="{40810DB9-7E8E-46FF-8CEC-86B06AF8EA33}">
      <dsp:nvSpPr>
        <dsp:cNvPr id="0" name=""/>
        <dsp:cNvSpPr/>
      </dsp:nvSpPr>
      <dsp:spPr>
        <a:xfrm>
          <a:off x="6456933" y="2748486"/>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Le vieillissement en général</a:t>
          </a:r>
        </a:p>
      </dsp:txBody>
      <dsp:txXfrm>
        <a:off x="6465670" y="2757223"/>
        <a:ext cx="579141" cy="280833"/>
      </dsp:txXfrm>
    </dsp:sp>
    <dsp:sp modelId="{B83B72E6-15DB-4887-AF11-49B60E9DD794}">
      <dsp:nvSpPr>
        <dsp:cNvPr id="0" name=""/>
        <dsp:cNvSpPr/>
      </dsp:nvSpPr>
      <dsp:spPr>
        <a:xfrm rot="2142401">
          <a:off x="6190663" y="3150556"/>
          <a:ext cx="293893" cy="8747"/>
        </a:xfrm>
        <a:custGeom>
          <a:avLst/>
          <a:gdLst/>
          <a:ahLst/>
          <a:cxnLst/>
          <a:rect l="0" t="0" r="0" b="0"/>
          <a:pathLst>
            <a:path>
              <a:moveTo>
                <a:pt x="0" y="4373"/>
              </a:moveTo>
              <a:lnTo>
                <a:pt x="293893"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30262" y="3147583"/>
        <a:ext cx="14694" cy="14694"/>
      </dsp:txXfrm>
    </dsp:sp>
    <dsp:sp modelId="{1F6697A6-EE2A-447F-9FF2-0FEDF228F121}">
      <dsp:nvSpPr>
        <dsp:cNvPr id="0" name=""/>
        <dsp:cNvSpPr/>
      </dsp:nvSpPr>
      <dsp:spPr>
        <a:xfrm>
          <a:off x="6456933" y="3091540"/>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Le vieillissement en Afrique</a:t>
          </a:r>
        </a:p>
      </dsp:txBody>
      <dsp:txXfrm>
        <a:off x="6465670" y="3100277"/>
        <a:ext cx="579141" cy="280833"/>
      </dsp:txXfrm>
    </dsp:sp>
    <dsp:sp modelId="{2083AF8E-91D4-4E1E-A040-A8789625AB0C}">
      <dsp:nvSpPr>
        <dsp:cNvPr id="0" name=""/>
        <dsp:cNvSpPr/>
      </dsp:nvSpPr>
      <dsp:spPr>
        <a:xfrm rot="4908335">
          <a:off x="4454300" y="3708019"/>
          <a:ext cx="2166203" cy="8747"/>
        </a:xfrm>
        <a:custGeom>
          <a:avLst/>
          <a:gdLst/>
          <a:ahLst/>
          <a:cxnLst/>
          <a:rect l="0" t="0" r="0" b="0"/>
          <a:pathLst>
            <a:path>
              <a:moveTo>
                <a:pt x="0" y="4373"/>
              </a:moveTo>
              <a:lnTo>
                <a:pt x="2166203"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5483247" y="3658238"/>
        <a:ext cx="108310" cy="108310"/>
      </dsp:txXfrm>
    </dsp:sp>
    <dsp:sp modelId="{6C276505-4610-4F39-81E3-D50C89CB802B}">
      <dsp:nvSpPr>
        <dsp:cNvPr id="0" name=""/>
        <dsp:cNvSpPr/>
      </dsp:nvSpPr>
      <dsp:spPr>
        <a:xfrm>
          <a:off x="5691779" y="4635282"/>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Dossier pays UEMOA</a:t>
          </a:r>
        </a:p>
      </dsp:txBody>
      <dsp:txXfrm>
        <a:off x="5700516" y="4644019"/>
        <a:ext cx="579141" cy="280833"/>
      </dsp:txXfrm>
    </dsp:sp>
    <dsp:sp modelId="{D95BACC6-3B8B-44A9-AA3B-9B51DCC6E237}">
      <dsp:nvSpPr>
        <dsp:cNvPr id="0" name=""/>
        <dsp:cNvSpPr/>
      </dsp:nvSpPr>
      <dsp:spPr>
        <a:xfrm rot="16679416">
          <a:off x="5766434" y="4179718"/>
          <a:ext cx="1212459" cy="8747"/>
        </a:xfrm>
        <a:custGeom>
          <a:avLst/>
          <a:gdLst/>
          <a:ahLst/>
          <a:cxnLst/>
          <a:rect l="0" t="0" r="0" b="0"/>
          <a:pathLst>
            <a:path>
              <a:moveTo>
                <a:pt x="0" y="4373"/>
              </a:moveTo>
              <a:lnTo>
                <a:pt x="1212459"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42352" y="4153780"/>
        <a:ext cx="60622" cy="60622"/>
      </dsp:txXfrm>
    </dsp:sp>
    <dsp:sp modelId="{6677F7AD-3C94-4CE0-A27D-CAFB2291CDA9}">
      <dsp:nvSpPr>
        <dsp:cNvPr id="0" name=""/>
        <dsp:cNvSpPr/>
      </dsp:nvSpPr>
      <dsp:spPr>
        <a:xfrm>
          <a:off x="6456933" y="3434594"/>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Côte d’Ivoire</a:t>
          </a:r>
        </a:p>
      </dsp:txBody>
      <dsp:txXfrm>
        <a:off x="6465670" y="3443331"/>
        <a:ext cx="579141" cy="280833"/>
      </dsp:txXfrm>
    </dsp:sp>
    <dsp:sp modelId="{39B13A81-29B4-4264-A1D1-D18119EABA46}">
      <dsp:nvSpPr>
        <dsp:cNvPr id="0" name=""/>
        <dsp:cNvSpPr/>
      </dsp:nvSpPr>
      <dsp:spPr>
        <a:xfrm rot="16867068">
          <a:off x="5935645" y="4351245"/>
          <a:ext cx="874038" cy="8747"/>
        </a:xfrm>
        <a:custGeom>
          <a:avLst/>
          <a:gdLst/>
          <a:ahLst/>
          <a:cxnLst/>
          <a:rect l="0" t="0" r="0" b="0"/>
          <a:pathLst>
            <a:path>
              <a:moveTo>
                <a:pt x="0" y="4373"/>
              </a:moveTo>
              <a:lnTo>
                <a:pt x="87403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0813" y="4333768"/>
        <a:ext cx="43701" cy="43701"/>
      </dsp:txXfrm>
    </dsp:sp>
    <dsp:sp modelId="{2171E115-558C-4CC7-A126-EAC998DB9D20}">
      <dsp:nvSpPr>
        <dsp:cNvPr id="0" name=""/>
        <dsp:cNvSpPr/>
      </dsp:nvSpPr>
      <dsp:spPr>
        <a:xfrm>
          <a:off x="6456933" y="3777647"/>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Sénégal</a:t>
          </a:r>
        </a:p>
      </dsp:txBody>
      <dsp:txXfrm>
        <a:off x="6465670" y="3786384"/>
        <a:ext cx="579141" cy="280833"/>
      </dsp:txXfrm>
    </dsp:sp>
    <dsp:sp modelId="{8B3AF49A-674C-4D80-AE08-39CDE327288F}">
      <dsp:nvSpPr>
        <dsp:cNvPr id="0" name=""/>
        <dsp:cNvSpPr/>
      </dsp:nvSpPr>
      <dsp:spPr>
        <a:xfrm rot="17288094">
          <a:off x="6101925" y="4522772"/>
          <a:ext cx="541478" cy="8747"/>
        </a:xfrm>
        <a:custGeom>
          <a:avLst/>
          <a:gdLst/>
          <a:ahLst/>
          <a:cxnLst/>
          <a:rect l="0" t="0" r="0" b="0"/>
          <a:pathLst>
            <a:path>
              <a:moveTo>
                <a:pt x="0" y="4373"/>
              </a:moveTo>
              <a:lnTo>
                <a:pt x="54147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9127" y="4513609"/>
        <a:ext cx="27073" cy="27073"/>
      </dsp:txXfrm>
    </dsp:sp>
    <dsp:sp modelId="{10325E27-1D9A-49BD-B51D-54A104C293ED}">
      <dsp:nvSpPr>
        <dsp:cNvPr id="0" name=""/>
        <dsp:cNvSpPr/>
      </dsp:nvSpPr>
      <dsp:spPr>
        <a:xfrm>
          <a:off x="6456933" y="4120701"/>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Togo</a:t>
          </a:r>
        </a:p>
      </dsp:txBody>
      <dsp:txXfrm>
        <a:off x="6465670" y="4129438"/>
        <a:ext cx="579141" cy="280833"/>
      </dsp:txXfrm>
    </dsp:sp>
    <dsp:sp modelId="{A1029B9F-C241-466E-A367-AFE1A48C7B03}">
      <dsp:nvSpPr>
        <dsp:cNvPr id="0" name=""/>
        <dsp:cNvSpPr/>
      </dsp:nvSpPr>
      <dsp:spPr>
        <a:xfrm rot="18869784">
          <a:off x="6252428" y="4694299"/>
          <a:ext cx="240471" cy="8747"/>
        </a:xfrm>
        <a:custGeom>
          <a:avLst/>
          <a:gdLst/>
          <a:ahLst/>
          <a:cxnLst/>
          <a:rect l="0" t="0" r="0" b="0"/>
          <a:pathLst>
            <a:path>
              <a:moveTo>
                <a:pt x="0" y="4373"/>
              </a:moveTo>
              <a:lnTo>
                <a:pt x="240471"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66652" y="4692661"/>
        <a:ext cx="12023" cy="12023"/>
      </dsp:txXfrm>
    </dsp:sp>
    <dsp:sp modelId="{6ACC1439-56E7-4AB3-8544-8A24818FB030}">
      <dsp:nvSpPr>
        <dsp:cNvPr id="0" name=""/>
        <dsp:cNvSpPr/>
      </dsp:nvSpPr>
      <dsp:spPr>
        <a:xfrm>
          <a:off x="6456933" y="4463755"/>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Mali</a:t>
          </a:r>
        </a:p>
      </dsp:txBody>
      <dsp:txXfrm>
        <a:off x="6465670" y="4472492"/>
        <a:ext cx="579141" cy="280833"/>
      </dsp:txXfrm>
    </dsp:sp>
    <dsp:sp modelId="{55A9646D-050F-4D0C-8FF1-CEAC7380D73D}">
      <dsp:nvSpPr>
        <dsp:cNvPr id="0" name=""/>
        <dsp:cNvSpPr/>
      </dsp:nvSpPr>
      <dsp:spPr>
        <a:xfrm rot="2730216">
          <a:off x="6252428" y="4865826"/>
          <a:ext cx="240471" cy="8747"/>
        </a:xfrm>
        <a:custGeom>
          <a:avLst/>
          <a:gdLst/>
          <a:ahLst/>
          <a:cxnLst/>
          <a:rect l="0" t="0" r="0" b="0"/>
          <a:pathLst>
            <a:path>
              <a:moveTo>
                <a:pt x="0" y="4373"/>
              </a:moveTo>
              <a:lnTo>
                <a:pt x="240471"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66652" y="4864188"/>
        <a:ext cx="12023" cy="12023"/>
      </dsp:txXfrm>
    </dsp:sp>
    <dsp:sp modelId="{0AAF1302-2610-4ECA-B170-69FEB2424D08}">
      <dsp:nvSpPr>
        <dsp:cNvPr id="0" name=""/>
        <dsp:cNvSpPr/>
      </dsp:nvSpPr>
      <dsp:spPr>
        <a:xfrm>
          <a:off x="6456933" y="4806809"/>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Burkina Fasso</a:t>
          </a:r>
        </a:p>
      </dsp:txBody>
      <dsp:txXfrm>
        <a:off x="6465670" y="4815546"/>
        <a:ext cx="579141" cy="280833"/>
      </dsp:txXfrm>
    </dsp:sp>
    <dsp:sp modelId="{97040F07-9D7A-474A-B1E8-E6FC37669F3E}">
      <dsp:nvSpPr>
        <dsp:cNvPr id="0" name=""/>
        <dsp:cNvSpPr/>
      </dsp:nvSpPr>
      <dsp:spPr>
        <a:xfrm rot="4311906">
          <a:off x="6101925" y="5037353"/>
          <a:ext cx="541478" cy="8747"/>
        </a:xfrm>
        <a:custGeom>
          <a:avLst/>
          <a:gdLst/>
          <a:ahLst/>
          <a:cxnLst/>
          <a:rect l="0" t="0" r="0" b="0"/>
          <a:pathLst>
            <a:path>
              <a:moveTo>
                <a:pt x="0" y="4373"/>
              </a:moveTo>
              <a:lnTo>
                <a:pt x="54147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9127" y="5028190"/>
        <a:ext cx="27073" cy="27073"/>
      </dsp:txXfrm>
    </dsp:sp>
    <dsp:sp modelId="{843684B2-E11C-4121-B414-BA9B795A9835}">
      <dsp:nvSpPr>
        <dsp:cNvPr id="0" name=""/>
        <dsp:cNvSpPr/>
      </dsp:nvSpPr>
      <dsp:spPr>
        <a:xfrm>
          <a:off x="6456933" y="5149863"/>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Bénin</a:t>
          </a:r>
        </a:p>
      </dsp:txBody>
      <dsp:txXfrm>
        <a:off x="6465670" y="5158600"/>
        <a:ext cx="579141" cy="280833"/>
      </dsp:txXfrm>
    </dsp:sp>
    <dsp:sp modelId="{297D3EC0-98E6-4D04-8354-C3EFBDA2604F}">
      <dsp:nvSpPr>
        <dsp:cNvPr id="0" name=""/>
        <dsp:cNvSpPr/>
      </dsp:nvSpPr>
      <dsp:spPr>
        <a:xfrm rot="4732932">
          <a:off x="5935645" y="5208880"/>
          <a:ext cx="874038" cy="8747"/>
        </a:xfrm>
        <a:custGeom>
          <a:avLst/>
          <a:gdLst/>
          <a:ahLst/>
          <a:cxnLst/>
          <a:rect l="0" t="0" r="0" b="0"/>
          <a:pathLst>
            <a:path>
              <a:moveTo>
                <a:pt x="0" y="4373"/>
              </a:moveTo>
              <a:lnTo>
                <a:pt x="874038"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50813" y="5191403"/>
        <a:ext cx="43701" cy="43701"/>
      </dsp:txXfrm>
    </dsp:sp>
    <dsp:sp modelId="{5EEB2F91-2929-46EE-A886-9D0E596F39CC}">
      <dsp:nvSpPr>
        <dsp:cNvPr id="0" name=""/>
        <dsp:cNvSpPr/>
      </dsp:nvSpPr>
      <dsp:spPr>
        <a:xfrm>
          <a:off x="6456933" y="5492917"/>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Niger</a:t>
          </a:r>
        </a:p>
      </dsp:txBody>
      <dsp:txXfrm>
        <a:off x="6465670" y="5501654"/>
        <a:ext cx="579141" cy="280833"/>
      </dsp:txXfrm>
    </dsp:sp>
    <dsp:sp modelId="{09D23BDD-D21B-45C1-8573-82DE7B948A56}">
      <dsp:nvSpPr>
        <dsp:cNvPr id="0" name=""/>
        <dsp:cNvSpPr/>
      </dsp:nvSpPr>
      <dsp:spPr>
        <a:xfrm rot="4920584">
          <a:off x="5766434" y="5380407"/>
          <a:ext cx="1212459" cy="8747"/>
        </a:xfrm>
        <a:custGeom>
          <a:avLst/>
          <a:gdLst/>
          <a:ahLst/>
          <a:cxnLst/>
          <a:rect l="0" t="0" r="0" b="0"/>
          <a:pathLst>
            <a:path>
              <a:moveTo>
                <a:pt x="0" y="4373"/>
              </a:moveTo>
              <a:lnTo>
                <a:pt x="1212459" y="437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6342352" y="5354469"/>
        <a:ext cx="60622" cy="60622"/>
      </dsp:txXfrm>
    </dsp:sp>
    <dsp:sp modelId="{5258BDA3-671D-4620-9385-CF1E9BC36067}">
      <dsp:nvSpPr>
        <dsp:cNvPr id="0" name=""/>
        <dsp:cNvSpPr/>
      </dsp:nvSpPr>
      <dsp:spPr>
        <a:xfrm>
          <a:off x="6456933" y="5835971"/>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fr-FR" sz="600" kern="1200" dirty="0"/>
            <a:t>Guinée Bissau</a:t>
          </a:r>
        </a:p>
      </dsp:txBody>
      <dsp:txXfrm>
        <a:off x="6465670" y="5844708"/>
        <a:ext cx="579141" cy="280833"/>
      </dsp:txXfrm>
    </dsp:sp>
    <dsp:sp modelId="{12EE3E53-788B-4E9E-B3F7-F12626254A9E}">
      <dsp:nvSpPr>
        <dsp:cNvPr id="0" name=""/>
        <dsp:cNvSpPr/>
      </dsp:nvSpPr>
      <dsp:spPr>
        <a:xfrm>
          <a:off x="4547763" y="2979029"/>
          <a:ext cx="238646" cy="8747"/>
        </a:xfrm>
        <a:custGeom>
          <a:avLst/>
          <a:gdLst/>
          <a:ahLst/>
          <a:cxnLst/>
          <a:rect l="0" t="0" r="0" b="0"/>
          <a:pathLst>
            <a:path>
              <a:moveTo>
                <a:pt x="0" y="4373"/>
              </a:moveTo>
              <a:lnTo>
                <a:pt x="238646" y="437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4661120" y="2977437"/>
        <a:ext cx="11932" cy="11932"/>
      </dsp:txXfrm>
    </dsp:sp>
    <dsp:sp modelId="{B0346F90-DA7D-4BDE-A4B2-16FDD4EA3AA8}">
      <dsp:nvSpPr>
        <dsp:cNvPr id="0" name=""/>
        <dsp:cNvSpPr/>
      </dsp:nvSpPr>
      <dsp:spPr>
        <a:xfrm>
          <a:off x="4786409" y="2834249"/>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Inscription</a:t>
          </a:r>
        </a:p>
      </dsp:txBody>
      <dsp:txXfrm>
        <a:off x="4795146" y="2842986"/>
        <a:ext cx="579141" cy="280833"/>
      </dsp:txXfrm>
    </dsp:sp>
    <dsp:sp modelId="{4B5B2D82-403D-4D49-A70D-857B802031E4}">
      <dsp:nvSpPr>
        <dsp:cNvPr id="0" name=""/>
        <dsp:cNvSpPr/>
      </dsp:nvSpPr>
      <dsp:spPr>
        <a:xfrm rot="3310531">
          <a:off x="4458138" y="3150556"/>
          <a:ext cx="417897" cy="8747"/>
        </a:xfrm>
        <a:custGeom>
          <a:avLst/>
          <a:gdLst/>
          <a:ahLst/>
          <a:cxnLst/>
          <a:rect l="0" t="0" r="0" b="0"/>
          <a:pathLst>
            <a:path>
              <a:moveTo>
                <a:pt x="0" y="4373"/>
              </a:moveTo>
              <a:lnTo>
                <a:pt x="417897" y="437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p>
      </dsp:txBody>
      <dsp:txXfrm>
        <a:off x="4656639" y="3144483"/>
        <a:ext cx="20894" cy="20894"/>
      </dsp:txXfrm>
    </dsp:sp>
    <dsp:sp modelId="{C61FE8AD-F4F8-4551-9C6E-459AD9389DB8}">
      <dsp:nvSpPr>
        <dsp:cNvPr id="0" name=""/>
        <dsp:cNvSpPr/>
      </dsp:nvSpPr>
      <dsp:spPr>
        <a:xfrm>
          <a:off x="4786409" y="3177303"/>
          <a:ext cx="596615" cy="2983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fr-FR" sz="700" kern="1200" dirty="0"/>
            <a:t>Connexion</a:t>
          </a:r>
        </a:p>
      </dsp:txBody>
      <dsp:txXfrm>
        <a:off x="4795146" y="3186040"/>
        <a:ext cx="579141" cy="280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1C06-3224-4BBC-940C-AA81CF03AA01}">
      <dsp:nvSpPr>
        <dsp:cNvPr id="0" name=""/>
        <dsp:cNvSpPr/>
      </dsp:nvSpPr>
      <dsp:spPr>
        <a:xfrm>
          <a:off x="0" y="5766"/>
          <a:ext cx="102949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2CD47-2CAB-45FA-B25C-6D4BF3DCCDEE}">
      <dsp:nvSpPr>
        <dsp:cNvPr id="0" name=""/>
        <dsp:cNvSpPr/>
      </dsp:nvSpPr>
      <dsp:spPr>
        <a:xfrm>
          <a:off x="0" y="24835"/>
          <a:ext cx="4138865" cy="442432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fr-FR" sz="4800" kern="1200" dirty="0">
              <a:solidFill>
                <a:schemeClr val="accent2">
                  <a:lumMod val="50000"/>
                </a:schemeClr>
              </a:solidFill>
            </a:rPr>
            <a:t>Contribuer au            </a:t>
          </a:r>
          <a:r>
            <a:rPr lang="fr-FR" sz="4800" kern="1200" dirty="0">
              <a:solidFill>
                <a:srgbClr val="F68020"/>
              </a:solidFill>
            </a:rPr>
            <a:t>Bien Vieillir en Afrique</a:t>
          </a:r>
          <a:endParaRPr lang="fr-FR" sz="4800" kern="1200" dirty="0">
            <a:solidFill>
              <a:schemeClr val="accent2">
                <a:lumMod val="50000"/>
              </a:schemeClr>
            </a:solidFill>
          </a:endParaRPr>
        </a:p>
      </dsp:txBody>
      <dsp:txXfrm>
        <a:off x="0" y="24835"/>
        <a:ext cx="4138865" cy="4424326"/>
      </dsp:txXfrm>
    </dsp:sp>
    <dsp:sp modelId="{E61D36A1-548C-4C96-9204-B521C49C00DF}">
      <dsp:nvSpPr>
        <dsp:cNvPr id="0" name=""/>
        <dsp:cNvSpPr/>
      </dsp:nvSpPr>
      <dsp:spPr>
        <a:xfrm>
          <a:off x="4251215" y="74391"/>
          <a:ext cx="5879623" cy="1372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fr-FR" sz="1600" kern="1200" dirty="0">
              <a:solidFill>
                <a:srgbClr val="F68020"/>
              </a:solidFill>
            </a:rPr>
            <a:t>L’Afrique n’échappe pas au phénomène de vieillissement de la population. </a:t>
          </a:r>
          <a:r>
            <a:rPr lang="fr-FR" sz="1600" kern="1200" dirty="0"/>
            <a:t>La prise en charge de nos ainés dont le nombre est appelé à augmenter doit être pensée pour préparer dès aujourd’hui les conditions du Bien vieillir en Afrique des séniors de demain.  </a:t>
          </a:r>
        </a:p>
      </dsp:txBody>
      <dsp:txXfrm>
        <a:off x="4251215" y="74391"/>
        <a:ext cx="5879623" cy="1372485"/>
      </dsp:txXfrm>
    </dsp:sp>
    <dsp:sp modelId="{64B23B39-1F64-4041-A059-8DEB63F9FF0F}">
      <dsp:nvSpPr>
        <dsp:cNvPr id="0" name=""/>
        <dsp:cNvSpPr/>
      </dsp:nvSpPr>
      <dsp:spPr>
        <a:xfrm>
          <a:off x="4138865" y="1446876"/>
          <a:ext cx="5991973"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97F048-138B-4DAF-835A-D5967B1643F4}">
      <dsp:nvSpPr>
        <dsp:cNvPr id="0" name=""/>
        <dsp:cNvSpPr/>
      </dsp:nvSpPr>
      <dsp:spPr>
        <a:xfrm>
          <a:off x="4251215" y="1515500"/>
          <a:ext cx="5879623" cy="1372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fr-FR" sz="1600" kern="1200" dirty="0">
              <a:solidFill>
                <a:srgbClr val="F68020"/>
              </a:solidFill>
            </a:rPr>
            <a:t>La prise en charge des personnes âgées </a:t>
          </a:r>
          <a:r>
            <a:rPr lang="fr-FR" sz="1600" kern="1200" dirty="0"/>
            <a:t>dans les pays africains ne doit pas se réduire à un copier-coller de solutions qui ont pu fonctionner (ou pas d’ailleurs) sous d’autres cieux. Elle </a:t>
          </a:r>
          <a:r>
            <a:rPr lang="fr-FR" sz="1600" kern="1200" dirty="0">
              <a:solidFill>
                <a:srgbClr val="F68020"/>
              </a:solidFill>
            </a:rPr>
            <a:t>doit être pensée de manière méthodique et prendre en compte nos réalités locales, nos traditions.</a:t>
          </a:r>
        </a:p>
      </dsp:txBody>
      <dsp:txXfrm>
        <a:off x="4251215" y="1515500"/>
        <a:ext cx="5879623" cy="1372485"/>
      </dsp:txXfrm>
    </dsp:sp>
    <dsp:sp modelId="{D96E125B-D2E3-4C10-BF3A-BEA2B61DFABB}">
      <dsp:nvSpPr>
        <dsp:cNvPr id="0" name=""/>
        <dsp:cNvSpPr/>
      </dsp:nvSpPr>
      <dsp:spPr>
        <a:xfrm>
          <a:off x="4138865" y="2887986"/>
          <a:ext cx="5991973"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6A8D06-A0F0-4419-96FA-7157ED1D2F8C}">
      <dsp:nvSpPr>
        <dsp:cNvPr id="0" name=""/>
        <dsp:cNvSpPr/>
      </dsp:nvSpPr>
      <dsp:spPr>
        <a:xfrm>
          <a:off x="4251215" y="2956610"/>
          <a:ext cx="5879623" cy="1372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fr-FR" sz="1600" kern="1200" dirty="0">
              <a:solidFill>
                <a:srgbClr val="F68020"/>
              </a:solidFill>
            </a:rPr>
            <a:t>Le sujet de la place des personnes âgées doit devenir un thème de société </a:t>
          </a:r>
          <a:r>
            <a:rPr lang="fr-FR" sz="1600" kern="1200" dirty="0"/>
            <a:t>pour que les mentalités se préparent et évoluent afin d’envisager plus sereinement toutes les options permettant un Bien Vieillir.</a:t>
          </a:r>
        </a:p>
        <a:p>
          <a:pPr marL="0" lvl="0" indent="0" algn="l" defTabSz="711200">
            <a:lnSpc>
              <a:spcPct val="90000"/>
            </a:lnSpc>
            <a:spcBef>
              <a:spcPct val="0"/>
            </a:spcBef>
            <a:spcAft>
              <a:spcPct val="35000"/>
            </a:spcAft>
            <a:buNone/>
          </a:pPr>
          <a:endParaRPr lang="fr-FR" sz="1400" kern="1200" dirty="0"/>
        </a:p>
        <a:p>
          <a:pPr marL="0" lvl="0" indent="0" algn="l" defTabSz="711200">
            <a:lnSpc>
              <a:spcPct val="90000"/>
            </a:lnSpc>
            <a:spcBef>
              <a:spcPct val="0"/>
            </a:spcBef>
            <a:spcAft>
              <a:spcPct val="35000"/>
            </a:spcAft>
            <a:buNone/>
          </a:pPr>
          <a:endParaRPr lang="fr-FR" sz="1400" kern="1200" dirty="0"/>
        </a:p>
      </dsp:txBody>
      <dsp:txXfrm>
        <a:off x="4251215" y="2956610"/>
        <a:ext cx="5879623" cy="1372485"/>
      </dsp:txXfrm>
    </dsp:sp>
    <dsp:sp modelId="{1199D39C-75D4-48BE-A946-26EA7B29C683}">
      <dsp:nvSpPr>
        <dsp:cNvPr id="0" name=""/>
        <dsp:cNvSpPr/>
      </dsp:nvSpPr>
      <dsp:spPr>
        <a:xfrm flipV="1">
          <a:off x="4138865" y="4329095"/>
          <a:ext cx="6142611" cy="4572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742E58B-61AB-4795-B4E4-9F18EFAB5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320E5D1A-0AF0-4821-8CFD-67AB1007C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1CC094-12E6-4F9F-82F5-1A38127CE907}" type="datetimeFigureOut">
              <a:rPr lang="fr-FR" smtClean="0"/>
              <a:t>27/11/2021</a:t>
            </a:fld>
            <a:endParaRPr lang="fr-FR" dirty="0"/>
          </a:p>
        </p:txBody>
      </p:sp>
      <p:sp>
        <p:nvSpPr>
          <p:cNvPr id="4" name="Espace réservé du pied de page 3">
            <a:extLst>
              <a:ext uri="{FF2B5EF4-FFF2-40B4-BE49-F238E27FC236}">
                <a16:creationId xmlns:a16="http://schemas.microsoft.com/office/drawing/2014/main" id="{0C1D9273-059D-4303-9AEE-30B5FF5887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D39B48BD-76E5-4CAE-ADB1-2B27672E42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C8C91F-236D-448B-B65F-7DC2E5A3EDC4}" type="slidenum">
              <a:rPr lang="fr-FR" smtClean="0"/>
              <a:t>‹N°›</a:t>
            </a:fld>
            <a:endParaRPr lang="fr-FR" dirty="0"/>
          </a:p>
        </p:txBody>
      </p:sp>
    </p:spTree>
    <p:extLst>
      <p:ext uri="{BB962C8B-B14F-4D97-AF65-F5344CB8AC3E}">
        <p14:creationId xmlns:p14="http://schemas.microsoft.com/office/powerpoint/2010/main" val="318635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A08E4-D36B-45FA-8B7F-C57E9F8E890F}" type="datetimeFigureOut">
              <a:rPr lang="fr-FR" smtClean="0"/>
              <a:t>27/11/2021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Fait par Mikedev le 10/08/2021</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8AE5B-508C-4D46-B53E-837F9188B7DD}" type="slidenum">
              <a:rPr lang="fr-FR" smtClean="0"/>
              <a:t>‹N°›</a:t>
            </a:fld>
            <a:endParaRPr lang="fr-FR" dirty="0"/>
          </a:p>
        </p:txBody>
      </p:sp>
    </p:spTree>
    <p:extLst>
      <p:ext uri="{BB962C8B-B14F-4D97-AF65-F5344CB8AC3E}">
        <p14:creationId xmlns:p14="http://schemas.microsoft.com/office/powerpoint/2010/main" val="359616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28AE5B-508C-4D46-B53E-837F9188B7DD}" type="slidenum">
              <a:rPr lang="fr-FR" smtClean="0"/>
              <a:t>1</a:t>
            </a:fld>
            <a:endParaRPr lang="fr-FR" dirty="0"/>
          </a:p>
        </p:txBody>
      </p:sp>
    </p:spTree>
    <p:extLst>
      <p:ext uri="{BB962C8B-B14F-4D97-AF65-F5344CB8AC3E}">
        <p14:creationId xmlns:p14="http://schemas.microsoft.com/office/powerpoint/2010/main" val="277084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46957" y="-2370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r>
              <a:rPr lang="fr-FR" dirty="0" err="1"/>
              <a:t>mikedev</a:t>
            </a:r>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03366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89391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14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198420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849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64251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288777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36570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9EB9F-10D9-4374-AC87-60ECFF0E3E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D344D5B-E710-4F89-8E78-36AB9584F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A6FEE7B-0AE8-466D-B667-6B5738CC7D6E}"/>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3D22E369-5DC5-43D7-9935-5EE9FDBBC6E6}"/>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4A1EA25-B6C0-4B31-8AE5-DB8A8B079EB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895893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F3471-568B-441A-9AFB-B2AE35AD4BE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CCA71A-0613-471F-B63C-65D6003F073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B43781-2EAC-4834-A2CA-92638D9C0BD3}"/>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6C807CF7-0E4D-4DC0-98A8-D7255924A3ED}"/>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E98BC25-D5AA-4748-A852-EA3767F20D68}"/>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607468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46E46-4412-4441-A064-94CC63140E6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5E9043-B6AD-4B5D-8912-B7F20ED15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FAA25B-EC51-4B91-AE0E-02EC984B5025}"/>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CD2CAD5D-19FA-4C28-8B66-ADA2F6FBBBB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931F5C3-0AB5-4CFD-A1F8-FCC749AEBE1D}"/>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5437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r>
              <a:rPr lang="fr-FR" dirty="0" err="1"/>
              <a:t>mikedev</a:t>
            </a:r>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246193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9AB63-7701-4A25-8CEB-D9656206BE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AB0557-D20A-4C51-9DA2-2142C09A5CA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F87F64-11F8-4994-AEC6-48523F8A460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5466316-8CF2-429E-9FB2-8B583BC3F7FF}"/>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6" name="Espace réservé du pied de page 5">
            <a:extLst>
              <a:ext uri="{FF2B5EF4-FFF2-40B4-BE49-F238E27FC236}">
                <a16:creationId xmlns:a16="http://schemas.microsoft.com/office/drawing/2014/main" id="{5EAFB825-36C6-4663-9362-0BD2F1F6B04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8789026-7A5F-4B81-ACF6-28A8EADAB74D}"/>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910655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82304-5877-44AB-B8E8-B9A8FA85BE3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84B750A-5C9D-44C9-8B70-5FEEBD3CF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516E795-93EF-4FF7-A03C-3A9074E3FC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DA26AD-A490-4DC9-9A0C-63890DCD9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BC4C626-57C2-4AC0-9C50-2C522F9FAAF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741496C-65BB-4E1E-8CE9-F26FAA60FC82}"/>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8" name="Espace réservé du pied de page 7">
            <a:extLst>
              <a:ext uri="{FF2B5EF4-FFF2-40B4-BE49-F238E27FC236}">
                <a16:creationId xmlns:a16="http://schemas.microsoft.com/office/drawing/2014/main" id="{A57A85E2-1FB5-48EB-8250-FC54DA3E0A95}"/>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A4A76522-1DE2-4761-9B48-DF61858124CC}"/>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707708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F840E5-59A0-433C-9D00-9045C9AF9C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0890AB3-A493-498E-B176-6E2A6F9E41C4}"/>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4" name="Espace réservé du pied de page 3">
            <a:extLst>
              <a:ext uri="{FF2B5EF4-FFF2-40B4-BE49-F238E27FC236}">
                <a16:creationId xmlns:a16="http://schemas.microsoft.com/office/drawing/2014/main" id="{B322B6E5-ED06-4A56-88DA-94BEFEC4F3F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FFE370AE-7C90-41B3-86D3-9801A599AC3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482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B5547F3-ECB6-43A1-846C-8E75EA9CC57B}"/>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3" name="Espace réservé du pied de page 2">
            <a:extLst>
              <a:ext uri="{FF2B5EF4-FFF2-40B4-BE49-F238E27FC236}">
                <a16:creationId xmlns:a16="http://schemas.microsoft.com/office/drawing/2014/main" id="{E5EDC6FB-A6BC-47C6-896D-4C0C8198353C}"/>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E2C5F6-0940-42DB-B2D9-462E540EC2E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845691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02343-6D1F-4A3E-993A-F8BEE6DD8E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98EB79-C25A-4720-ADF8-9843F2F43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F51AF6-A4BA-455D-AF23-3E08E3C1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3C6F49-B749-46D2-9789-45CC1CA95188}"/>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6" name="Espace réservé du pied de page 5">
            <a:extLst>
              <a:ext uri="{FF2B5EF4-FFF2-40B4-BE49-F238E27FC236}">
                <a16:creationId xmlns:a16="http://schemas.microsoft.com/office/drawing/2014/main" id="{BDABCF10-8732-4FAA-AC8F-B2BDAA46421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EECBFE28-D9C1-40CE-B21A-B927E3B31CAB}"/>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3127795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EEC2B-C3EE-4AE1-B132-870C86E9036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124FA62-1A7D-46E4-BF38-F6BA792B0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9BB40032-29CB-4915-90ED-3CA5CF7C2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4E728E-71BE-4E44-B5F2-1BDFF3F649CB}"/>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6" name="Espace réservé du pied de page 5">
            <a:extLst>
              <a:ext uri="{FF2B5EF4-FFF2-40B4-BE49-F238E27FC236}">
                <a16:creationId xmlns:a16="http://schemas.microsoft.com/office/drawing/2014/main" id="{C90056C9-AB79-41AA-9A59-B9FD60B7EEB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B1ED0DAD-E6A2-463C-AF8E-643E99740354}"/>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42112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E4278-9EBD-4724-9F02-F5ED2D8F973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3218F02-9DCF-4B11-A93C-425C3846FA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8687E9-954B-422B-AC62-352C4AEACFD8}"/>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0F71F490-59E1-4402-8009-DE8602FC4EB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E588553-7B4A-4EDB-9B09-1CB8F510E5AE}"/>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4293838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32C70F-4C19-4DE9-8116-9C7E822416F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987805-3B58-4DC8-BA12-95E1B0EF59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1527B1-12BF-4765-92A1-5B94EB9B673A}"/>
              </a:ext>
            </a:extLst>
          </p:cNvPr>
          <p:cNvSpPr>
            <a:spLocks noGrp="1"/>
          </p:cNvSpPr>
          <p:nvPr>
            <p:ph type="dt" sz="half" idx="10"/>
          </p:nvPr>
        </p:nvSpPr>
        <p:spPr/>
        <p:txBody>
          <a:body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D27B28BB-2A6F-4024-9AC9-E9780E4DB65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D8784F7-8ECF-4D08-BDDC-0B021D099498}"/>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304197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39417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62753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33951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4" name="Footer Placeholder 3"/>
          <p:cNvSpPr>
            <a:spLocks noGrp="1"/>
          </p:cNvSpPr>
          <p:nvPr>
            <p:ph type="ftr" sz="quarter" idx="11"/>
          </p:nvPr>
        </p:nvSpPr>
        <p:spPr/>
        <p:txBody>
          <a:bodyPr/>
          <a:lstStyle/>
          <a:p>
            <a:r>
              <a:rPr lang="fr-FR" dirty="0" err="1"/>
              <a:t>mikedev</a:t>
            </a:r>
            <a:endParaRPr lang="fr-FR" dirty="0"/>
          </a:p>
        </p:txBody>
      </p:sp>
      <p:sp>
        <p:nvSpPr>
          <p:cNvPr id="5" name="Slide Number Placeholder 4"/>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403418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05146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19225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F68BF-F5BE-4C54-8779-E629647EEC8B}" type="datetimeFigureOut">
              <a:rPr lang="fr-FR" smtClean="0"/>
              <a:t>27/11/2021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2603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1F68BF-F5BE-4C54-8779-E629647EEC8B}" type="datetimeFigureOut">
              <a:rPr lang="fr-FR" smtClean="0"/>
              <a:t>27/11/2021</a:t>
            </a:fld>
            <a:endParaRPr lang="fr-F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C2D5BA-034E-41D8-A77C-DBED6BCF960D}" type="slidenum">
              <a:rPr lang="fr-FR" smtClean="0"/>
              <a:t>‹N°›</a:t>
            </a:fld>
            <a:endParaRPr lang="fr-FR" dirty="0"/>
          </a:p>
        </p:txBody>
      </p:sp>
    </p:spTree>
    <p:extLst>
      <p:ext uri="{BB962C8B-B14F-4D97-AF65-F5344CB8AC3E}">
        <p14:creationId xmlns:p14="http://schemas.microsoft.com/office/powerpoint/2010/main" val="17324982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9487C16-6730-47A0-B35A-053BC6E2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00A879A-CC2A-4D98-AFE2-2FB2CD718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5C0C45-4257-45F0-B57F-34609F706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FDFA0-7B2B-4421-9135-9BCF84180FAF}" type="datetimeFigureOut">
              <a:rPr lang="fr-FR" smtClean="0"/>
              <a:t>27/11/2021</a:t>
            </a:fld>
            <a:endParaRPr lang="fr-FR" dirty="0"/>
          </a:p>
        </p:txBody>
      </p:sp>
      <p:sp>
        <p:nvSpPr>
          <p:cNvPr id="5" name="Espace réservé du pied de page 4">
            <a:extLst>
              <a:ext uri="{FF2B5EF4-FFF2-40B4-BE49-F238E27FC236}">
                <a16:creationId xmlns:a16="http://schemas.microsoft.com/office/drawing/2014/main" id="{1D68E9DA-241F-461E-B340-942054DC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xxxxxxx</a:t>
            </a:r>
          </a:p>
        </p:txBody>
      </p:sp>
      <p:sp>
        <p:nvSpPr>
          <p:cNvPr id="6" name="Espace réservé du numéro de diapositive 5">
            <a:extLst>
              <a:ext uri="{FF2B5EF4-FFF2-40B4-BE49-F238E27FC236}">
                <a16:creationId xmlns:a16="http://schemas.microsoft.com/office/drawing/2014/main" id="{DC6392DD-84F1-4BAF-A818-D9F3F8558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4C9EA-3B0A-467D-8574-E9A7937DDF34}" type="slidenum">
              <a:rPr lang="fr-FR" smtClean="0"/>
              <a:t>‹N°›</a:t>
            </a:fld>
            <a:endParaRPr lang="fr-FR" dirty="0"/>
          </a:p>
        </p:txBody>
      </p:sp>
    </p:spTree>
    <p:extLst>
      <p:ext uri="{BB962C8B-B14F-4D97-AF65-F5344CB8AC3E}">
        <p14:creationId xmlns:p14="http://schemas.microsoft.com/office/powerpoint/2010/main" val="19500271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mea01.safelinks.protection.outlook.com/?url=https%3A%2F%2Fgreymatecare.com%2Fabout-us%2F&amp;data=04%7C01%7C%7C2bdd4632aa1d49ab0bd708d95e5e311e%7C84df9e7fe9f640afb435aaaaaaaaaaaa%7C1%7C0%7C637644580903041505%7CUnknown%7CTWFpbGZsb3d8eyJWIjoiMC4wLjAwMDAiLCJQIjoiV2luMzIiLCJBTiI6Ik1haWwiLCJXVCI6Mn0%3D%7C1000&amp;sdata=LmIywLpYq4LrefRRmKv88qZ63UkQ1zM8Mjpm53jDFZQ%3D&amp;reserved=0" TargetMode="External"/><Relationship Id="rId2" Type="http://schemas.openxmlformats.org/officeDocument/2006/relationships/hyperlink" Target="https://sweet-home.info/enjeux/vieillir-en-afrique-entre-mythes-et-realit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BD19B64-48A9-472E-925B-C434263F6369}"/>
              </a:ext>
            </a:extLst>
          </p:cNvPr>
          <p:cNvSpPr txBox="1"/>
          <p:nvPr/>
        </p:nvSpPr>
        <p:spPr>
          <a:xfrm>
            <a:off x="3431057" y="362466"/>
            <a:ext cx="5903443" cy="2985433"/>
          </a:xfrm>
          <a:prstGeom prst="rect">
            <a:avLst/>
          </a:prstGeom>
          <a:noFill/>
        </p:spPr>
        <p:txBody>
          <a:bodyPr wrap="square" rtlCol="0">
            <a:spAutoFit/>
          </a:bodyPr>
          <a:lstStyle/>
          <a:p>
            <a:pPr algn="ctr"/>
            <a:r>
              <a:rPr lang="fr-FR" sz="5400" dirty="0">
                <a:solidFill>
                  <a:schemeClr val="accent6">
                    <a:lumMod val="75000"/>
                  </a:schemeClr>
                </a:solidFill>
                <a:latin typeface="Script MT Bold" panose="03040602040607080904" pitchFamily="66" charset="0"/>
              </a:rPr>
              <a:t>Cahier des charges </a:t>
            </a:r>
          </a:p>
          <a:p>
            <a:pPr algn="ctr"/>
            <a:r>
              <a:rPr lang="fr-FR" sz="5400" dirty="0">
                <a:solidFill>
                  <a:schemeClr val="accent6">
                    <a:lumMod val="75000"/>
                  </a:schemeClr>
                </a:solidFill>
                <a:latin typeface="Script MT Bold" panose="03040602040607080904" pitchFamily="66" charset="0"/>
              </a:rPr>
              <a:t>Société </a:t>
            </a:r>
          </a:p>
          <a:p>
            <a:pPr algn="ctr"/>
            <a:r>
              <a:rPr lang="fr-FR" sz="8000" dirty="0">
                <a:solidFill>
                  <a:srgbClr val="09635A"/>
                </a:solidFill>
                <a:effectLst>
                  <a:outerShdw blurRad="38100" dist="38100" dir="2700000" algn="tl">
                    <a:srgbClr val="000000">
                      <a:alpha val="43137"/>
                    </a:srgbClr>
                  </a:outerShdw>
                </a:effectLst>
                <a:latin typeface="French Script MT" panose="03020402040607040605" pitchFamily="66" charset="0"/>
                <a:ea typeface="+mj-ea"/>
                <a:cs typeface="+mj-cs"/>
              </a:rPr>
              <a:t>Maison Philo</a:t>
            </a:r>
            <a:endParaRPr lang="fr-FR" sz="16600" dirty="0">
              <a:solidFill>
                <a:srgbClr val="09635A"/>
              </a:solidFill>
              <a:effectLst>
                <a:outerShdw blurRad="38100" dist="38100" dir="2700000" algn="tl">
                  <a:srgbClr val="000000">
                    <a:alpha val="43137"/>
                  </a:srgbClr>
                </a:outerShdw>
              </a:effectLst>
              <a:latin typeface="French Script MT" panose="03020402040607040605" pitchFamily="66" charset="0"/>
              <a:ea typeface="+mj-ea"/>
              <a:cs typeface="+mj-cs"/>
            </a:endParaRPr>
          </a:p>
        </p:txBody>
      </p:sp>
      <p:sp>
        <p:nvSpPr>
          <p:cNvPr id="5" name="ZoneTexte 4">
            <a:extLst>
              <a:ext uri="{FF2B5EF4-FFF2-40B4-BE49-F238E27FC236}">
                <a16:creationId xmlns:a16="http://schemas.microsoft.com/office/drawing/2014/main" id="{F7C45AD9-BB40-4E67-BFF1-44FEEFCD19EA}"/>
              </a:ext>
            </a:extLst>
          </p:cNvPr>
          <p:cNvSpPr txBox="1"/>
          <p:nvPr/>
        </p:nvSpPr>
        <p:spPr>
          <a:xfrm>
            <a:off x="2461566" y="5411176"/>
            <a:ext cx="7842421" cy="369332"/>
          </a:xfrm>
          <a:prstGeom prst="rect">
            <a:avLst/>
          </a:prstGeom>
          <a:noFill/>
        </p:spPr>
        <p:txBody>
          <a:bodyPr wrap="square" rtlCol="0">
            <a:spAutoFit/>
          </a:bodyPr>
          <a:lstStyle/>
          <a:p>
            <a:pPr algn="ctr"/>
            <a:r>
              <a:rPr lang="fr-FR" dirty="0"/>
              <a:t>Création d’un site web</a:t>
            </a:r>
          </a:p>
        </p:txBody>
      </p:sp>
      <p:sp>
        <p:nvSpPr>
          <p:cNvPr id="6" name="ZoneTexte 5">
            <a:extLst>
              <a:ext uri="{FF2B5EF4-FFF2-40B4-BE49-F238E27FC236}">
                <a16:creationId xmlns:a16="http://schemas.microsoft.com/office/drawing/2014/main" id="{55AE57D0-6B31-4154-8A43-41832FB9215F}"/>
              </a:ext>
            </a:extLst>
          </p:cNvPr>
          <p:cNvSpPr txBox="1"/>
          <p:nvPr/>
        </p:nvSpPr>
        <p:spPr>
          <a:xfrm>
            <a:off x="5002939" y="5873666"/>
            <a:ext cx="2759676" cy="584775"/>
          </a:xfrm>
          <a:prstGeom prst="rect">
            <a:avLst/>
          </a:prstGeom>
          <a:noFill/>
        </p:spPr>
        <p:txBody>
          <a:bodyPr wrap="square" rtlCol="0">
            <a:spAutoFit/>
          </a:bodyPr>
          <a:lstStyle/>
          <a:p>
            <a:pPr algn="ctr"/>
            <a:r>
              <a:rPr lang="fr-FR" sz="1600" dirty="0">
                <a:latin typeface="Calibri" panose="020F0502020204030204" pitchFamily="34" charset="0"/>
                <a:cs typeface="Calibri" panose="020F0502020204030204" pitchFamily="34" charset="0"/>
              </a:rPr>
              <a:t>Fait par Mikedev</a:t>
            </a:r>
          </a:p>
          <a:p>
            <a:pPr algn="ctr"/>
            <a:r>
              <a:rPr lang="fr-FR" sz="1600" dirty="0">
                <a:latin typeface="Calibri" panose="020F0502020204030204" pitchFamily="34" charset="0"/>
                <a:cs typeface="Calibri" panose="020F0502020204030204" pitchFamily="34" charset="0"/>
              </a:rPr>
              <a:t>Le 5 Aout 2021</a:t>
            </a:r>
          </a:p>
        </p:txBody>
      </p:sp>
      <p:pic>
        <p:nvPicPr>
          <p:cNvPr id="7" name="Image 6">
            <a:extLst>
              <a:ext uri="{FF2B5EF4-FFF2-40B4-BE49-F238E27FC236}">
                <a16:creationId xmlns:a16="http://schemas.microsoft.com/office/drawing/2014/main" id="{57560ED3-FB13-486D-B31A-F2E2CEB057BB}"/>
              </a:ext>
            </a:extLst>
          </p:cNvPr>
          <p:cNvPicPr>
            <a:picLocks noChangeAspect="1"/>
          </p:cNvPicPr>
          <p:nvPr/>
        </p:nvPicPr>
        <p:blipFill>
          <a:blip r:embed="rId3"/>
          <a:stretch>
            <a:fillRect/>
          </a:stretch>
        </p:blipFill>
        <p:spPr>
          <a:xfrm>
            <a:off x="5448454" y="3327581"/>
            <a:ext cx="1868647" cy="2104588"/>
          </a:xfrm>
          <a:prstGeom prst="rect">
            <a:avLst/>
          </a:prstGeom>
        </p:spPr>
      </p:pic>
    </p:spTree>
    <p:extLst>
      <p:ext uri="{BB962C8B-B14F-4D97-AF65-F5344CB8AC3E}">
        <p14:creationId xmlns:p14="http://schemas.microsoft.com/office/powerpoint/2010/main" val="408586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BD611-538C-430B-8A38-A50B25973C99}"/>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4.Arborescence</a:t>
            </a:r>
          </a:p>
        </p:txBody>
      </p:sp>
      <p:graphicFrame>
        <p:nvGraphicFramePr>
          <p:cNvPr id="4" name="Diagramme 3">
            <a:extLst>
              <a:ext uri="{FF2B5EF4-FFF2-40B4-BE49-F238E27FC236}">
                <a16:creationId xmlns:a16="http://schemas.microsoft.com/office/drawing/2014/main" id="{5B2A4830-4503-42EA-BB04-D6F605905D74}"/>
              </a:ext>
            </a:extLst>
          </p:cNvPr>
          <p:cNvGraphicFramePr/>
          <p:nvPr>
            <p:extLst>
              <p:ext uri="{D42A27DB-BD31-4B8C-83A1-F6EECF244321}">
                <p14:modId xmlns:p14="http://schemas.microsoft.com/office/powerpoint/2010/main" val="3081587960"/>
              </p:ext>
            </p:extLst>
          </p:nvPr>
        </p:nvGraphicFramePr>
        <p:xfrm>
          <a:off x="404037" y="719666"/>
          <a:ext cx="11004697"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16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E416FA7D-5568-441C-8C2F-2C1051F959F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10" name="Espace réservé du contenu 2">
            <a:extLst>
              <a:ext uri="{FF2B5EF4-FFF2-40B4-BE49-F238E27FC236}">
                <a16:creationId xmlns:a16="http://schemas.microsoft.com/office/drawing/2014/main" id="{34D77D46-C381-4D48-92A6-87709A174DD1}"/>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Barre de navigation :</a:t>
            </a:r>
            <a:r>
              <a:rPr lang="en-US" b="0" dirty="0">
                <a:solidFill>
                  <a:schemeClr val="tx1"/>
                </a:solidFill>
                <a:effectLst/>
              </a:rPr>
              <a:t> </a:t>
            </a:r>
            <a:r>
              <a:rPr lang="fr-FR" b="0" dirty="0">
                <a:solidFill>
                  <a:schemeClr val="tx1"/>
                </a:solidFill>
                <a:effectLst/>
              </a:rPr>
              <a:t>#043106;</a:t>
            </a:r>
          </a:p>
          <a:p>
            <a:r>
              <a:rPr lang="fr-FR" b="0" dirty="0">
                <a:solidFill>
                  <a:schemeClr val="tx1"/>
                </a:solidFill>
                <a:effectLst/>
              </a:rPr>
              <a:t>Police d’écriture : 'Tangerine', cursive;</a:t>
            </a:r>
          </a:p>
          <a:p>
            <a:r>
              <a:rPr lang="fr-FR" b="0" dirty="0">
                <a:solidFill>
                  <a:schemeClr val="tx1"/>
                </a:solidFill>
                <a:effectLst/>
              </a:rPr>
              <a:t>Couleur du texte à l’intérieur des boutons : #d3c37b;</a:t>
            </a:r>
          </a:p>
          <a:p>
            <a:r>
              <a:rPr lang="fr-FR" dirty="0">
                <a:solidFill>
                  <a:schemeClr val="tx1"/>
                </a:solidFill>
              </a:rPr>
              <a:t>Logo : </a:t>
            </a:r>
          </a:p>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11" name="ZoneTexte 10">
            <a:extLst>
              <a:ext uri="{FF2B5EF4-FFF2-40B4-BE49-F238E27FC236}">
                <a16:creationId xmlns:a16="http://schemas.microsoft.com/office/drawing/2014/main" id="{65A164C4-C1CB-4AD2-8780-F5A39134A44F}"/>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Charte graphique</a:t>
            </a:r>
          </a:p>
        </p:txBody>
      </p:sp>
      <p:pic>
        <p:nvPicPr>
          <p:cNvPr id="5" name="Image 4">
            <a:extLst>
              <a:ext uri="{FF2B5EF4-FFF2-40B4-BE49-F238E27FC236}">
                <a16:creationId xmlns:a16="http://schemas.microsoft.com/office/drawing/2014/main" id="{C3691A85-1741-4181-9994-56703C74DE61}"/>
              </a:ext>
            </a:extLst>
          </p:cNvPr>
          <p:cNvPicPr>
            <a:picLocks noChangeAspect="1"/>
          </p:cNvPicPr>
          <p:nvPr/>
        </p:nvPicPr>
        <p:blipFill>
          <a:blip r:embed="rId2"/>
          <a:stretch>
            <a:fillRect/>
          </a:stretch>
        </p:blipFill>
        <p:spPr>
          <a:xfrm>
            <a:off x="1944664" y="3429000"/>
            <a:ext cx="1218160" cy="1371969"/>
          </a:xfrm>
          <a:prstGeom prst="rect">
            <a:avLst/>
          </a:prstGeom>
        </p:spPr>
      </p:pic>
    </p:spTree>
    <p:extLst>
      <p:ext uri="{BB962C8B-B14F-4D97-AF65-F5344CB8AC3E}">
        <p14:creationId xmlns:p14="http://schemas.microsoft.com/office/powerpoint/2010/main" val="252426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14665-E6E7-48B8-882D-299C733D2F1F}"/>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223E2D67-EC4C-46AD-98CE-03A617A7B78A}"/>
              </a:ext>
            </a:extLst>
          </p:cNvPr>
          <p:cNvSpPr txBox="1">
            <a:spLocks/>
          </p:cNvSpPr>
          <p:nvPr/>
        </p:nvSpPr>
        <p:spPr>
          <a:xfrm>
            <a:off x="677863" y="2362609"/>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3160FE25-E11C-4AFA-A5C9-00DD3E1EDFDB}"/>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Page d’accueil</a:t>
            </a:r>
          </a:p>
        </p:txBody>
      </p:sp>
      <p:pic>
        <p:nvPicPr>
          <p:cNvPr id="5" name="Image 4">
            <a:extLst>
              <a:ext uri="{FF2B5EF4-FFF2-40B4-BE49-F238E27FC236}">
                <a16:creationId xmlns:a16="http://schemas.microsoft.com/office/drawing/2014/main" id="{66DBE12C-F2A4-435E-9C08-21370EBEFB22}"/>
              </a:ext>
            </a:extLst>
          </p:cNvPr>
          <p:cNvPicPr>
            <a:picLocks noChangeAspect="1"/>
          </p:cNvPicPr>
          <p:nvPr/>
        </p:nvPicPr>
        <p:blipFill>
          <a:blip r:embed="rId2"/>
          <a:stretch>
            <a:fillRect/>
          </a:stretch>
        </p:blipFill>
        <p:spPr>
          <a:xfrm>
            <a:off x="794192" y="2007775"/>
            <a:ext cx="9054658" cy="4644888"/>
          </a:xfrm>
          <a:prstGeom prst="rect">
            <a:avLst/>
          </a:prstGeom>
        </p:spPr>
      </p:pic>
      <p:sp>
        <p:nvSpPr>
          <p:cNvPr id="9" name="ZoneTexte 8">
            <a:extLst>
              <a:ext uri="{FF2B5EF4-FFF2-40B4-BE49-F238E27FC236}">
                <a16:creationId xmlns:a16="http://schemas.microsoft.com/office/drawing/2014/main" id="{0CC1891C-640B-429D-9C9C-5F82462D90F5}"/>
              </a:ext>
            </a:extLst>
          </p:cNvPr>
          <p:cNvSpPr txBox="1"/>
          <p:nvPr/>
        </p:nvSpPr>
        <p:spPr>
          <a:xfrm>
            <a:off x="6686550" y="2849528"/>
            <a:ext cx="3031608" cy="369332"/>
          </a:xfrm>
          <a:prstGeom prst="rect">
            <a:avLst/>
          </a:prstGeom>
          <a:solidFill>
            <a:schemeClr val="bg1"/>
          </a:solidFill>
        </p:spPr>
        <p:txBody>
          <a:bodyPr wrap="square" rtlCol="0">
            <a:spAutoFit/>
          </a:bodyPr>
          <a:lstStyle/>
          <a:p>
            <a:endParaRPr lang="fr-FR" dirty="0"/>
          </a:p>
        </p:txBody>
      </p:sp>
      <p:pic>
        <p:nvPicPr>
          <p:cNvPr id="12" name="Image 11">
            <a:extLst>
              <a:ext uri="{FF2B5EF4-FFF2-40B4-BE49-F238E27FC236}">
                <a16:creationId xmlns:a16="http://schemas.microsoft.com/office/drawing/2014/main" id="{938F209A-A9B8-4488-8E50-F874911416A3}"/>
              </a:ext>
            </a:extLst>
          </p:cNvPr>
          <p:cNvPicPr>
            <a:picLocks noChangeAspect="1"/>
          </p:cNvPicPr>
          <p:nvPr/>
        </p:nvPicPr>
        <p:blipFill>
          <a:blip r:embed="rId3"/>
          <a:stretch>
            <a:fillRect/>
          </a:stretch>
        </p:blipFill>
        <p:spPr>
          <a:xfrm>
            <a:off x="6686550" y="3211038"/>
            <a:ext cx="3153112" cy="3148519"/>
          </a:xfrm>
          <a:prstGeom prst="rect">
            <a:avLst/>
          </a:prstGeom>
        </p:spPr>
      </p:pic>
    </p:spTree>
    <p:extLst>
      <p:ext uri="{BB962C8B-B14F-4D97-AF65-F5344CB8AC3E}">
        <p14:creationId xmlns:p14="http://schemas.microsoft.com/office/powerpoint/2010/main" val="232995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14665-E6E7-48B8-882D-299C733D2F1F}"/>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223E2D67-EC4C-46AD-98CE-03A617A7B78A}"/>
              </a:ext>
            </a:extLst>
          </p:cNvPr>
          <p:cNvSpPr txBox="1">
            <a:spLocks/>
          </p:cNvSpPr>
          <p:nvPr/>
        </p:nvSpPr>
        <p:spPr>
          <a:xfrm>
            <a:off x="677863" y="2362609"/>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3160FE25-E11C-4AFA-A5C9-00DD3E1EDFDB}"/>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Bienvenue chez nous</a:t>
            </a:r>
          </a:p>
        </p:txBody>
      </p:sp>
      <p:sp>
        <p:nvSpPr>
          <p:cNvPr id="9" name="ZoneTexte 8">
            <a:extLst>
              <a:ext uri="{FF2B5EF4-FFF2-40B4-BE49-F238E27FC236}">
                <a16:creationId xmlns:a16="http://schemas.microsoft.com/office/drawing/2014/main" id="{0CC1891C-640B-429D-9C9C-5F82462D90F5}"/>
              </a:ext>
            </a:extLst>
          </p:cNvPr>
          <p:cNvSpPr txBox="1"/>
          <p:nvPr/>
        </p:nvSpPr>
        <p:spPr>
          <a:xfrm>
            <a:off x="6686550" y="2849528"/>
            <a:ext cx="3031608" cy="369332"/>
          </a:xfrm>
          <a:prstGeom prst="rect">
            <a:avLst/>
          </a:prstGeom>
          <a:solidFill>
            <a:schemeClr val="bg1"/>
          </a:solidFill>
        </p:spPr>
        <p:txBody>
          <a:bodyPr wrap="square" rtlCol="0">
            <a:spAutoFit/>
          </a:bodyPr>
          <a:lstStyle/>
          <a:p>
            <a:endParaRPr lang="fr-FR" dirty="0"/>
          </a:p>
        </p:txBody>
      </p:sp>
      <p:pic>
        <p:nvPicPr>
          <p:cNvPr id="10" name="Image 9">
            <a:extLst>
              <a:ext uri="{FF2B5EF4-FFF2-40B4-BE49-F238E27FC236}">
                <a16:creationId xmlns:a16="http://schemas.microsoft.com/office/drawing/2014/main" id="{8BD67CA9-5D53-467C-BAEB-597077B4E277}"/>
              </a:ext>
            </a:extLst>
          </p:cNvPr>
          <p:cNvPicPr>
            <a:picLocks noChangeAspect="1"/>
          </p:cNvPicPr>
          <p:nvPr/>
        </p:nvPicPr>
        <p:blipFill rotWithShape="1">
          <a:blip r:embed="rId2"/>
          <a:srcRect b="17905"/>
          <a:stretch/>
        </p:blipFill>
        <p:spPr>
          <a:xfrm>
            <a:off x="0" y="2585895"/>
            <a:ext cx="12192000" cy="843105"/>
          </a:xfrm>
          <a:prstGeom prst="rect">
            <a:avLst/>
          </a:prstGeom>
        </p:spPr>
      </p:pic>
    </p:spTree>
    <p:extLst>
      <p:ext uri="{BB962C8B-B14F-4D97-AF65-F5344CB8AC3E}">
        <p14:creationId xmlns:p14="http://schemas.microsoft.com/office/powerpoint/2010/main" val="311414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14665-E6E7-48B8-882D-299C733D2F1F}"/>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223E2D67-EC4C-46AD-98CE-03A617A7B78A}"/>
              </a:ext>
            </a:extLst>
          </p:cNvPr>
          <p:cNvSpPr txBox="1">
            <a:spLocks/>
          </p:cNvSpPr>
          <p:nvPr/>
        </p:nvSpPr>
        <p:spPr>
          <a:xfrm>
            <a:off x="677863" y="2362609"/>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3160FE25-E11C-4AFA-A5C9-00DD3E1EDFDB}"/>
              </a:ext>
            </a:extLst>
          </p:cNvPr>
          <p:cNvSpPr txBox="1"/>
          <p:nvPr/>
        </p:nvSpPr>
        <p:spPr>
          <a:xfrm>
            <a:off x="776178" y="1608201"/>
            <a:ext cx="9218428" cy="1200329"/>
          </a:xfrm>
          <a:prstGeom prst="rect">
            <a:avLst/>
          </a:prstGeom>
          <a:noFill/>
        </p:spPr>
        <p:txBody>
          <a:bodyPr wrap="square" rtlCol="0">
            <a:spAutoFit/>
          </a:bodyPr>
          <a:lstStyle/>
          <a:p>
            <a:pPr algn="just"/>
            <a:r>
              <a:rPr lang="fr-FR" dirty="0"/>
              <a:t>Les rubriques des sous-sections de </a:t>
            </a:r>
            <a:r>
              <a:rPr lang="fr-FR" dirty="0">
                <a:solidFill>
                  <a:schemeClr val="accent6">
                    <a:lumMod val="75000"/>
                  </a:schemeClr>
                </a:solidFill>
              </a:rPr>
              <a:t>Bienvenue chez nous </a:t>
            </a:r>
            <a:r>
              <a:rPr lang="fr-FR" dirty="0"/>
              <a:t>sont à présenter dans des boxes.</a:t>
            </a:r>
          </a:p>
          <a:p>
            <a:pPr algn="ctr"/>
            <a:r>
              <a:rPr lang="fr-FR" i="1" dirty="0"/>
              <a:t>Exemple pour la sous section</a:t>
            </a:r>
            <a:r>
              <a:rPr lang="fr-FR" dirty="0">
                <a:solidFill>
                  <a:schemeClr val="accent6">
                    <a:lumMod val="75000"/>
                  </a:schemeClr>
                </a:solidFill>
              </a:rPr>
              <a:t> Qui sommes nous:</a:t>
            </a:r>
          </a:p>
          <a:p>
            <a:pPr algn="just"/>
            <a:r>
              <a:rPr lang="fr-FR" dirty="0">
                <a:solidFill>
                  <a:schemeClr val="accent6">
                    <a:lumMod val="75000"/>
                  </a:schemeClr>
                </a:solidFill>
              </a:rPr>
              <a:t> </a:t>
            </a:r>
          </a:p>
        </p:txBody>
      </p:sp>
      <p:sp>
        <p:nvSpPr>
          <p:cNvPr id="9" name="ZoneTexte 8">
            <a:extLst>
              <a:ext uri="{FF2B5EF4-FFF2-40B4-BE49-F238E27FC236}">
                <a16:creationId xmlns:a16="http://schemas.microsoft.com/office/drawing/2014/main" id="{0CC1891C-640B-429D-9C9C-5F82462D90F5}"/>
              </a:ext>
            </a:extLst>
          </p:cNvPr>
          <p:cNvSpPr txBox="1"/>
          <p:nvPr/>
        </p:nvSpPr>
        <p:spPr>
          <a:xfrm>
            <a:off x="6686550" y="2849528"/>
            <a:ext cx="3031608" cy="369332"/>
          </a:xfrm>
          <a:prstGeom prst="rect">
            <a:avLst/>
          </a:prstGeom>
          <a:solidFill>
            <a:schemeClr val="bg1"/>
          </a:solidFill>
        </p:spPr>
        <p:txBody>
          <a:bodyPr wrap="square" rtlCol="0">
            <a:spAutoFit/>
          </a:bodyPr>
          <a:lstStyle/>
          <a:p>
            <a:endParaRPr lang="fr-FR" dirty="0"/>
          </a:p>
        </p:txBody>
      </p:sp>
      <p:sp>
        <p:nvSpPr>
          <p:cNvPr id="5" name="Rectangle : coins arrondis 4">
            <a:extLst>
              <a:ext uri="{FF2B5EF4-FFF2-40B4-BE49-F238E27FC236}">
                <a16:creationId xmlns:a16="http://schemas.microsoft.com/office/drawing/2014/main" id="{DB397BFE-0C68-4CD4-BE6D-79160105A9F7}"/>
              </a:ext>
            </a:extLst>
          </p:cNvPr>
          <p:cNvSpPr/>
          <p:nvPr/>
        </p:nvSpPr>
        <p:spPr>
          <a:xfrm>
            <a:off x="1669312" y="2860161"/>
            <a:ext cx="3189767" cy="171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Notre histoire</a:t>
            </a:r>
          </a:p>
        </p:txBody>
      </p:sp>
      <p:sp>
        <p:nvSpPr>
          <p:cNvPr id="11" name="Rectangle : coins arrondis 10">
            <a:extLst>
              <a:ext uri="{FF2B5EF4-FFF2-40B4-BE49-F238E27FC236}">
                <a16:creationId xmlns:a16="http://schemas.microsoft.com/office/drawing/2014/main" id="{7BA913B1-F16D-4F3A-A959-90D70C414180}"/>
              </a:ext>
            </a:extLst>
          </p:cNvPr>
          <p:cNvSpPr/>
          <p:nvPr/>
        </p:nvSpPr>
        <p:spPr>
          <a:xfrm>
            <a:off x="5850528" y="2814446"/>
            <a:ext cx="3189767" cy="171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Notre vision</a:t>
            </a:r>
          </a:p>
        </p:txBody>
      </p:sp>
      <p:sp>
        <p:nvSpPr>
          <p:cNvPr id="12" name="Rectangle : coins arrondis 11">
            <a:extLst>
              <a:ext uri="{FF2B5EF4-FFF2-40B4-BE49-F238E27FC236}">
                <a16:creationId xmlns:a16="http://schemas.microsoft.com/office/drawing/2014/main" id="{5E02ACBB-3855-4969-8A6B-D90C058683A2}"/>
              </a:ext>
            </a:extLst>
          </p:cNvPr>
          <p:cNvSpPr/>
          <p:nvPr/>
        </p:nvSpPr>
        <p:spPr>
          <a:xfrm>
            <a:off x="3884428" y="4798831"/>
            <a:ext cx="3189767" cy="171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Nos objectifs</a:t>
            </a:r>
          </a:p>
        </p:txBody>
      </p:sp>
    </p:spTree>
    <p:extLst>
      <p:ext uri="{BB962C8B-B14F-4D97-AF65-F5344CB8AC3E}">
        <p14:creationId xmlns:p14="http://schemas.microsoft.com/office/powerpoint/2010/main" val="42128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84D64-629C-4F35-A208-34A5F7869D61}"/>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7F7E2846-48E0-46B4-AA66-CD25A283BA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r>
              <a:rPr lang="fr-FR" dirty="0">
                <a:latin typeface="Rubik-Regular"/>
              </a:rPr>
              <a:t>Exemple de sites</a:t>
            </a:r>
          </a:p>
          <a:p>
            <a:pPr marL="0" indent="0">
              <a:buNone/>
            </a:pPr>
            <a:r>
              <a:rPr lang="fr-FR" u="sng" dirty="0">
                <a:hlinkClick r:id="rId2" tooltip="Protégé par Outlook : https://sweet-home.info/enjeux/vieillir-en-afrique-entre-mythes-et-realites/. Cliquez ou appuyez pour suivre le lien."/>
              </a:rPr>
              <a:t>https://sweet-home.info/enjeux/vieillir-en-afrique-entre-mythes-et-realites/</a:t>
            </a:r>
            <a:endParaRPr lang="fr-FR" dirty="0">
              <a:latin typeface="Rubik-Regular"/>
            </a:endParaRPr>
          </a:p>
          <a:p>
            <a:pPr marL="0" indent="0">
              <a:buNone/>
            </a:pPr>
            <a:r>
              <a:rPr lang="fr-FR" u="sng" dirty="0">
                <a:hlinkClick r:id="rId3" tooltip="Protégé par Outlook : https://greymatecare.com/about-us/. Cliquez ou appuyez pour suivre le lien."/>
              </a:rPr>
              <a:t>https://greymatecare.com/about-us/</a:t>
            </a:r>
            <a:endParaRPr lang="fr-FR" dirty="0">
              <a:latin typeface="Rubik-Regular"/>
            </a:endParaRPr>
          </a:p>
          <a:p>
            <a:pPr marL="0" indent="0">
              <a:buNone/>
            </a:pPr>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DB895BC8-E91C-4E01-A232-85B071CF229B}"/>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Design / Ergonomie /UX</a:t>
            </a:r>
          </a:p>
        </p:txBody>
      </p:sp>
    </p:spTree>
    <p:extLst>
      <p:ext uri="{BB962C8B-B14F-4D97-AF65-F5344CB8AC3E}">
        <p14:creationId xmlns:p14="http://schemas.microsoft.com/office/powerpoint/2010/main" val="64400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26385900-ADB0-45C0-9290-DD580D181223}"/>
              </a:ext>
            </a:extLst>
          </p:cNvPr>
          <p:cNvSpPr txBox="1"/>
          <p:nvPr/>
        </p:nvSpPr>
        <p:spPr>
          <a:xfrm>
            <a:off x="2170970" y="1608201"/>
            <a:ext cx="4843847" cy="369332"/>
          </a:xfrm>
          <a:prstGeom prst="rect">
            <a:avLst/>
          </a:prstGeom>
          <a:noFill/>
        </p:spPr>
        <p:txBody>
          <a:bodyPr wrap="square" rtlCol="0">
            <a:spAutoFit/>
          </a:bodyPr>
          <a:lstStyle/>
          <a:p>
            <a:pPr algn="ctr"/>
            <a:r>
              <a:rPr lang="fr-FR" dirty="0">
                <a:solidFill>
                  <a:schemeClr val="accent6">
                    <a:lumMod val="75000"/>
                  </a:schemeClr>
                </a:solidFill>
              </a:rPr>
              <a:t>Page d’accueil</a:t>
            </a:r>
          </a:p>
        </p:txBody>
      </p:sp>
      <p:grpSp>
        <p:nvGrpSpPr>
          <p:cNvPr id="5" name="Groupe 4">
            <a:extLst>
              <a:ext uri="{FF2B5EF4-FFF2-40B4-BE49-F238E27FC236}">
                <a16:creationId xmlns:a16="http://schemas.microsoft.com/office/drawing/2014/main" id="{9846D7E0-059A-4FA6-B8D4-CF69F84437EE}"/>
              </a:ext>
            </a:extLst>
          </p:cNvPr>
          <p:cNvGrpSpPr/>
          <p:nvPr/>
        </p:nvGrpSpPr>
        <p:grpSpPr>
          <a:xfrm>
            <a:off x="5543550" y="1327449"/>
            <a:ext cx="5143500" cy="5638212"/>
            <a:chOff x="1453" y="-1"/>
            <a:chExt cx="1397130" cy="3121846"/>
          </a:xfrm>
        </p:grpSpPr>
        <p:sp>
          <p:nvSpPr>
            <p:cNvPr id="6" name="Organigramme : Opération manuelle 5">
              <a:extLst>
                <a:ext uri="{FF2B5EF4-FFF2-40B4-BE49-F238E27FC236}">
                  <a16:creationId xmlns:a16="http://schemas.microsoft.com/office/drawing/2014/main" id="{E1B2467F-F071-4DCE-BA06-51A88E9AE176}"/>
                </a:ext>
              </a:extLst>
            </p:cNvPr>
            <p:cNvSpPr/>
            <p:nvPr/>
          </p:nvSpPr>
          <p:spPr>
            <a:xfrm rot="16200000">
              <a:off x="-860905" y="862357"/>
              <a:ext cx="3121846" cy="1397130"/>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rganigramme : Opération manuelle 4">
              <a:extLst>
                <a:ext uri="{FF2B5EF4-FFF2-40B4-BE49-F238E27FC236}">
                  <a16:creationId xmlns:a16="http://schemas.microsoft.com/office/drawing/2014/main" id="{38E9139B-5104-4C2C-A68B-A120FB4E21FA}"/>
                </a:ext>
              </a:extLst>
            </p:cNvPr>
            <p:cNvSpPr txBox="1"/>
            <p:nvPr/>
          </p:nvSpPr>
          <p:spPr>
            <a:xfrm rot="21600000">
              <a:off x="1453" y="624368"/>
              <a:ext cx="1397130" cy="1873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0" tIns="0" rIns="167742" bIns="0" numCol="1" spcCol="1270" anchor="t" anchorCtr="0">
              <a:noAutofit/>
            </a:bodyPr>
            <a:lstStyle/>
            <a:p>
              <a:pPr marL="0" lvl="0" indent="0" algn="l" defTabSz="1155700">
                <a:lnSpc>
                  <a:spcPct val="90000"/>
                </a:lnSpc>
                <a:spcBef>
                  <a:spcPct val="0"/>
                </a:spcBef>
                <a:spcAft>
                  <a:spcPct val="35000"/>
                </a:spcAft>
                <a:buNone/>
              </a:pPr>
              <a:endParaRPr lang="fr-FR" sz="2600" kern="1200" dirty="0"/>
            </a:p>
            <a:p>
              <a:pPr marL="228600" lvl="1" indent="-228600" algn="l" defTabSz="889000">
                <a:lnSpc>
                  <a:spcPct val="90000"/>
                </a:lnSpc>
                <a:spcBef>
                  <a:spcPct val="0"/>
                </a:spcBef>
                <a:spcAft>
                  <a:spcPct val="15000"/>
                </a:spcAft>
                <a:buChar char="•"/>
              </a:pPr>
              <a:endParaRPr lang="fr-FR" sz="2000" kern="1200" dirty="0"/>
            </a:p>
            <a:p>
              <a:pPr marL="228600" lvl="1" indent="-228600" algn="l" defTabSz="889000">
                <a:lnSpc>
                  <a:spcPct val="90000"/>
                </a:lnSpc>
                <a:spcBef>
                  <a:spcPct val="0"/>
                </a:spcBef>
                <a:spcAft>
                  <a:spcPct val="15000"/>
                </a:spcAft>
                <a:buChar char="•"/>
              </a:pPr>
              <a:endParaRPr lang="fr-FR" sz="2000" kern="1200" dirty="0"/>
            </a:p>
          </p:txBody>
        </p:sp>
      </p:grpSp>
      <p:sp>
        <p:nvSpPr>
          <p:cNvPr id="8" name="Rectangle 7">
            <a:extLst>
              <a:ext uri="{FF2B5EF4-FFF2-40B4-BE49-F238E27FC236}">
                <a16:creationId xmlns:a16="http://schemas.microsoft.com/office/drawing/2014/main" id="{FF523BD3-DA8E-4245-9E06-02EEF0DDCD42}"/>
              </a:ext>
            </a:extLst>
          </p:cNvPr>
          <p:cNvSpPr/>
          <p:nvPr/>
        </p:nvSpPr>
        <p:spPr>
          <a:xfrm>
            <a:off x="6153148" y="2039111"/>
            <a:ext cx="2287375" cy="430887"/>
          </a:xfrm>
          <a:prstGeom prst="rect">
            <a:avLst/>
          </a:prstGeom>
          <a:ln>
            <a:noFill/>
          </a:ln>
        </p:spPr>
        <p:txBody>
          <a:bodyPr wrap="square" lIns="0" tIns="0" rIns="0" bIns="0" rtlCol="0">
            <a:spAutoFit/>
          </a:bodyPr>
          <a:lstStyle/>
          <a:p>
            <a:pPr algn="ctr"/>
            <a:r>
              <a:rPr lang="fr-FR" sz="2800" b="1" dirty="0">
                <a:solidFill>
                  <a:srgbClr val="FFC000"/>
                </a:solidFill>
              </a:rPr>
              <a:t>AFRIQUE</a:t>
            </a:r>
          </a:p>
        </p:txBody>
      </p:sp>
      <p:sp>
        <p:nvSpPr>
          <p:cNvPr id="9" name="Rectangle 8">
            <a:extLst>
              <a:ext uri="{FF2B5EF4-FFF2-40B4-BE49-F238E27FC236}">
                <a16:creationId xmlns:a16="http://schemas.microsoft.com/office/drawing/2014/main" id="{68FA670D-9048-44C1-9DDF-90DFFCCCAB24}"/>
              </a:ext>
            </a:extLst>
          </p:cNvPr>
          <p:cNvSpPr/>
          <p:nvPr/>
        </p:nvSpPr>
        <p:spPr>
          <a:xfrm>
            <a:off x="5641974" y="2562698"/>
            <a:ext cx="4775201" cy="3870290"/>
          </a:xfrm>
          <a:prstGeom prst="rect">
            <a:avLst/>
          </a:prstGeom>
        </p:spPr>
        <p:txBody>
          <a:bodyPr wrap="square" lIns="0" tIns="0" rIns="0" bIns="0" rtlCol="0" anchor="t">
            <a:spAutoFit/>
          </a:bodyPr>
          <a:lstStyle/>
          <a:p>
            <a:pPr algn="ctr">
              <a:lnSpc>
                <a:spcPts val="1900"/>
              </a:lnSpc>
            </a:pPr>
            <a:r>
              <a:rPr lang="fr-FR" dirty="0">
                <a:solidFill>
                  <a:schemeClr val="bg1"/>
                </a:solidFill>
                <a:cs typeface="Segoe UI" panose="020B0502040204020203" pitchFamily="34" charset="0"/>
              </a:rPr>
              <a:t>Souvent présenté comme un continent jeune, l’Afrique n’échappe pas au phénomène de vieillissement de population.</a:t>
            </a:r>
          </a:p>
          <a:p>
            <a:pPr algn="ctr"/>
            <a:endParaRPr lang="fr-FR" dirty="0">
              <a:solidFill>
                <a:schemeClr val="bg1"/>
              </a:solidFill>
              <a:cs typeface="Segoe UI" panose="020B0502040204020203" pitchFamily="34" charset="0"/>
            </a:endParaRPr>
          </a:p>
          <a:p>
            <a:pPr algn="ctr"/>
            <a:r>
              <a:rPr lang="fr-FR" dirty="0">
                <a:solidFill>
                  <a:schemeClr val="bg1"/>
                </a:solidFill>
                <a:cs typeface="Segoe UI" panose="020B0502040204020203" pitchFamily="34" charset="0"/>
              </a:rPr>
              <a:t>Les projections d’ici 2050 indiquent que </a:t>
            </a:r>
            <a:r>
              <a:rPr lang="fr-FR" i="1" dirty="0">
                <a:solidFill>
                  <a:schemeClr val="bg1"/>
                </a:solidFill>
                <a:cs typeface="Segoe UI" panose="020B0502040204020203" pitchFamily="34" charset="0"/>
              </a:rPr>
              <a:t>la progression des effectifs de</a:t>
            </a:r>
          </a:p>
          <a:p>
            <a:pPr algn="ctr"/>
            <a:r>
              <a:rPr lang="fr-FR" i="1" dirty="0">
                <a:solidFill>
                  <a:schemeClr val="bg1"/>
                </a:solidFill>
                <a:cs typeface="Segoe UI" panose="020B0502040204020203" pitchFamily="34" charset="0"/>
              </a:rPr>
              <a:t>personnes âgées y sera considérable : suivant les contextes nationaux, le nombre</a:t>
            </a:r>
          </a:p>
          <a:p>
            <a:pPr algn="ctr"/>
            <a:r>
              <a:rPr lang="fr-FR" i="1" dirty="0">
                <a:solidFill>
                  <a:schemeClr val="bg1"/>
                </a:solidFill>
                <a:cs typeface="Segoe UI" panose="020B0502040204020203" pitchFamily="34" charset="0"/>
              </a:rPr>
              <a:t>de personnes âgées de 60 ans et plus devrait aller jusqu’à quadrupler en 35 ans</a:t>
            </a:r>
          </a:p>
          <a:p>
            <a:pPr algn="ctr"/>
            <a:r>
              <a:rPr lang="fr-FR" i="1" dirty="0">
                <a:solidFill>
                  <a:schemeClr val="bg1"/>
                </a:solidFill>
                <a:cs typeface="Segoe UI" panose="020B0502040204020203" pitchFamily="34" charset="0"/>
              </a:rPr>
              <a:t>et le nombre de personnes âgées de 80 ans et plus devrait lui aussi très fortement</a:t>
            </a:r>
          </a:p>
          <a:p>
            <a:pPr algn="ctr"/>
            <a:r>
              <a:rPr lang="fr-FR" i="1" dirty="0">
                <a:solidFill>
                  <a:schemeClr val="bg1"/>
                </a:solidFill>
                <a:cs typeface="Segoe UI" panose="020B0502040204020203" pitchFamily="34" charset="0"/>
              </a:rPr>
              <a:t>augmenter </a:t>
            </a:r>
          </a:p>
          <a:p>
            <a:pPr algn="ctr"/>
            <a:r>
              <a:rPr lang="fr-FR" sz="1200" i="1" dirty="0">
                <a:solidFill>
                  <a:schemeClr val="accent5">
                    <a:lumMod val="20000"/>
                    <a:lumOff val="80000"/>
                  </a:schemeClr>
                </a:solidFill>
              </a:rPr>
              <a:t>(Sajoux, Golaz et Lefèvre,</a:t>
            </a:r>
          </a:p>
          <a:p>
            <a:pPr algn="ctr"/>
            <a:r>
              <a:rPr lang="fr-FR" sz="1200" i="1" dirty="0">
                <a:solidFill>
                  <a:schemeClr val="accent5">
                    <a:lumMod val="20000"/>
                    <a:lumOff val="80000"/>
                  </a:schemeClr>
                </a:solidFill>
              </a:rPr>
              <a:t> 2015)</a:t>
            </a:r>
          </a:p>
        </p:txBody>
      </p:sp>
      <p:grpSp>
        <p:nvGrpSpPr>
          <p:cNvPr id="10" name="Groupe 9">
            <a:extLst>
              <a:ext uri="{FF2B5EF4-FFF2-40B4-BE49-F238E27FC236}">
                <a16:creationId xmlns:a16="http://schemas.microsoft.com/office/drawing/2014/main" id="{CAEDC8F3-E6FB-43B9-9884-8E2BD83D262C}"/>
              </a:ext>
            </a:extLst>
          </p:cNvPr>
          <p:cNvGrpSpPr/>
          <p:nvPr/>
        </p:nvGrpSpPr>
        <p:grpSpPr>
          <a:xfrm>
            <a:off x="295274" y="1327448"/>
            <a:ext cx="5143500" cy="5638212"/>
            <a:chOff x="1453" y="-1"/>
            <a:chExt cx="1397130" cy="3121846"/>
          </a:xfrm>
        </p:grpSpPr>
        <p:sp>
          <p:nvSpPr>
            <p:cNvPr id="11" name="Organigramme : Opération manuelle 10">
              <a:extLst>
                <a:ext uri="{FF2B5EF4-FFF2-40B4-BE49-F238E27FC236}">
                  <a16:creationId xmlns:a16="http://schemas.microsoft.com/office/drawing/2014/main" id="{E140615F-3CF5-4744-8293-7B9F3DEBD6A2}"/>
                </a:ext>
              </a:extLst>
            </p:cNvPr>
            <p:cNvSpPr/>
            <p:nvPr/>
          </p:nvSpPr>
          <p:spPr>
            <a:xfrm rot="16200000">
              <a:off x="-860905" y="862357"/>
              <a:ext cx="3121846" cy="1397130"/>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rganigramme : Opération manuelle 4">
              <a:extLst>
                <a:ext uri="{FF2B5EF4-FFF2-40B4-BE49-F238E27FC236}">
                  <a16:creationId xmlns:a16="http://schemas.microsoft.com/office/drawing/2014/main" id="{38612F32-08B6-4412-BECA-F260E5AA50B6}"/>
                </a:ext>
              </a:extLst>
            </p:cNvPr>
            <p:cNvSpPr txBox="1"/>
            <p:nvPr/>
          </p:nvSpPr>
          <p:spPr>
            <a:xfrm rot="21600000">
              <a:off x="1453" y="624368"/>
              <a:ext cx="1397130" cy="1873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0" tIns="0" rIns="167742" bIns="0" numCol="1" spcCol="1270" anchor="t" anchorCtr="0">
              <a:noAutofit/>
            </a:bodyPr>
            <a:lstStyle/>
            <a:p>
              <a:pPr marL="0" lvl="0" indent="0" algn="l" defTabSz="1155700">
                <a:lnSpc>
                  <a:spcPct val="90000"/>
                </a:lnSpc>
                <a:spcBef>
                  <a:spcPct val="0"/>
                </a:spcBef>
                <a:spcAft>
                  <a:spcPct val="35000"/>
                </a:spcAft>
                <a:buNone/>
              </a:pPr>
              <a:endParaRPr lang="fr-FR" sz="2600" kern="1200" dirty="0"/>
            </a:p>
            <a:p>
              <a:pPr marL="228600" lvl="1" indent="-228600" algn="l" defTabSz="889000">
                <a:lnSpc>
                  <a:spcPct val="90000"/>
                </a:lnSpc>
                <a:spcBef>
                  <a:spcPct val="0"/>
                </a:spcBef>
                <a:spcAft>
                  <a:spcPct val="15000"/>
                </a:spcAft>
                <a:buChar char="•"/>
              </a:pPr>
              <a:endParaRPr lang="fr-FR" sz="2000" kern="1200" dirty="0"/>
            </a:p>
            <a:p>
              <a:pPr marL="228600" lvl="1" indent="-228600" algn="l" defTabSz="889000">
                <a:lnSpc>
                  <a:spcPct val="90000"/>
                </a:lnSpc>
                <a:spcBef>
                  <a:spcPct val="0"/>
                </a:spcBef>
                <a:spcAft>
                  <a:spcPct val="15000"/>
                </a:spcAft>
                <a:buChar char="•"/>
              </a:pPr>
              <a:endParaRPr lang="fr-FR" sz="2000" kern="1200" dirty="0"/>
            </a:p>
          </p:txBody>
        </p:sp>
      </p:grpSp>
      <p:sp>
        <p:nvSpPr>
          <p:cNvPr id="13" name="Rectangle 12">
            <a:extLst>
              <a:ext uri="{FF2B5EF4-FFF2-40B4-BE49-F238E27FC236}">
                <a16:creationId xmlns:a16="http://schemas.microsoft.com/office/drawing/2014/main" id="{4B2388EA-40C2-418D-A65A-71B5D0DA8135}"/>
              </a:ext>
            </a:extLst>
          </p:cNvPr>
          <p:cNvSpPr/>
          <p:nvPr/>
        </p:nvSpPr>
        <p:spPr>
          <a:xfrm>
            <a:off x="904873" y="2029586"/>
            <a:ext cx="2287375" cy="430887"/>
          </a:xfrm>
          <a:prstGeom prst="rect">
            <a:avLst/>
          </a:prstGeom>
          <a:ln>
            <a:noFill/>
          </a:ln>
        </p:spPr>
        <p:txBody>
          <a:bodyPr wrap="square" lIns="0" tIns="0" rIns="0" bIns="0" rtlCol="0">
            <a:spAutoFit/>
          </a:bodyPr>
          <a:lstStyle/>
          <a:p>
            <a:pPr algn="ctr"/>
            <a:r>
              <a:rPr lang="fr-FR" sz="2800" b="1" dirty="0">
                <a:solidFill>
                  <a:srgbClr val="FFC000"/>
                </a:solidFill>
              </a:rPr>
              <a:t>MONDE</a:t>
            </a:r>
          </a:p>
        </p:txBody>
      </p:sp>
      <p:sp>
        <p:nvSpPr>
          <p:cNvPr id="14" name="Rectangle 13">
            <a:extLst>
              <a:ext uri="{FF2B5EF4-FFF2-40B4-BE49-F238E27FC236}">
                <a16:creationId xmlns:a16="http://schemas.microsoft.com/office/drawing/2014/main" id="{9EF4F1C5-844A-4ECB-ACB7-402C66F0B9B6}"/>
              </a:ext>
            </a:extLst>
          </p:cNvPr>
          <p:cNvSpPr/>
          <p:nvPr/>
        </p:nvSpPr>
        <p:spPr>
          <a:xfrm>
            <a:off x="482599" y="2562698"/>
            <a:ext cx="4775201" cy="2487861"/>
          </a:xfrm>
          <a:prstGeom prst="rect">
            <a:avLst/>
          </a:prstGeom>
        </p:spPr>
        <p:txBody>
          <a:bodyPr wrap="square" lIns="0" tIns="0" rIns="0" bIns="0" rtlCol="0" anchor="t">
            <a:spAutoFit/>
          </a:bodyPr>
          <a:lstStyle/>
          <a:p>
            <a:pPr algn="ctr">
              <a:lnSpc>
                <a:spcPts val="1900"/>
              </a:lnSpc>
            </a:pPr>
            <a:r>
              <a:rPr lang="fr-FR" b="1" dirty="0">
                <a:solidFill>
                  <a:schemeClr val="bg1"/>
                </a:solidFill>
                <a:cs typeface="Segoe UI" panose="020B0502040204020203" pitchFamily="34" charset="0"/>
              </a:rPr>
              <a:t>D’ici 2030</a:t>
            </a:r>
            <a:r>
              <a:rPr lang="fr-FR" dirty="0">
                <a:solidFill>
                  <a:schemeClr val="bg1"/>
                </a:solidFill>
                <a:cs typeface="Segoe UI" panose="020B0502040204020203" pitchFamily="34" charset="0"/>
              </a:rPr>
              <a:t>, le nombre de personnes âgées de 60 ans et plus </a:t>
            </a:r>
            <a:r>
              <a:rPr lang="fr-FR" b="1" dirty="0">
                <a:solidFill>
                  <a:schemeClr val="bg1"/>
                </a:solidFill>
                <a:cs typeface="Segoe UI" panose="020B0502040204020203" pitchFamily="34" charset="0"/>
              </a:rPr>
              <a:t>aura augmenté de 34% </a:t>
            </a:r>
            <a:r>
              <a:rPr lang="fr-FR" dirty="0">
                <a:solidFill>
                  <a:schemeClr val="bg1"/>
                </a:solidFill>
                <a:cs typeface="Segoe UI" panose="020B0502040204020203" pitchFamily="34" charset="0"/>
              </a:rPr>
              <a:t>passant de 1 milliard en 2019 à 1,4 milliard.</a:t>
            </a:r>
          </a:p>
          <a:p>
            <a:pPr algn="ctr">
              <a:lnSpc>
                <a:spcPts val="1900"/>
              </a:lnSpc>
            </a:pPr>
            <a:endParaRPr lang="fr-FR" dirty="0">
              <a:solidFill>
                <a:schemeClr val="bg1"/>
              </a:solidFill>
              <a:cs typeface="Segoe UI" panose="020B0502040204020203" pitchFamily="34" charset="0"/>
            </a:endParaRPr>
          </a:p>
          <a:p>
            <a:pPr algn="ctr">
              <a:lnSpc>
                <a:spcPts val="1900"/>
              </a:lnSpc>
            </a:pPr>
            <a:r>
              <a:rPr lang="fr-FR" b="1" dirty="0">
                <a:solidFill>
                  <a:schemeClr val="bg1"/>
                </a:solidFill>
                <a:cs typeface="Segoe UI" panose="020B0502040204020203" pitchFamily="34" charset="0"/>
              </a:rPr>
              <a:t>D’ici à 2050</a:t>
            </a:r>
            <a:r>
              <a:rPr lang="fr-FR" dirty="0">
                <a:solidFill>
                  <a:schemeClr val="bg1"/>
                </a:solidFill>
                <a:cs typeface="Segoe UI" panose="020B0502040204020203" pitchFamily="34" charset="0"/>
              </a:rPr>
              <a:t>, la population mondiale de personnes âgées </a:t>
            </a:r>
            <a:r>
              <a:rPr lang="fr-FR" b="1" dirty="0">
                <a:solidFill>
                  <a:schemeClr val="bg1"/>
                </a:solidFill>
                <a:cs typeface="Segoe UI" panose="020B0502040204020203" pitchFamily="34" charset="0"/>
              </a:rPr>
              <a:t>aura plus que doublé</a:t>
            </a:r>
            <a:r>
              <a:rPr lang="fr-FR" dirty="0">
                <a:solidFill>
                  <a:schemeClr val="bg1"/>
                </a:solidFill>
                <a:cs typeface="Segoe UI" panose="020B0502040204020203" pitchFamily="34" charset="0"/>
              </a:rPr>
              <a:t> pour atteindre 2,1 milliards.</a:t>
            </a:r>
          </a:p>
          <a:p>
            <a:pPr algn="ctr">
              <a:lnSpc>
                <a:spcPts val="1900"/>
              </a:lnSpc>
            </a:pPr>
            <a:endParaRPr lang="fr-FR" sz="1100" dirty="0">
              <a:solidFill>
                <a:schemeClr val="bg1"/>
              </a:solidFill>
              <a:cs typeface="Segoe UI" panose="020B0502040204020203" pitchFamily="34" charset="0"/>
            </a:endParaRPr>
          </a:p>
          <a:p>
            <a:pPr algn="ctr"/>
            <a:r>
              <a:rPr lang="fr-FR" sz="1200" i="1" dirty="0">
                <a:solidFill>
                  <a:schemeClr val="accent5">
                    <a:lumMod val="20000"/>
                    <a:lumOff val="80000"/>
                  </a:schemeClr>
                </a:solidFill>
              </a:rPr>
              <a:t>Extrait du rapport de l’Organisation Mondiale de la Santé (OMS)</a:t>
            </a:r>
          </a:p>
          <a:p>
            <a:pPr algn="ctr"/>
            <a:r>
              <a:rPr lang="fr-FR" sz="1200" i="1" dirty="0">
                <a:solidFill>
                  <a:schemeClr val="accent5">
                    <a:lumMod val="20000"/>
                    <a:lumOff val="80000"/>
                  </a:schemeClr>
                </a:solidFill>
              </a:rPr>
              <a:t> « Décennie pour le vieillissement en bonne santé 2020-2030 »</a:t>
            </a:r>
          </a:p>
          <a:p>
            <a:pPr algn="ctr"/>
            <a:endParaRPr lang="fr-FR" sz="1100" i="1" dirty="0">
              <a:solidFill>
                <a:schemeClr val="accent5">
                  <a:lumMod val="20000"/>
                  <a:lumOff val="80000"/>
                </a:schemeClr>
              </a:solidFill>
            </a:endParaRPr>
          </a:p>
        </p:txBody>
      </p:sp>
      <p:sp>
        <p:nvSpPr>
          <p:cNvPr id="15" name="ZoneTexte 14">
            <a:extLst>
              <a:ext uri="{FF2B5EF4-FFF2-40B4-BE49-F238E27FC236}">
                <a16:creationId xmlns:a16="http://schemas.microsoft.com/office/drawing/2014/main" id="{84BC404C-09E3-4ECE-8ED3-8B2B087EF0A5}"/>
              </a:ext>
            </a:extLst>
          </p:cNvPr>
          <p:cNvSpPr txBox="1"/>
          <p:nvPr/>
        </p:nvSpPr>
        <p:spPr>
          <a:xfrm>
            <a:off x="295274" y="6384228"/>
            <a:ext cx="10121901" cy="523220"/>
          </a:xfrm>
          <a:prstGeom prst="rect">
            <a:avLst/>
          </a:prstGeom>
          <a:solidFill>
            <a:schemeClr val="bg1"/>
          </a:solidFill>
        </p:spPr>
        <p:txBody>
          <a:bodyPr wrap="square" rtlCol="0">
            <a:spAutoFit/>
          </a:bodyPr>
          <a:lstStyle/>
          <a:p>
            <a:pPr algn="ctr"/>
            <a:r>
              <a:rPr lang="fr-FR" sz="2800" dirty="0">
                <a:solidFill>
                  <a:schemeClr val="accent2">
                    <a:lumMod val="50000"/>
                  </a:schemeClr>
                </a:solidFill>
                <a:latin typeface="French Script MT" panose="03020402040607040605" pitchFamily="66" charset="0"/>
              </a:rPr>
              <a:t>Le vieillissement à venir est un défi supplémentaire auquel l’Afrique doit se préparer.</a:t>
            </a:r>
          </a:p>
        </p:txBody>
      </p:sp>
      <p:sp>
        <p:nvSpPr>
          <p:cNvPr id="16" name="Rectangle 15">
            <a:extLst>
              <a:ext uri="{FF2B5EF4-FFF2-40B4-BE49-F238E27FC236}">
                <a16:creationId xmlns:a16="http://schemas.microsoft.com/office/drawing/2014/main" id="{E60D0CCF-F06A-4D49-9E41-95FF27600140}"/>
              </a:ext>
            </a:extLst>
          </p:cNvPr>
          <p:cNvSpPr/>
          <p:nvPr/>
        </p:nvSpPr>
        <p:spPr>
          <a:xfrm>
            <a:off x="10270583" y="6432988"/>
            <a:ext cx="1921417" cy="276999"/>
          </a:xfrm>
          <a:prstGeom prst="rect">
            <a:avLst/>
          </a:prstGeom>
          <a:ln>
            <a:noFill/>
          </a:ln>
        </p:spPr>
        <p:txBody>
          <a:bodyPr wrap="square" lIns="0" tIns="0" rIns="0" bIns="0" rtlCol="0">
            <a:spAutoFit/>
          </a:bodyPr>
          <a:lstStyle/>
          <a:p>
            <a:pPr algn="ctr"/>
            <a:r>
              <a:rPr lang="fr-FR" b="1" dirty="0">
                <a:solidFill>
                  <a:srgbClr val="FFC000"/>
                </a:solidFill>
              </a:rPr>
              <a:t>En savoir plus</a:t>
            </a:r>
          </a:p>
        </p:txBody>
      </p:sp>
    </p:spTree>
    <p:extLst>
      <p:ext uri="{BB962C8B-B14F-4D97-AF65-F5344CB8AC3E}">
        <p14:creationId xmlns:p14="http://schemas.microsoft.com/office/powerpoint/2010/main" val="149274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5" name="Titre 1">
            <a:extLst>
              <a:ext uri="{FF2B5EF4-FFF2-40B4-BE49-F238E27FC236}">
                <a16:creationId xmlns:a16="http://schemas.microsoft.com/office/drawing/2014/main" id="{DE8183E7-777C-43B5-B366-4C193D81AB4F}"/>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6" name="Espace réservé du contenu 2">
            <a:extLst>
              <a:ext uri="{FF2B5EF4-FFF2-40B4-BE49-F238E27FC236}">
                <a16:creationId xmlns:a16="http://schemas.microsoft.com/office/drawing/2014/main" id="{758CE210-79AD-4611-A0F4-2E2564A6FC84}"/>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7" name="ZoneTexte 6">
            <a:extLst>
              <a:ext uri="{FF2B5EF4-FFF2-40B4-BE49-F238E27FC236}">
                <a16:creationId xmlns:a16="http://schemas.microsoft.com/office/drawing/2014/main" id="{44818A4D-1057-4663-9415-7669227C18F7}"/>
              </a:ext>
            </a:extLst>
          </p:cNvPr>
          <p:cNvSpPr txBox="1"/>
          <p:nvPr/>
        </p:nvSpPr>
        <p:spPr>
          <a:xfrm>
            <a:off x="0" y="1234808"/>
            <a:ext cx="4843847" cy="369332"/>
          </a:xfrm>
          <a:prstGeom prst="rect">
            <a:avLst/>
          </a:prstGeom>
          <a:noFill/>
        </p:spPr>
        <p:txBody>
          <a:bodyPr wrap="square" rtlCol="0">
            <a:spAutoFit/>
          </a:bodyPr>
          <a:lstStyle/>
          <a:p>
            <a:pPr algn="ctr"/>
            <a:r>
              <a:rPr lang="fr-FR" dirty="0">
                <a:solidFill>
                  <a:schemeClr val="accent6">
                    <a:lumMod val="75000"/>
                  </a:schemeClr>
                </a:solidFill>
              </a:rPr>
              <a:t>Notre histoire</a:t>
            </a:r>
          </a:p>
        </p:txBody>
      </p:sp>
      <p:pic>
        <p:nvPicPr>
          <p:cNvPr id="8" name="Image 7">
            <a:extLst>
              <a:ext uri="{FF2B5EF4-FFF2-40B4-BE49-F238E27FC236}">
                <a16:creationId xmlns:a16="http://schemas.microsoft.com/office/drawing/2014/main" id="{55857822-FD9B-4972-96BD-51E2B208D9AF}"/>
              </a:ext>
            </a:extLst>
          </p:cNvPr>
          <p:cNvPicPr>
            <a:picLocks noChangeAspect="1"/>
          </p:cNvPicPr>
          <p:nvPr/>
        </p:nvPicPr>
        <p:blipFill>
          <a:blip r:embed="rId2"/>
          <a:stretch>
            <a:fillRect/>
          </a:stretch>
        </p:blipFill>
        <p:spPr>
          <a:xfrm>
            <a:off x="623048" y="2270162"/>
            <a:ext cx="3500072" cy="3334061"/>
          </a:xfrm>
          <a:prstGeom prst="rect">
            <a:avLst/>
          </a:prstGeom>
        </p:spPr>
      </p:pic>
      <p:sp>
        <p:nvSpPr>
          <p:cNvPr id="9" name="Rectangle 8">
            <a:extLst>
              <a:ext uri="{FF2B5EF4-FFF2-40B4-BE49-F238E27FC236}">
                <a16:creationId xmlns:a16="http://schemas.microsoft.com/office/drawing/2014/main" id="{E8D6F6E0-8633-4273-AA99-CF0A101F2A87}"/>
              </a:ext>
            </a:extLst>
          </p:cNvPr>
          <p:cNvSpPr/>
          <p:nvPr/>
        </p:nvSpPr>
        <p:spPr>
          <a:xfrm>
            <a:off x="217870" y="1598247"/>
            <a:ext cx="3905250" cy="671915"/>
          </a:xfrm>
          <a:prstGeom prst="rect">
            <a:avLst/>
          </a:prstGeom>
        </p:spPr>
        <p:txBody>
          <a:bodyPr wrap="square">
            <a:spAutoFit/>
          </a:bodyPr>
          <a:lstStyle/>
          <a:p>
            <a:pPr algn="ctr">
              <a:lnSpc>
                <a:spcPct val="107000"/>
              </a:lnSpc>
              <a:spcAft>
                <a:spcPts val="800"/>
              </a:spcAft>
            </a:pPr>
            <a:r>
              <a:rPr lang="fr-FR" dirty="0">
                <a:solidFill>
                  <a:schemeClr val="accent2">
                    <a:lumMod val="50000"/>
                  </a:schemeClr>
                </a:solidFill>
                <a:latin typeface="Calibri" panose="020F0502020204030204" pitchFamily="34" charset="0"/>
                <a:ea typeface="Yu Mincho" panose="02020400000000000000" pitchFamily="18" charset="-128"/>
                <a:cs typeface="Times New Roman" panose="02020603050405020304" pitchFamily="18" charset="0"/>
              </a:rPr>
              <a:t>Elle s’appelait Philo… C’était ma Mémé, une femme exceptionnelle.</a:t>
            </a:r>
          </a:p>
        </p:txBody>
      </p:sp>
      <p:sp>
        <p:nvSpPr>
          <p:cNvPr id="10" name="Rectangle 9">
            <a:extLst>
              <a:ext uri="{FF2B5EF4-FFF2-40B4-BE49-F238E27FC236}">
                <a16:creationId xmlns:a16="http://schemas.microsoft.com/office/drawing/2014/main" id="{DD6CFD65-518B-4834-960B-337741C9385C}"/>
              </a:ext>
            </a:extLst>
          </p:cNvPr>
          <p:cNvSpPr/>
          <p:nvPr/>
        </p:nvSpPr>
        <p:spPr>
          <a:xfrm>
            <a:off x="339122" y="5815641"/>
            <a:ext cx="4046537" cy="671915"/>
          </a:xfrm>
          <a:prstGeom prst="rect">
            <a:avLst/>
          </a:prstGeom>
        </p:spPr>
        <p:txBody>
          <a:bodyPr wrap="square">
            <a:spAutoFit/>
          </a:bodyPr>
          <a:lstStyle/>
          <a:p>
            <a:pPr algn="ctr">
              <a:lnSpc>
                <a:spcPct val="107000"/>
              </a:lnSpc>
              <a:spcAft>
                <a:spcPts val="800"/>
              </a:spcAft>
            </a:pPr>
            <a:r>
              <a:rPr lang="fr-FR" b="1" dirty="0">
                <a:solidFill>
                  <a:schemeClr val="accent2">
                    <a:lumMod val="50000"/>
                  </a:schemeClr>
                </a:solidFill>
                <a:latin typeface="Calibri" panose="020F0502020204030204" pitchFamily="34" charset="0"/>
                <a:ea typeface="Yu Mincho" panose="02020400000000000000" pitchFamily="18" charset="-128"/>
                <a:cs typeface="Times New Roman" panose="02020603050405020304" pitchFamily="18" charset="0"/>
              </a:rPr>
              <a:t>Par sa vie, elle m’a inspirée. Par sa mort, elle m’a fait cadeau d’une mission.</a:t>
            </a:r>
          </a:p>
        </p:txBody>
      </p:sp>
      <p:sp>
        <p:nvSpPr>
          <p:cNvPr id="11" name="Rectangle 10">
            <a:extLst>
              <a:ext uri="{FF2B5EF4-FFF2-40B4-BE49-F238E27FC236}">
                <a16:creationId xmlns:a16="http://schemas.microsoft.com/office/drawing/2014/main" id="{F00D2331-584B-4787-B974-CC6B5C241BDD}"/>
              </a:ext>
            </a:extLst>
          </p:cNvPr>
          <p:cNvSpPr/>
          <p:nvPr/>
        </p:nvSpPr>
        <p:spPr>
          <a:xfrm>
            <a:off x="4648198" y="1574781"/>
            <a:ext cx="7543802" cy="493500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lnSpc>
                <a:spcPct val="107000"/>
              </a:lnSpc>
              <a:spcAft>
                <a:spcPts val="800"/>
              </a:spcAft>
            </a:pPr>
            <a:r>
              <a:rPr lang="fr-FR" dirty="0">
                <a:latin typeface="Calibri" panose="020F0502020204030204" pitchFamily="34" charset="0"/>
                <a:ea typeface="Yu Mincho" panose="02020400000000000000" pitchFamily="18" charset="-128"/>
                <a:cs typeface="Times New Roman" panose="02020603050405020304" pitchFamily="18" charset="0"/>
              </a:rPr>
              <a:t>Lorsque Mémé a perdu son autonomie, nous nous sommes trouvés face à une absence de personnel qualifié et d’infrastructure de prise en charge adaptée malgré le fait qu’elle ait rejoint sa fille à Abidjan, capitale économique de la Côte d’Ivoire.   </a:t>
            </a:r>
          </a:p>
          <a:p>
            <a:pPr algn="ctr">
              <a:lnSpc>
                <a:spcPct val="107000"/>
              </a:lnSpc>
              <a:spcAft>
                <a:spcPts val="800"/>
              </a:spcAft>
            </a:pPr>
            <a:r>
              <a:rPr lang="fr-FR" dirty="0">
                <a:latin typeface="Calibri" panose="020F0502020204030204" pitchFamily="34" charset="0"/>
                <a:ea typeface="Yu Mincho" panose="02020400000000000000" pitchFamily="18" charset="-128"/>
                <a:cs typeface="Times New Roman" panose="02020603050405020304" pitchFamily="18" charset="0"/>
              </a:rPr>
              <a:t>Bien que la famille ait eu, à un moment donné, la volonté ainsi que les moyens financiers de la mettre dans un cadre de prise en charge gériatrique pour qu’elle puisse vivre le moins douloureusement possible ses derniers jours, nous n’avons pas eu accès à une offre correspondant à nos attentes. Son décès a donc été un véritable déclic pour moi sur la question de la prise en charge de nos ainés en Afrique. </a:t>
            </a:r>
          </a:p>
          <a:p>
            <a:pPr algn="ctr">
              <a:lnSpc>
                <a:spcPct val="107000"/>
              </a:lnSpc>
              <a:spcAft>
                <a:spcPts val="800"/>
              </a:spcAft>
            </a:pPr>
            <a:r>
              <a:rPr lang="fr-FR" dirty="0">
                <a:latin typeface="Calibri" panose="020F0502020204030204" pitchFamily="34" charset="0"/>
                <a:ea typeface="Yu Mincho" panose="02020400000000000000" pitchFamily="18" charset="-128"/>
                <a:cs typeface="Times New Roman" panose="02020603050405020304" pitchFamily="18" charset="0"/>
              </a:rPr>
              <a:t>J’ai pris conscience de l’urgence d’identifier et de mettre en œuvre des solutions d’accompagnement de la vieillesse adaptées aux réalités locales africaines.</a:t>
            </a:r>
          </a:p>
          <a:p>
            <a:pPr algn="ctr">
              <a:lnSpc>
                <a:spcPct val="107000"/>
              </a:lnSpc>
              <a:spcAft>
                <a:spcPts val="800"/>
              </a:spcAft>
            </a:pPr>
            <a:endParaRPr lang="fr-FR" dirty="0">
              <a:latin typeface="Calibri" panose="020F0502020204030204" pitchFamily="34" charset="0"/>
              <a:ea typeface="Yu Mincho" panose="02020400000000000000" pitchFamily="18" charset="-128"/>
              <a:cs typeface="Times New Roman" panose="02020603050405020304" pitchFamily="18" charset="0"/>
            </a:endParaRPr>
          </a:p>
          <a:p>
            <a:pPr algn="ctr">
              <a:lnSpc>
                <a:spcPct val="107000"/>
              </a:lnSpc>
              <a:spcAft>
                <a:spcPts val="800"/>
              </a:spcAft>
            </a:pPr>
            <a:r>
              <a:rPr lang="fr-FR" dirty="0">
                <a:solidFill>
                  <a:schemeClr val="accent2">
                    <a:lumMod val="50000"/>
                  </a:schemeClr>
                </a:solidFill>
                <a:latin typeface="Calibri" panose="020F0502020204030204" pitchFamily="34" charset="0"/>
                <a:ea typeface="Yu Mincho" panose="02020400000000000000" pitchFamily="18" charset="-128"/>
                <a:cs typeface="Times New Roman" panose="02020603050405020304" pitchFamily="18" charset="0"/>
              </a:rPr>
              <a:t>Nina TANO SERVA</a:t>
            </a:r>
          </a:p>
        </p:txBody>
      </p:sp>
    </p:spTree>
    <p:extLst>
      <p:ext uri="{BB962C8B-B14F-4D97-AF65-F5344CB8AC3E}">
        <p14:creationId xmlns:p14="http://schemas.microsoft.com/office/powerpoint/2010/main" val="9807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fr-FR" dirty="0"/>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5" name="Titre 1">
            <a:extLst>
              <a:ext uri="{FF2B5EF4-FFF2-40B4-BE49-F238E27FC236}">
                <a16:creationId xmlns:a16="http://schemas.microsoft.com/office/drawing/2014/main" id="{E769E57B-A59A-4A1B-80B4-256835D5C8B3}"/>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6" name="Espace réservé du contenu 2">
            <a:extLst>
              <a:ext uri="{FF2B5EF4-FFF2-40B4-BE49-F238E27FC236}">
                <a16:creationId xmlns:a16="http://schemas.microsoft.com/office/drawing/2014/main" id="{9ADA1C38-83B6-4B19-90EA-C00C0192FA64}"/>
              </a:ext>
            </a:extLst>
          </p:cNvPr>
          <p:cNvSpPr txBox="1">
            <a:spLocks/>
          </p:cNvSpPr>
          <p:nvPr/>
        </p:nvSpPr>
        <p:spPr>
          <a:xfrm>
            <a:off x="677863" y="2074863"/>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7" name="ZoneTexte 6">
            <a:extLst>
              <a:ext uri="{FF2B5EF4-FFF2-40B4-BE49-F238E27FC236}">
                <a16:creationId xmlns:a16="http://schemas.microsoft.com/office/drawing/2014/main" id="{B20C3B11-EA6B-4898-A9E9-A4D8BA16BC5F}"/>
              </a:ext>
            </a:extLst>
          </p:cNvPr>
          <p:cNvSpPr txBox="1"/>
          <p:nvPr/>
        </p:nvSpPr>
        <p:spPr>
          <a:xfrm>
            <a:off x="2122843" y="1633300"/>
            <a:ext cx="4843847" cy="369332"/>
          </a:xfrm>
          <a:prstGeom prst="rect">
            <a:avLst/>
          </a:prstGeom>
          <a:noFill/>
        </p:spPr>
        <p:txBody>
          <a:bodyPr wrap="square" rtlCol="0">
            <a:spAutoFit/>
          </a:bodyPr>
          <a:lstStyle/>
          <a:p>
            <a:pPr algn="ctr"/>
            <a:r>
              <a:rPr lang="fr-FR" dirty="0">
                <a:solidFill>
                  <a:schemeClr val="accent6">
                    <a:lumMod val="75000"/>
                  </a:schemeClr>
                </a:solidFill>
              </a:rPr>
              <a:t>Notre vision</a:t>
            </a:r>
          </a:p>
        </p:txBody>
      </p:sp>
      <p:sp>
        <p:nvSpPr>
          <p:cNvPr id="8" name="Espace réservé du contenu 2">
            <a:extLst>
              <a:ext uri="{FF2B5EF4-FFF2-40B4-BE49-F238E27FC236}">
                <a16:creationId xmlns:a16="http://schemas.microsoft.com/office/drawing/2014/main" id="{EA39366C-ADC9-47AD-99B5-FE05D83A181A}"/>
              </a:ext>
            </a:extLst>
          </p:cNvPr>
          <p:cNvSpPr txBox="1">
            <a:spLocks/>
          </p:cNvSpPr>
          <p:nvPr/>
        </p:nvSpPr>
        <p:spPr>
          <a:xfrm>
            <a:off x="573088" y="2074863"/>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graphicFrame>
        <p:nvGraphicFramePr>
          <p:cNvPr id="9" name="Diagramme 8">
            <a:extLst>
              <a:ext uri="{FF2B5EF4-FFF2-40B4-BE49-F238E27FC236}">
                <a16:creationId xmlns:a16="http://schemas.microsoft.com/office/drawing/2014/main" id="{53E9D70F-557C-480F-A995-229D136938D7}"/>
              </a:ext>
            </a:extLst>
          </p:cNvPr>
          <p:cNvGraphicFramePr/>
          <p:nvPr>
            <p:extLst>
              <p:ext uri="{D42A27DB-BD31-4B8C-83A1-F6EECF244321}">
                <p14:modId xmlns:p14="http://schemas.microsoft.com/office/powerpoint/2010/main" val="3720659775"/>
              </p:ext>
            </p:extLst>
          </p:nvPr>
        </p:nvGraphicFramePr>
        <p:xfrm>
          <a:off x="95207" y="2350975"/>
          <a:ext cx="10294934" cy="4449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72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6" name="Rectangle 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Titre 1">
            <a:extLst>
              <a:ext uri="{FF2B5EF4-FFF2-40B4-BE49-F238E27FC236}">
                <a16:creationId xmlns:a16="http://schemas.microsoft.com/office/drawing/2014/main" id="{0D9D848C-D313-4D89-B8C2-A23EA2A13C76}"/>
              </a:ext>
            </a:extLst>
          </p:cNvPr>
          <p:cNvSpPr>
            <a:spLocks noGrp="1"/>
          </p:cNvSpPr>
          <p:nvPr/>
        </p:nvSpPr>
        <p:spPr>
          <a:xfrm>
            <a:off x="633986" y="1256665"/>
            <a:ext cx="4339926" cy="974173"/>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a:solidFill>
                  <a:srgbClr val="006600"/>
                </a:solidFill>
              </a:rPr>
              <a:t>Notre objectif</a:t>
            </a:r>
          </a:p>
        </p:txBody>
      </p:sp>
      <p:sp>
        <p:nvSpPr>
          <p:cNvPr id="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Content Placeholder 8">
            <a:extLst>
              <a:ext uri="{FF2B5EF4-FFF2-40B4-BE49-F238E27FC236}">
                <a16:creationId xmlns:a16="http://schemas.microsoft.com/office/drawing/2014/main" id="{B7677FC6-6C16-4238-93BF-61E414A8F390}"/>
              </a:ext>
            </a:extLst>
          </p:cNvPr>
          <p:cNvSpPr>
            <a:spLocks noGrp="1"/>
          </p:cNvSpPr>
          <p:nvPr/>
        </p:nvSpPr>
        <p:spPr>
          <a:xfrm>
            <a:off x="640841" y="2872899"/>
            <a:ext cx="4670097" cy="332066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fr-FR" dirty="0">
                <a:solidFill>
                  <a:schemeClr val="accent6">
                    <a:lumMod val="50000"/>
                  </a:schemeClr>
                </a:solidFill>
              </a:rPr>
              <a:t>Identifier les solutions de prise en charge</a:t>
            </a:r>
            <a:r>
              <a:rPr lang="fr-FR" dirty="0"/>
              <a:t> des personnes âgées </a:t>
            </a:r>
            <a:r>
              <a:rPr lang="fr-FR" dirty="0">
                <a:solidFill>
                  <a:schemeClr val="accent6">
                    <a:lumMod val="50000"/>
                  </a:schemeClr>
                </a:solidFill>
              </a:rPr>
              <a:t>déjà existantes </a:t>
            </a:r>
            <a:r>
              <a:rPr lang="fr-FR" dirty="0"/>
              <a:t>dans l’espace UEMOA et </a:t>
            </a:r>
            <a:r>
              <a:rPr lang="fr-FR" dirty="0">
                <a:solidFill>
                  <a:schemeClr val="accent6">
                    <a:lumMod val="50000"/>
                  </a:schemeClr>
                </a:solidFill>
              </a:rPr>
              <a:t>simplifier l’accès à cette information</a:t>
            </a:r>
            <a:r>
              <a:rPr lang="fr-FR" dirty="0"/>
              <a:t>.</a:t>
            </a:r>
          </a:p>
          <a:p>
            <a:pPr algn="just" fontAlgn="base"/>
            <a:r>
              <a:rPr lang="fr-FR" dirty="0"/>
              <a:t>Cela permettra à terme de pouvoir </a:t>
            </a:r>
            <a:r>
              <a:rPr lang="fr-FR" dirty="0">
                <a:solidFill>
                  <a:schemeClr val="accent6">
                    <a:lumMod val="50000"/>
                  </a:schemeClr>
                </a:solidFill>
              </a:rPr>
              <a:t>identifier les pistes d’amélioration de la prise en charge des ainés les mieux adaptées aux situations locales</a:t>
            </a:r>
            <a:r>
              <a:rPr lang="fr-FR" dirty="0"/>
              <a:t>.</a:t>
            </a:r>
          </a:p>
          <a:p>
            <a:pPr algn="just"/>
            <a:endParaRPr lang="en-US" sz="2200" dirty="0"/>
          </a:p>
        </p:txBody>
      </p:sp>
      <p:pic>
        <p:nvPicPr>
          <p:cNvPr id="10" name="Espace réservé du contenu 4" descr="Une image contenant graphiques vectoriels, carte de visite&#10;&#10;Description générée automatiquement">
            <a:extLst>
              <a:ext uri="{FF2B5EF4-FFF2-40B4-BE49-F238E27FC236}">
                <a16:creationId xmlns:a16="http://schemas.microsoft.com/office/drawing/2014/main" id="{E74714B5-117E-4D40-B130-9CE3C2D3DBEC}"/>
              </a:ext>
            </a:extLst>
          </p:cNvPr>
          <p:cNvPicPr>
            <a:picLocks noChangeAspect="1"/>
          </p:cNvPicPr>
          <p:nvPr/>
        </p:nvPicPr>
        <p:blipFill rotWithShape="1">
          <a:blip r:embed="rId2">
            <a:extLst>
              <a:ext uri="{28A0092B-C50C-407E-A947-70E740481C1C}">
                <a14:useLocalDpi xmlns:a14="http://schemas.microsoft.com/office/drawing/2010/main" val="0"/>
              </a:ext>
            </a:extLst>
          </a:blip>
          <a:srcRect r="2" b="11769"/>
          <a:stretch/>
        </p:blipFill>
        <p:spPr>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3634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83790-7E3B-4D66-9919-8F3993FBC8DA}"/>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A5CFBAD-6C1D-44B5-868C-219416E1F554}"/>
              </a:ext>
            </a:extLst>
          </p:cNvPr>
          <p:cNvSpPr>
            <a:spLocks noGrp="1"/>
          </p:cNvSpPr>
          <p:nvPr>
            <p:ph idx="1"/>
          </p:nvPr>
        </p:nvSpPr>
        <p:spPr>
          <a:xfrm>
            <a:off x="677334" y="2160589"/>
            <a:ext cx="7659358" cy="3880773"/>
          </a:xfrm>
        </p:spPr>
        <p:txBody>
          <a:bodyPr>
            <a:normAutofit fontScale="92500" lnSpcReduction="20000"/>
          </a:bodyPr>
          <a:lstStyle/>
          <a:p>
            <a:pPr>
              <a:buFont typeface="+mj-lt"/>
              <a:buAutoNum type="arabicPeriod"/>
            </a:pPr>
            <a:r>
              <a:rPr lang="fr-FR" dirty="0"/>
              <a:t>Contexte &amp; organisation</a:t>
            </a:r>
          </a:p>
          <a:p>
            <a:pPr>
              <a:buFont typeface="+mj-lt"/>
              <a:buAutoNum type="arabicPeriod"/>
            </a:pPr>
            <a:r>
              <a:rPr lang="fr-FR" dirty="0"/>
              <a:t>Hébergement et nom de domaine</a:t>
            </a:r>
          </a:p>
          <a:p>
            <a:pPr>
              <a:buFont typeface="+mj-lt"/>
              <a:buAutoNum type="arabicPeriod"/>
            </a:pPr>
            <a:r>
              <a:rPr lang="fr-FR" dirty="0"/>
              <a:t>Exigences fonctionnelles</a:t>
            </a:r>
          </a:p>
          <a:p>
            <a:pPr>
              <a:buFont typeface="+mj-lt"/>
              <a:buAutoNum type="arabicPeriod"/>
            </a:pPr>
            <a:r>
              <a:rPr lang="fr-FR" dirty="0"/>
              <a:t>Arborescence</a:t>
            </a:r>
          </a:p>
          <a:p>
            <a:pPr>
              <a:buFont typeface="+mj-lt"/>
              <a:buAutoNum type="arabicPeriod"/>
            </a:pPr>
            <a:r>
              <a:rPr lang="fr-FR" dirty="0"/>
              <a:t>Ergonomie &amp; Webdesign</a:t>
            </a:r>
          </a:p>
          <a:p>
            <a:pPr>
              <a:buFont typeface="+mj-lt"/>
              <a:buAutoNum type="arabicPeriod"/>
            </a:pPr>
            <a:r>
              <a:rPr lang="fr-FR" dirty="0"/>
              <a:t>Contenus</a:t>
            </a:r>
          </a:p>
          <a:p>
            <a:pPr>
              <a:buFont typeface="+mj-lt"/>
              <a:buAutoNum type="arabicPeriod"/>
            </a:pPr>
            <a:r>
              <a:rPr lang="fr-FR" dirty="0"/>
              <a:t>Seo </a:t>
            </a:r>
            <a:r>
              <a:rPr lang="fr-FR" b="0" i="0" dirty="0">
                <a:solidFill>
                  <a:srgbClr val="666666"/>
                </a:solidFill>
                <a:effectLst/>
                <a:latin typeface="Roboto" panose="020B0604020202020204" pitchFamily="2" charset="0"/>
              </a:rPr>
              <a:t>(Search Engine Optimization) </a:t>
            </a:r>
            <a:endParaRPr lang="fr-FR" dirty="0"/>
          </a:p>
          <a:p>
            <a:pPr>
              <a:buFont typeface="+mj-lt"/>
              <a:buAutoNum type="arabicPeriod"/>
            </a:pPr>
            <a:r>
              <a:rPr lang="fr-FR" dirty="0"/>
              <a:t>Outils de stats &amp; Suivi des performances</a:t>
            </a:r>
          </a:p>
          <a:p>
            <a:pPr>
              <a:buFont typeface="+mj-lt"/>
              <a:buAutoNum type="arabicPeriod"/>
            </a:pPr>
            <a:r>
              <a:rPr lang="fr-FR" dirty="0"/>
              <a:t>Suivi &amp; Maintenance</a:t>
            </a:r>
          </a:p>
          <a:p>
            <a:pPr>
              <a:buFont typeface="+mj-lt"/>
              <a:buAutoNum type="arabicPeriod"/>
            </a:pPr>
            <a:r>
              <a:rPr lang="fr-FR" dirty="0"/>
              <a:t>Planning</a:t>
            </a:r>
          </a:p>
          <a:p>
            <a:pPr>
              <a:buFont typeface="+mj-lt"/>
              <a:buAutoNum type="arabicPeriod"/>
            </a:pPr>
            <a:r>
              <a:rPr lang="fr-FR" dirty="0"/>
              <a:t>Budget</a:t>
            </a:r>
          </a:p>
          <a:p>
            <a:pPr>
              <a:buFont typeface="+mj-lt"/>
              <a:buAutoNum type="arabicPeriod"/>
            </a:pPr>
            <a:endParaRPr lang="fr-FR" dirty="0"/>
          </a:p>
        </p:txBody>
      </p:sp>
    </p:spTree>
    <p:extLst>
      <p:ext uri="{BB962C8B-B14F-4D97-AF65-F5344CB8AC3E}">
        <p14:creationId xmlns:p14="http://schemas.microsoft.com/office/powerpoint/2010/main" val="201608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26385900-ADB0-45C0-9290-DD580D181223}"/>
              </a:ext>
            </a:extLst>
          </p:cNvPr>
          <p:cNvSpPr txBox="1"/>
          <p:nvPr/>
        </p:nvSpPr>
        <p:spPr>
          <a:xfrm>
            <a:off x="2207065" y="1561068"/>
            <a:ext cx="4843847" cy="369332"/>
          </a:xfrm>
          <a:prstGeom prst="rect">
            <a:avLst/>
          </a:prstGeom>
          <a:noFill/>
        </p:spPr>
        <p:txBody>
          <a:bodyPr wrap="square" rtlCol="0">
            <a:spAutoFit/>
          </a:bodyPr>
          <a:lstStyle/>
          <a:p>
            <a:pPr algn="ctr"/>
            <a:r>
              <a:rPr lang="fr-FR" dirty="0">
                <a:solidFill>
                  <a:schemeClr val="accent6">
                    <a:lumMod val="75000"/>
                  </a:schemeClr>
                </a:solidFill>
              </a:rPr>
              <a:t>Le vieillissement en général</a:t>
            </a:r>
          </a:p>
        </p:txBody>
      </p:sp>
      <p:sp>
        <p:nvSpPr>
          <p:cNvPr id="5" name="ZoneTexte 4">
            <a:extLst>
              <a:ext uri="{FF2B5EF4-FFF2-40B4-BE49-F238E27FC236}">
                <a16:creationId xmlns:a16="http://schemas.microsoft.com/office/drawing/2014/main" id="{1C9FC32B-5ABC-4BEF-B3FE-7F6523F3E250}"/>
              </a:ext>
            </a:extLst>
          </p:cNvPr>
          <p:cNvSpPr txBox="1"/>
          <p:nvPr/>
        </p:nvSpPr>
        <p:spPr>
          <a:xfrm>
            <a:off x="4223084" y="3429000"/>
            <a:ext cx="1826141" cy="369332"/>
          </a:xfrm>
          <a:prstGeom prst="rect">
            <a:avLst/>
          </a:prstGeom>
          <a:noFill/>
        </p:spPr>
        <p:txBody>
          <a:bodyPr wrap="none" rtlCol="0">
            <a:spAutoFit/>
          </a:bodyPr>
          <a:lstStyle/>
          <a:p>
            <a:r>
              <a:rPr lang="fr-FR" dirty="0"/>
              <a:t>Contenu à venir</a:t>
            </a:r>
          </a:p>
        </p:txBody>
      </p:sp>
    </p:spTree>
    <p:extLst>
      <p:ext uri="{BB962C8B-B14F-4D97-AF65-F5344CB8AC3E}">
        <p14:creationId xmlns:p14="http://schemas.microsoft.com/office/powerpoint/2010/main" val="225031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26385900-ADB0-45C0-9290-DD580D181223}"/>
              </a:ext>
            </a:extLst>
          </p:cNvPr>
          <p:cNvSpPr txBox="1"/>
          <p:nvPr/>
        </p:nvSpPr>
        <p:spPr>
          <a:xfrm>
            <a:off x="2170970" y="1561068"/>
            <a:ext cx="4843847" cy="369332"/>
          </a:xfrm>
          <a:prstGeom prst="rect">
            <a:avLst/>
          </a:prstGeom>
          <a:noFill/>
        </p:spPr>
        <p:txBody>
          <a:bodyPr wrap="square" rtlCol="0">
            <a:spAutoFit/>
          </a:bodyPr>
          <a:lstStyle/>
          <a:p>
            <a:pPr algn="ctr"/>
            <a:r>
              <a:rPr lang="fr-FR" dirty="0">
                <a:solidFill>
                  <a:schemeClr val="accent6">
                    <a:lumMod val="75000"/>
                  </a:schemeClr>
                </a:solidFill>
              </a:rPr>
              <a:t>Le vieillissement en Afrique</a:t>
            </a:r>
          </a:p>
        </p:txBody>
      </p:sp>
      <p:sp>
        <p:nvSpPr>
          <p:cNvPr id="5" name="ZoneTexte 4">
            <a:extLst>
              <a:ext uri="{FF2B5EF4-FFF2-40B4-BE49-F238E27FC236}">
                <a16:creationId xmlns:a16="http://schemas.microsoft.com/office/drawing/2014/main" id="{2A763180-707F-42DC-AFAA-8F52D22725BE}"/>
              </a:ext>
            </a:extLst>
          </p:cNvPr>
          <p:cNvSpPr txBox="1"/>
          <p:nvPr/>
        </p:nvSpPr>
        <p:spPr>
          <a:xfrm>
            <a:off x="4692316" y="3585411"/>
            <a:ext cx="1826141" cy="646331"/>
          </a:xfrm>
          <a:prstGeom prst="rect">
            <a:avLst/>
          </a:prstGeom>
          <a:noFill/>
        </p:spPr>
        <p:txBody>
          <a:bodyPr wrap="none" rtlCol="0">
            <a:spAutoFit/>
          </a:bodyPr>
          <a:lstStyle/>
          <a:p>
            <a:r>
              <a:rPr lang="fr-FR" dirty="0"/>
              <a:t>Contenu à venir</a:t>
            </a:r>
          </a:p>
          <a:p>
            <a:endParaRPr lang="fr-FR" dirty="0"/>
          </a:p>
        </p:txBody>
      </p:sp>
    </p:spTree>
    <p:extLst>
      <p:ext uri="{BB962C8B-B14F-4D97-AF65-F5344CB8AC3E}">
        <p14:creationId xmlns:p14="http://schemas.microsoft.com/office/powerpoint/2010/main" val="413575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254101"/>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26385900-ADB0-45C0-9290-DD580D181223}"/>
              </a:ext>
            </a:extLst>
          </p:cNvPr>
          <p:cNvSpPr txBox="1"/>
          <p:nvPr/>
        </p:nvSpPr>
        <p:spPr>
          <a:xfrm>
            <a:off x="2170970" y="1561068"/>
            <a:ext cx="4843847" cy="369332"/>
          </a:xfrm>
          <a:prstGeom prst="rect">
            <a:avLst/>
          </a:prstGeom>
          <a:noFill/>
        </p:spPr>
        <p:txBody>
          <a:bodyPr wrap="square" rtlCol="0">
            <a:spAutoFit/>
          </a:bodyPr>
          <a:lstStyle/>
          <a:p>
            <a:pPr algn="ctr"/>
            <a:r>
              <a:rPr lang="fr-FR" dirty="0">
                <a:solidFill>
                  <a:schemeClr val="accent6">
                    <a:lumMod val="75000"/>
                  </a:schemeClr>
                </a:solidFill>
              </a:rPr>
              <a:t>Côte d’Ivoire</a:t>
            </a:r>
          </a:p>
        </p:txBody>
      </p:sp>
      <p:sp>
        <p:nvSpPr>
          <p:cNvPr id="5" name="Rectangle : coins arrondis 4">
            <a:extLst>
              <a:ext uri="{FF2B5EF4-FFF2-40B4-BE49-F238E27FC236}">
                <a16:creationId xmlns:a16="http://schemas.microsoft.com/office/drawing/2014/main" id="{6CEEA27F-C9EC-4F62-A423-9DAFD4CFF5C0}"/>
              </a:ext>
            </a:extLst>
          </p:cNvPr>
          <p:cNvSpPr/>
          <p:nvPr/>
        </p:nvSpPr>
        <p:spPr>
          <a:xfrm>
            <a:off x="1095153" y="2254102"/>
            <a:ext cx="2307266" cy="935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Prise en charge des séniors</a:t>
            </a:r>
          </a:p>
        </p:txBody>
      </p:sp>
      <p:sp>
        <p:nvSpPr>
          <p:cNvPr id="6" name="Rectangle : coins arrondis 5">
            <a:extLst>
              <a:ext uri="{FF2B5EF4-FFF2-40B4-BE49-F238E27FC236}">
                <a16:creationId xmlns:a16="http://schemas.microsoft.com/office/drawing/2014/main" id="{6717278D-CAC0-43D4-9EE4-B5D5CAA884C1}"/>
              </a:ext>
            </a:extLst>
          </p:cNvPr>
          <p:cNvSpPr/>
          <p:nvPr/>
        </p:nvSpPr>
        <p:spPr>
          <a:xfrm>
            <a:off x="4031031" y="2254101"/>
            <a:ext cx="2307266" cy="935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Aides étatiques existantes</a:t>
            </a:r>
          </a:p>
        </p:txBody>
      </p:sp>
      <p:sp>
        <p:nvSpPr>
          <p:cNvPr id="7" name="Rectangle : coins arrondis 6">
            <a:extLst>
              <a:ext uri="{FF2B5EF4-FFF2-40B4-BE49-F238E27FC236}">
                <a16:creationId xmlns:a16="http://schemas.microsoft.com/office/drawing/2014/main" id="{5866D6BD-B4C3-4F61-9A56-2C365B7A6E53}"/>
              </a:ext>
            </a:extLst>
          </p:cNvPr>
          <p:cNvSpPr/>
          <p:nvPr/>
        </p:nvSpPr>
        <p:spPr>
          <a:xfrm>
            <a:off x="6755587" y="2254101"/>
            <a:ext cx="2307266" cy="935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Parcours gérontologique</a:t>
            </a:r>
          </a:p>
        </p:txBody>
      </p:sp>
      <p:sp>
        <p:nvSpPr>
          <p:cNvPr id="8" name="Rectangle : coins arrondis 7">
            <a:extLst>
              <a:ext uri="{FF2B5EF4-FFF2-40B4-BE49-F238E27FC236}">
                <a16:creationId xmlns:a16="http://schemas.microsoft.com/office/drawing/2014/main" id="{48ECC521-B7F4-44AB-81FA-0665BDCC90BA}"/>
              </a:ext>
            </a:extLst>
          </p:cNvPr>
          <p:cNvSpPr/>
          <p:nvPr/>
        </p:nvSpPr>
        <p:spPr>
          <a:xfrm>
            <a:off x="4031031" y="4135547"/>
            <a:ext cx="2307266" cy="935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Quelques adresses utiles</a:t>
            </a:r>
          </a:p>
        </p:txBody>
      </p:sp>
    </p:spTree>
    <p:extLst>
      <p:ext uri="{BB962C8B-B14F-4D97-AF65-F5344CB8AC3E}">
        <p14:creationId xmlns:p14="http://schemas.microsoft.com/office/powerpoint/2010/main" val="381980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2A3C6-4037-4897-AA70-D1C5ECF81040}"/>
              </a:ext>
            </a:extLst>
          </p:cNvPr>
          <p:cNvSpPr txBox="1"/>
          <p:nvPr/>
        </p:nvSpPr>
        <p:spPr>
          <a:xfrm>
            <a:off x="4752474" y="673768"/>
            <a:ext cx="184731" cy="369332"/>
          </a:xfrm>
          <a:prstGeom prst="rect">
            <a:avLst/>
          </a:prstGeom>
          <a:noFill/>
        </p:spPr>
        <p:txBody>
          <a:bodyPr wrap="none" rtlCol="0">
            <a:spAutoFit/>
          </a:bodyPr>
          <a:lstStyle/>
          <a:p>
            <a:endParaRPr lang="fr-FR" dirty="0"/>
          </a:p>
        </p:txBody>
      </p:sp>
      <p:sp>
        <p:nvSpPr>
          <p:cNvPr id="3" name="Titre 1">
            <a:extLst>
              <a:ext uri="{FF2B5EF4-FFF2-40B4-BE49-F238E27FC236}">
                <a16:creationId xmlns:a16="http://schemas.microsoft.com/office/drawing/2014/main" id="{F3F2C2FE-15AC-4DFF-9230-C24F73F346FE}"/>
              </a:ext>
            </a:extLst>
          </p:cNvPr>
          <p:cNvSpPr txBox="1">
            <a:spLocks/>
          </p:cNvSpPr>
          <p:nvPr/>
        </p:nvSpPr>
        <p:spPr>
          <a:xfrm>
            <a:off x="677863" y="609600"/>
            <a:ext cx="8596312" cy="9665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7.SEO</a:t>
            </a:r>
          </a:p>
          <a:p>
            <a:r>
              <a:rPr lang="fr-FR" sz="1800" dirty="0"/>
              <a:t>Search engine Optimization =&gt; référencement </a:t>
            </a:r>
          </a:p>
        </p:txBody>
      </p:sp>
      <p:sp>
        <p:nvSpPr>
          <p:cNvPr id="4" name="Espace réservé du contenu 2">
            <a:extLst>
              <a:ext uri="{FF2B5EF4-FFF2-40B4-BE49-F238E27FC236}">
                <a16:creationId xmlns:a16="http://schemas.microsoft.com/office/drawing/2014/main" id="{C70798A2-8AF9-4305-9538-333DAD105AF3}"/>
              </a:ext>
            </a:extLst>
          </p:cNvPr>
          <p:cNvSpPr txBox="1">
            <a:spLocks/>
          </p:cNvSpPr>
          <p:nvPr/>
        </p:nvSpPr>
        <p:spPr>
          <a:xfrm>
            <a:off x="677863" y="2254101"/>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0" dirty="0">
              <a:solidFill>
                <a:schemeClr val="tx1"/>
              </a:solidFill>
              <a:effectLst/>
              <a:latin typeface="Consolas" panose="020B0609020204030204" pitchFamily="49" charset="0"/>
            </a:endParaRPr>
          </a:p>
          <a:p>
            <a:endParaRPr lang="fr-FR" dirty="0"/>
          </a:p>
        </p:txBody>
      </p:sp>
      <p:sp>
        <p:nvSpPr>
          <p:cNvPr id="12" name="Espace réservé du contenu 2">
            <a:extLst>
              <a:ext uri="{FF2B5EF4-FFF2-40B4-BE49-F238E27FC236}">
                <a16:creationId xmlns:a16="http://schemas.microsoft.com/office/drawing/2014/main" id="{2B4CB8C1-A471-40AD-A025-AE194CD90B33}"/>
              </a:ext>
            </a:extLst>
          </p:cNvPr>
          <p:cNvSpPr txBox="1">
            <a:spLocks/>
          </p:cNvSpPr>
          <p:nvPr/>
        </p:nvSpPr>
        <p:spPr>
          <a:xfrm>
            <a:off x="677333" y="2550695"/>
            <a:ext cx="9681855" cy="351473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a:t>https://search.google.com/search-console/welcome?hl=fr</a:t>
            </a:r>
            <a:r>
              <a:rPr lang="fr-FR" b="0" i="0" dirty="0">
                <a:solidFill>
                  <a:srgbClr val="000000"/>
                </a:solidFill>
                <a:effectLst/>
                <a:latin typeface="Times New Roman" panose="02020603050405020304" pitchFamily="18" charset="0"/>
              </a:rPr>
              <a:t>Importation de ce fichier à la racine du projet</a:t>
            </a:r>
          </a:p>
          <a:p>
            <a:pPr lvl="1" algn="just"/>
            <a:r>
              <a:rPr lang="fr-FR" sz="1200" dirty="0"/>
              <a:t>Importation d’un fichier html fournit par le site de google</a:t>
            </a:r>
          </a:p>
          <a:p>
            <a:pPr algn="just"/>
            <a:r>
              <a:rPr lang="fr-FR" sz="1400" dirty="0"/>
              <a:t>Ajout d’une balise </a:t>
            </a:r>
            <a:r>
              <a:rPr lang="fr-FR" sz="1400" dirty="0" err="1"/>
              <a:t>meta</a:t>
            </a:r>
            <a:endParaRPr lang="fr-FR" sz="1400" dirty="0"/>
          </a:p>
          <a:p>
            <a:pPr lvl="1" algn="just"/>
            <a:r>
              <a:rPr lang="fr-FR" sz="1200" dirty="0"/>
              <a:t>&lt;</a:t>
            </a:r>
            <a:r>
              <a:rPr lang="fr-FR" sz="1200" dirty="0" err="1"/>
              <a:t>meta</a:t>
            </a:r>
            <a:r>
              <a:rPr lang="fr-FR" sz="1200" dirty="0"/>
              <a:t> </a:t>
            </a:r>
            <a:r>
              <a:rPr lang="fr-FR" sz="1200" dirty="0" err="1"/>
              <a:t>name</a:t>
            </a:r>
            <a:r>
              <a:rPr lang="fr-FR" sz="1200" dirty="0"/>
              <a:t>="google-site-</a:t>
            </a:r>
            <a:r>
              <a:rPr lang="fr-FR" sz="1200" dirty="0" err="1"/>
              <a:t>verification</a:t>
            </a:r>
            <a:r>
              <a:rPr lang="fr-FR" sz="1200" dirty="0"/>
              <a:t>" content="Sts2AuGFD7x_6V_wO1manPigrlJDXeIgvq4BoEqahXI" /&gt;</a:t>
            </a:r>
          </a:p>
          <a:p>
            <a:pPr algn="just"/>
            <a:r>
              <a:rPr lang="fr-FR" sz="1400" dirty="0"/>
              <a:t>Ajouter le fichier txt contenant dans la configuration DNS du nom de domaine</a:t>
            </a:r>
          </a:p>
          <a:p>
            <a:pPr lvl="1" algn="just"/>
            <a:r>
              <a:rPr lang="fr-FR" sz="1200" dirty="0"/>
              <a:t> google-site-</a:t>
            </a:r>
            <a:r>
              <a:rPr lang="fr-FR" sz="1200" dirty="0" err="1"/>
              <a:t>verification</a:t>
            </a:r>
            <a:r>
              <a:rPr lang="fr-FR" sz="1200" dirty="0"/>
              <a:t>=p2gqHNETjnwuY5DijbcnvZb4KWTxck7YHEzSkVAX1yM</a:t>
            </a:r>
          </a:p>
          <a:p>
            <a:pPr algn="just"/>
            <a:r>
              <a:rPr lang="fr-FR" sz="1400" dirty="0"/>
              <a:t>Utilisation des balises de descriptions ainsi h1…</a:t>
            </a:r>
          </a:p>
          <a:p>
            <a:pPr algn="just"/>
            <a:endParaRPr lang="fr-FR" sz="1400" dirty="0"/>
          </a:p>
        </p:txBody>
      </p:sp>
      <p:sp>
        <p:nvSpPr>
          <p:cNvPr id="13" name="ZoneTexte 12">
            <a:extLst>
              <a:ext uri="{FF2B5EF4-FFF2-40B4-BE49-F238E27FC236}">
                <a16:creationId xmlns:a16="http://schemas.microsoft.com/office/drawing/2014/main" id="{AE7FA8AE-F13D-489E-A590-F7218DDF9DE6}"/>
              </a:ext>
            </a:extLst>
          </p:cNvPr>
          <p:cNvSpPr txBox="1"/>
          <p:nvPr/>
        </p:nvSpPr>
        <p:spPr>
          <a:xfrm>
            <a:off x="914400" y="2009274"/>
            <a:ext cx="8331127" cy="369332"/>
          </a:xfrm>
          <a:prstGeom prst="rect">
            <a:avLst/>
          </a:prstGeom>
          <a:noFill/>
        </p:spPr>
        <p:txBody>
          <a:bodyPr wrap="none" rtlCol="0">
            <a:spAutoFit/>
          </a:bodyPr>
          <a:lstStyle/>
          <a:p>
            <a:r>
              <a:rPr lang="fr-FR" dirty="0"/>
              <a:t>Afin d’améliorer la visibilité du site nous allons utiliser les stratégies suivantes</a:t>
            </a:r>
          </a:p>
        </p:txBody>
      </p:sp>
    </p:spTree>
    <p:extLst>
      <p:ext uri="{BB962C8B-B14F-4D97-AF65-F5344CB8AC3E}">
        <p14:creationId xmlns:p14="http://schemas.microsoft.com/office/powerpoint/2010/main" val="390201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AEC45-80F5-467D-84DA-70B70BC34906}"/>
              </a:ext>
            </a:extLst>
          </p:cNvPr>
          <p:cNvSpPr>
            <a:spLocks noGrp="1"/>
          </p:cNvSpPr>
          <p:nvPr>
            <p:ph type="title"/>
          </p:nvPr>
        </p:nvSpPr>
        <p:spPr/>
        <p:txBody>
          <a:bodyPr>
            <a:normAutofit fontScale="90000"/>
          </a:bodyPr>
          <a:lstStyle/>
          <a:p>
            <a:r>
              <a:rPr lang="fr-FR" dirty="0"/>
              <a:t>8.Outils de stats &amp; Suivi des performances</a:t>
            </a:r>
            <a:br>
              <a:rPr lang="fr-FR" dirty="0"/>
            </a:br>
            <a:endParaRPr lang="fr-FR" dirty="0"/>
          </a:p>
        </p:txBody>
      </p:sp>
      <p:sp>
        <p:nvSpPr>
          <p:cNvPr id="3" name="Espace réservé du contenu 2">
            <a:extLst>
              <a:ext uri="{FF2B5EF4-FFF2-40B4-BE49-F238E27FC236}">
                <a16:creationId xmlns:a16="http://schemas.microsoft.com/office/drawing/2014/main" id="{36E8EB2A-1267-42D2-B80C-C3ACF5510BB7}"/>
              </a:ext>
            </a:extLst>
          </p:cNvPr>
          <p:cNvSpPr>
            <a:spLocks noGrp="1"/>
          </p:cNvSpPr>
          <p:nvPr>
            <p:ph idx="1"/>
          </p:nvPr>
        </p:nvSpPr>
        <p:spPr/>
        <p:txBody>
          <a:bodyPr/>
          <a:lstStyle/>
          <a:p>
            <a:r>
              <a:rPr lang="fr-FR" dirty="0"/>
              <a:t>Ces outils de stats de performances seront proposés pour la version v2 du site.</a:t>
            </a:r>
          </a:p>
          <a:p>
            <a:pPr lvl="1"/>
            <a:r>
              <a:rPr lang="fr-FR" dirty="0"/>
              <a:t>La première version est un site vitrine destinée a être présentée à de potentiels investisseurs.</a:t>
            </a:r>
          </a:p>
        </p:txBody>
      </p:sp>
    </p:spTree>
    <p:extLst>
      <p:ext uri="{BB962C8B-B14F-4D97-AF65-F5344CB8AC3E}">
        <p14:creationId xmlns:p14="http://schemas.microsoft.com/office/powerpoint/2010/main" val="264078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349EC-8C5A-48AB-B5E6-FEF6761662EE}"/>
              </a:ext>
            </a:extLst>
          </p:cNvPr>
          <p:cNvSpPr>
            <a:spLocks noGrp="1"/>
          </p:cNvSpPr>
          <p:nvPr>
            <p:ph type="title"/>
          </p:nvPr>
        </p:nvSpPr>
        <p:spPr/>
        <p:txBody>
          <a:bodyPr/>
          <a:lstStyle/>
          <a:p>
            <a:r>
              <a:rPr lang="fr-FR" dirty="0"/>
              <a:t>9. Suivi &amp; Maintenance</a:t>
            </a:r>
            <a:br>
              <a:rPr lang="fr-FR" dirty="0"/>
            </a:br>
            <a:endParaRPr lang="fr-FR" dirty="0"/>
          </a:p>
        </p:txBody>
      </p:sp>
      <p:sp>
        <p:nvSpPr>
          <p:cNvPr id="3" name="Espace réservé du contenu 2">
            <a:extLst>
              <a:ext uri="{FF2B5EF4-FFF2-40B4-BE49-F238E27FC236}">
                <a16:creationId xmlns:a16="http://schemas.microsoft.com/office/drawing/2014/main" id="{96711DBB-41DA-4BD3-8D16-5D113F98363E}"/>
              </a:ext>
            </a:extLst>
          </p:cNvPr>
          <p:cNvSpPr>
            <a:spLocks noGrp="1"/>
          </p:cNvSpPr>
          <p:nvPr>
            <p:ph idx="1"/>
          </p:nvPr>
        </p:nvSpPr>
        <p:spPr/>
        <p:txBody>
          <a:bodyPr/>
          <a:lstStyle/>
          <a:p>
            <a:r>
              <a:rPr lang="fr-FR" dirty="0"/>
              <a:t>L’utilisateur du site aura accès un </a:t>
            </a:r>
            <a:r>
              <a:rPr lang="fr-FR" dirty="0" err="1"/>
              <a:t>dashboard</a:t>
            </a:r>
            <a:r>
              <a:rPr lang="fr-FR" dirty="0"/>
              <a:t> lui permettant les actions suivantes:</a:t>
            </a:r>
          </a:p>
          <a:p>
            <a:pPr lvl="1"/>
            <a:r>
              <a:rPr lang="fr-FR" dirty="0"/>
              <a:t>Supprimer un utilisateur</a:t>
            </a:r>
          </a:p>
          <a:p>
            <a:pPr lvl="1"/>
            <a:r>
              <a:rPr lang="fr-FR" dirty="0"/>
              <a:t>Supprimer un post injurieux ou haineux</a:t>
            </a:r>
          </a:p>
          <a:p>
            <a:pPr lvl="1"/>
            <a:r>
              <a:rPr lang="fr-FR" dirty="0"/>
              <a:t>Ajouter, supprimer ou modifier un produit</a:t>
            </a:r>
          </a:p>
          <a:p>
            <a:pPr lvl="1"/>
            <a:r>
              <a:rPr lang="fr-FR" dirty="0"/>
              <a:t>Il ne pourra pas modifier les informations d’un utilisateur</a:t>
            </a:r>
          </a:p>
          <a:p>
            <a:pPr lvl="1"/>
            <a:r>
              <a:rPr lang="fr-FR" dirty="0"/>
              <a:t>Il ne pourra donner de droits admin à un utilisateur</a:t>
            </a:r>
          </a:p>
          <a:p>
            <a:pPr lvl="1"/>
            <a:endParaRPr lang="fr-FR" dirty="0"/>
          </a:p>
        </p:txBody>
      </p:sp>
    </p:spTree>
    <p:extLst>
      <p:ext uri="{BB962C8B-B14F-4D97-AF65-F5344CB8AC3E}">
        <p14:creationId xmlns:p14="http://schemas.microsoft.com/office/powerpoint/2010/main" val="3183564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DBAED-8406-4058-BD8F-68E602651CA5}"/>
              </a:ext>
            </a:extLst>
          </p:cNvPr>
          <p:cNvSpPr>
            <a:spLocks noGrp="1"/>
          </p:cNvSpPr>
          <p:nvPr>
            <p:ph type="title"/>
          </p:nvPr>
        </p:nvSpPr>
        <p:spPr/>
        <p:txBody>
          <a:bodyPr/>
          <a:lstStyle/>
          <a:p>
            <a:r>
              <a:rPr lang="fr-FR" dirty="0"/>
              <a:t>10 . Planning</a:t>
            </a:r>
          </a:p>
        </p:txBody>
      </p:sp>
      <p:sp>
        <p:nvSpPr>
          <p:cNvPr id="3" name="Espace réservé du contenu 2">
            <a:extLst>
              <a:ext uri="{FF2B5EF4-FFF2-40B4-BE49-F238E27FC236}">
                <a16:creationId xmlns:a16="http://schemas.microsoft.com/office/drawing/2014/main" id="{9C8A0550-6138-4917-880D-FE5F1E8F997E}"/>
              </a:ext>
            </a:extLst>
          </p:cNvPr>
          <p:cNvSpPr>
            <a:spLocks noGrp="1"/>
          </p:cNvSpPr>
          <p:nvPr>
            <p:ph idx="1"/>
          </p:nvPr>
        </p:nvSpPr>
        <p:spPr/>
        <p:txBody>
          <a:bodyPr/>
          <a:lstStyle/>
          <a:p>
            <a:r>
              <a:rPr lang="fr-FR" dirty="0"/>
              <a:t>La première version du site devrait être fournie pour le 6 décembre.</a:t>
            </a:r>
          </a:p>
          <a:p>
            <a:r>
              <a:rPr lang="fr-FR" dirty="0"/>
              <a:t>Le client donne toute la latitude au développeur de s’organiser pour la réalisation des différentes sections du site.</a:t>
            </a:r>
          </a:p>
        </p:txBody>
      </p:sp>
    </p:spTree>
    <p:extLst>
      <p:ext uri="{BB962C8B-B14F-4D97-AF65-F5344CB8AC3E}">
        <p14:creationId xmlns:p14="http://schemas.microsoft.com/office/powerpoint/2010/main" val="855714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A8145-F39E-45F0-9EFB-CFA97DA85416}"/>
              </a:ext>
            </a:extLst>
          </p:cNvPr>
          <p:cNvSpPr>
            <a:spLocks noGrp="1"/>
          </p:cNvSpPr>
          <p:nvPr>
            <p:ph type="title"/>
          </p:nvPr>
        </p:nvSpPr>
        <p:spPr/>
        <p:txBody>
          <a:bodyPr/>
          <a:lstStyle/>
          <a:p>
            <a:r>
              <a:rPr lang="fr-FR" dirty="0"/>
              <a:t>11 . Budget</a:t>
            </a:r>
          </a:p>
        </p:txBody>
      </p:sp>
      <p:sp>
        <p:nvSpPr>
          <p:cNvPr id="3" name="Espace réservé du contenu 2">
            <a:extLst>
              <a:ext uri="{FF2B5EF4-FFF2-40B4-BE49-F238E27FC236}">
                <a16:creationId xmlns:a16="http://schemas.microsoft.com/office/drawing/2014/main" id="{19AF1029-A195-46D5-A2C4-939D3657A619}"/>
              </a:ext>
            </a:extLst>
          </p:cNvPr>
          <p:cNvSpPr>
            <a:spLocks noGrp="1"/>
          </p:cNvSpPr>
          <p:nvPr>
            <p:ph idx="1"/>
          </p:nvPr>
        </p:nvSpPr>
        <p:spPr/>
        <p:txBody>
          <a:bodyPr/>
          <a:lstStyle/>
          <a:p>
            <a:r>
              <a:rPr lang="fr-FR" dirty="0"/>
              <a:t>La réalisation du site aura un coup de 3500€</a:t>
            </a:r>
          </a:p>
          <a:p>
            <a:pPr lvl="1"/>
            <a:r>
              <a:rPr lang="fr-FR" dirty="0"/>
              <a:t>Le paiement se fera deux fois </a:t>
            </a:r>
          </a:p>
          <a:p>
            <a:pPr lvl="2"/>
            <a:r>
              <a:rPr lang="fr-FR" dirty="0"/>
              <a:t>30% à la signature du contrat et le reste à la livraison</a:t>
            </a:r>
          </a:p>
          <a:p>
            <a:pPr lvl="2"/>
            <a:r>
              <a:rPr lang="fr-FR" dirty="0"/>
              <a:t>Le paiement se fera par le biais d’un cheque de banque.</a:t>
            </a:r>
          </a:p>
        </p:txBody>
      </p:sp>
    </p:spTree>
    <p:extLst>
      <p:ext uri="{BB962C8B-B14F-4D97-AF65-F5344CB8AC3E}">
        <p14:creationId xmlns:p14="http://schemas.microsoft.com/office/powerpoint/2010/main" val="46849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6012DE-63F4-406F-A4DD-0771D0DD82CE}"/>
              </a:ext>
            </a:extLst>
          </p:cNvPr>
          <p:cNvSpPr>
            <a:spLocks noGrp="1"/>
          </p:cNvSpPr>
          <p:nvPr>
            <p:ph type="title"/>
          </p:nvPr>
        </p:nvSpPr>
        <p:spPr>
          <a:xfrm>
            <a:off x="677334" y="609600"/>
            <a:ext cx="8596668" cy="1320800"/>
          </a:xfrm>
        </p:spPr>
        <p:txBody>
          <a:bodyPr/>
          <a:lstStyle/>
          <a:p>
            <a:r>
              <a:rPr lang="fr-FR" dirty="0"/>
              <a:t>1.Contexte &amp; Organisation</a:t>
            </a:r>
          </a:p>
        </p:txBody>
      </p:sp>
      <p:sp>
        <p:nvSpPr>
          <p:cNvPr id="3" name="Espace réservé du contenu 2">
            <a:extLst>
              <a:ext uri="{FF2B5EF4-FFF2-40B4-BE49-F238E27FC236}">
                <a16:creationId xmlns:a16="http://schemas.microsoft.com/office/drawing/2014/main" id="{C9E15CF4-8182-4A72-80B7-6E2AEDB4D4D2}"/>
              </a:ext>
            </a:extLst>
          </p:cNvPr>
          <p:cNvSpPr>
            <a:spLocks noGrp="1"/>
          </p:cNvSpPr>
          <p:nvPr>
            <p:ph idx="1"/>
          </p:nvPr>
        </p:nvSpPr>
        <p:spPr>
          <a:xfrm>
            <a:off x="677334" y="2184652"/>
            <a:ext cx="8596668" cy="3880773"/>
          </a:xfrm>
        </p:spPr>
        <p:txBody>
          <a:bodyPr>
            <a:normAutofit lnSpcReduction="10000"/>
          </a:bodyPr>
          <a:lstStyle/>
          <a:p>
            <a:pPr algn="just"/>
            <a:r>
              <a:rPr lang="fr-FR" dirty="0"/>
              <a:t>La société </a:t>
            </a:r>
            <a:r>
              <a:rPr lang="fr-FR" sz="3200" dirty="0">
                <a:solidFill>
                  <a:srgbClr val="09635A"/>
                </a:solidFill>
                <a:effectLst>
                  <a:outerShdw blurRad="38100" dist="38100" dir="2700000" algn="tl">
                    <a:srgbClr val="000000">
                      <a:alpha val="43137"/>
                    </a:srgbClr>
                  </a:outerShdw>
                </a:effectLst>
                <a:latin typeface="French Script MT" panose="03020402040607040605" pitchFamily="66" charset="0"/>
                <a:ea typeface="+mj-ea"/>
                <a:cs typeface="+mj-cs"/>
              </a:rPr>
              <a:t>Maison Philo</a:t>
            </a:r>
            <a:r>
              <a:rPr lang="fr-FR" sz="2400" dirty="0"/>
              <a:t> </a:t>
            </a:r>
            <a:r>
              <a:rPr lang="fr-FR" dirty="0"/>
              <a:t>est en cours de création, son activité principale sera de proposer des services de prise en charge des personnes âgées dans les 8 pays de l’Union Economique et Monétaire Ouest Africaine UEMOA (Phase Pilote : Côte d’Ivoire).</a:t>
            </a:r>
          </a:p>
          <a:p>
            <a:pPr algn="just"/>
            <a:r>
              <a:rPr lang="fr-FR" dirty="0"/>
              <a:t>La société proposera l’achat en ligne d’une gamme complète de produits, dédiés au troisième âge, tels que des fauteuils roulants et autres accessoires de confort pour sénior</a:t>
            </a:r>
          </a:p>
          <a:p>
            <a:pPr algn="just"/>
            <a:r>
              <a:rPr lang="fr-FR" dirty="0"/>
              <a:t>Dans un premier temps, le but de la société est de se faire connaitre, car il s’agit d’un service qui n’est pas proposé localement. Elle souhaite bénéficier d’une campagne de pub nationale et d’un site web bien référencé</a:t>
            </a:r>
          </a:p>
          <a:p>
            <a:pPr algn="just"/>
            <a:r>
              <a:rPr lang="fr-FR" dirty="0"/>
              <a:t>La société n’a pour l’instant pas de véritable concurrence, la principale difficulté sera la visibilité de l’enseigne</a:t>
            </a:r>
          </a:p>
          <a:p>
            <a:endParaRPr lang="fr-FR" dirty="0"/>
          </a:p>
        </p:txBody>
      </p:sp>
      <p:sp>
        <p:nvSpPr>
          <p:cNvPr id="5" name="ZoneTexte 4">
            <a:extLst>
              <a:ext uri="{FF2B5EF4-FFF2-40B4-BE49-F238E27FC236}">
                <a16:creationId xmlns:a16="http://schemas.microsoft.com/office/drawing/2014/main" id="{2201C3E1-95BB-44C5-B2D4-B10D0B498ABA}"/>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Présentation de l’entreprise</a:t>
            </a:r>
          </a:p>
        </p:txBody>
      </p:sp>
    </p:spTree>
    <p:extLst>
      <p:ext uri="{BB962C8B-B14F-4D97-AF65-F5344CB8AC3E}">
        <p14:creationId xmlns:p14="http://schemas.microsoft.com/office/powerpoint/2010/main" val="62399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F22BD-4DDE-44E4-A36D-FAE460BE4CC8}"/>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264823CC-6E13-4DF9-9B1B-964A0F52659A}"/>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a:t>Le site web aura un triple objectif:</a:t>
            </a:r>
          </a:p>
          <a:p>
            <a:pPr lvl="1" algn="just">
              <a:buFont typeface="Wingdings" panose="05000000000000000000" pitchFamily="2" charset="2"/>
              <a:buChar char="v"/>
            </a:pPr>
            <a:r>
              <a:rPr lang="fr-FR" dirty="0"/>
              <a:t>le premier est de faire connaitre </a:t>
            </a:r>
            <a:r>
              <a:rPr lang="fr-FR" sz="3000" dirty="0">
                <a:solidFill>
                  <a:srgbClr val="09635A"/>
                </a:solidFill>
                <a:effectLst>
                  <a:outerShdw blurRad="38100" dist="38100" dir="2700000" algn="tl">
                    <a:srgbClr val="000000">
                      <a:alpha val="43137"/>
                    </a:srgbClr>
                  </a:outerShdw>
                </a:effectLst>
                <a:latin typeface="French Script MT" panose="03020402040607040605" pitchFamily="66" charset="0"/>
                <a:ea typeface="+mj-ea"/>
                <a:cs typeface="+mj-cs"/>
              </a:rPr>
              <a:t>Maison Philo </a:t>
            </a:r>
            <a:r>
              <a:rPr lang="fr-FR" dirty="0"/>
              <a:t>,</a:t>
            </a:r>
          </a:p>
          <a:p>
            <a:pPr lvl="1" algn="just">
              <a:buFont typeface="Wingdings" panose="05000000000000000000" pitchFamily="2" charset="2"/>
              <a:buChar char="v"/>
            </a:pPr>
            <a:r>
              <a:rPr lang="fr-FR" dirty="0"/>
              <a:t>le second est de réunir les solutions de prise en charge des personnes âgées déjà en place dans l’espace </a:t>
            </a:r>
            <a:r>
              <a:rPr lang="fr-FR" i="1" dirty="0"/>
              <a:t>UEMOA</a:t>
            </a:r>
            <a:r>
              <a:rPr lang="fr-FR" dirty="0"/>
              <a:t> afin de simplifier l’accès à l’information et de permettre une meilleure connaissance de l’existant. Cela permettra à terme de pouvoir identifier les pistes d’amélioration de la prise en charge des ainés les mieux adaptées aux situations locales.</a:t>
            </a:r>
          </a:p>
          <a:p>
            <a:pPr lvl="1" algn="just">
              <a:buFont typeface="Wingdings" panose="05000000000000000000" pitchFamily="2" charset="2"/>
              <a:buChar char="v"/>
            </a:pPr>
            <a:r>
              <a:rPr lang="fr-FR" dirty="0"/>
              <a:t>Le troisième est de proposer un accès à l’achat en ligne de produits dédiés aux séniors.</a:t>
            </a:r>
          </a:p>
          <a:p>
            <a:pPr algn="just"/>
            <a:r>
              <a:rPr lang="fr-FR" dirty="0"/>
              <a:t>En volume la société s’attend à une dizaine de connexion journalière</a:t>
            </a:r>
          </a:p>
          <a:p>
            <a:pPr algn="just"/>
            <a:r>
              <a:rPr lang="fr-FR" dirty="0"/>
              <a:t>Pour atteindre cet objectif le site se doit d’être design et ergonomique, un blog sera attaché au site et mis à jour régulièrement</a:t>
            </a:r>
          </a:p>
        </p:txBody>
      </p:sp>
      <p:sp>
        <p:nvSpPr>
          <p:cNvPr id="4" name="ZoneTexte 3">
            <a:extLst>
              <a:ext uri="{FF2B5EF4-FFF2-40B4-BE49-F238E27FC236}">
                <a16:creationId xmlns:a16="http://schemas.microsoft.com/office/drawing/2014/main" id="{357A247E-62C3-4FE4-B8BD-C3FFB6B0D155}"/>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Objectifs &amp; enjeux</a:t>
            </a:r>
          </a:p>
        </p:txBody>
      </p:sp>
    </p:spTree>
    <p:extLst>
      <p:ext uri="{BB962C8B-B14F-4D97-AF65-F5344CB8AC3E}">
        <p14:creationId xmlns:p14="http://schemas.microsoft.com/office/powerpoint/2010/main" val="60312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2C535-A4CC-4771-B010-A67F15203696}"/>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FCD4C93D-5A81-41F8-89CF-FA1A4B6251EF}"/>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a:t>Les cibles principales de la société sont:</a:t>
            </a:r>
          </a:p>
          <a:p>
            <a:pPr lvl="1" algn="just">
              <a:buFont typeface="Wingdings" panose="05000000000000000000" pitchFamily="2" charset="2"/>
              <a:buChar char="v"/>
            </a:pPr>
            <a:r>
              <a:rPr lang="fr-FR" dirty="0"/>
              <a:t>toutes les personnes qui souhaitent être aidées dans l’accompagnement de leurs parents dans la vieillesse, acheter des produits adaptés ou encore obtenir des informations concernant:</a:t>
            </a:r>
          </a:p>
          <a:p>
            <a:pPr lvl="2" algn="just">
              <a:buFont typeface="Wingdings" panose="05000000000000000000" pitchFamily="2" charset="2"/>
              <a:buChar char="§"/>
            </a:pPr>
            <a:r>
              <a:rPr lang="fr-FR" dirty="0"/>
              <a:t>les politiques de prise en charge des ainés déjà en vigueur dans l’espace UEMOA</a:t>
            </a:r>
          </a:p>
          <a:p>
            <a:pPr lvl="2" algn="just">
              <a:buFont typeface="Wingdings" panose="05000000000000000000" pitchFamily="2" charset="2"/>
              <a:buChar char="§"/>
            </a:pPr>
            <a:r>
              <a:rPr lang="fr-FR" dirty="0"/>
              <a:t>les aides auxquelles ont droit les personnes âgées par pays</a:t>
            </a:r>
          </a:p>
          <a:p>
            <a:pPr lvl="2" algn="just">
              <a:buFont typeface="Wingdings" panose="05000000000000000000" pitchFamily="2" charset="2"/>
              <a:buChar char="§"/>
            </a:pPr>
            <a:r>
              <a:rPr lang="fr-FR" dirty="0"/>
              <a:t>des hôpitaux et centres spécialisés dans la prise en charge gériatrique accessibles localement </a:t>
            </a:r>
          </a:p>
          <a:p>
            <a:pPr lvl="2" algn="just">
              <a:buFont typeface="Wingdings" panose="05000000000000000000" pitchFamily="2" charset="2"/>
              <a:buChar char="§"/>
            </a:pPr>
            <a:r>
              <a:rPr lang="fr-FR" dirty="0"/>
              <a:t>des spécialistes de la prise en charge des personnes âgées avec la mise à disposition d’un annuaire de professionnels du type </a:t>
            </a:r>
            <a:r>
              <a:rPr lang="fr-FR" i="1" dirty="0"/>
              <a:t>gériatre, infirmier, ergothérapeute, masseur-kinésithérapeute, psychomotricien, auxiliaires de vie, aide médico psychologique</a:t>
            </a:r>
          </a:p>
        </p:txBody>
      </p:sp>
      <p:sp>
        <p:nvSpPr>
          <p:cNvPr id="4" name="ZoneTexte 3">
            <a:extLst>
              <a:ext uri="{FF2B5EF4-FFF2-40B4-BE49-F238E27FC236}">
                <a16:creationId xmlns:a16="http://schemas.microsoft.com/office/drawing/2014/main" id="{FEF70570-A291-470F-842A-7A60C1BD7F00}"/>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Cibles</a:t>
            </a:r>
          </a:p>
        </p:txBody>
      </p:sp>
    </p:spTree>
    <p:extLst>
      <p:ext uri="{BB962C8B-B14F-4D97-AF65-F5344CB8AC3E}">
        <p14:creationId xmlns:p14="http://schemas.microsoft.com/office/powerpoint/2010/main" val="15318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84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83BE-E9CE-4E95-95C6-72D6AB9E5DE5}"/>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A6C60792-DD8C-44E8-86AE-61660BA7D72B}"/>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La partie technique du projet sera réalisée par Mikedev en tant que freelance</a:t>
            </a:r>
          </a:p>
          <a:p>
            <a:r>
              <a:rPr lang="fr-FR" dirty="0"/>
              <a:t>Le client fournira le visuel et le contenu du site, tout en laissant une marge de liberté au développeur. </a:t>
            </a:r>
          </a:p>
        </p:txBody>
      </p:sp>
      <p:sp>
        <p:nvSpPr>
          <p:cNvPr id="4" name="ZoneTexte 3">
            <a:extLst>
              <a:ext uri="{FF2B5EF4-FFF2-40B4-BE49-F238E27FC236}">
                <a16:creationId xmlns:a16="http://schemas.microsoft.com/office/drawing/2014/main" id="{10ABCD7B-7499-470C-9752-FA6B44DAD2AE}"/>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Equipe projet</a:t>
            </a:r>
          </a:p>
        </p:txBody>
      </p:sp>
    </p:spTree>
    <p:extLst>
      <p:ext uri="{BB962C8B-B14F-4D97-AF65-F5344CB8AC3E}">
        <p14:creationId xmlns:p14="http://schemas.microsoft.com/office/powerpoint/2010/main" val="79500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C9FFB-D537-47AB-B5FC-7000DD683B1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2.Hébergement &amp; Noms de domaine</a:t>
            </a:r>
          </a:p>
        </p:txBody>
      </p:sp>
      <p:sp>
        <p:nvSpPr>
          <p:cNvPr id="3" name="Espace réservé du contenu 2">
            <a:extLst>
              <a:ext uri="{FF2B5EF4-FFF2-40B4-BE49-F238E27FC236}">
                <a16:creationId xmlns:a16="http://schemas.microsoft.com/office/drawing/2014/main" id="{BAC9824E-0849-405E-B64B-A7335A89273E}"/>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https://maisonphilo.michael-serva.fr</a:t>
            </a:r>
          </a:p>
          <a:p>
            <a:r>
              <a:rPr lang="fr-FR" dirty="0"/>
              <a:t>Le site sera hébergé sur Nuxit, au sein d’un serveur mutualisé</a:t>
            </a:r>
          </a:p>
          <a:p>
            <a:endParaRPr lang="fr-FR" dirty="0"/>
          </a:p>
          <a:p>
            <a:endParaRPr lang="fr-FR" dirty="0"/>
          </a:p>
        </p:txBody>
      </p:sp>
    </p:spTree>
    <p:extLst>
      <p:ext uri="{BB962C8B-B14F-4D97-AF65-F5344CB8AC3E}">
        <p14:creationId xmlns:p14="http://schemas.microsoft.com/office/powerpoint/2010/main" val="3144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200F5-55F3-4AEC-9CD3-012839B72B9A}"/>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3.Exigences fonctionnelles</a:t>
            </a:r>
          </a:p>
        </p:txBody>
      </p:sp>
      <p:sp>
        <p:nvSpPr>
          <p:cNvPr id="3" name="Espace réservé du contenu 2">
            <a:extLst>
              <a:ext uri="{FF2B5EF4-FFF2-40B4-BE49-F238E27FC236}">
                <a16:creationId xmlns:a16="http://schemas.microsoft.com/office/drawing/2014/main" id="{1934B939-E281-421E-81B2-21D38FCFDB3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Environnement Windows, ordinateur portable HP</a:t>
            </a:r>
          </a:p>
          <a:p>
            <a:r>
              <a:rPr lang="fr-FR" dirty="0"/>
              <a:t>Site multilingues en français et anglais</a:t>
            </a:r>
          </a:p>
          <a:p>
            <a:r>
              <a:rPr lang="fr-FR" dirty="0"/>
              <a:t>Inscription avec mot de passe sécurisé, espace adhérent</a:t>
            </a:r>
          </a:p>
          <a:p>
            <a:r>
              <a:rPr lang="fr-FR" dirty="0"/>
              <a:t>Récupération du mot de passe, avec un envoi de mail</a:t>
            </a:r>
          </a:p>
          <a:p>
            <a:r>
              <a:rPr lang="fr-FR" dirty="0"/>
              <a:t>Id complexe et unique par utilisateur</a:t>
            </a:r>
          </a:p>
          <a:p>
            <a:r>
              <a:rPr lang="fr-FR" dirty="0"/>
              <a:t>Mot de passe crypté</a:t>
            </a:r>
          </a:p>
          <a:p>
            <a:r>
              <a:rPr lang="fr-FR" dirty="0"/>
              <a:t>Moteur de recherche interne</a:t>
            </a:r>
          </a:p>
          <a:p>
            <a:r>
              <a:rPr lang="fr-FR" dirty="0"/>
              <a:t>Site utilisable sur ordinateur et mobile</a:t>
            </a:r>
          </a:p>
          <a:p>
            <a:r>
              <a:rPr lang="fr-FR" dirty="0"/>
              <a:t>Espace admin, gestion des utilisateurs, des catégories et des produits. Accès au flux visiteurs, gestion des commandes</a:t>
            </a:r>
          </a:p>
          <a:p>
            <a:endParaRPr lang="fr-FR" dirty="0"/>
          </a:p>
        </p:txBody>
      </p:sp>
    </p:spTree>
    <p:extLst>
      <p:ext uri="{BB962C8B-B14F-4D97-AF65-F5344CB8AC3E}">
        <p14:creationId xmlns:p14="http://schemas.microsoft.com/office/powerpoint/2010/main" val="377858584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3785</TotalTime>
  <Words>1639</Words>
  <Application>Microsoft Office PowerPoint</Application>
  <PresentationFormat>Grand écran</PresentationFormat>
  <Paragraphs>195</Paragraphs>
  <Slides>27</Slides>
  <Notes>1</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27</vt:i4>
      </vt:variant>
    </vt:vector>
  </HeadingPairs>
  <TitlesOfParts>
    <vt:vector size="41" baseType="lpstr">
      <vt:lpstr>Arial</vt:lpstr>
      <vt:lpstr>Calibri</vt:lpstr>
      <vt:lpstr>Calibri Light</vt:lpstr>
      <vt:lpstr>Consolas</vt:lpstr>
      <vt:lpstr>French Script MT</vt:lpstr>
      <vt:lpstr>Roboto</vt:lpstr>
      <vt:lpstr>Rubik-Regular</vt:lpstr>
      <vt:lpstr>Script MT Bold</vt:lpstr>
      <vt:lpstr>Times New Roman</vt:lpstr>
      <vt:lpstr>Trebuchet MS</vt:lpstr>
      <vt:lpstr>Wingdings</vt:lpstr>
      <vt:lpstr>Wingdings 3</vt:lpstr>
      <vt:lpstr>Facette</vt:lpstr>
      <vt:lpstr>Conception personnalisée</vt:lpstr>
      <vt:lpstr>Présentation PowerPoint</vt:lpstr>
      <vt:lpstr>Sommaire</vt:lpstr>
      <vt:lpstr>1.Contexte &amp; Organisation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8.Outils de stats &amp; Suivi des performances </vt:lpstr>
      <vt:lpstr>9. Suivi &amp; Maintenance </vt:lpstr>
      <vt:lpstr>10 . Planning</vt:lpstr>
      <vt:lpstr>11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dc:creator>
  <cp:lastModifiedBy>Michael</cp:lastModifiedBy>
  <cp:revision>31</cp:revision>
  <dcterms:created xsi:type="dcterms:W3CDTF">2021-08-16T11:56:50Z</dcterms:created>
  <dcterms:modified xsi:type="dcterms:W3CDTF">2021-11-27T11:05:10Z</dcterms:modified>
</cp:coreProperties>
</file>