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99" r:id="rId2"/>
    <p:sldId id="257" r:id="rId3"/>
    <p:sldId id="301" r:id="rId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0" d="100"/>
          <a:sy n="80" d="100"/>
        </p:scale>
        <p:origin x="10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546AB3-2D1C-431B-BABA-E096B9C26A46}" type="datetimeFigureOut">
              <a:rPr lang="fr-FR" smtClean="0"/>
              <a:t>03/04/2022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12053F-F727-45F8-AAFB-1484B95CA50B}" type="slidenum">
              <a:rPr lang="fr-FR" smtClean="0"/>
              <a:t>‹N°›</a:t>
            </a:fld>
            <a:endParaRPr lang="fr-FR"/>
          </a:p>
        </p:txBody>
      </p:sp>
    </p:spTree>
    <p:extLst>
      <p:ext uri="{BB962C8B-B14F-4D97-AF65-F5344CB8AC3E}">
        <p14:creationId xmlns:p14="http://schemas.microsoft.com/office/powerpoint/2010/main" val="3506074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336304E-FDE3-4B4F-A3B7-EBE87F3FA5E2}" type="slidenum">
              <a:rPr lang="fr-FR" smtClean="0"/>
              <a:t>1</a:t>
            </a:fld>
            <a:endParaRPr lang="fr-FR" dirty="0"/>
          </a:p>
        </p:txBody>
      </p:sp>
    </p:spTree>
    <p:extLst>
      <p:ext uri="{BB962C8B-B14F-4D97-AF65-F5344CB8AC3E}">
        <p14:creationId xmlns:p14="http://schemas.microsoft.com/office/powerpoint/2010/main" val="3367240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336304E-FDE3-4B4F-A3B7-EBE87F3FA5E2}" type="slidenum">
              <a:rPr lang="fr-FR" smtClean="0"/>
              <a:t>3</a:t>
            </a:fld>
            <a:endParaRPr lang="fr-FR" dirty="0"/>
          </a:p>
        </p:txBody>
      </p:sp>
    </p:spTree>
    <p:extLst>
      <p:ext uri="{BB962C8B-B14F-4D97-AF65-F5344CB8AC3E}">
        <p14:creationId xmlns:p14="http://schemas.microsoft.com/office/powerpoint/2010/main" val="39721243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899823-1D47-4B5C-81B6-65054877324D}"/>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AF39D8BD-FDB0-4F46-8D51-1EFDD866BD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5084F9AF-DF8A-43C0-A129-286573E6E19F}"/>
              </a:ext>
            </a:extLst>
          </p:cNvPr>
          <p:cNvSpPr>
            <a:spLocks noGrp="1"/>
          </p:cNvSpPr>
          <p:nvPr>
            <p:ph type="dt" sz="half" idx="10"/>
          </p:nvPr>
        </p:nvSpPr>
        <p:spPr/>
        <p:txBody>
          <a:bodyPr/>
          <a:lstStyle/>
          <a:p>
            <a:fld id="{FA3BE05B-3ABF-4906-BA2E-B559C8871E5F}" type="datetimeFigureOut">
              <a:rPr lang="fr-FR" smtClean="0"/>
              <a:t>03/04/2022</a:t>
            </a:fld>
            <a:endParaRPr lang="fr-FR"/>
          </a:p>
        </p:txBody>
      </p:sp>
      <p:sp>
        <p:nvSpPr>
          <p:cNvPr id="5" name="Espace réservé du pied de page 4">
            <a:extLst>
              <a:ext uri="{FF2B5EF4-FFF2-40B4-BE49-F238E27FC236}">
                <a16:creationId xmlns:a16="http://schemas.microsoft.com/office/drawing/2014/main" id="{E5E7A0CF-6A54-4CCF-A9E3-27D55E42C7F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F5EB71C-9291-491B-803A-109EAF563AAF}"/>
              </a:ext>
            </a:extLst>
          </p:cNvPr>
          <p:cNvSpPr>
            <a:spLocks noGrp="1"/>
          </p:cNvSpPr>
          <p:nvPr>
            <p:ph type="sldNum" sz="quarter" idx="12"/>
          </p:nvPr>
        </p:nvSpPr>
        <p:spPr/>
        <p:txBody>
          <a:bodyPr/>
          <a:lstStyle/>
          <a:p>
            <a:fld id="{029E2194-FE8C-45D6-8F07-0594D54EEAAF}" type="slidenum">
              <a:rPr lang="fr-FR" smtClean="0"/>
              <a:t>‹N°›</a:t>
            </a:fld>
            <a:endParaRPr lang="fr-FR"/>
          </a:p>
        </p:txBody>
      </p:sp>
    </p:spTree>
    <p:extLst>
      <p:ext uri="{BB962C8B-B14F-4D97-AF65-F5344CB8AC3E}">
        <p14:creationId xmlns:p14="http://schemas.microsoft.com/office/powerpoint/2010/main" val="2166794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26CB51-660B-427F-ADBE-FAA40F33CB42}"/>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51879B87-9057-4D07-896A-013EE2ABDB20}"/>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C0E218B-3378-4164-A897-94170252A407}"/>
              </a:ext>
            </a:extLst>
          </p:cNvPr>
          <p:cNvSpPr>
            <a:spLocks noGrp="1"/>
          </p:cNvSpPr>
          <p:nvPr>
            <p:ph type="dt" sz="half" idx="10"/>
          </p:nvPr>
        </p:nvSpPr>
        <p:spPr/>
        <p:txBody>
          <a:bodyPr/>
          <a:lstStyle/>
          <a:p>
            <a:fld id="{FA3BE05B-3ABF-4906-BA2E-B559C8871E5F}" type="datetimeFigureOut">
              <a:rPr lang="fr-FR" smtClean="0"/>
              <a:t>03/04/2022</a:t>
            </a:fld>
            <a:endParaRPr lang="fr-FR"/>
          </a:p>
        </p:txBody>
      </p:sp>
      <p:sp>
        <p:nvSpPr>
          <p:cNvPr id="5" name="Espace réservé du pied de page 4">
            <a:extLst>
              <a:ext uri="{FF2B5EF4-FFF2-40B4-BE49-F238E27FC236}">
                <a16:creationId xmlns:a16="http://schemas.microsoft.com/office/drawing/2014/main" id="{CEDC32B3-1DC4-4445-8E46-DEAF2BA93DE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BEE47D8-129F-4055-B773-2FE432EF6031}"/>
              </a:ext>
            </a:extLst>
          </p:cNvPr>
          <p:cNvSpPr>
            <a:spLocks noGrp="1"/>
          </p:cNvSpPr>
          <p:nvPr>
            <p:ph type="sldNum" sz="quarter" idx="12"/>
          </p:nvPr>
        </p:nvSpPr>
        <p:spPr/>
        <p:txBody>
          <a:bodyPr/>
          <a:lstStyle/>
          <a:p>
            <a:fld id="{029E2194-FE8C-45D6-8F07-0594D54EEAAF}" type="slidenum">
              <a:rPr lang="fr-FR" smtClean="0"/>
              <a:t>‹N°›</a:t>
            </a:fld>
            <a:endParaRPr lang="fr-FR"/>
          </a:p>
        </p:txBody>
      </p:sp>
    </p:spTree>
    <p:extLst>
      <p:ext uri="{BB962C8B-B14F-4D97-AF65-F5344CB8AC3E}">
        <p14:creationId xmlns:p14="http://schemas.microsoft.com/office/powerpoint/2010/main" val="366410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E113575C-238C-458F-84AA-5AADFF8DC60F}"/>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9C9EA9D8-C0E0-49BE-87C4-B50758A22C07}"/>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0C2A82A-ED3F-41C9-BB90-E6A73A615B58}"/>
              </a:ext>
            </a:extLst>
          </p:cNvPr>
          <p:cNvSpPr>
            <a:spLocks noGrp="1"/>
          </p:cNvSpPr>
          <p:nvPr>
            <p:ph type="dt" sz="half" idx="10"/>
          </p:nvPr>
        </p:nvSpPr>
        <p:spPr/>
        <p:txBody>
          <a:bodyPr/>
          <a:lstStyle/>
          <a:p>
            <a:fld id="{FA3BE05B-3ABF-4906-BA2E-B559C8871E5F}" type="datetimeFigureOut">
              <a:rPr lang="fr-FR" smtClean="0"/>
              <a:t>03/04/2022</a:t>
            </a:fld>
            <a:endParaRPr lang="fr-FR"/>
          </a:p>
        </p:txBody>
      </p:sp>
      <p:sp>
        <p:nvSpPr>
          <p:cNvPr id="5" name="Espace réservé du pied de page 4">
            <a:extLst>
              <a:ext uri="{FF2B5EF4-FFF2-40B4-BE49-F238E27FC236}">
                <a16:creationId xmlns:a16="http://schemas.microsoft.com/office/drawing/2014/main" id="{BBBD00A8-BCEA-445D-9128-822081F0610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A00EF7E-D43F-4D91-8526-6AFD2527E0F2}"/>
              </a:ext>
            </a:extLst>
          </p:cNvPr>
          <p:cNvSpPr>
            <a:spLocks noGrp="1"/>
          </p:cNvSpPr>
          <p:nvPr>
            <p:ph type="sldNum" sz="quarter" idx="12"/>
          </p:nvPr>
        </p:nvSpPr>
        <p:spPr/>
        <p:txBody>
          <a:bodyPr/>
          <a:lstStyle/>
          <a:p>
            <a:fld id="{029E2194-FE8C-45D6-8F07-0594D54EEAAF}" type="slidenum">
              <a:rPr lang="fr-FR" smtClean="0"/>
              <a:t>‹N°›</a:t>
            </a:fld>
            <a:endParaRPr lang="fr-FR"/>
          </a:p>
        </p:txBody>
      </p:sp>
    </p:spTree>
    <p:extLst>
      <p:ext uri="{BB962C8B-B14F-4D97-AF65-F5344CB8AC3E}">
        <p14:creationId xmlns:p14="http://schemas.microsoft.com/office/powerpoint/2010/main" val="5037764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n-tête de section avec 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rgbClr val="0431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 name="Titr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rtlCol="0" anchor="b">
            <a:noAutofit/>
          </a:bodyPr>
          <a:lstStyle>
            <a:lvl1pPr algn="ctr">
              <a:defRPr sz="4000" b="1" cap="all" baseline="0">
                <a:solidFill>
                  <a:schemeClr val="bg1"/>
                </a:solidFill>
              </a:defRPr>
            </a:lvl1pPr>
          </a:lstStyle>
          <a:p>
            <a:pPr rtl="0"/>
            <a:r>
              <a:rPr lang="fr-FR" noProof="0"/>
              <a:t>Modifiez le style du titre</a:t>
            </a:r>
            <a:endParaRPr lang="fr-FR" noProof="0" dirty="0"/>
          </a:p>
        </p:txBody>
      </p:sp>
      <p:sp>
        <p:nvSpPr>
          <p:cNvPr id="3" name="Espace réservé du texte 2">
            <a:extLst>
              <a:ext uri="{FF2B5EF4-FFF2-40B4-BE49-F238E27FC236}">
                <a16:creationId xmlns:a16="http://schemas.microsoft.com/office/drawing/2014/main" id="{4ACB5603-8A62-4D45-B6EF-0D7E2D5FC4F7}"/>
              </a:ext>
            </a:extLst>
          </p:cNvPr>
          <p:cNvSpPr>
            <a:spLocks noGrp="1"/>
          </p:cNvSpPr>
          <p:nvPr>
            <p:ph type="body" idx="1" hasCustomPrompt="1"/>
          </p:nvPr>
        </p:nvSpPr>
        <p:spPr>
          <a:xfrm>
            <a:off x="2139388" y="1154832"/>
            <a:ext cx="7900525" cy="764460"/>
          </a:xfrm>
        </p:spPr>
        <p:txBody>
          <a:bodyPr rtlCol="0">
            <a:noAutofit/>
          </a:bodyPr>
          <a:lstStyle>
            <a:lvl1pPr marL="0" indent="0" algn="ctr">
              <a:buNone/>
              <a:defRPr sz="1800" cap="none"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Le texte factice vient ici</a:t>
            </a:r>
          </a:p>
        </p:txBody>
      </p:sp>
      <p:sp>
        <p:nvSpPr>
          <p:cNvPr id="11" name="Ovale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6" name="Espace réservé du numéro de diapositive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rtlCol="0"/>
          <a:lstStyle>
            <a:lvl1pPr algn="ctr">
              <a:defRPr sz="900">
                <a:solidFill>
                  <a:srgbClr val="2C567A"/>
                </a:solidFill>
                <a:latin typeface="+mn-lt"/>
              </a:defRPr>
            </a:lvl1pPr>
          </a:lstStyle>
          <a:p>
            <a:pPr rtl="0"/>
            <a:fld id="{9EC71654-96A5-4280-94F3-931C61A9F92C}" type="slidenum">
              <a:rPr lang="fr-FR" noProof="0" smtClean="0"/>
              <a:pPr rtl="0"/>
              <a:t>‹N°›</a:t>
            </a:fld>
            <a:endParaRPr lang="fr-FR" noProof="0" dirty="0"/>
          </a:p>
        </p:txBody>
      </p:sp>
      <p:sp>
        <p:nvSpPr>
          <p:cNvPr id="15" name="Espace réservé d’image 14">
            <a:extLst>
              <a:ext uri="{FF2B5EF4-FFF2-40B4-BE49-F238E27FC236}">
                <a16:creationId xmlns:a16="http://schemas.microsoft.com/office/drawing/2014/main" id="{B5A30B6B-EEDB-4142-8138-D50F5A307D76}"/>
              </a:ext>
            </a:extLst>
          </p:cNvPr>
          <p:cNvSpPr>
            <a:spLocks noGrp="1"/>
          </p:cNvSpPr>
          <p:nvPr>
            <p:ph type="pic" sz="quarter" idx="13"/>
          </p:nvPr>
        </p:nvSpPr>
        <p:spPr>
          <a:xfrm>
            <a:off x="2993041" y="2270376"/>
            <a:ext cx="6206400" cy="4587625"/>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solidFill>
            <a:schemeClr val="bg2"/>
          </a:solidFill>
        </p:spPr>
        <p:txBody>
          <a:bodyPr wrap="square" rtlCol="0" anchor="ctr">
            <a:noAutofit/>
          </a:bodyPr>
          <a:lstStyle>
            <a:lvl1pPr marL="0" indent="0" algn="ctr">
              <a:buNone/>
              <a:defRPr sz="2400"/>
            </a:lvl1pPr>
          </a:lstStyle>
          <a:p>
            <a:pPr rtl="0"/>
            <a:endParaRPr lang="fr-FR" noProof="0" dirty="0"/>
          </a:p>
        </p:txBody>
      </p:sp>
      <p:pic>
        <p:nvPicPr>
          <p:cNvPr id="9" name="Image 8">
            <a:extLst>
              <a:ext uri="{FF2B5EF4-FFF2-40B4-BE49-F238E27FC236}">
                <a16:creationId xmlns:a16="http://schemas.microsoft.com/office/drawing/2014/main" id="{41943B22-E9F8-430B-B663-B5899877F2DD}"/>
              </a:ext>
            </a:extLst>
          </p:cNvPr>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14350" y="6296025"/>
            <a:ext cx="476250" cy="476250"/>
          </a:xfrm>
          <a:prstGeom prst="rect">
            <a:avLst/>
          </a:prstGeom>
          <a:noFill/>
        </p:spPr>
      </p:pic>
    </p:spTree>
    <p:extLst>
      <p:ext uri="{BB962C8B-B14F-4D97-AF65-F5344CB8AC3E}">
        <p14:creationId xmlns:p14="http://schemas.microsoft.com/office/powerpoint/2010/main" val="3889643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re et contenu avec image">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rtlCol="0">
            <a:noAutofit/>
          </a:bodyPr>
          <a:lstStyle>
            <a:lvl1pPr>
              <a:defRPr sz="2400"/>
            </a:lvl1pPr>
            <a:lvl2pPr>
              <a:defRPr sz="2000"/>
            </a:lvl2pPr>
            <a:lvl3pPr>
              <a:defRPr sz="1800"/>
            </a:lvl3pPr>
            <a:lvl4pPr>
              <a:defRPr sz="1600"/>
            </a:lvl4pPr>
            <a:lvl5pPr>
              <a:defRPr sz="1600"/>
            </a:lvl5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64346"/>
            <a:ext cx="1258618" cy="110506"/>
          </a:xfrm>
          <a:prstGeom prst="rect">
            <a:avLst/>
          </a:prstGeom>
          <a:solidFill>
            <a:srgbClr val="0431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solidFill>
                <a:schemeClr val="bg1"/>
              </a:solidFill>
            </a:endParaRPr>
          </a:p>
        </p:txBody>
      </p:sp>
      <p:sp>
        <p:nvSpPr>
          <p:cNvPr id="15" name="Ovale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rgbClr val="0431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6" name="Espace réservé du numéro de diapositive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a:solidFill>
            <a:srgbClr val="043106"/>
          </a:solidFill>
        </p:spPr>
        <p:txBody>
          <a:bodyPr lIns="0" tIns="0" rIns="0" bIns="0" rtlCol="0"/>
          <a:lstStyle>
            <a:lvl1pPr algn="ctr">
              <a:defRPr sz="900">
                <a:solidFill>
                  <a:schemeClr val="bg1"/>
                </a:solidFill>
                <a:latin typeface="+mn-lt"/>
              </a:defRPr>
            </a:lvl1pPr>
          </a:lstStyle>
          <a:p>
            <a:pPr rtl="0"/>
            <a:fld id="{9EC71654-96A5-4280-94F3-931C61A9F92C}" type="slidenum">
              <a:rPr lang="fr-FR" noProof="0" smtClean="0"/>
              <a:pPr rtl="0"/>
              <a:t>‹N°›</a:t>
            </a:fld>
            <a:endParaRPr lang="fr-FR" noProof="0" dirty="0"/>
          </a:p>
        </p:txBody>
      </p:sp>
      <p:sp>
        <p:nvSpPr>
          <p:cNvPr id="23" name="Espace réservé d’image 22">
            <a:extLst>
              <a:ext uri="{FF2B5EF4-FFF2-40B4-BE49-F238E27FC236}">
                <a16:creationId xmlns:a16="http://schemas.microsoft.com/office/drawing/2014/main" id="{26619E66-5354-4D60-8529-27917AC037C0}"/>
              </a:ext>
            </a:extLst>
          </p:cNvPr>
          <p:cNvSpPr>
            <a:spLocks noGrp="1"/>
          </p:cNvSpPr>
          <p:nvPr>
            <p:ph type="pic" sz="quarter" idx="13"/>
          </p:nvPr>
        </p:nvSpPr>
        <p:spPr>
          <a:xfrm>
            <a:off x="8477250" y="-38100"/>
            <a:ext cx="3714751" cy="3638550"/>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txBody>
          <a:bodyPr wrap="square" rtlCol="0" anchor="ctr">
            <a:noAutofit/>
          </a:bodyPr>
          <a:lstStyle>
            <a:lvl1pPr marL="0" indent="0" algn="ctr">
              <a:buNone/>
              <a:defRPr/>
            </a:lvl1pPr>
          </a:lstStyle>
          <a:p>
            <a:pPr rtl="0"/>
            <a:r>
              <a:rPr lang="fr-FR" noProof="0"/>
              <a:t>Cliquez sur l'icône pour ajouter une image</a:t>
            </a:r>
            <a:endParaRPr lang="fr-FR" noProof="0" dirty="0"/>
          </a:p>
        </p:txBody>
      </p:sp>
      <p:sp>
        <p:nvSpPr>
          <p:cNvPr id="14" name="Titre 1">
            <a:extLst>
              <a:ext uri="{FF2B5EF4-FFF2-40B4-BE49-F238E27FC236}">
                <a16:creationId xmlns:a16="http://schemas.microsoft.com/office/drawing/2014/main" id="{2E646B4F-6CCB-724C-9D5E-6D5770023939}"/>
              </a:ext>
            </a:extLst>
          </p:cNvPr>
          <p:cNvSpPr>
            <a:spLocks noGrp="1"/>
          </p:cNvSpPr>
          <p:nvPr>
            <p:ph type="title"/>
          </p:nvPr>
        </p:nvSpPr>
        <p:spPr>
          <a:xfrm>
            <a:off x="515938" y="499595"/>
            <a:ext cx="4937211" cy="1325563"/>
          </a:xfrm>
        </p:spPr>
        <p:txBody>
          <a:bodyPr lIns="0" tIns="0" rIns="0" bIns="0" rtlCol="0">
            <a:noAutofit/>
          </a:bodyPr>
          <a:lstStyle>
            <a:lvl1pPr>
              <a:defRPr sz="3200" b="1" cap="all" baseline="0"/>
            </a:lvl1pPr>
          </a:lstStyle>
          <a:p>
            <a:pPr rtl="0"/>
            <a:r>
              <a:rPr lang="fr-FR" noProof="0"/>
              <a:t>Modifiez le style du titre</a:t>
            </a:r>
            <a:endParaRPr lang="fr-FR" noProof="0" dirty="0"/>
          </a:p>
        </p:txBody>
      </p:sp>
      <p:pic>
        <p:nvPicPr>
          <p:cNvPr id="17" name="Image 16">
            <a:extLst>
              <a:ext uri="{FF2B5EF4-FFF2-40B4-BE49-F238E27FC236}">
                <a16:creationId xmlns:a16="http://schemas.microsoft.com/office/drawing/2014/main" id="{2012BD9F-8024-46DC-900E-56BCF61ADF3B}"/>
              </a:ext>
            </a:extLst>
          </p:cNvPr>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6725" y="6296025"/>
            <a:ext cx="476250" cy="476250"/>
          </a:xfrm>
          <a:prstGeom prst="rect">
            <a:avLst/>
          </a:prstGeom>
          <a:noFill/>
        </p:spPr>
      </p:pic>
    </p:spTree>
    <p:extLst>
      <p:ext uri="{BB962C8B-B14F-4D97-AF65-F5344CB8AC3E}">
        <p14:creationId xmlns:p14="http://schemas.microsoft.com/office/powerpoint/2010/main" val="3120493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A6E7A2-9A57-445B-903E-9F99F4DC5A9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F0DDF3E-D4D2-4397-BF63-E5A0CE32ACE6}"/>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9529C58-C341-4657-8F16-939B3140B147}"/>
              </a:ext>
            </a:extLst>
          </p:cNvPr>
          <p:cNvSpPr>
            <a:spLocks noGrp="1"/>
          </p:cNvSpPr>
          <p:nvPr>
            <p:ph type="dt" sz="half" idx="10"/>
          </p:nvPr>
        </p:nvSpPr>
        <p:spPr/>
        <p:txBody>
          <a:bodyPr/>
          <a:lstStyle/>
          <a:p>
            <a:fld id="{FA3BE05B-3ABF-4906-BA2E-B559C8871E5F}" type="datetimeFigureOut">
              <a:rPr lang="fr-FR" smtClean="0"/>
              <a:t>03/04/2022</a:t>
            </a:fld>
            <a:endParaRPr lang="fr-FR"/>
          </a:p>
        </p:txBody>
      </p:sp>
      <p:sp>
        <p:nvSpPr>
          <p:cNvPr id="5" name="Espace réservé du pied de page 4">
            <a:extLst>
              <a:ext uri="{FF2B5EF4-FFF2-40B4-BE49-F238E27FC236}">
                <a16:creationId xmlns:a16="http://schemas.microsoft.com/office/drawing/2014/main" id="{B0A8710B-9A3B-4234-8E62-303763FAC06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0E4C87B-BCEC-4D14-AF3E-5B7B52FCBEAF}"/>
              </a:ext>
            </a:extLst>
          </p:cNvPr>
          <p:cNvSpPr>
            <a:spLocks noGrp="1"/>
          </p:cNvSpPr>
          <p:nvPr>
            <p:ph type="sldNum" sz="quarter" idx="12"/>
          </p:nvPr>
        </p:nvSpPr>
        <p:spPr/>
        <p:txBody>
          <a:bodyPr/>
          <a:lstStyle/>
          <a:p>
            <a:fld id="{029E2194-FE8C-45D6-8F07-0594D54EEAAF}" type="slidenum">
              <a:rPr lang="fr-FR" smtClean="0"/>
              <a:t>‹N°›</a:t>
            </a:fld>
            <a:endParaRPr lang="fr-FR"/>
          </a:p>
        </p:txBody>
      </p:sp>
    </p:spTree>
    <p:extLst>
      <p:ext uri="{BB962C8B-B14F-4D97-AF65-F5344CB8AC3E}">
        <p14:creationId xmlns:p14="http://schemas.microsoft.com/office/powerpoint/2010/main" val="3315306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FAAEB4-A555-4228-B07F-4956D4A0C2AF}"/>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5201F9DB-BE9E-4DBE-B3BE-8AA98317F2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EC23BE0A-C59E-4DDD-94D5-104EE9CBB4B4}"/>
              </a:ext>
            </a:extLst>
          </p:cNvPr>
          <p:cNvSpPr>
            <a:spLocks noGrp="1"/>
          </p:cNvSpPr>
          <p:nvPr>
            <p:ph type="dt" sz="half" idx="10"/>
          </p:nvPr>
        </p:nvSpPr>
        <p:spPr/>
        <p:txBody>
          <a:bodyPr/>
          <a:lstStyle/>
          <a:p>
            <a:fld id="{FA3BE05B-3ABF-4906-BA2E-B559C8871E5F}" type="datetimeFigureOut">
              <a:rPr lang="fr-FR" smtClean="0"/>
              <a:t>03/04/2022</a:t>
            </a:fld>
            <a:endParaRPr lang="fr-FR"/>
          </a:p>
        </p:txBody>
      </p:sp>
      <p:sp>
        <p:nvSpPr>
          <p:cNvPr id="5" name="Espace réservé du pied de page 4">
            <a:extLst>
              <a:ext uri="{FF2B5EF4-FFF2-40B4-BE49-F238E27FC236}">
                <a16:creationId xmlns:a16="http://schemas.microsoft.com/office/drawing/2014/main" id="{4B1B52B5-905B-4CB8-9E28-43B21DCCC21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21874BC-05B3-4417-9FBE-3202D50211EC}"/>
              </a:ext>
            </a:extLst>
          </p:cNvPr>
          <p:cNvSpPr>
            <a:spLocks noGrp="1"/>
          </p:cNvSpPr>
          <p:nvPr>
            <p:ph type="sldNum" sz="quarter" idx="12"/>
          </p:nvPr>
        </p:nvSpPr>
        <p:spPr/>
        <p:txBody>
          <a:bodyPr/>
          <a:lstStyle/>
          <a:p>
            <a:fld id="{029E2194-FE8C-45D6-8F07-0594D54EEAAF}" type="slidenum">
              <a:rPr lang="fr-FR" smtClean="0"/>
              <a:t>‹N°›</a:t>
            </a:fld>
            <a:endParaRPr lang="fr-FR"/>
          </a:p>
        </p:txBody>
      </p:sp>
    </p:spTree>
    <p:extLst>
      <p:ext uri="{BB962C8B-B14F-4D97-AF65-F5344CB8AC3E}">
        <p14:creationId xmlns:p14="http://schemas.microsoft.com/office/powerpoint/2010/main" val="2933148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69F72E-141E-4C56-8FC4-DAFBEEC7524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EE7FBED-D2DD-4D27-9CA6-7A26EE14E526}"/>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CDE88021-6260-4D5C-8B31-4D02BC1C5AAF}"/>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7785BBA7-3273-4C23-BB9B-C275885CF249}"/>
              </a:ext>
            </a:extLst>
          </p:cNvPr>
          <p:cNvSpPr>
            <a:spLocks noGrp="1"/>
          </p:cNvSpPr>
          <p:nvPr>
            <p:ph type="dt" sz="half" idx="10"/>
          </p:nvPr>
        </p:nvSpPr>
        <p:spPr/>
        <p:txBody>
          <a:bodyPr/>
          <a:lstStyle/>
          <a:p>
            <a:fld id="{FA3BE05B-3ABF-4906-BA2E-B559C8871E5F}" type="datetimeFigureOut">
              <a:rPr lang="fr-FR" smtClean="0"/>
              <a:t>03/04/2022</a:t>
            </a:fld>
            <a:endParaRPr lang="fr-FR"/>
          </a:p>
        </p:txBody>
      </p:sp>
      <p:sp>
        <p:nvSpPr>
          <p:cNvPr id="6" name="Espace réservé du pied de page 5">
            <a:extLst>
              <a:ext uri="{FF2B5EF4-FFF2-40B4-BE49-F238E27FC236}">
                <a16:creationId xmlns:a16="http://schemas.microsoft.com/office/drawing/2014/main" id="{C49E54ED-6277-46C7-8245-E8F9ECE3659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123079D-950B-48AA-A1AB-14A3BE5B92FA}"/>
              </a:ext>
            </a:extLst>
          </p:cNvPr>
          <p:cNvSpPr>
            <a:spLocks noGrp="1"/>
          </p:cNvSpPr>
          <p:nvPr>
            <p:ph type="sldNum" sz="quarter" idx="12"/>
          </p:nvPr>
        </p:nvSpPr>
        <p:spPr/>
        <p:txBody>
          <a:bodyPr/>
          <a:lstStyle/>
          <a:p>
            <a:fld id="{029E2194-FE8C-45D6-8F07-0594D54EEAAF}" type="slidenum">
              <a:rPr lang="fr-FR" smtClean="0"/>
              <a:t>‹N°›</a:t>
            </a:fld>
            <a:endParaRPr lang="fr-FR"/>
          </a:p>
        </p:txBody>
      </p:sp>
    </p:spTree>
    <p:extLst>
      <p:ext uri="{BB962C8B-B14F-4D97-AF65-F5344CB8AC3E}">
        <p14:creationId xmlns:p14="http://schemas.microsoft.com/office/powerpoint/2010/main" val="2667525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65ACEF-853C-41A6-B929-3DD821BA6486}"/>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7C783B57-CF3B-44F2-9FEF-416A1D7647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D974DD59-68A3-41A2-84CD-C1D56653B8DE}"/>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28BACD1C-A31A-471B-8CD8-76914F30A0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DF6B08B4-221A-4520-9DC8-C437CF6977DF}"/>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3AE72978-1B0A-4242-A316-E32316406B30}"/>
              </a:ext>
            </a:extLst>
          </p:cNvPr>
          <p:cNvSpPr>
            <a:spLocks noGrp="1"/>
          </p:cNvSpPr>
          <p:nvPr>
            <p:ph type="dt" sz="half" idx="10"/>
          </p:nvPr>
        </p:nvSpPr>
        <p:spPr/>
        <p:txBody>
          <a:bodyPr/>
          <a:lstStyle/>
          <a:p>
            <a:fld id="{FA3BE05B-3ABF-4906-BA2E-B559C8871E5F}" type="datetimeFigureOut">
              <a:rPr lang="fr-FR" smtClean="0"/>
              <a:t>03/04/2022</a:t>
            </a:fld>
            <a:endParaRPr lang="fr-FR"/>
          </a:p>
        </p:txBody>
      </p:sp>
      <p:sp>
        <p:nvSpPr>
          <p:cNvPr id="8" name="Espace réservé du pied de page 7">
            <a:extLst>
              <a:ext uri="{FF2B5EF4-FFF2-40B4-BE49-F238E27FC236}">
                <a16:creationId xmlns:a16="http://schemas.microsoft.com/office/drawing/2014/main" id="{853AB4BA-FC5F-445F-9E3D-2BF468D738C0}"/>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645D8277-D93D-462F-9131-090582CE78C3}"/>
              </a:ext>
            </a:extLst>
          </p:cNvPr>
          <p:cNvSpPr>
            <a:spLocks noGrp="1"/>
          </p:cNvSpPr>
          <p:nvPr>
            <p:ph type="sldNum" sz="quarter" idx="12"/>
          </p:nvPr>
        </p:nvSpPr>
        <p:spPr/>
        <p:txBody>
          <a:bodyPr/>
          <a:lstStyle/>
          <a:p>
            <a:fld id="{029E2194-FE8C-45D6-8F07-0594D54EEAAF}" type="slidenum">
              <a:rPr lang="fr-FR" smtClean="0"/>
              <a:t>‹N°›</a:t>
            </a:fld>
            <a:endParaRPr lang="fr-FR"/>
          </a:p>
        </p:txBody>
      </p:sp>
    </p:spTree>
    <p:extLst>
      <p:ext uri="{BB962C8B-B14F-4D97-AF65-F5344CB8AC3E}">
        <p14:creationId xmlns:p14="http://schemas.microsoft.com/office/powerpoint/2010/main" val="3661854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A1DA2D-36FE-49D1-8792-D641133A54DA}"/>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B255A2E6-F349-4AF6-AB0D-9E3388BEEB95}"/>
              </a:ext>
            </a:extLst>
          </p:cNvPr>
          <p:cNvSpPr>
            <a:spLocks noGrp="1"/>
          </p:cNvSpPr>
          <p:nvPr>
            <p:ph type="dt" sz="half" idx="10"/>
          </p:nvPr>
        </p:nvSpPr>
        <p:spPr/>
        <p:txBody>
          <a:bodyPr/>
          <a:lstStyle/>
          <a:p>
            <a:fld id="{FA3BE05B-3ABF-4906-BA2E-B559C8871E5F}" type="datetimeFigureOut">
              <a:rPr lang="fr-FR" smtClean="0"/>
              <a:t>03/04/2022</a:t>
            </a:fld>
            <a:endParaRPr lang="fr-FR"/>
          </a:p>
        </p:txBody>
      </p:sp>
      <p:sp>
        <p:nvSpPr>
          <p:cNvPr id="4" name="Espace réservé du pied de page 3">
            <a:extLst>
              <a:ext uri="{FF2B5EF4-FFF2-40B4-BE49-F238E27FC236}">
                <a16:creationId xmlns:a16="http://schemas.microsoft.com/office/drawing/2014/main" id="{554F685B-8CBB-48D4-868E-5D7BC22ACD0C}"/>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4CCC18A5-69D5-46F8-B084-DABC42F6BA2A}"/>
              </a:ext>
            </a:extLst>
          </p:cNvPr>
          <p:cNvSpPr>
            <a:spLocks noGrp="1"/>
          </p:cNvSpPr>
          <p:nvPr>
            <p:ph type="sldNum" sz="quarter" idx="12"/>
          </p:nvPr>
        </p:nvSpPr>
        <p:spPr/>
        <p:txBody>
          <a:bodyPr/>
          <a:lstStyle/>
          <a:p>
            <a:fld id="{029E2194-FE8C-45D6-8F07-0594D54EEAAF}" type="slidenum">
              <a:rPr lang="fr-FR" smtClean="0"/>
              <a:t>‹N°›</a:t>
            </a:fld>
            <a:endParaRPr lang="fr-FR"/>
          </a:p>
        </p:txBody>
      </p:sp>
    </p:spTree>
    <p:extLst>
      <p:ext uri="{BB962C8B-B14F-4D97-AF65-F5344CB8AC3E}">
        <p14:creationId xmlns:p14="http://schemas.microsoft.com/office/powerpoint/2010/main" val="3843004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72189A7A-5758-46B0-BD02-EF72C60C7872}"/>
              </a:ext>
            </a:extLst>
          </p:cNvPr>
          <p:cNvSpPr>
            <a:spLocks noGrp="1"/>
          </p:cNvSpPr>
          <p:nvPr>
            <p:ph type="dt" sz="half" idx="10"/>
          </p:nvPr>
        </p:nvSpPr>
        <p:spPr/>
        <p:txBody>
          <a:bodyPr/>
          <a:lstStyle/>
          <a:p>
            <a:fld id="{FA3BE05B-3ABF-4906-BA2E-B559C8871E5F}" type="datetimeFigureOut">
              <a:rPr lang="fr-FR" smtClean="0"/>
              <a:t>03/04/2022</a:t>
            </a:fld>
            <a:endParaRPr lang="fr-FR"/>
          </a:p>
        </p:txBody>
      </p:sp>
      <p:sp>
        <p:nvSpPr>
          <p:cNvPr id="3" name="Espace réservé du pied de page 2">
            <a:extLst>
              <a:ext uri="{FF2B5EF4-FFF2-40B4-BE49-F238E27FC236}">
                <a16:creationId xmlns:a16="http://schemas.microsoft.com/office/drawing/2014/main" id="{7C030FA4-A355-4335-ACEE-4278343AECBC}"/>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016B474B-7C16-4F4F-8893-FCFAA0C27207}"/>
              </a:ext>
            </a:extLst>
          </p:cNvPr>
          <p:cNvSpPr>
            <a:spLocks noGrp="1"/>
          </p:cNvSpPr>
          <p:nvPr>
            <p:ph type="sldNum" sz="quarter" idx="12"/>
          </p:nvPr>
        </p:nvSpPr>
        <p:spPr/>
        <p:txBody>
          <a:bodyPr/>
          <a:lstStyle/>
          <a:p>
            <a:fld id="{029E2194-FE8C-45D6-8F07-0594D54EEAAF}" type="slidenum">
              <a:rPr lang="fr-FR" smtClean="0"/>
              <a:t>‹N°›</a:t>
            </a:fld>
            <a:endParaRPr lang="fr-FR"/>
          </a:p>
        </p:txBody>
      </p:sp>
    </p:spTree>
    <p:extLst>
      <p:ext uri="{BB962C8B-B14F-4D97-AF65-F5344CB8AC3E}">
        <p14:creationId xmlns:p14="http://schemas.microsoft.com/office/powerpoint/2010/main" val="3263741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B3CB96-BFAA-4CA9-8E3E-333B42D501B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6C4B6B19-5058-4337-8B01-BEB40D2374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2F6F5F48-8839-43FE-9578-C71001E20A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F8AC9E7-5705-427E-B8B8-A78C4D90C0F4}"/>
              </a:ext>
            </a:extLst>
          </p:cNvPr>
          <p:cNvSpPr>
            <a:spLocks noGrp="1"/>
          </p:cNvSpPr>
          <p:nvPr>
            <p:ph type="dt" sz="half" idx="10"/>
          </p:nvPr>
        </p:nvSpPr>
        <p:spPr/>
        <p:txBody>
          <a:bodyPr/>
          <a:lstStyle/>
          <a:p>
            <a:fld id="{FA3BE05B-3ABF-4906-BA2E-B559C8871E5F}" type="datetimeFigureOut">
              <a:rPr lang="fr-FR" smtClean="0"/>
              <a:t>03/04/2022</a:t>
            </a:fld>
            <a:endParaRPr lang="fr-FR"/>
          </a:p>
        </p:txBody>
      </p:sp>
      <p:sp>
        <p:nvSpPr>
          <p:cNvPr id="6" name="Espace réservé du pied de page 5">
            <a:extLst>
              <a:ext uri="{FF2B5EF4-FFF2-40B4-BE49-F238E27FC236}">
                <a16:creationId xmlns:a16="http://schemas.microsoft.com/office/drawing/2014/main" id="{7BB01681-8E60-451E-A35C-2ED152BFC9D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F68BC1B-9F89-4E86-983C-5F3123200966}"/>
              </a:ext>
            </a:extLst>
          </p:cNvPr>
          <p:cNvSpPr>
            <a:spLocks noGrp="1"/>
          </p:cNvSpPr>
          <p:nvPr>
            <p:ph type="sldNum" sz="quarter" idx="12"/>
          </p:nvPr>
        </p:nvSpPr>
        <p:spPr/>
        <p:txBody>
          <a:bodyPr/>
          <a:lstStyle/>
          <a:p>
            <a:fld id="{029E2194-FE8C-45D6-8F07-0594D54EEAAF}" type="slidenum">
              <a:rPr lang="fr-FR" smtClean="0"/>
              <a:t>‹N°›</a:t>
            </a:fld>
            <a:endParaRPr lang="fr-FR"/>
          </a:p>
        </p:txBody>
      </p:sp>
    </p:spTree>
    <p:extLst>
      <p:ext uri="{BB962C8B-B14F-4D97-AF65-F5344CB8AC3E}">
        <p14:creationId xmlns:p14="http://schemas.microsoft.com/office/powerpoint/2010/main" val="3139333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202683-17C3-4C45-A61F-AB9C0558A63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7334282C-3AF2-4B25-AEC7-0C88323554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1BD1202D-7B32-4CAC-9722-BFB7AD3DBF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BE0D246-F8B5-45FD-B551-0578320884F5}"/>
              </a:ext>
            </a:extLst>
          </p:cNvPr>
          <p:cNvSpPr>
            <a:spLocks noGrp="1"/>
          </p:cNvSpPr>
          <p:nvPr>
            <p:ph type="dt" sz="half" idx="10"/>
          </p:nvPr>
        </p:nvSpPr>
        <p:spPr/>
        <p:txBody>
          <a:bodyPr/>
          <a:lstStyle/>
          <a:p>
            <a:fld id="{FA3BE05B-3ABF-4906-BA2E-B559C8871E5F}" type="datetimeFigureOut">
              <a:rPr lang="fr-FR" smtClean="0"/>
              <a:t>03/04/2022</a:t>
            </a:fld>
            <a:endParaRPr lang="fr-FR"/>
          </a:p>
        </p:txBody>
      </p:sp>
      <p:sp>
        <p:nvSpPr>
          <p:cNvPr id="6" name="Espace réservé du pied de page 5">
            <a:extLst>
              <a:ext uri="{FF2B5EF4-FFF2-40B4-BE49-F238E27FC236}">
                <a16:creationId xmlns:a16="http://schemas.microsoft.com/office/drawing/2014/main" id="{884C842C-0D91-4531-9E7C-1C1C827D60D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0455D3C-05BD-45DC-8199-9D26125EA260}"/>
              </a:ext>
            </a:extLst>
          </p:cNvPr>
          <p:cNvSpPr>
            <a:spLocks noGrp="1"/>
          </p:cNvSpPr>
          <p:nvPr>
            <p:ph type="sldNum" sz="quarter" idx="12"/>
          </p:nvPr>
        </p:nvSpPr>
        <p:spPr/>
        <p:txBody>
          <a:bodyPr/>
          <a:lstStyle/>
          <a:p>
            <a:fld id="{029E2194-FE8C-45D6-8F07-0594D54EEAAF}" type="slidenum">
              <a:rPr lang="fr-FR" smtClean="0"/>
              <a:t>‹N°›</a:t>
            </a:fld>
            <a:endParaRPr lang="fr-FR"/>
          </a:p>
        </p:txBody>
      </p:sp>
    </p:spTree>
    <p:extLst>
      <p:ext uri="{BB962C8B-B14F-4D97-AF65-F5344CB8AC3E}">
        <p14:creationId xmlns:p14="http://schemas.microsoft.com/office/powerpoint/2010/main" val="1240833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D6637D1F-63CE-41A2-BEED-56A8FEB8CB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CAD7AC17-0015-41BF-9C00-3657B462AB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6FEFC05-3E99-428E-8682-BE5B89ACF4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3BE05B-3ABF-4906-BA2E-B559C8871E5F}" type="datetimeFigureOut">
              <a:rPr lang="fr-FR" smtClean="0"/>
              <a:t>03/04/2022</a:t>
            </a:fld>
            <a:endParaRPr lang="fr-FR"/>
          </a:p>
        </p:txBody>
      </p:sp>
      <p:sp>
        <p:nvSpPr>
          <p:cNvPr id="5" name="Espace réservé du pied de page 4">
            <a:extLst>
              <a:ext uri="{FF2B5EF4-FFF2-40B4-BE49-F238E27FC236}">
                <a16:creationId xmlns:a16="http://schemas.microsoft.com/office/drawing/2014/main" id="{AD4D6A25-A676-439E-8BA1-FB0266E360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70CB2D27-588F-44D7-AC06-5FD2E703C5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9E2194-FE8C-45D6-8F07-0594D54EEAAF}" type="slidenum">
              <a:rPr lang="fr-FR" smtClean="0"/>
              <a:t>‹N°›</a:t>
            </a:fld>
            <a:endParaRPr lang="fr-FR"/>
          </a:p>
        </p:txBody>
      </p:sp>
    </p:spTree>
    <p:extLst>
      <p:ext uri="{BB962C8B-B14F-4D97-AF65-F5344CB8AC3E}">
        <p14:creationId xmlns:p14="http://schemas.microsoft.com/office/powerpoint/2010/main" val="8122080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56960426-AAA6-4126-93AF-30F7DEE010A4}"/>
              </a:ext>
            </a:extLst>
          </p:cNvPr>
          <p:cNvSpPr>
            <a:spLocks noGrp="1"/>
          </p:cNvSpPr>
          <p:nvPr>
            <p:ph type="body" idx="1"/>
          </p:nvPr>
        </p:nvSpPr>
        <p:spPr>
          <a:xfrm>
            <a:off x="818708" y="229797"/>
            <a:ext cx="10813312" cy="764460"/>
          </a:xfrm>
        </p:spPr>
        <p:txBody>
          <a:bodyPr rtlCol="0"/>
          <a:lstStyle/>
          <a:p>
            <a:pPr algn="just"/>
            <a:r>
              <a:rPr lang="fr-FR" sz="3200" dirty="0"/>
              <a:t>Le monde associatif est aujourd’hui un acteur majeur en ce qui concerne la prise en charge de nos Anciens en Afrique. Aussi, mettre en lumière vos actions est l’expression de la dimension sociale qui est essentielle dans l’ADN de Maison Philo.</a:t>
            </a:r>
          </a:p>
        </p:txBody>
      </p:sp>
      <p:sp>
        <p:nvSpPr>
          <p:cNvPr id="4" name="Espace réservé du numéro de diapositive 3">
            <a:extLst>
              <a:ext uri="{FF2B5EF4-FFF2-40B4-BE49-F238E27FC236}">
                <a16:creationId xmlns:a16="http://schemas.microsoft.com/office/drawing/2014/main" id="{D66E959E-B23F-467A-9B6E-30F9EE969EC2}"/>
              </a:ext>
            </a:extLst>
          </p:cNvPr>
          <p:cNvSpPr>
            <a:spLocks noGrp="1"/>
          </p:cNvSpPr>
          <p:nvPr>
            <p:ph type="sldNum" sz="quarter" idx="12"/>
          </p:nvPr>
        </p:nvSpPr>
        <p:spPr/>
        <p:txBody>
          <a:bodyPr rtlCol="0"/>
          <a:lstStyle/>
          <a:p>
            <a:pPr rtl="0"/>
            <a:fld id="{9EC71654-96A5-4280-94F3-931C61A9F92C}" type="slidenum">
              <a:rPr lang="fr-FR" smtClean="0"/>
              <a:pPr rtl="0"/>
              <a:t>1</a:t>
            </a:fld>
            <a:endParaRPr lang="fr-FR" dirty="0"/>
          </a:p>
        </p:txBody>
      </p:sp>
      <p:pic>
        <p:nvPicPr>
          <p:cNvPr id="7" name="Espace réservé pour une image  6" descr="Une image contenant ciel, extérieur, crépuscule, lumière&#10;&#10;Description générée automatiquement">
            <a:extLst>
              <a:ext uri="{FF2B5EF4-FFF2-40B4-BE49-F238E27FC236}">
                <a16:creationId xmlns:a16="http://schemas.microsoft.com/office/drawing/2014/main" id="{862FA632-A0CC-460C-92A6-89E57DD30AC6}"/>
              </a:ext>
            </a:extLst>
          </p:cNvPr>
          <p:cNvPicPr>
            <a:picLocks noGrp="1" noChangeAspect="1"/>
          </p:cNvPicPr>
          <p:nvPr>
            <p:ph type="pic" sz="quarter" idx="13"/>
          </p:nvPr>
        </p:nvPicPr>
        <p:blipFill>
          <a:blip r:embed="rId3"/>
          <a:srcRect l="5050" r="5050"/>
          <a:stretch>
            <a:fillRect/>
          </a:stretch>
        </p:blipFill>
        <p:spPr/>
      </p:pic>
    </p:spTree>
    <p:extLst>
      <p:ext uri="{BB962C8B-B14F-4D97-AF65-F5344CB8AC3E}">
        <p14:creationId xmlns:p14="http://schemas.microsoft.com/office/powerpoint/2010/main" val="2524096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66D07C-1E81-40FA-B6DF-8F2222A3AEBA}"/>
              </a:ext>
            </a:extLst>
          </p:cNvPr>
          <p:cNvSpPr>
            <a:spLocks noGrp="1"/>
          </p:cNvSpPr>
          <p:nvPr>
            <p:ph type="title"/>
          </p:nvPr>
        </p:nvSpPr>
        <p:spPr>
          <a:xfrm>
            <a:off x="838200" y="357173"/>
            <a:ext cx="10515600" cy="1325563"/>
          </a:xfrm>
        </p:spPr>
        <p:txBody>
          <a:bodyPr/>
          <a:lstStyle/>
          <a:p>
            <a:endParaRPr lang="fr-FR"/>
          </a:p>
        </p:txBody>
      </p:sp>
      <p:sp>
        <p:nvSpPr>
          <p:cNvPr id="3" name="Espace réservé du contenu 2">
            <a:extLst>
              <a:ext uri="{FF2B5EF4-FFF2-40B4-BE49-F238E27FC236}">
                <a16:creationId xmlns:a16="http://schemas.microsoft.com/office/drawing/2014/main" id="{A399EDA0-EF76-466B-A675-8DB7A3CE9D3C}"/>
              </a:ext>
            </a:extLst>
          </p:cNvPr>
          <p:cNvSpPr>
            <a:spLocks noGrp="1"/>
          </p:cNvSpPr>
          <p:nvPr>
            <p:ph idx="1"/>
          </p:nvPr>
        </p:nvSpPr>
        <p:spPr/>
        <p:txBody>
          <a:bodyPr/>
          <a:lstStyle/>
          <a:p>
            <a:endParaRPr lang="fr-FR"/>
          </a:p>
        </p:txBody>
      </p:sp>
      <p:pic>
        <p:nvPicPr>
          <p:cNvPr id="5" name="Image 4">
            <a:extLst>
              <a:ext uri="{FF2B5EF4-FFF2-40B4-BE49-F238E27FC236}">
                <a16:creationId xmlns:a16="http://schemas.microsoft.com/office/drawing/2014/main" id="{07E657F8-F2CD-4F4F-8C3F-320B00638384}"/>
              </a:ext>
            </a:extLst>
          </p:cNvPr>
          <p:cNvPicPr>
            <a:picLocks noChangeAspect="1"/>
          </p:cNvPicPr>
          <p:nvPr/>
        </p:nvPicPr>
        <p:blipFill>
          <a:blip r:embed="rId2"/>
          <a:stretch>
            <a:fillRect/>
          </a:stretch>
        </p:blipFill>
        <p:spPr>
          <a:xfrm>
            <a:off x="690562" y="700087"/>
            <a:ext cx="10810875" cy="5457825"/>
          </a:xfrm>
          <a:prstGeom prst="rect">
            <a:avLst/>
          </a:prstGeom>
        </p:spPr>
      </p:pic>
    </p:spTree>
    <p:extLst>
      <p:ext uri="{BB962C8B-B14F-4D97-AF65-F5344CB8AC3E}">
        <p14:creationId xmlns:p14="http://schemas.microsoft.com/office/powerpoint/2010/main" val="2893856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3B5C6BAC-F3F8-4AA0-B332-02F663571328}"/>
              </a:ext>
            </a:extLst>
          </p:cNvPr>
          <p:cNvSpPr>
            <a:spLocks noGrp="1"/>
          </p:cNvSpPr>
          <p:nvPr>
            <p:ph type="sldNum" sz="quarter" idx="12"/>
          </p:nvPr>
        </p:nvSpPr>
        <p:spPr>
          <a:xfrm>
            <a:off x="11373221" y="6455739"/>
            <a:ext cx="294460" cy="187367"/>
          </a:xfrm>
          <a:solidFill>
            <a:srgbClr val="043106"/>
          </a:solidFill>
        </p:spPr>
        <p:txBody>
          <a:bodyPr rtlCol="0"/>
          <a:lstStyle/>
          <a:p>
            <a:pPr rtl="0"/>
            <a:fld id="{9EC71654-96A5-4280-94F3-931C61A9F92C}" type="slidenum">
              <a:rPr lang="fr-FR" smtClean="0"/>
              <a:pPr rtl="0"/>
              <a:t>3</a:t>
            </a:fld>
            <a:endParaRPr lang="fr-FR" dirty="0"/>
          </a:p>
        </p:txBody>
      </p:sp>
      <p:sp>
        <p:nvSpPr>
          <p:cNvPr id="2" name="Titre 1">
            <a:extLst>
              <a:ext uri="{FF2B5EF4-FFF2-40B4-BE49-F238E27FC236}">
                <a16:creationId xmlns:a16="http://schemas.microsoft.com/office/drawing/2014/main" id="{E2C50832-0B36-43C5-98EC-4CD165D78718}"/>
              </a:ext>
            </a:extLst>
          </p:cNvPr>
          <p:cNvSpPr>
            <a:spLocks noGrp="1"/>
          </p:cNvSpPr>
          <p:nvPr>
            <p:ph type="title"/>
          </p:nvPr>
        </p:nvSpPr>
        <p:spPr>
          <a:xfrm>
            <a:off x="515938" y="162711"/>
            <a:ext cx="10668618" cy="1325563"/>
          </a:xfrm>
        </p:spPr>
        <p:txBody>
          <a:bodyPr rtlCol="0"/>
          <a:lstStyle/>
          <a:p>
            <a:pPr algn="ctr" rtl="0"/>
            <a:r>
              <a:rPr lang="fr-FR" sz="2400" dirty="0">
                <a:solidFill>
                  <a:srgbClr val="A79237"/>
                </a:solidFill>
              </a:rPr>
              <a:t>La structure a l’HONNEUR:</a:t>
            </a:r>
            <a:br>
              <a:rPr lang="fr-FR" sz="2400" dirty="0">
                <a:solidFill>
                  <a:srgbClr val="A79237"/>
                </a:solidFill>
              </a:rPr>
            </a:br>
            <a:r>
              <a:rPr lang="fr-FR" sz="2400" dirty="0">
                <a:solidFill>
                  <a:srgbClr val="043106"/>
                </a:solidFill>
              </a:rPr>
              <a:t>XXXXX</a:t>
            </a:r>
          </a:p>
        </p:txBody>
      </p:sp>
      <p:sp>
        <p:nvSpPr>
          <p:cNvPr id="11" name="ZoneTexte 10">
            <a:extLst>
              <a:ext uri="{FF2B5EF4-FFF2-40B4-BE49-F238E27FC236}">
                <a16:creationId xmlns:a16="http://schemas.microsoft.com/office/drawing/2014/main" id="{A7EA78E6-98AA-448B-9C96-2B1CBFAD979C}"/>
              </a:ext>
            </a:extLst>
          </p:cNvPr>
          <p:cNvSpPr txBox="1"/>
          <p:nvPr/>
        </p:nvSpPr>
        <p:spPr>
          <a:xfrm>
            <a:off x="574158" y="1795870"/>
            <a:ext cx="8572500" cy="3862339"/>
          </a:xfrm>
          <a:prstGeom prst="rect">
            <a:avLst/>
          </a:prstGeom>
          <a:noFill/>
        </p:spPr>
        <p:txBody>
          <a:bodyPr wrap="square">
            <a:spAutoFit/>
          </a:bodyPr>
          <a:lstStyle/>
          <a:p>
            <a:pPr lvl="1" algn="just">
              <a:lnSpc>
                <a:spcPct val="107000"/>
              </a:lnSpc>
              <a:spcAft>
                <a:spcPts val="800"/>
              </a:spcAft>
              <a:buClr>
                <a:srgbClr val="A79237"/>
              </a:buClr>
              <a:buSzPct val="125000"/>
            </a:pPr>
            <a:r>
              <a:rPr lang="fr-FR" sz="2000" dirty="0">
                <a:highlight>
                  <a:srgbClr val="C0C0C0"/>
                </a:highlight>
                <a:latin typeface="Calibri" panose="020F0502020204030204" pitchFamily="34" charset="0"/>
                <a:ea typeface="Yu Mincho" panose="02020400000000000000" pitchFamily="18" charset="-128"/>
                <a:cs typeface="Calibri" panose="020F0502020204030204" pitchFamily="34" charset="0"/>
              </a:rPr>
              <a:t>Présentation à intégrer</a:t>
            </a:r>
          </a:p>
          <a:p>
            <a:pPr lvl="1" algn="just">
              <a:lnSpc>
                <a:spcPct val="107000"/>
              </a:lnSpc>
              <a:spcAft>
                <a:spcPts val="800"/>
              </a:spcAft>
              <a:buClr>
                <a:srgbClr val="A79237"/>
              </a:buClr>
              <a:buSzPct val="125000"/>
            </a:pPr>
            <a:endParaRPr lang="fr-FR" sz="2000" dirty="0">
              <a:latin typeface="Calibri" panose="020F0502020204030204" pitchFamily="34" charset="0"/>
              <a:ea typeface="Yu Mincho" panose="02020400000000000000" pitchFamily="18" charset="-128"/>
              <a:cs typeface="Calibri" panose="020F0502020204030204" pitchFamily="34" charset="0"/>
            </a:endParaRPr>
          </a:p>
          <a:p>
            <a:pPr lvl="1" algn="just">
              <a:lnSpc>
                <a:spcPct val="107000"/>
              </a:lnSpc>
              <a:spcAft>
                <a:spcPts val="800"/>
              </a:spcAft>
              <a:buClr>
                <a:srgbClr val="A79237"/>
              </a:buClr>
              <a:buSzPct val="125000"/>
            </a:pPr>
            <a:r>
              <a:rPr lang="fr-FR" sz="2000" dirty="0">
                <a:latin typeface="Calibri" panose="020F0502020204030204" pitchFamily="34" charset="0"/>
                <a:ea typeface="Yu Mincho" panose="02020400000000000000" pitchFamily="18" charset="-128"/>
                <a:cs typeface="Calibri" panose="020F0502020204030204" pitchFamily="34" charset="0"/>
              </a:rPr>
              <a:t>Retrouver les présentations de nos partenaires présentés précédemment</a:t>
            </a:r>
            <a:r>
              <a:rPr lang="fr-FR" sz="2000" dirty="0">
                <a:solidFill>
                  <a:srgbClr val="043106"/>
                </a:solidFill>
                <a:latin typeface="Calibri" panose="020F0502020204030204" pitchFamily="34" charset="0"/>
                <a:ea typeface="Yu Mincho" panose="02020400000000000000" pitchFamily="18" charset="-128"/>
                <a:cs typeface="Calibri" panose="020F0502020204030204" pitchFamily="34" charset="0"/>
              </a:rPr>
              <a:t>:</a:t>
            </a:r>
          </a:p>
          <a:p>
            <a:pPr lvl="1" algn="just">
              <a:lnSpc>
                <a:spcPct val="107000"/>
              </a:lnSpc>
              <a:spcAft>
                <a:spcPts val="800"/>
              </a:spcAft>
              <a:buClr>
                <a:srgbClr val="A79237"/>
              </a:buClr>
              <a:buSzPct val="125000"/>
            </a:pPr>
            <a:endParaRPr lang="fr-FR" sz="2000" dirty="0">
              <a:solidFill>
                <a:srgbClr val="043106"/>
              </a:solidFill>
              <a:latin typeface="Calibri" panose="020F0502020204030204" pitchFamily="34" charset="0"/>
              <a:ea typeface="Yu Mincho" panose="02020400000000000000" pitchFamily="18" charset="-128"/>
              <a:cs typeface="Calibri" panose="020F0502020204030204" pitchFamily="34" charset="0"/>
            </a:endParaRPr>
          </a:p>
          <a:p>
            <a:pPr lvl="1" algn="just">
              <a:lnSpc>
                <a:spcPct val="107000"/>
              </a:lnSpc>
              <a:spcAft>
                <a:spcPts val="800"/>
              </a:spcAft>
              <a:buClr>
                <a:srgbClr val="A79237"/>
              </a:buClr>
              <a:buSzPct val="125000"/>
            </a:pPr>
            <a:r>
              <a:rPr lang="fr-FR" sz="2000" dirty="0">
                <a:solidFill>
                  <a:srgbClr val="043106"/>
                </a:solidFill>
                <a:latin typeface="Calibri" panose="020F0502020204030204" pitchFamily="34" charset="0"/>
                <a:ea typeface="Yu Mincho" panose="02020400000000000000" pitchFamily="18" charset="-128"/>
                <a:cs typeface="Calibri" panose="020F0502020204030204" pitchFamily="34" charset="0"/>
              </a:rPr>
              <a:t>Nom Structure 1</a:t>
            </a:r>
          </a:p>
          <a:p>
            <a:pPr lvl="1" algn="just">
              <a:lnSpc>
                <a:spcPct val="107000"/>
              </a:lnSpc>
              <a:spcAft>
                <a:spcPts val="800"/>
              </a:spcAft>
              <a:buClr>
                <a:srgbClr val="A79237"/>
              </a:buClr>
              <a:buSzPct val="125000"/>
            </a:pPr>
            <a:endParaRPr lang="fr-FR" sz="2000" dirty="0">
              <a:solidFill>
                <a:srgbClr val="043106"/>
              </a:solidFill>
              <a:latin typeface="Calibri" panose="020F0502020204030204" pitchFamily="34" charset="0"/>
              <a:ea typeface="Yu Mincho" panose="02020400000000000000" pitchFamily="18" charset="-128"/>
              <a:cs typeface="Calibri" panose="020F0502020204030204" pitchFamily="34" charset="0"/>
            </a:endParaRPr>
          </a:p>
          <a:p>
            <a:pPr lvl="1" algn="just">
              <a:lnSpc>
                <a:spcPct val="107000"/>
              </a:lnSpc>
              <a:spcAft>
                <a:spcPts val="800"/>
              </a:spcAft>
              <a:buClr>
                <a:srgbClr val="A79237"/>
              </a:buClr>
              <a:buSzPct val="125000"/>
            </a:pPr>
            <a:r>
              <a:rPr lang="fr-FR" sz="2000" dirty="0">
                <a:solidFill>
                  <a:srgbClr val="043106"/>
                </a:solidFill>
                <a:latin typeface="Calibri" panose="020F0502020204030204" pitchFamily="34" charset="0"/>
                <a:ea typeface="Yu Mincho" panose="02020400000000000000" pitchFamily="18" charset="-128"/>
                <a:cs typeface="Calibri" panose="020F0502020204030204" pitchFamily="34" charset="0"/>
              </a:rPr>
              <a:t>Nom Structure 2</a:t>
            </a:r>
          </a:p>
          <a:p>
            <a:pPr lvl="1" algn="just">
              <a:lnSpc>
                <a:spcPct val="107000"/>
              </a:lnSpc>
              <a:spcAft>
                <a:spcPts val="800"/>
              </a:spcAft>
              <a:buClr>
                <a:srgbClr val="A79237"/>
              </a:buClr>
              <a:buSzPct val="125000"/>
            </a:pPr>
            <a:endParaRPr lang="fr-FR" sz="2000" dirty="0">
              <a:solidFill>
                <a:srgbClr val="043106"/>
              </a:solidFill>
              <a:latin typeface="Calibri" panose="020F0502020204030204" pitchFamily="34" charset="0"/>
              <a:ea typeface="Yu Mincho" panose="02020400000000000000" pitchFamily="18" charset="-128"/>
              <a:cs typeface="Calibri" panose="020F0502020204030204" pitchFamily="34" charset="0"/>
            </a:endParaRPr>
          </a:p>
          <a:p>
            <a:pPr lvl="1" algn="just">
              <a:lnSpc>
                <a:spcPct val="107000"/>
              </a:lnSpc>
              <a:spcAft>
                <a:spcPts val="800"/>
              </a:spcAft>
              <a:buClr>
                <a:srgbClr val="A79237"/>
              </a:buClr>
              <a:buSzPct val="125000"/>
            </a:pPr>
            <a:r>
              <a:rPr lang="fr-FR" sz="2000" dirty="0">
                <a:solidFill>
                  <a:srgbClr val="043106"/>
                </a:solidFill>
                <a:latin typeface="Calibri" panose="020F0502020204030204" pitchFamily="34" charset="0"/>
                <a:ea typeface="Yu Mincho" panose="02020400000000000000" pitchFamily="18" charset="-128"/>
                <a:cs typeface="Calibri" panose="020F0502020204030204" pitchFamily="34" charset="0"/>
              </a:rPr>
              <a:t>Nom Structure 3 …</a:t>
            </a:r>
          </a:p>
        </p:txBody>
      </p:sp>
    </p:spTree>
    <p:extLst>
      <p:ext uri="{BB962C8B-B14F-4D97-AF65-F5344CB8AC3E}">
        <p14:creationId xmlns:p14="http://schemas.microsoft.com/office/powerpoint/2010/main" val="170005981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77</Words>
  <Application>Microsoft Office PowerPoint</Application>
  <PresentationFormat>Grand écran</PresentationFormat>
  <Paragraphs>15</Paragraphs>
  <Slides>3</Slides>
  <Notes>2</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vt:i4>
      </vt:variant>
    </vt:vector>
  </HeadingPairs>
  <TitlesOfParts>
    <vt:vector size="7" baseType="lpstr">
      <vt:lpstr>Arial</vt:lpstr>
      <vt:lpstr>Calibri</vt:lpstr>
      <vt:lpstr>Calibri Light</vt:lpstr>
      <vt:lpstr>Thème Office</vt:lpstr>
      <vt:lpstr>Présentation PowerPoint</vt:lpstr>
      <vt:lpstr>Présentation PowerPoint</vt:lpstr>
      <vt:lpstr>La structure a l’HONNEUR: XXXXX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Nina Hermance TANO</dc:creator>
  <cp:lastModifiedBy>Nina Hermance TANO</cp:lastModifiedBy>
  <cp:revision>2</cp:revision>
  <dcterms:created xsi:type="dcterms:W3CDTF">2022-04-03T13:31:27Z</dcterms:created>
  <dcterms:modified xsi:type="dcterms:W3CDTF">2022-04-03T13:54:47Z</dcterms:modified>
</cp:coreProperties>
</file>