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8" r:id="rId3"/>
    <p:sldId id="26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/>
    <p:restoredTop sz="94456"/>
  </p:normalViewPr>
  <p:slideViewPr>
    <p:cSldViewPr snapToGrid="0" snapToObjects="1">
      <p:cViewPr varScale="1">
        <p:scale>
          <a:sx n="77" d="100"/>
          <a:sy n="77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573F-C9E8-544F-A152-7C74C9FD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A49D-2994-2744-BD12-96B2C46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6A92-D328-EA4A-BCF3-99466CD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DD49-E702-8A4B-AA4E-8EB913A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A6D0-3AF0-634B-970E-DBD44B7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DD30-5E3D-1E42-A7E3-78BC5D4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F0C6-C44D-B843-9CF3-580E46035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538-29B0-BA48-867D-0B1CBB3B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29A7-5EFB-4840-A4BD-F34510EB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E8AE-F850-9E47-9DCD-052FE02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658E9-04CE-234C-B916-3BED52DE3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6D55-1F7A-8B4B-A488-EADD1659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2BD0-5133-524D-B378-9C4B54F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767D-E3A5-4D41-B695-199A4E5E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583F-DB17-D04E-8778-CDFC158B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A5A2-0A5B-BE44-A7BC-D25D1C5D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B1D8-D6DD-0A47-A98D-0282AC16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F6D1-B4BD-1F46-93A7-E3B055AD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DEB2-CC34-0F41-BF47-4E8DF44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173A-5ECB-F14A-B822-262B1DC3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450-0A48-824D-AF51-57FD588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59E2-2135-B64D-B874-E02EBC1E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74A2-E065-F742-A3C1-60CF6FBB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C67E-99B8-8C47-9A54-EC8CCE4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AC1A-A981-A240-A0A9-98746A1E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C1D2-0538-8D47-86BB-E14494B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1A78-9244-4C4E-A611-A4DD76FA0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295B-6F9D-B74C-B8BB-EDA64F52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38924-88D4-FC40-B60D-D6541B0B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6C97-86A1-B84D-B21D-EB359694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A427B-70DF-534D-B3F5-9310643B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C75D-9C8D-2A4B-B11A-27CC1F84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BBDF-6E7C-424D-822D-A2F8904D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8B348-6B40-1A41-9C26-39BCA5AC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79D2-2A06-D04A-B01A-16AF651E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8F421-111C-E047-A78A-530D5432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F531E-C4C5-C34B-8693-E7A89D97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2EDB-9D1A-6D4A-A471-8F819D9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D9031-D282-4A47-AA3A-CA69BF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C9BF-C8FE-0748-93A9-CEA0E7A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C7E5F-2A09-1F4A-8137-2033EB3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BA16-2F67-7148-9E20-3A41E32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28731-24C6-534C-8B99-1BE9160B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1445F-043B-ED49-B349-7D7F3782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CDA9F-A471-AF4E-89E0-49E3B722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B441E-419B-DA43-96DC-A93E8812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0316-EADB-A548-A72D-E5F2C97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CA82-EB9F-2744-9565-CCA9954B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1CA8-BB6E-F047-834C-06ED1299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B36B-4A38-F043-AA07-38134184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C388-7C6D-9F43-A268-21F42AB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BC19-B8EB-4F4B-AF11-0321ED2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4FF-BCCA-194C-A893-D8D3352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FF040-D474-2B4D-B15E-09396788A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B5A6-2C6E-D64E-B4D2-E0680AA6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0FDB-5966-D84C-951E-219C123F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C8F27-1D10-FE4A-9EDD-D8B63956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6343-5628-9B40-B85D-973EFE71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15C94-1CED-A94F-84F7-FBDED6DC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10FC-6A78-534D-94C0-C0B720B1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DFAE-68DF-E44B-94A2-CC1482277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7B77-91C8-5147-94A4-E1357C7F373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2FE2-6EF2-D345-BE35-BE73D59C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A921-7285-B647-B7EA-85A4C1B5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A98EC9D-6BEC-F24D-AB4F-0462B4B96B96}"/>
              </a:ext>
            </a:extLst>
          </p:cNvPr>
          <p:cNvGrpSpPr/>
          <p:nvPr/>
        </p:nvGrpSpPr>
        <p:grpSpPr>
          <a:xfrm>
            <a:off x="4431784" y="745166"/>
            <a:ext cx="2452652" cy="2467407"/>
            <a:chOff x="3140623" y="232455"/>
            <a:chExt cx="2452652" cy="246740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BF5D317-3A72-0648-959C-8F7727E07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76" t="8518" r="13740" b="11382"/>
            <a:stretch/>
          </p:blipFill>
          <p:spPr>
            <a:xfrm>
              <a:off x="3543976" y="719617"/>
              <a:ext cx="1698946" cy="1671892"/>
            </a:xfrm>
            <a:prstGeom prst="donut">
              <a:avLst>
                <a:gd name="adj" fmla="val 8484"/>
              </a:avLst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94DAEB9-13A7-9442-9001-26FBDB7443C7}"/>
                </a:ext>
              </a:extLst>
            </p:cNvPr>
            <p:cNvGrpSpPr/>
            <p:nvPr/>
          </p:nvGrpSpPr>
          <p:grpSpPr>
            <a:xfrm>
              <a:off x="3140623" y="232455"/>
              <a:ext cx="2452652" cy="2467407"/>
              <a:chOff x="3140623" y="232455"/>
              <a:chExt cx="2452652" cy="246740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9F017DD-18BB-2844-AF04-1EA9A17AC03F}"/>
                  </a:ext>
                </a:extLst>
              </p:cNvPr>
              <p:cNvGrpSpPr/>
              <p:nvPr/>
            </p:nvGrpSpPr>
            <p:grpSpPr>
              <a:xfrm>
                <a:off x="3184757" y="439920"/>
                <a:ext cx="2326792" cy="2259942"/>
                <a:chOff x="3150142" y="379962"/>
                <a:chExt cx="2326792" cy="2259942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D43C93B2-0A6E-9144-A93B-ECF39012D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984" t="12627" r="75168" b="69355"/>
                <a:stretch/>
              </p:blipFill>
              <p:spPr>
                <a:xfrm>
                  <a:off x="5111521" y="832798"/>
                  <a:ext cx="302544" cy="372095"/>
                </a:xfrm>
                <a:prstGeom prst="ellipse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83771E00-162E-764E-8C8C-C7C92DD1FE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8474" t="66368" r="33894" b="20037"/>
                <a:stretch/>
              </p:blipFill>
              <p:spPr>
                <a:xfrm>
                  <a:off x="5109941" y="1768325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14AB2EAC-514D-4245-BB5A-04136050C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925" t="19136" r="55436" b="69102"/>
                <a:stretch/>
              </p:blipFill>
              <p:spPr>
                <a:xfrm>
                  <a:off x="4478474" y="379962"/>
                  <a:ext cx="319228" cy="302996"/>
                </a:xfrm>
                <a:prstGeom prst="ellipse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F5827EBF-E01A-E940-8929-5A2F6FEB5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427" t="65552" r="54941" b="20853"/>
                <a:stretch/>
              </p:blipFill>
              <p:spPr>
                <a:xfrm>
                  <a:off x="4448490" y="2289674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D6CDB887-3E57-5849-92E3-43E1A2C530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983" t="68025" r="75385" b="18380"/>
                <a:stretch/>
              </p:blipFill>
              <p:spPr>
                <a:xfrm>
                  <a:off x="3539556" y="2124738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FBEAB19-55D1-C44F-B3B1-43FF04AE7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8901" t="18770" r="13467" b="67635"/>
                <a:stretch/>
              </p:blipFill>
              <p:spPr>
                <a:xfrm>
                  <a:off x="3150142" y="1327975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48799A1F-FB27-3748-BB05-4822148C3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8408" t="16319" r="33960" b="70086"/>
                <a:stretch/>
              </p:blipFill>
              <p:spPr>
                <a:xfrm>
                  <a:off x="3547765" y="543733"/>
                  <a:ext cx="366993" cy="350230"/>
                </a:xfrm>
                <a:prstGeom prst="ellipse">
                  <a:avLst/>
                </a:prstGeom>
              </p:spPr>
            </p:pic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0D1C8F7-10CA-EC4A-BE57-D10485706D4A}"/>
                  </a:ext>
                </a:extLst>
              </p:cNvPr>
              <p:cNvSpPr txBox="1"/>
              <p:nvPr/>
            </p:nvSpPr>
            <p:spPr>
              <a:xfrm>
                <a:off x="3140623" y="1179242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vAttn</a:t>
                </a:r>
                <a:endParaRPr lang="en-US" sz="1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16D686-169C-5E41-96DA-3485A68369DD}"/>
                  </a:ext>
                </a:extLst>
              </p:cNvPr>
              <p:cNvSpPr txBox="1"/>
              <p:nvPr/>
            </p:nvSpPr>
            <p:spPr>
              <a:xfrm>
                <a:off x="3528391" y="386437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dAttn</a:t>
                </a:r>
                <a:endParaRPr lang="en-US" sz="1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289A3F-8267-5145-B471-BF6D8BD6DC87}"/>
                  </a:ext>
                </a:extLst>
              </p:cNvPr>
              <p:cNvSpPr txBox="1"/>
              <p:nvPr/>
            </p:nvSpPr>
            <p:spPr>
              <a:xfrm>
                <a:off x="4382313" y="232455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SomMot</a:t>
                </a:r>
                <a:endParaRPr lang="en-US" sz="1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7981D67-6659-4D40-BEB2-ED97795B977E}"/>
                  </a:ext>
                </a:extLst>
              </p:cNvPr>
              <p:cNvSpPr txBox="1"/>
              <p:nvPr/>
            </p:nvSpPr>
            <p:spPr>
              <a:xfrm>
                <a:off x="5121475" y="710248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Vis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D009DF-5482-FD4F-B69B-CA2ED51909CB}"/>
                  </a:ext>
                </a:extLst>
              </p:cNvPr>
              <p:cNvSpPr txBox="1"/>
              <p:nvPr/>
            </p:nvSpPr>
            <p:spPr>
              <a:xfrm>
                <a:off x="5137701" y="1618214"/>
                <a:ext cx="4555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DMN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8EDC04-C94E-CD4A-9D8B-FDA49160107D}"/>
                  </a:ext>
                </a:extLst>
              </p:cNvPr>
              <p:cNvSpPr txBox="1"/>
              <p:nvPr/>
            </p:nvSpPr>
            <p:spPr>
              <a:xfrm>
                <a:off x="4775188" y="2332420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FPN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BBF4EC-A12C-1741-967F-387DE10C064B}"/>
                  </a:ext>
                </a:extLst>
              </p:cNvPr>
              <p:cNvSpPr txBox="1"/>
              <p:nvPr/>
            </p:nvSpPr>
            <p:spPr>
              <a:xfrm>
                <a:off x="3288692" y="1977311"/>
                <a:ext cx="5212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Limbic</a:t>
                </a:r>
              </a:p>
            </p:txBody>
          </p: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F3788EC-AD3C-354D-B0DD-7634691FD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8" t="8828" r="13837" b="13208"/>
          <a:stretch/>
        </p:blipFill>
        <p:spPr>
          <a:xfrm>
            <a:off x="7429251" y="970045"/>
            <a:ext cx="1689946" cy="144416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1A85322-DA1A-F24A-B080-9B3D63B891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433" t="27535" r="17751" b="49391"/>
          <a:stretch/>
        </p:blipFill>
        <p:spPr>
          <a:xfrm>
            <a:off x="7811351" y="2308114"/>
            <a:ext cx="1635419" cy="7996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9D8C08E-ACC4-9C4C-923D-7C668D399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5" t="40354" r="89115" b="44086"/>
          <a:stretch/>
        </p:blipFill>
        <p:spPr>
          <a:xfrm flipH="1">
            <a:off x="6919428" y="2294388"/>
            <a:ext cx="903894" cy="790304"/>
          </a:xfrm>
          <a:prstGeom prst="ellipse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D497A1-6BA7-0548-BB2F-80C835820C66}"/>
              </a:ext>
            </a:extLst>
          </p:cNvPr>
          <p:cNvSpPr txBox="1"/>
          <p:nvPr/>
        </p:nvSpPr>
        <p:spPr>
          <a:xfrm rot="16200000">
            <a:off x="130176" y="1719658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 Networks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EEBCCC8-3A69-AC4C-8865-2B827C381751}"/>
              </a:ext>
            </a:extLst>
          </p:cNvPr>
          <p:cNvGrpSpPr/>
          <p:nvPr/>
        </p:nvGrpSpPr>
        <p:grpSpPr>
          <a:xfrm>
            <a:off x="1238422" y="706359"/>
            <a:ext cx="2636661" cy="2528438"/>
            <a:chOff x="597311" y="61845"/>
            <a:chExt cx="2636661" cy="25284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5E86C6-411D-FF48-B182-28F1E95E4D6C}"/>
                </a:ext>
              </a:extLst>
            </p:cNvPr>
            <p:cNvGrpSpPr/>
            <p:nvPr/>
          </p:nvGrpSpPr>
          <p:grpSpPr>
            <a:xfrm>
              <a:off x="1200084" y="589089"/>
              <a:ext cx="1435786" cy="1314756"/>
              <a:chOff x="779805" y="272835"/>
              <a:chExt cx="2100180" cy="1958129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E51AA797-6E56-D546-BD70-FDDE18E3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738" t="8828" r="13837" b="13208"/>
              <a:stretch/>
            </p:blipFill>
            <p:spPr>
              <a:xfrm>
                <a:off x="1085652" y="272835"/>
                <a:ext cx="1599496" cy="1366866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C939BC6B-6EC7-4E4E-86FE-3EB3B2A1DD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0433" t="27535" r="17751" b="49391"/>
              <a:stretch/>
            </p:blipFill>
            <p:spPr>
              <a:xfrm>
                <a:off x="1533753" y="1572692"/>
                <a:ext cx="1346232" cy="658272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302BD0A8-1F29-DE46-8754-6487DE4828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55" t="40354" r="89115" b="45647"/>
              <a:stretch/>
            </p:blipFill>
            <p:spPr>
              <a:xfrm flipH="1">
                <a:off x="779805" y="1557814"/>
                <a:ext cx="744060" cy="585273"/>
              </a:xfrm>
              <a:prstGeom prst="ellipse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2782482-A791-7B48-90CF-CB8B1BE43D13}"/>
                </a:ext>
              </a:extLst>
            </p:cNvPr>
            <p:cNvGrpSpPr/>
            <p:nvPr/>
          </p:nvGrpSpPr>
          <p:grpSpPr>
            <a:xfrm>
              <a:off x="597311" y="61845"/>
              <a:ext cx="2636661" cy="2528438"/>
              <a:chOff x="3140623" y="347880"/>
              <a:chExt cx="2452652" cy="2351982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16791780-1FEE-9547-995F-C03A2B3629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976" t="8518" r="13740" b="11382"/>
              <a:stretch/>
            </p:blipFill>
            <p:spPr>
              <a:xfrm>
                <a:off x="3543976" y="719617"/>
                <a:ext cx="1698946" cy="1671892"/>
              </a:xfrm>
              <a:prstGeom prst="donut">
                <a:avLst>
                  <a:gd name="adj" fmla="val 6250"/>
                </a:avLst>
              </a:prstGeom>
            </p:spPr>
          </p:pic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0119821-4692-544B-8B95-6065B0B52E7F}"/>
                  </a:ext>
                </a:extLst>
              </p:cNvPr>
              <p:cNvGrpSpPr/>
              <p:nvPr/>
            </p:nvGrpSpPr>
            <p:grpSpPr>
              <a:xfrm>
                <a:off x="3140623" y="347880"/>
                <a:ext cx="2452652" cy="2351982"/>
                <a:chOff x="3140623" y="347880"/>
                <a:chExt cx="2452652" cy="235198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54E25D1-A680-9045-8519-75473A0B9D3D}"/>
                    </a:ext>
                  </a:extLst>
                </p:cNvPr>
                <p:cNvGrpSpPr/>
                <p:nvPr/>
              </p:nvGrpSpPr>
              <p:grpSpPr>
                <a:xfrm>
                  <a:off x="3184757" y="439920"/>
                  <a:ext cx="2326792" cy="2259942"/>
                  <a:chOff x="3150142" y="379962"/>
                  <a:chExt cx="2326792" cy="2259942"/>
                </a:xfrm>
              </p:grpSpPr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DF87BFC6-F0B9-9349-A3D8-B0A05DB5D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984" t="12627" r="75168" b="69355"/>
                  <a:stretch/>
                </p:blipFill>
                <p:spPr>
                  <a:xfrm>
                    <a:off x="5111521" y="832798"/>
                    <a:ext cx="302544" cy="372095"/>
                  </a:xfrm>
                  <a:prstGeom prst="ellipse">
                    <a:avLst/>
                  </a:prstGeom>
                </p:spPr>
              </p:pic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1FFC21C-F4BE-F04E-ADEC-697E941446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474" t="66368" r="33894" b="20037"/>
                  <a:stretch/>
                </p:blipFill>
                <p:spPr>
                  <a:xfrm>
                    <a:off x="5109941" y="1768325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9FFB0DD0-6778-8D42-8759-2DE6F101EE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7925" t="19136" r="55436" b="69102"/>
                  <a:stretch/>
                </p:blipFill>
                <p:spPr>
                  <a:xfrm>
                    <a:off x="4478474" y="379962"/>
                    <a:ext cx="319228" cy="302996"/>
                  </a:xfrm>
                  <a:prstGeom prst="ellipse">
                    <a:avLst/>
                  </a:prstGeom>
                </p:spPr>
              </p:pic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D5DEDB99-18FA-3149-BF18-0274F080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7427" t="65552" r="54941" b="20853"/>
                  <a:stretch/>
                </p:blipFill>
                <p:spPr>
                  <a:xfrm>
                    <a:off x="4448490" y="2289674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35E81842-DF71-B54E-B8FE-8325BE009B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983" t="68025" r="75385" b="18380"/>
                  <a:stretch/>
                </p:blipFill>
                <p:spPr>
                  <a:xfrm>
                    <a:off x="3539556" y="2124738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32B7FC5D-2146-4346-81AF-FD9154116F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8901" t="18770" r="13467" b="67635"/>
                  <a:stretch/>
                </p:blipFill>
                <p:spPr>
                  <a:xfrm>
                    <a:off x="3150142" y="1327975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99DFDEBD-C531-454A-8C34-2829FE85E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408" t="16319" r="33960" b="70086"/>
                  <a:stretch/>
                </p:blipFill>
                <p:spPr>
                  <a:xfrm>
                    <a:off x="3547765" y="543733"/>
                    <a:ext cx="366993" cy="350230"/>
                  </a:xfrm>
                  <a:prstGeom prst="ellipse">
                    <a:avLst/>
                  </a:prstGeom>
                </p:spPr>
              </p:pic>
            </p:grp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E46801-79E1-324D-92DD-F7BDC089D789}"/>
                    </a:ext>
                  </a:extLst>
                </p:cNvPr>
                <p:cNvSpPr txBox="1"/>
                <p:nvPr/>
              </p:nvSpPr>
              <p:spPr>
                <a:xfrm>
                  <a:off x="3140623" y="1179242"/>
                  <a:ext cx="470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vAttn</a:t>
                  </a:r>
                  <a:endParaRPr lang="en-US" sz="10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C6F9C5B-3B21-6A46-B765-936774719912}"/>
                    </a:ext>
                  </a:extLst>
                </p:cNvPr>
                <p:cNvSpPr txBox="1"/>
                <p:nvPr/>
              </p:nvSpPr>
              <p:spPr>
                <a:xfrm>
                  <a:off x="3528391" y="386437"/>
                  <a:ext cx="479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dAttn</a:t>
                  </a:r>
                  <a:endParaRPr lang="en-US" sz="10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B9B24D5-CBD9-B340-ADEF-634640B8EF70}"/>
                    </a:ext>
                  </a:extLst>
                </p:cNvPr>
                <p:cNvSpPr txBox="1"/>
                <p:nvPr/>
              </p:nvSpPr>
              <p:spPr>
                <a:xfrm>
                  <a:off x="4068590" y="347880"/>
                  <a:ext cx="6335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SomMot</a:t>
                  </a:r>
                  <a:endParaRPr lang="en-US" sz="10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4F227CC-5150-5D47-A890-D42DE850818A}"/>
                    </a:ext>
                  </a:extLst>
                </p:cNvPr>
                <p:cNvSpPr txBox="1"/>
                <p:nvPr/>
              </p:nvSpPr>
              <p:spPr>
                <a:xfrm>
                  <a:off x="5121475" y="710248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Vis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2B47016-899E-D640-8BD4-00BC632CD0E5}"/>
                    </a:ext>
                  </a:extLst>
                </p:cNvPr>
                <p:cNvSpPr txBox="1"/>
                <p:nvPr/>
              </p:nvSpPr>
              <p:spPr>
                <a:xfrm>
                  <a:off x="5137701" y="1618214"/>
                  <a:ext cx="4555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DMN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57B21DB-6D74-6948-AF55-8AF9053FB76D}"/>
                    </a:ext>
                  </a:extLst>
                </p:cNvPr>
                <p:cNvSpPr txBox="1"/>
                <p:nvPr/>
              </p:nvSpPr>
              <p:spPr>
                <a:xfrm>
                  <a:off x="3288692" y="1977311"/>
                  <a:ext cx="5212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Limbic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896E16A-F37B-8F42-967E-B559ACC02454}"/>
                    </a:ext>
                  </a:extLst>
                </p:cNvPr>
                <p:cNvSpPr txBox="1"/>
                <p:nvPr/>
              </p:nvSpPr>
              <p:spPr>
                <a:xfrm>
                  <a:off x="4242231" y="2398094"/>
                  <a:ext cx="3930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FPN</a:t>
                  </a:r>
                </a:p>
              </p:txBody>
            </p:sp>
          </p:grpSp>
        </p:grp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B13DA3DD-39D9-5E48-A5CA-AB9ABCDA19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9359" t="20166" r="12030" b="23086"/>
          <a:stretch/>
        </p:blipFill>
        <p:spPr>
          <a:xfrm>
            <a:off x="4846450" y="4437404"/>
            <a:ext cx="1766355" cy="1751757"/>
          </a:xfrm>
          <a:prstGeom prst="ellipse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2B3AFCF-04F4-044D-9291-94931D83306B}"/>
              </a:ext>
            </a:extLst>
          </p:cNvPr>
          <p:cNvGrpSpPr/>
          <p:nvPr/>
        </p:nvGrpSpPr>
        <p:grpSpPr>
          <a:xfrm>
            <a:off x="4333694" y="3773309"/>
            <a:ext cx="2722468" cy="2831707"/>
            <a:chOff x="2373511" y="2293803"/>
            <a:chExt cx="2722468" cy="283170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7B5C5FB-C7BA-B946-BFB1-AFE5BA91B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976" t="8518" r="13740" b="11382"/>
            <a:stretch/>
          </p:blipFill>
          <p:spPr>
            <a:xfrm rot="1476222">
              <a:off x="2833460" y="2901623"/>
              <a:ext cx="1862918" cy="1833253"/>
            </a:xfrm>
            <a:prstGeom prst="donut">
              <a:avLst>
                <a:gd name="adj" fmla="val 8484"/>
              </a:avLst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48E52A4-7CEC-AA45-B22F-2E55FFA3BD10}"/>
                </a:ext>
              </a:extLst>
            </p:cNvPr>
            <p:cNvGrpSpPr/>
            <p:nvPr/>
          </p:nvGrpSpPr>
          <p:grpSpPr>
            <a:xfrm>
              <a:off x="2433859" y="2957898"/>
              <a:ext cx="515362" cy="612865"/>
              <a:chOff x="2385465" y="3388473"/>
              <a:chExt cx="515362" cy="612865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EA8DB7D0-1900-BF46-B6BC-791CA14FA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8901" t="18770" r="13467" b="67635"/>
              <a:stretch/>
            </p:blipFill>
            <p:spPr>
              <a:xfrm>
                <a:off x="2433859" y="3617306"/>
                <a:ext cx="402413" cy="384032"/>
              </a:xfrm>
              <a:prstGeom prst="ellipse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D85CF32-687C-6949-A9D2-355FDE92B9EC}"/>
                  </a:ext>
                </a:extLst>
              </p:cNvPr>
              <p:cNvSpPr txBox="1"/>
              <p:nvPr/>
            </p:nvSpPr>
            <p:spPr>
              <a:xfrm>
                <a:off x="2385465" y="3388473"/>
                <a:ext cx="515362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vAttn</a:t>
                </a:r>
                <a:endParaRPr lang="en-US" sz="1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89206F-9742-A54F-A48A-CCF4053E21F1}"/>
                </a:ext>
              </a:extLst>
            </p:cNvPr>
            <p:cNvGrpSpPr/>
            <p:nvPr/>
          </p:nvGrpSpPr>
          <p:grpSpPr>
            <a:xfrm>
              <a:off x="3195201" y="2293803"/>
              <a:ext cx="525908" cy="622254"/>
              <a:chOff x="2810658" y="2519151"/>
              <a:chExt cx="525908" cy="622254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DCE9098C-CFBF-594D-B2FF-D18F338326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408" t="16319" r="33960" b="70086"/>
              <a:stretch/>
            </p:blipFill>
            <p:spPr>
              <a:xfrm>
                <a:off x="2869858" y="2757373"/>
                <a:ext cx="402413" cy="384032"/>
              </a:xfrm>
              <a:prstGeom prst="ellipse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4B73D4-B3CC-DB44-8DBC-BFDD74B7EE09}"/>
                  </a:ext>
                </a:extLst>
              </p:cNvPr>
              <p:cNvSpPr txBox="1"/>
              <p:nvPr/>
            </p:nvSpPr>
            <p:spPr>
              <a:xfrm>
                <a:off x="2810658" y="2519151"/>
                <a:ext cx="525908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dAttn</a:t>
                </a:r>
                <a:endParaRPr lang="en-US" sz="1000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146BF7A-D1B5-A34D-ABF4-5F0844EFBA87}"/>
                </a:ext>
              </a:extLst>
            </p:cNvPr>
            <p:cNvGrpSpPr/>
            <p:nvPr/>
          </p:nvGrpSpPr>
          <p:grpSpPr>
            <a:xfrm>
              <a:off x="4158902" y="2514610"/>
              <a:ext cx="694649" cy="559727"/>
              <a:chOff x="3746995" y="2350308"/>
              <a:chExt cx="694649" cy="55972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4C3BB76-5C61-9A45-AF40-0C315FC952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925" t="19136" r="55436" b="69102"/>
              <a:stretch/>
            </p:blipFill>
            <p:spPr>
              <a:xfrm>
                <a:off x="3890394" y="2577796"/>
                <a:ext cx="350038" cy="332239"/>
              </a:xfrm>
              <a:prstGeom prst="ellipse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F44F64-4CEC-944A-B4C5-EB6BADE8F29F}"/>
                  </a:ext>
                </a:extLst>
              </p:cNvPr>
              <p:cNvSpPr txBox="1"/>
              <p:nvPr/>
            </p:nvSpPr>
            <p:spPr>
              <a:xfrm>
                <a:off x="3746995" y="2350308"/>
                <a:ext cx="694649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SomMot</a:t>
                </a:r>
                <a:endParaRPr lang="en-US" sz="1000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F7DDC7A-BB25-4F4D-8BD3-1B0C1165D517}"/>
                </a:ext>
              </a:extLst>
            </p:cNvPr>
            <p:cNvGrpSpPr/>
            <p:nvPr/>
          </p:nvGrpSpPr>
          <p:grpSpPr>
            <a:xfrm>
              <a:off x="4728265" y="3425473"/>
              <a:ext cx="367714" cy="632373"/>
              <a:chOff x="4557497" y="2874215"/>
              <a:chExt cx="367714" cy="632373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306919B4-A28C-F84B-9BC0-FDD2B27A5B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984" t="12627" r="75168" b="69355"/>
              <a:stretch/>
            </p:blipFill>
            <p:spPr>
              <a:xfrm>
                <a:off x="4557497" y="3098581"/>
                <a:ext cx="331744" cy="408007"/>
              </a:xfrm>
              <a:prstGeom prst="ellipse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8A1D312-A2E6-C040-96A7-3F6FC5F239B0}"/>
                  </a:ext>
                </a:extLst>
              </p:cNvPr>
              <p:cNvSpPr txBox="1"/>
              <p:nvPr/>
            </p:nvSpPr>
            <p:spPr>
              <a:xfrm>
                <a:off x="4557497" y="2874215"/>
                <a:ext cx="367714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Vis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531C2E9-637C-8C4F-883B-5F7CDF9EE2BC}"/>
                </a:ext>
              </a:extLst>
            </p:cNvPr>
            <p:cNvGrpSpPr/>
            <p:nvPr/>
          </p:nvGrpSpPr>
          <p:grpSpPr>
            <a:xfrm>
              <a:off x="4302301" y="4344492"/>
              <a:ext cx="696666" cy="595463"/>
              <a:chOff x="4582806" y="3888724"/>
              <a:chExt cx="696666" cy="595463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AACD10A6-D32F-C441-9FD9-42773095E1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8474" t="66368" r="33894" b="20037"/>
              <a:stretch/>
            </p:blipFill>
            <p:spPr>
              <a:xfrm>
                <a:off x="4582806" y="4100155"/>
                <a:ext cx="402413" cy="384032"/>
              </a:xfrm>
              <a:prstGeom prst="ellipse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03B3189-1A7B-C14C-841F-E5CB2FA97DFF}"/>
                  </a:ext>
                </a:extLst>
              </p:cNvPr>
              <p:cNvSpPr txBox="1"/>
              <p:nvPr/>
            </p:nvSpPr>
            <p:spPr>
              <a:xfrm>
                <a:off x="4779929" y="3888724"/>
                <a:ext cx="499543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DMN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26C25C7-22CF-6A46-A849-8BC23DACF6EC}"/>
                </a:ext>
              </a:extLst>
            </p:cNvPr>
            <p:cNvGrpSpPr/>
            <p:nvPr/>
          </p:nvGrpSpPr>
          <p:grpSpPr>
            <a:xfrm>
              <a:off x="3237142" y="4722605"/>
              <a:ext cx="751263" cy="402905"/>
              <a:chOff x="3857516" y="4652949"/>
              <a:chExt cx="751263" cy="402905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C48BADB6-FFEF-3F42-9D4E-3AFBD35D55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427" t="65552" r="54941" b="20853"/>
              <a:stretch/>
            </p:blipFill>
            <p:spPr>
              <a:xfrm>
                <a:off x="3857516" y="4671822"/>
                <a:ext cx="402413" cy="384032"/>
              </a:xfrm>
              <a:prstGeom prst="ellipse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114FD1-F5C3-B64D-A527-F91E02A5A4BD}"/>
                  </a:ext>
                </a:extLst>
              </p:cNvPr>
              <p:cNvSpPr txBox="1"/>
              <p:nvPr/>
            </p:nvSpPr>
            <p:spPr>
              <a:xfrm>
                <a:off x="4177788" y="4652949"/>
                <a:ext cx="430991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FPN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9821354-7E53-414A-8966-7ED20A3BAFB3}"/>
                </a:ext>
              </a:extLst>
            </p:cNvPr>
            <p:cNvGrpSpPr/>
            <p:nvPr/>
          </p:nvGrpSpPr>
          <p:grpSpPr>
            <a:xfrm>
              <a:off x="2373511" y="3990435"/>
              <a:ext cx="636058" cy="654138"/>
              <a:chOff x="2627212" y="4220861"/>
              <a:chExt cx="636058" cy="654138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8620134C-AC62-174F-9F83-C4BC01DD0D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983" t="68025" r="75385" b="18380"/>
              <a:stretch/>
            </p:blipFill>
            <p:spPr>
              <a:xfrm>
                <a:off x="2860857" y="4490967"/>
                <a:ext cx="402413" cy="384032"/>
              </a:xfrm>
              <a:prstGeom prst="ellipse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437785-C971-A342-8C29-53FD23EB7C3F}"/>
                  </a:ext>
                </a:extLst>
              </p:cNvPr>
              <p:cNvSpPr txBox="1"/>
              <p:nvPr/>
            </p:nvSpPr>
            <p:spPr>
              <a:xfrm>
                <a:off x="2627212" y="4220861"/>
                <a:ext cx="571609" cy="26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Limbic</a:t>
                </a: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C19EEE3-9122-6E4E-8FB9-A51D9267A370}"/>
              </a:ext>
            </a:extLst>
          </p:cNvPr>
          <p:cNvSpPr txBox="1"/>
          <p:nvPr/>
        </p:nvSpPr>
        <p:spPr>
          <a:xfrm rot="16200000">
            <a:off x="2786578" y="4928371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Polar plot version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8618E9A-8C8A-D443-9C3C-E553E68948A1}"/>
              </a:ext>
            </a:extLst>
          </p:cNvPr>
          <p:cNvSpPr txBox="1"/>
          <p:nvPr/>
        </p:nvSpPr>
        <p:spPr>
          <a:xfrm rot="16200000">
            <a:off x="3169153" y="1866857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Wedge  plot version</a:t>
            </a:r>
          </a:p>
        </p:txBody>
      </p:sp>
    </p:spTree>
    <p:extLst>
      <p:ext uri="{BB962C8B-B14F-4D97-AF65-F5344CB8AC3E}">
        <p14:creationId xmlns:p14="http://schemas.microsoft.com/office/powerpoint/2010/main" val="366488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E320FE7-3A8D-EE46-8325-2C6DB380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5" t="34841" r="15818" b="13380"/>
          <a:stretch/>
        </p:blipFill>
        <p:spPr>
          <a:xfrm>
            <a:off x="2330412" y="1092221"/>
            <a:ext cx="1711539" cy="10313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00A28F-AC2F-7942-828A-E1CA97D6EE0F}"/>
              </a:ext>
            </a:extLst>
          </p:cNvPr>
          <p:cNvGrpSpPr/>
          <p:nvPr/>
        </p:nvGrpSpPr>
        <p:grpSpPr>
          <a:xfrm>
            <a:off x="1761558" y="256509"/>
            <a:ext cx="2759648" cy="2573544"/>
            <a:chOff x="3039388" y="3192490"/>
            <a:chExt cx="2759648" cy="257354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C243C4-A224-784D-AA14-AF2266FFE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275" t="6897" r="11918" b="10854"/>
            <a:stretch/>
          </p:blipFill>
          <p:spPr>
            <a:xfrm>
              <a:off x="3392514" y="3467747"/>
              <a:ext cx="2097694" cy="2017083"/>
            </a:xfrm>
            <a:prstGeom prst="donut">
              <a:avLst>
                <a:gd name="adj" fmla="val 14757"/>
              </a:avLst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8413D3C-08F0-C744-B2AC-D67854948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093" t="8773" r="74870" b="75989"/>
            <a:stretch/>
          </p:blipFill>
          <p:spPr>
            <a:xfrm>
              <a:off x="5362832" y="4139947"/>
              <a:ext cx="432767" cy="3281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D9D05F-5A0C-5C41-BCE5-5BA5CDDE4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156" t="7270" r="58807" b="77492"/>
            <a:stretch/>
          </p:blipFill>
          <p:spPr>
            <a:xfrm>
              <a:off x="5256637" y="3763514"/>
              <a:ext cx="432767" cy="3281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1EED7D-346E-3B41-8729-BD1D0DD9D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602" t="8454" r="42361" b="76308"/>
            <a:stretch/>
          </p:blipFill>
          <p:spPr>
            <a:xfrm>
              <a:off x="5019072" y="3501346"/>
              <a:ext cx="432767" cy="3281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6AAAB4-32EE-204F-85A6-448EF9A9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2239" t="7219" r="25724" b="77543"/>
            <a:stretch/>
          </p:blipFill>
          <p:spPr>
            <a:xfrm>
              <a:off x="4586305" y="3259381"/>
              <a:ext cx="432767" cy="3281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DD0696-3164-644A-A68E-404F074BD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541" t="5623" r="10422" b="79139"/>
            <a:stretch/>
          </p:blipFill>
          <p:spPr>
            <a:xfrm>
              <a:off x="4094409" y="3192490"/>
              <a:ext cx="432767" cy="3281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A6971A-653A-0544-9758-B286ADE15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399" t="26091" r="76889" b="57049"/>
            <a:stretch/>
          </p:blipFill>
          <p:spPr>
            <a:xfrm>
              <a:off x="3722526" y="3224463"/>
              <a:ext cx="313209" cy="36306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2D49A26-A236-504B-AEE5-37B85CB41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969" t="25736" r="58994" b="59026"/>
            <a:stretch/>
          </p:blipFill>
          <p:spPr>
            <a:xfrm>
              <a:off x="3315965" y="3555015"/>
              <a:ext cx="432767" cy="32814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7CEE904-634F-4445-8841-A9D2848A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153" t="25566" r="42810" b="59196"/>
            <a:stretch/>
          </p:blipFill>
          <p:spPr>
            <a:xfrm>
              <a:off x="3115015" y="3912525"/>
              <a:ext cx="432767" cy="3281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6FAF1D5-719B-064E-926F-191B304D7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794" t="29237" r="26169" b="55525"/>
            <a:stretch/>
          </p:blipFill>
          <p:spPr>
            <a:xfrm>
              <a:off x="3039388" y="4270035"/>
              <a:ext cx="432767" cy="32814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4EC4FC-9590-7947-9C6E-2CE7DCFE1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351" t="28763" r="9612" b="55999"/>
            <a:stretch/>
          </p:blipFill>
          <p:spPr>
            <a:xfrm>
              <a:off x="3121890" y="4675671"/>
              <a:ext cx="432767" cy="32814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59B12A1-2789-C046-8D63-FD89A7EFA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61" t="49989" r="75402" b="34773"/>
            <a:stretch/>
          </p:blipFill>
          <p:spPr>
            <a:xfrm>
              <a:off x="3300646" y="5019430"/>
              <a:ext cx="432767" cy="32814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67DE4DA-96FF-2941-A55E-D0682B6E7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764" t="49350" r="59199" b="35412"/>
            <a:stretch/>
          </p:blipFill>
          <p:spPr>
            <a:xfrm>
              <a:off x="3699406" y="5273812"/>
              <a:ext cx="432767" cy="3281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0E95C26-AFA9-814B-8030-8F7E59FB8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974" t="51904" r="41989" b="32858"/>
            <a:stretch/>
          </p:blipFill>
          <p:spPr>
            <a:xfrm>
              <a:off x="4168902" y="5437886"/>
              <a:ext cx="432767" cy="32814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B721831-F4DD-0743-99C3-E6A80FB28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474" t="51537" r="26489" b="33225"/>
            <a:stretch/>
          </p:blipFill>
          <p:spPr>
            <a:xfrm>
              <a:off x="4572925" y="5399558"/>
              <a:ext cx="432767" cy="3281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3CB6D38-9FFC-EB46-A449-EB1DEE095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63" t="51218" r="10300" b="33544"/>
            <a:stretch/>
          </p:blipFill>
          <p:spPr>
            <a:xfrm>
              <a:off x="4963330" y="5197156"/>
              <a:ext cx="432767" cy="32814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DFB90F3-6258-3F40-95CA-880F53E78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70" t="75754" r="74984" b="14668"/>
            <a:stretch/>
          </p:blipFill>
          <p:spPr>
            <a:xfrm>
              <a:off x="5222259" y="4936267"/>
              <a:ext cx="447443" cy="20625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B71C5E-1478-3346-BDD8-49FCF5A79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634" t="75171" r="58329" b="9591"/>
            <a:stretch/>
          </p:blipFill>
          <p:spPr>
            <a:xfrm>
              <a:off x="5366269" y="4529317"/>
              <a:ext cx="432767" cy="32814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C1C7478-577C-9D42-AFD9-7B45EF8B5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994" t="33924" r="32320" b="55521"/>
          <a:stretch/>
        </p:blipFill>
        <p:spPr>
          <a:xfrm>
            <a:off x="2056314" y="2973918"/>
            <a:ext cx="2129393" cy="47911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D497A1-6BA7-0548-BB2F-80C835820C66}"/>
              </a:ext>
            </a:extLst>
          </p:cNvPr>
          <p:cNvSpPr txBox="1"/>
          <p:nvPr/>
        </p:nvSpPr>
        <p:spPr>
          <a:xfrm rot="16200000">
            <a:off x="541444" y="1358616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Thalamic regions</a:t>
            </a:r>
          </a:p>
        </p:txBody>
      </p:sp>
    </p:spTree>
    <p:extLst>
      <p:ext uri="{BB962C8B-B14F-4D97-AF65-F5344CB8AC3E}">
        <p14:creationId xmlns:p14="http://schemas.microsoft.com/office/powerpoint/2010/main" val="14014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AD9CD98-9B4F-9C48-92DE-5418304874AE}"/>
              </a:ext>
            </a:extLst>
          </p:cNvPr>
          <p:cNvGrpSpPr/>
          <p:nvPr/>
        </p:nvGrpSpPr>
        <p:grpSpPr>
          <a:xfrm>
            <a:off x="777240" y="565420"/>
            <a:ext cx="4358640" cy="4250420"/>
            <a:chOff x="2530736" y="-243840"/>
            <a:chExt cx="7329544" cy="7147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F77805-63C6-CE4E-BBA7-640F8EF51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81" t="7999" r="18147" b="11333"/>
            <a:stretch/>
          </p:blipFill>
          <p:spPr>
            <a:xfrm>
              <a:off x="3489959" y="548641"/>
              <a:ext cx="5516881" cy="5532120"/>
            </a:xfrm>
            <a:prstGeom prst="donut">
              <a:avLst>
                <a:gd name="adj" fmla="val 8484"/>
              </a:avLst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4BE96-A64F-4B41-A58F-291B5063A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499" t="10222" r="75251" b="72667"/>
            <a:stretch/>
          </p:blipFill>
          <p:spPr>
            <a:xfrm>
              <a:off x="8717280" y="1962046"/>
              <a:ext cx="1036320" cy="1078333"/>
            </a:xfrm>
            <a:prstGeom prst="ellipse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B54087-9954-2444-8791-C163CC28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481" t="68261" r="12269" b="14628"/>
            <a:stretch/>
          </p:blipFill>
          <p:spPr>
            <a:xfrm>
              <a:off x="8823960" y="3501286"/>
              <a:ext cx="1036320" cy="1078333"/>
            </a:xfrm>
            <a:prstGeom prst="ellipse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5D9C7D-EE8B-1E43-B243-110FAA586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7672" t="9497" r="53078" b="73392"/>
            <a:stretch/>
          </p:blipFill>
          <p:spPr>
            <a:xfrm>
              <a:off x="7970520" y="422806"/>
              <a:ext cx="1036320" cy="1078333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91E0AC-1204-204E-B468-75F8FFC3C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4985" t="10526" r="32772" b="67709"/>
            <a:stretch/>
          </p:blipFill>
          <p:spPr>
            <a:xfrm>
              <a:off x="6416987" y="-243840"/>
              <a:ext cx="1005840" cy="1005840"/>
            </a:xfrm>
            <a:prstGeom prst="ellipse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ACBDDD-3E84-6841-9CC5-D1A3A98A0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183" t="38213" r="74621" b="38751"/>
            <a:stretch/>
          </p:blipFill>
          <p:spPr>
            <a:xfrm>
              <a:off x="3369933" y="533400"/>
              <a:ext cx="1086322" cy="1066800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145BE62-5E4E-2842-92B7-3804409B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23" t="7835" r="9181" b="69129"/>
            <a:stretch/>
          </p:blipFill>
          <p:spPr>
            <a:xfrm>
              <a:off x="4959058" y="-228600"/>
              <a:ext cx="993209" cy="975360"/>
            </a:xfrm>
            <a:prstGeom prst="ellipse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9C7D5A-76E8-9B4B-AF89-FC2CD5C8B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146" t="38771" r="50658" b="38193"/>
            <a:stretch/>
          </p:blipFill>
          <p:spPr>
            <a:xfrm>
              <a:off x="2530736" y="1988819"/>
              <a:ext cx="1086322" cy="1066800"/>
            </a:xfrm>
            <a:prstGeom prst="ellipse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769594-1194-D345-ADE0-D092574F6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943" t="37126" r="32516" b="42306"/>
            <a:stretch/>
          </p:blipFill>
          <p:spPr>
            <a:xfrm>
              <a:off x="2712720" y="3558539"/>
              <a:ext cx="950058" cy="952501"/>
            </a:xfrm>
            <a:prstGeom prst="ellipse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682B37-14A2-0B49-9CDB-288A9F44A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32" t="37351" r="11227" b="42081"/>
            <a:stretch/>
          </p:blipFill>
          <p:spPr>
            <a:xfrm>
              <a:off x="3535680" y="5158739"/>
              <a:ext cx="950058" cy="952501"/>
            </a:xfrm>
            <a:prstGeom prst="ellipse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95777B-A730-6D4D-8DA8-6D7DE5F64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805" t="68901" r="73654" b="10531"/>
            <a:stretch/>
          </p:blipFill>
          <p:spPr>
            <a:xfrm>
              <a:off x="4937760" y="5951219"/>
              <a:ext cx="950058" cy="952501"/>
            </a:xfrm>
            <a:prstGeom prst="ellipse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D7A71C3-F255-7E4B-9066-1A0C2D6CA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286" t="69252" r="52173" b="10180"/>
            <a:stretch/>
          </p:blipFill>
          <p:spPr>
            <a:xfrm>
              <a:off x="6522720" y="5935979"/>
              <a:ext cx="950058" cy="952501"/>
            </a:xfrm>
            <a:prstGeom prst="ellipse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34FABC1-E7DB-6E41-9994-BD2BCB3CB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718" t="68017" r="35032" b="14872"/>
            <a:stretch/>
          </p:blipFill>
          <p:spPr>
            <a:xfrm>
              <a:off x="8016240" y="5086246"/>
              <a:ext cx="1036320" cy="1078333"/>
            </a:xfrm>
            <a:prstGeom prst="ellipse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64BAF-4789-6C47-B2FD-6A45A747CDDD}"/>
                </a:ext>
              </a:extLst>
            </p:cNvPr>
            <p:cNvGrpSpPr/>
            <p:nvPr/>
          </p:nvGrpSpPr>
          <p:grpSpPr>
            <a:xfrm>
              <a:off x="3963178" y="1194569"/>
              <a:ext cx="4359178" cy="4206158"/>
              <a:chOff x="-2874349" y="1463266"/>
              <a:chExt cx="4840757" cy="46708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CE71453-BD37-034A-824D-EECA7487B80D}"/>
                  </a:ext>
                </a:extLst>
              </p:cNvPr>
              <p:cNvGrpSpPr/>
              <p:nvPr/>
            </p:nvGrpSpPr>
            <p:grpSpPr>
              <a:xfrm>
                <a:off x="-2255072" y="1501139"/>
                <a:ext cx="4221480" cy="4632960"/>
                <a:chOff x="-396240" y="1066800"/>
                <a:chExt cx="4221480" cy="463296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90779B8-59CD-0C4F-8E26-EB1EB22C0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1755" t="14222" r="2490" b="40889"/>
                <a:stretch/>
              </p:blipFill>
              <p:spPr>
                <a:xfrm>
                  <a:off x="487680" y="2621280"/>
                  <a:ext cx="3337560" cy="3078480"/>
                </a:xfrm>
                <a:prstGeom prst="ellipse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A1F013C-B6A7-E24A-92E6-21465BDAA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8817" t="15111" r="45428" b="40000"/>
                <a:stretch/>
              </p:blipFill>
              <p:spPr>
                <a:xfrm>
                  <a:off x="-396240" y="1066800"/>
                  <a:ext cx="3337560" cy="3078480"/>
                </a:xfrm>
                <a:prstGeom prst="ellipse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75D8B5-9DA7-7846-BACD-B64819580E1D}"/>
                    </a:ext>
                  </a:extLst>
                </p:cNvPr>
                <p:cNvSpPr txBox="1"/>
                <p:nvPr/>
              </p:nvSpPr>
              <p:spPr>
                <a:xfrm>
                  <a:off x="95264" y="3244334"/>
                  <a:ext cx="464580" cy="517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200" dirty="0"/>
                    <a:t>L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1E9FA8-A7D9-6F4D-9BE6-3C258D566875}"/>
                    </a:ext>
                  </a:extLst>
                </p:cNvPr>
                <p:cNvSpPr txBox="1"/>
                <p:nvPr/>
              </p:nvSpPr>
              <p:spPr>
                <a:xfrm>
                  <a:off x="943705" y="4698860"/>
                  <a:ext cx="500501" cy="517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200" dirty="0"/>
                    <a:t>R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9B769-4FBE-DC40-903E-334180DFEDA8}"/>
                  </a:ext>
                </a:extLst>
              </p:cNvPr>
              <p:cNvSpPr txBox="1"/>
              <p:nvPr/>
            </p:nvSpPr>
            <p:spPr>
              <a:xfrm>
                <a:off x="-2835496" y="2018403"/>
                <a:ext cx="1841557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Middle short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80B8E5-1DFF-0845-8CC3-4604243C8261}"/>
                  </a:ext>
                </a:extLst>
              </p:cNvPr>
              <p:cNvSpPr txBox="1"/>
              <p:nvPr/>
            </p:nvSpPr>
            <p:spPr>
              <a:xfrm>
                <a:off x="-2874349" y="2436723"/>
                <a:ext cx="1569514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ffectLst>
                      <a:glow rad="127000">
                        <a:schemeClr val="bg1"/>
                      </a:glow>
                    </a:effectLst>
                  </a:rPr>
                  <a:t>Ant.  short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0A907-F6F6-C24E-8754-CD5BEFCFFFEA}"/>
                  </a:ext>
                </a:extLst>
              </p:cNvPr>
              <p:cNvSpPr txBox="1"/>
              <p:nvPr/>
            </p:nvSpPr>
            <p:spPr>
              <a:xfrm>
                <a:off x="-2187488" y="1463266"/>
                <a:ext cx="1596096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Post. short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B57280-07BA-954A-A1CC-0DEC78AA7C35}"/>
                  </a:ext>
                </a:extLst>
              </p:cNvPr>
              <p:cNvSpPr txBox="1"/>
              <p:nvPr/>
            </p:nvSpPr>
            <p:spPr>
              <a:xfrm>
                <a:off x="-2623273" y="3385542"/>
                <a:ext cx="1812102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Ant.  inferior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67211C6-6CB8-DF40-BEAF-395DCE125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81117" y="3307080"/>
                <a:ext cx="277157" cy="194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F7439C2-AFEB-514F-BB5D-B9E741BF8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889760" y="2865121"/>
                <a:ext cx="547221" cy="1348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8DD65F-265A-FA43-BC36-9EC79C94D9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08759" y="2423161"/>
                <a:ext cx="345884" cy="439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6EFAE2D-4F65-E348-9D5F-D0107E4CA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2999" y="2026921"/>
                <a:ext cx="227872" cy="712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F75C0C-DC14-B845-8D98-F206DCE73C94}"/>
                  </a:ext>
                </a:extLst>
              </p:cNvPr>
              <p:cNvSpPr txBox="1"/>
              <p:nvPr/>
            </p:nvSpPr>
            <p:spPr>
              <a:xfrm>
                <a:off x="-842762" y="1589007"/>
                <a:ext cx="1395895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Ant. long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6D59D4-C2C1-6443-BA59-47F50342A0B1}"/>
                  </a:ext>
                </a:extLst>
              </p:cNvPr>
              <p:cNvSpPr txBox="1"/>
              <p:nvPr/>
            </p:nvSpPr>
            <p:spPr>
              <a:xfrm>
                <a:off x="-172201" y="2046207"/>
                <a:ext cx="1488333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Post. long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C255D2A-621F-E342-B5C7-D683E642F6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6206" y="1996442"/>
                <a:ext cx="249967" cy="742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9BD7A6-BFE5-3446-92DB-8B14643DD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400" y="2423162"/>
                <a:ext cx="701489" cy="5486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B5DD5A-39C4-FC42-A56B-3D7E6ACCEF1B}"/>
              </a:ext>
            </a:extLst>
          </p:cNvPr>
          <p:cNvGrpSpPr/>
          <p:nvPr/>
        </p:nvGrpSpPr>
        <p:grpSpPr>
          <a:xfrm>
            <a:off x="6342530" y="1159426"/>
            <a:ext cx="1997484" cy="1947889"/>
            <a:chOff x="904877" y="2591121"/>
            <a:chExt cx="1997484" cy="194788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2043C81-570E-4244-8E2C-5CB54EF80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81" t="7999" r="18147" b="11333"/>
            <a:stretch/>
          </p:blipFill>
          <p:spPr>
            <a:xfrm>
              <a:off x="1166289" y="2807092"/>
              <a:ext cx="1503488" cy="1507641"/>
            </a:xfrm>
            <a:prstGeom prst="donut">
              <a:avLst>
                <a:gd name="adj" fmla="val 8484"/>
              </a:avLst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734F62-CBBC-8F41-A479-958726945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499" t="10222" r="75251" b="72667"/>
            <a:stretch/>
          </p:blipFill>
          <p:spPr>
            <a:xfrm>
              <a:off x="2590865" y="3192280"/>
              <a:ext cx="282423" cy="293873"/>
            </a:xfrm>
            <a:prstGeom prst="ellipse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B34427D-06CD-A64F-BC50-D21D42ACF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481" t="68261" r="12269" b="14628"/>
            <a:stretch/>
          </p:blipFill>
          <p:spPr>
            <a:xfrm>
              <a:off x="2619938" y="3611762"/>
              <a:ext cx="282423" cy="293873"/>
            </a:xfrm>
            <a:prstGeom prst="ellipse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C71D7BE-F371-7E49-89F5-600B4F059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7672" t="9497" r="53078" b="73392"/>
            <a:stretch/>
          </p:blipFill>
          <p:spPr>
            <a:xfrm>
              <a:off x="2387354" y="2772799"/>
              <a:ext cx="282423" cy="293873"/>
            </a:xfrm>
            <a:prstGeom prst="ellipse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1EC745A-5D50-E94B-8F5A-2460C0AD7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4985" t="10526" r="32772" b="67709"/>
            <a:stretch/>
          </p:blipFill>
          <p:spPr>
            <a:xfrm>
              <a:off x="1963978" y="2591121"/>
              <a:ext cx="274117" cy="274117"/>
            </a:xfrm>
            <a:prstGeom prst="ellipse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BC22CA-118F-1E44-BAA5-A6EB2A6B6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183" t="38213" r="74621" b="38751"/>
            <a:stretch/>
          </p:blipFill>
          <p:spPr>
            <a:xfrm>
              <a:off x="1133579" y="2802938"/>
              <a:ext cx="296050" cy="290730"/>
            </a:xfrm>
            <a:prstGeom prst="ellipse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66F5DBE-9B68-7147-9299-F3FFC55AD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23" t="7835" r="9181" b="69129"/>
            <a:stretch/>
          </p:blipFill>
          <p:spPr>
            <a:xfrm>
              <a:off x="1566655" y="2595274"/>
              <a:ext cx="270674" cy="265810"/>
            </a:xfrm>
            <a:prstGeom prst="ellipse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5B4981B-B861-4C4C-9B7A-44457616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146" t="38771" r="50658" b="38193"/>
            <a:stretch/>
          </p:blipFill>
          <p:spPr>
            <a:xfrm>
              <a:off x="904877" y="3199576"/>
              <a:ext cx="296050" cy="290730"/>
            </a:xfrm>
            <a:prstGeom prst="ellipse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D644AD7-7A92-8141-BADE-CCD926643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943" t="37126" r="32516" b="42306"/>
            <a:stretch/>
          </p:blipFill>
          <p:spPr>
            <a:xfrm>
              <a:off x="954472" y="3627364"/>
              <a:ext cx="258915" cy="259580"/>
            </a:xfrm>
            <a:prstGeom prst="ellipse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A6429CA-D3C1-B943-B039-93CF28996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32" t="37351" r="11227" b="42081"/>
            <a:stretch/>
          </p:blipFill>
          <p:spPr>
            <a:xfrm>
              <a:off x="1178749" y="4063459"/>
              <a:ext cx="258915" cy="259580"/>
            </a:xfrm>
            <a:prstGeom prst="ellipse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F62266C-6A63-594F-8590-70F5AE789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805" t="68901" r="73654" b="10531"/>
            <a:stretch/>
          </p:blipFill>
          <p:spPr>
            <a:xfrm>
              <a:off x="1560851" y="4279430"/>
              <a:ext cx="258915" cy="259580"/>
            </a:xfrm>
            <a:prstGeom prst="ellipse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EECEA19-45EE-E04D-8228-398DC0A2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286" t="69252" r="52173" b="10180"/>
            <a:stretch/>
          </p:blipFill>
          <p:spPr>
            <a:xfrm>
              <a:off x="1992792" y="4275276"/>
              <a:ext cx="258915" cy="259580"/>
            </a:xfrm>
            <a:prstGeom prst="ellipse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E58CEC0-0CBE-384D-BA33-3BE240780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718" t="68017" r="35032" b="14872"/>
            <a:stretch/>
          </p:blipFill>
          <p:spPr>
            <a:xfrm>
              <a:off x="2399814" y="4043703"/>
              <a:ext cx="282423" cy="293873"/>
            </a:xfrm>
            <a:prstGeom prst="ellipse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ADFC59-48A3-A34F-9225-BCF005A4FC60}"/>
                </a:ext>
              </a:extLst>
            </p:cNvPr>
            <p:cNvGrpSpPr/>
            <p:nvPr/>
          </p:nvGrpSpPr>
          <p:grpSpPr>
            <a:xfrm>
              <a:off x="1218120" y="2893594"/>
              <a:ext cx="1309999" cy="1288679"/>
              <a:chOff x="-3371527" y="885430"/>
              <a:chExt cx="5337935" cy="525106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64D74F-FFE2-7443-A975-1BB528154B80}"/>
                  </a:ext>
                </a:extLst>
              </p:cNvPr>
              <p:cNvGrpSpPr/>
              <p:nvPr/>
            </p:nvGrpSpPr>
            <p:grpSpPr>
              <a:xfrm>
                <a:off x="-2255072" y="1501139"/>
                <a:ext cx="4221480" cy="4635352"/>
                <a:chOff x="-396240" y="1066800"/>
                <a:chExt cx="4221480" cy="4635352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D1F7727D-E750-F34D-9465-123C57F53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1755" t="14222" r="2490" b="40889"/>
                <a:stretch/>
              </p:blipFill>
              <p:spPr>
                <a:xfrm>
                  <a:off x="487680" y="2621280"/>
                  <a:ext cx="3337560" cy="3078480"/>
                </a:xfrm>
                <a:prstGeom prst="ellipse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1208282-8375-8042-A6C7-BE7AAD7DE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8817" t="15111" r="45428" b="40000"/>
                <a:stretch/>
              </p:blipFill>
              <p:spPr>
                <a:xfrm>
                  <a:off x="-396240" y="1066800"/>
                  <a:ext cx="3337560" cy="3078480"/>
                </a:xfrm>
                <a:prstGeom prst="ellipse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7F5A5EA-A2CF-9445-B6C9-DB48FD9C0087}"/>
                    </a:ext>
                  </a:extLst>
                </p:cNvPr>
                <p:cNvSpPr txBox="1"/>
                <p:nvPr/>
              </p:nvSpPr>
              <p:spPr>
                <a:xfrm>
                  <a:off x="95262" y="3244335"/>
                  <a:ext cx="974553" cy="1003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000" dirty="0"/>
                    <a:t>L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A0D693D-6F45-E14A-93AA-37499F7644A2}"/>
                    </a:ext>
                  </a:extLst>
                </p:cNvPr>
                <p:cNvSpPr txBox="1"/>
                <p:nvPr/>
              </p:nvSpPr>
              <p:spPr>
                <a:xfrm>
                  <a:off x="943705" y="4698859"/>
                  <a:ext cx="1033344" cy="1003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000" dirty="0"/>
                    <a:t>R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0BEBE2-A6C4-084E-938D-CE2BC695B108}"/>
                  </a:ext>
                </a:extLst>
              </p:cNvPr>
              <p:cNvSpPr txBox="1"/>
              <p:nvPr/>
            </p:nvSpPr>
            <p:spPr>
              <a:xfrm>
                <a:off x="-2659584" y="1843782"/>
                <a:ext cx="1744459" cy="1003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Mid.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7ED816-394D-7E46-BDB3-7E9370FEED5C}"/>
                  </a:ext>
                </a:extLst>
              </p:cNvPr>
              <p:cNvSpPr txBox="1"/>
              <p:nvPr/>
            </p:nvSpPr>
            <p:spPr>
              <a:xfrm>
                <a:off x="-3209140" y="2300716"/>
                <a:ext cx="1751847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>
                      <a:glow rad="127000">
                        <a:schemeClr val="bg1"/>
                      </a:glow>
                    </a:effectLst>
                  </a:rPr>
                  <a:t>Ant.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728D75-2EEB-994E-AAF0-3A9D6FA01849}"/>
                  </a:ext>
                </a:extLst>
              </p:cNvPr>
              <p:cNvSpPr txBox="1"/>
              <p:nvPr/>
            </p:nvSpPr>
            <p:spPr>
              <a:xfrm>
                <a:off x="-1900942" y="1413004"/>
                <a:ext cx="1804100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Post.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0AE2CB-107B-8B4E-95B0-636231EF3BA5}"/>
                  </a:ext>
                </a:extLst>
              </p:cNvPr>
              <p:cNvSpPr txBox="1"/>
              <p:nvPr/>
            </p:nvSpPr>
            <p:spPr>
              <a:xfrm>
                <a:off x="-3371527" y="3253147"/>
                <a:ext cx="2431159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Ant. inf.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F90783D-B4FC-4649-90FC-3C3655A07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81117" y="3307080"/>
                <a:ext cx="277157" cy="194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B4AB694-460E-E24A-B364-CDC9135BA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889760" y="2865121"/>
                <a:ext cx="547221" cy="1348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7248B66-96E1-9B4D-9960-6E263E0C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90332" y="2650220"/>
                <a:ext cx="227457" cy="2122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5CD8FE1-949A-B74A-803A-5B4AEEA13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017383" y="2221347"/>
                <a:ext cx="100883" cy="5916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753105F-DDC2-6F45-86A4-B7E7FADB1018}"/>
                  </a:ext>
                </a:extLst>
              </p:cNvPr>
              <p:cNvSpPr txBox="1"/>
              <p:nvPr/>
            </p:nvSpPr>
            <p:spPr>
              <a:xfrm>
                <a:off x="-494598" y="1640095"/>
                <a:ext cx="1634273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Ant.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6C9FE4-B950-EB45-BBF5-475CA0350E6A}"/>
                  </a:ext>
                </a:extLst>
              </p:cNvPr>
              <p:cNvSpPr txBox="1"/>
              <p:nvPr/>
            </p:nvSpPr>
            <p:spPr>
              <a:xfrm>
                <a:off x="-312733" y="2184802"/>
                <a:ext cx="1804101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Post.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7C6D145-B7FB-514C-8E32-428173E75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6208" y="2369030"/>
                <a:ext cx="418882" cy="370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6DEF470-0C1F-CF44-A0A7-B3F5B9F2C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402" y="2696429"/>
                <a:ext cx="527311" cy="2753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3313D4-AA07-8745-BE3B-500CE614D238}"/>
                  </a:ext>
                </a:extLst>
              </p:cNvPr>
              <p:cNvSpPr txBox="1"/>
              <p:nvPr/>
            </p:nvSpPr>
            <p:spPr>
              <a:xfrm>
                <a:off x="-2475197" y="918037"/>
                <a:ext cx="1902075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Short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B652A5-1BED-1044-9C0B-7377D5794DC7}"/>
                  </a:ext>
                </a:extLst>
              </p:cNvPr>
              <p:cNvSpPr txBox="1"/>
              <p:nvPr/>
            </p:nvSpPr>
            <p:spPr>
              <a:xfrm>
                <a:off x="-543731" y="885430"/>
                <a:ext cx="1771438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Long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4081E2-5B3B-5541-82C3-BF1F2D5C5D3F}"/>
              </a:ext>
            </a:extLst>
          </p:cNvPr>
          <p:cNvSpPr txBox="1"/>
          <p:nvPr/>
        </p:nvSpPr>
        <p:spPr>
          <a:xfrm>
            <a:off x="5058745" y="291245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Faillenot</a:t>
            </a:r>
            <a:r>
              <a:rPr lang="en-US" dirty="0"/>
              <a:t> insula</a:t>
            </a:r>
          </a:p>
        </p:txBody>
      </p:sp>
    </p:spTree>
    <p:extLst>
      <p:ext uri="{BB962C8B-B14F-4D97-AF65-F5344CB8AC3E}">
        <p14:creationId xmlns:p14="http://schemas.microsoft.com/office/powerpoint/2010/main" val="29254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8E9-E9DB-B949-A417-47D201BA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-101221"/>
            <a:ext cx="10515600" cy="1325563"/>
          </a:xfrm>
        </p:spPr>
        <p:txBody>
          <a:bodyPr/>
          <a:lstStyle/>
          <a:p>
            <a:r>
              <a:rPr lang="en-US" dirty="0" err="1"/>
              <a:t>Diedrichsen</a:t>
            </a:r>
            <a:r>
              <a:rPr lang="en-US" dirty="0"/>
              <a:t> Cerebellum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B96F6E-D69F-9943-BF09-538656E2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3" y="3878734"/>
            <a:ext cx="3371350" cy="19730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A4100-654F-C247-89F1-587184C624B1}"/>
              </a:ext>
            </a:extLst>
          </p:cNvPr>
          <p:cNvSpPr txBox="1"/>
          <p:nvPr/>
        </p:nvSpPr>
        <p:spPr>
          <a:xfrm>
            <a:off x="3892067" y="1056785"/>
            <a:ext cx="6905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Diedrichsen</a:t>
            </a:r>
            <a:r>
              <a:rPr lang="en-US" sz="1200" dirty="0"/>
              <a:t>, </a:t>
            </a:r>
            <a:r>
              <a:rPr lang="en-US" sz="1200" dirty="0" err="1"/>
              <a:t>Jörn</a:t>
            </a:r>
            <a:r>
              <a:rPr lang="en-US" sz="1200" dirty="0"/>
              <a:t>, Joshua H. </a:t>
            </a:r>
            <a:r>
              <a:rPr lang="en-US" sz="1200" dirty="0" err="1"/>
              <a:t>Balsters</a:t>
            </a:r>
            <a:r>
              <a:rPr lang="en-US" sz="1200" dirty="0"/>
              <a:t>, Jonathan Flavell, Emma </a:t>
            </a:r>
            <a:r>
              <a:rPr lang="en-US" sz="1200" dirty="0" err="1"/>
              <a:t>Cussans</a:t>
            </a:r>
            <a:r>
              <a:rPr lang="en-US" sz="1200" dirty="0"/>
              <a:t>, and Narender </a:t>
            </a:r>
            <a:r>
              <a:rPr lang="en-US" sz="1200" dirty="0" err="1"/>
              <a:t>Ramnani</a:t>
            </a:r>
            <a:r>
              <a:rPr lang="en-US" sz="1200" dirty="0"/>
              <a:t>. 2009. A Probabilistic MR Atlas of the Human Cerebellum. </a:t>
            </a:r>
            <a:r>
              <a:rPr lang="en-US" sz="1200" dirty="0" err="1"/>
              <a:t>NeuroImage</a:t>
            </a:r>
            <a:r>
              <a:rPr lang="en-US" sz="1200" dirty="0"/>
              <a:t> 46 (1): 39?46.’</a:t>
            </a:r>
          </a:p>
          <a:p>
            <a:endParaRPr lang="en-US" sz="1200" dirty="0"/>
          </a:p>
          <a:p>
            <a:r>
              <a:rPr lang="en-US" sz="1200" dirty="0"/>
              <a:t>Choi, </a:t>
            </a:r>
            <a:r>
              <a:rPr lang="en-US" sz="1200" dirty="0" err="1"/>
              <a:t>Eun</a:t>
            </a:r>
            <a:r>
              <a:rPr lang="en-US" sz="1200" dirty="0"/>
              <a:t> Young, B. T. Thomas Yeo, and Randy L. Buckner. 2012. “The Organization of the Human Striatum Estimated by Intrinsic Functional Connectivity.” </a:t>
            </a:r>
            <a:r>
              <a:rPr lang="en-US" sz="1200" i="1" dirty="0"/>
              <a:t>Journal of Neurophysiology</a:t>
            </a:r>
            <a:r>
              <a:rPr lang="en-US" sz="1200" dirty="0"/>
              <a:t> 108 (8): 2242–63.</a:t>
            </a:r>
          </a:p>
          <a:p>
            <a:endParaRPr lang="en-US" sz="1200" dirty="0"/>
          </a:p>
          <a:p>
            <a:r>
              <a:rPr lang="en-US" sz="1200" dirty="0"/>
              <a:t>Buckner, Randy L. 2013. “The Cerebellum and Cognitive Function: 25 Years of Insight from Anatomy and Neuroimaging.” </a:t>
            </a:r>
            <a:r>
              <a:rPr lang="en-US" sz="1200" i="1" dirty="0"/>
              <a:t>Neuron</a:t>
            </a:r>
            <a:r>
              <a:rPr lang="en-US" sz="1200" dirty="0"/>
              <a:t> 80 (3): 807–15.</a:t>
            </a:r>
          </a:p>
          <a:p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27F763-3B1C-8348-A195-696BDBC2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86" y="3044362"/>
            <a:ext cx="4971355" cy="2997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BB1585-FB49-3842-9B67-39C3E73AC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8420"/>
          <a:stretch/>
        </p:blipFill>
        <p:spPr>
          <a:xfrm>
            <a:off x="817228" y="1432112"/>
            <a:ext cx="2540000" cy="23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8E9-E9DB-B949-A417-47D201BA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0"/>
            <a:ext cx="2797004" cy="1325563"/>
          </a:xfrm>
        </p:spPr>
        <p:txBody>
          <a:bodyPr/>
          <a:lstStyle/>
          <a:p>
            <a:r>
              <a:rPr lang="en-US" dirty="0"/>
              <a:t>Cerebellum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ED2A6-5F48-A141-8EED-82CA37E2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3" y="1494413"/>
            <a:ext cx="2540000" cy="461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B4523-B401-EC40-B31D-DD6235BC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12" y="1065551"/>
            <a:ext cx="5586776" cy="6162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86B07-09E8-C04B-A4FB-DC83662B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694" y="732362"/>
            <a:ext cx="3160043" cy="61342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D805D2-2FC6-624B-802E-B46C066A4269}"/>
              </a:ext>
            </a:extLst>
          </p:cNvPr>
          <p:cNvSpPr txBox="1">
            <a:spLocks/>
          </p:cNvSpPr>
          <p:nvPr/>
        </p:nvSpPr>
        <p:spPr>
          <a:xfrm>
            <a:off x="826987" y="5610581"/>
            <a:ext cx="2797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Buckner/Yeo</a:t>
            </a:r>
          </a:p>
        </p:txBody>
      </p:sp>
    </p:spTree>
    <p:extLst>
      <p:ext uri="{BB962C8B-B14F-4D97-AF65-F5344CB8AC3E}">
        <p14:creationId xmlns:p14="http://schemas.microsoft.com/office/powerpoint/2010/main" val="256705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185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Diedrichsen Cerebellum</vt:lpstr>
      <vt:lpstr>Cerebellum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Dessart Wager</dc:creator>
  <cp:lastModifiedBy>Tor Dessart Wager</cp:lastModifiedBy>
  <cp:revision>83</cp:revision>
  <dcterms:created xsi:type="dcterms:W3CDTF">2018-08-10T15:33:06Z</dcterms:created>
  <dcterms:modified xsi:type="dcterms:W3CDTF">2019-02-05T18:58:18Z</dcterms:modified>
</cp:coreProperties>
</file>