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6" autoAdjust="0"/>
    <p:restoredTop sz="94660"/>
  </p:normalViewPr>
  <p:slideViewPr>
    <p:cSldViewPr snapToGrid="0">
      <p:cViewPr>
        <p:scale>
          <a:sx n="80" d="100"/>
          <a:sy n="80" d="100"/>
        </p:scale>
        <p:origin x="197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9B26-E5BC-C690-9BC8-DF3C02FF6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A8A40-9D00-B285-F6EB-624C46071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4A9E7-441B-100B-75D7-23E3F929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CA661-95AF-6BAE-1B8A-346215BA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5FCD0-BB10-0325-6B1A-4306A877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F407-AA6F-62A5-FD9C-6A5A725C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18F23-D2B7-1258-4951-8E04E81C0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42991-8B74-0A52-BD8C-A82CB680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1ABA5-F3ED-0877-8222-71376C7B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D4BC-AF19-D9DC-5857-EB34F0E2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3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49682-D6A1-E26D-B2FA-F410410D0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5F4B1-1199-BB8C-CD01-9CA016267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DD28C-3DD3-0B4C-10CD-A4A5E091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0C8-9D27-9C54-3343-8B1A7FFE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652A3-E915-5CB9-5EA5-F01013D7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4A3D-4665-BE22-9C3D-35A318E3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F06A-035B-03BD-9980-7F182159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1C09-BEBD-F85A-6E30-13810DEE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9C68-A9EB-3E6E-7A0D-DC5A2BFC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C9404-D218-5A01-A60F-A90921F6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9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B384-AFD6-250D-8F43-3368AAA2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A4500-EB00-0200-0504-983DEC14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54E0-6858-B85A-A9AF-AA93CE18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23C8-2F96-D957-9293-51B11388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67EB-25D7-4657-0349-A9305D97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943B-EC4E-7C4E-A44E-DD7A1D21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5C7A-5FCF-3CB6-D3A3-BD9914D82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6A423-BD9E-8868-7FDE-13B1B645A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5D3B6-50AF-1EEE-7F35-BDD59A6E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37D01-E07F-A4D6-6D07-4EF780C6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C6EFF-E459-1281-DF33-7A504876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A9F5-478F-EC9A-ED8D-6E712D5A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A1410-A28E-BACD-849E-1736E6BF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3BFA-AC39-2BE6-A1B0-B015E5D0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6EBAE-1EAA-6034-3D2F-C7F5F4240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19F22-F616-28CE-1FC2-E3CE88995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7EAED-943C-C521-F23E-F2F14609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29E50-1A46-04BD-3EAD-AFAF5EF0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00ED0-1A9B-CDCF-9E83-5DAA724A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13AE-7CA5-C568-6E8F-5A1429C1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0FB4A-35DA-620C-25F4-3CE17056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F51A5-AC56-B96B-1E2B-52216503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B060C-B94D-497F-56EB-4A24B963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9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EC8C6-4014-BB4E-9E70-416D3F2D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FFFD-A5B1-D0FB-1328-CB0C2312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470E-6D09-67DB-D3D9-DAD0B805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4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EE8B-CCEE-E2C2-7791-0F49C826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CC8D-33F0-2056-A2A3-949598C15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1338F-F072-F9CC-B4EE-439A8187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09C38-B4B1-56F9-53D8-714553FD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12613-2757-1E33-9437-A7FA25D2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1FABB-F1C6-4481-C890-F9F03F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E6B-E075-FACC-9B67-6316AA11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3BA03-E74E-859C-7946-7D1D32742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129D1-7489-CD31-7C24-B4347AB6C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330C5-E386-5183-9FB7-6DF54E72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A436-7C23-F441-23C6-E3E197AF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FC44F-7909-5411-B730-D4A029E4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5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1972F-F9A2-70B8-F970-5C84E53B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BCCB0-4988-0AB1-0002-4BC913B2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43FD-CFC7-D587-3F11-464D26787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4C497-AC02-4996-8637-7E7C733E877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879C-1F40-ACC5-6603-88FC59431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5E5A-A4FA-DD69-0C9E-EE61096FA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E8C66-1901-4187-A348-6328FA7BC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2965-34E4-E0FC-C9C4-A83A627D0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BC785-FD05-B8DD-1066-B27F6F041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1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1640-8223-FB32-89DE-97E4C5CD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7F48-AC7D-6C92-848E-4BC5CBA33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56"/>
            <a:ext cx="8634046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Write “!” + the hats you want in a chat that the bot has access to. Separate the hats by commas. Use the names you can see in https://hp.clonex.dk/</a:t>
            </a:r>
          </a:p>
          <a:p>
            <a:endParaRPr lang="en-US" sz="2000" dirty="0"/>
          </a:p>
          <a:p>
            <a:r>
              <a:rPr lang="en-US" sz="2000" dirty="0"/>
              <a:t>You can also choose an animal (write dog, cat, wolf or bear). This should also be separated by a comma.</a:t>
            </a:r>
          </a:p>
          <a:p>
            <a:endParaRPr lang="en-US" sz="2000" dirty="0"/>
          </a:p>
          <a:p>
            <a:r>
              <a:rPr lang="en-US" sz="2000" dirty="0"/>
              <a:t>You can also choose a color </a:t>
            </a:r>
            <a:r>
              <a:rPr lang="en-US" sz="2000" dirty="0">
                <a:solidFill>
                  <a:srgbClr val="FF0000"/>
                </a:solidFill>
              </a:rPr>
              <a:t>(Not yet available)</a:t>
            </a:r>
          </a:p>
          <a:p>
            <a:endParaRPr lang="en-US" sz="2000" dirty="0"/>
          </a:p>
          <a:p>
            <a:r>
              <a:rPr lang="en-US" sz="2000" dirty="0"/>
              <a:t>You can also choose to get a gif instead (write gif). This should also be separated by a comma.</a:t>
            </a:r>
          </a:p>
          <a:p>
            <a:endParaRPr lang="en-US" sz="2000" dirty="0"/>
          </a:p>
          <a:p>
            <a:r>
              <a:rPr lang="en-US" sz="2000" dirty="0"/>
              <a:t>If you write a hat name that is not an exact match, the first hat name containing your description will be chosen.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B103B9-F3CA-D4AC-9236-06F42C638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722" y="1972646"/>
            <a:ext cx="502964" cy="434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84ABB4-160A-2C1A-5242-C48ACC896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14" b="73889"/>
          <a:stretch/>
        </p:blipFill>
        <p:spPr>
          <a:xfrm>
            <a:off x="3970140" y="2983154"/>
            <a:ext cx="389738" cy="3581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065E75-7CB7-E60D-DA2D-86CC3F0FF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77" y="1972646"/>
            <a:ext cx="2598645" cy="434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880DDE-849A-36DB-6C8C-440071AD7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358" y="2994730"/>
            <a:ext cx="2796782" cy="3581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83C281-7217-60DE-C37D-B86676CF2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1190" y="4693825"/>
            <a:ext cx="548688" cy="3581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1086491-1A09-D771-A9C8-EF2D3238A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0071" y="4656943"/>
            <a:ext cx="2651990" cy="4038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6DCBA3-5FD2-D0C7-C16E-29D89B5976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8275" y="5707928"/>
            <a:ext cx="2034716" cy="3962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325B600-8913-1AF8-791B-7BEFA2711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991" y="5688876"/>
            <a:ext cx="502964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How to use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Thien An Michael Tran</dc:creator>
  <cp:lastModifiedBy>Thien An Michael Tran</cp:lastModifiedBy>
  <cp:revision>2</cp:revision>
  <dcterms:created xsi:type="dcterms:W3CDTF">2024-07-28T14:52:46Z</dcterms:created>
  <dcterms:modified xsi:type="dcterms:W3CDTF">2024-07-28T16:13:34Z</dcterms:modified>
</cp:coreProperties>
</file>