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323" r:id="rId2"/>
    <p:sldId id="258" r:id="rId3"/>
    <p:sldId id="269" r:id="rId4"/>
    <p:sldId id="259" r:id="rId5"/>
    <p:sldId id="275" r:id="rId6"/>
    <p:sldId id="299" r:id="rId7"/>
    <p:sldId id="300" r:id="rId8"/>
    <p:sldId id="301" r:id="rId9"/>
    <p:sldId id="302" r:id="rId10"/>
    <p:sldId id="298" r:id="rId11"/>
    <p:sldId id="283" r:id="rId12"/>
    <p:sldId id="274" r:id="rId13"/>
    <p:sldId id="272" r:id="rId14"/>
    <p:sldId id="285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7" r:id="rId27"/>
    <p:sldId id="296" r:id="rId28"/>
    <p:sldId id="297" r:id="rId29"/>
    <p:sldId id="260" r:id="rId30"/>
    <p:sldId id="261" r:id="rId31"/>
    <p:sldId id="316" r:id="rId32"/>
    <p:sldId id="262" r:id="rId33"/>
    <p:sldId id="263" r:id="rId34"/>
    <p:sldId id="319" r:id="rId35"/>
    <p:sldId id="318" r:id="rId36"/>
    <p:sldId id="264" r:id="rId37"/>
    <p:sldId id="320" r:id="rId38"/>
    <p:sldId id="265" r:id="rId39"/>
    <p:sldId id="321" r:id="rId40"/>
    <p:sldId id="322" r:id="rId41"/>
    <p:sldId id="270" r:id="rId42"/>
    <p:sldId id="266" r:id="rId43"/>
    <p:sldId id="278" r:id="rId44"/>
    <p:sldId id="279" r:id="rId45"/>
    <p:sldId id="280" r:id="rId46"/>
    <p:sldId id="268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התחלה" id="{5C620CB9-F925-42B1-AFFC-35C36BDBBE2E}">
          <p14:sldIdLst>
            <p14:sldId id="323"/>
            <p14:sldId id="258"/>
            <p14:sldId id="269"/>
          </p14:sldIdLst>
        </p14:section>
        <p14:section name="שקופיות" id="{59375C4B-52B9-4DED-A492-205A0B79AF9F}">
          <p14:sldIdLst/>
        </p14:section>
        <p14:section name="פונקציות" id="{66F4FF3E-A786-40F3-988D-655AB3C2CF12}">
          <p14:sldIdLst>
            <p14:sldId id="259"/>
            <p14:sldId id="275"/>
            <p14:sldId id="299"/>
            <p14:sldId id="300"/>
            <p14:sldId id="301"/>
            <p14:sldId id="302"/>
            <p14:sldId id="298"/>
            <p14:sldId id="283"/>
            <p14:sldId id="274"/>
            <p14:sldId id="272"/>
          </p14:sldIdLst>
        </p14:section>
        <p14:section name="לוח זמנים" id="{9767E138-940A-449B-8BC1-6BB6144059CB}">
          <p14:sldIdLst>
            <p14:sldId id="285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7"/>
            <p14:sldId id="296"/>
            <p14:sldId id="297"/>
            <p14:sldId id="260"/>
            <p14:sldId id="261"/>
          </p14:sldIdLst>
        </p14:section>
        <p14:section name="תיחום" id="{01C27D1F-5AB6-40FB-9094-A07AE0A2EDA4}">
          <p14:sldIdLst>
            <p14:sldId id="316"/>
          </p14:sldIdLst>
        </p14:section>
        <p14:section name="נושאים" id="{47C1FBE6-13F7-4D81-B2EB-156AE669C37E}">
          <p14:sldIdLst>
            <p14:sldId id="262"/>
          </p14:sldIdLst>
        </p14:section>
        <p14:section name="כניסה יציאה" id="{9248A8BA-E3D3-4B38-8833-CF60D92D976E}">
          <p14:sldIdLst>
            <p14:sldId id="263"/>
            <p14:sldId id="319"/>
            <p14:sldId id="318"/>
          </p14:sldIdLst>
        </p14:section>
        <p14:section name="ממשקים" id="{53065B99-3CE1-4AC8-882A-6EAAC539ABC3}">
          <p14:sldIdLst>
            <p14:sldId id="264"/>
            <p14:sldId id="320"/>
          </p14:sldIdLst>
        </p14:section>
        <p14:section name="דרישות" id="{EA7F7048-E507-4FA3-893B-ACE02EFCC436}">
          <p14:sldIdLst>
            <p14:sldId id="265"/>
            <p14:sldId id="321"/>
            <p14:sldId id="322"/>
          </p14:sldIdLst>
        </p14:section>
        <p14:section name="סיכונים" id="{F675581C-37DF-4B8D-B8A8-4D47703BD1E0}">
          <p14:sldIdLst>
            <p14:sldId id="270"/>
          </p14:sldIdLst>
        </p14:section>
        <p14:section name="סוף" id="{2A2D8C50-5F01-4E0A-91F5-0C18CB7A794F}">
          <p14:sldIdLst>
            <p14:sldId id="266"/>
            <p14:sldId id="278"/>
            <p14:sldId id="279"/>
            <p14:sldId id="280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8ED"/>
    <a:srgbClr val="118AB2"/>
    <a:srgbClr val="052A35"/>
    <a:srgbClr val="0A5B74"/>
    <a:srgbClr val="073F51"/>
    <a:srgbClr val="F4A261"/>
    <a:srgbClr val="E76F51"/>
    <a:srgbClr val="E9C56A"/>
    <a:srgbClr val="E9C46A"/>
    <a:srgbClr val="0E79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83" autoAdjust="0"/>
    <p:restoredTop sz="94239" autoAdjust="0"/>
  </p:normalViewPr>
  <p:slideViewPr>
    <p:cSldViewPr snapToGrid="0">
      <p:cViewPr>
        <p:scale>
          <a:sx n="66" d="100"/>
          <a:sy n="66" d="100"/>
        </p:scale>
        <p:origin x="3732" y="3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vn" userId="7b75a67b6873ef31" providerId="LiveId" clId="{B651B665-AC89-44EC-95CA-C63A4D59503D}"/>
    <pc:docChg chg="undo custSel modSld">
      <pc:chgData name="michael vn" userId="7b75a67b6873ef31" providerId="LiveId" clId="{B651B665-AC89-44EC-95CA-C63A4D59503D}" dt="2021-07-29T07:43:29.839" v="56" actId="478"/>
      <pc:docMkLst>
        <pc:docMk/>
      </pc:docMkLst>
      <pc:sldChg chg="addSp delSp modSp mod">
        <pc:chgData name="michael vn" userId="7b75a67b6873ef31" providerId="LiveId" clId="{B651B665-AC89-44EC-95CA-C63A4D59503D}" dt="2021-07-29T07:43:29.839" v="56" actId="478"/>
        <pc:sldMkLst>
          <pc:docMk/>
          <pc:sldMk cId="1718891958" sldId="256"/>
        </pc:sldMkLst>
        <pc:spChg chg="add del mod">
          <ac:chgData name="michael vn" userId="7b75a67b6873ef31" providerId="LiveId" clId="{B651B665-AC89-44EC-95CA-C63A4D59503D}" dt="2021-07-29T07:43:29.839" v="56" actId="478"/>
          <ac:spMkLst>
            <pc:docMk/>
            <pc:sldMk cId="1718891958" sldId="256"/>
            <ac:spMk id="9" creationId="{36712C6B-CB73-458F-8359-84428A374914}"/>
          </ac:spMkLst>
        </pc:spChg>
        <pc:picChg chg="add mod modCrop">
          <ac:chgData name="michael vn" userId="7b75a67b6873ef31" providerId="LiveId" clId="{B651B665-AC89-44EC-95CA-C63A4D59503D}" dt="2021-07-29T07:42:22.887" v="47" actId="732"/>
          <ac:picMkLst>
            <pc:docMk/>
            <pc:sldMk cId="1718891958" sldId="256"/>
            <ac:picMk id="3" creationId="{BF681D3C-E628-4E48-9BC5-55664BB395D5}"/>
          </ac:picMkLst>
        </pc:picChg>
        <pc:picChg chg="del">
          <ac:chgData name="michael vn" userId="7b75a67b6873ef31" providerId="LiveId" clId="{B651B665-AC89-44EC-95CA-C63A4D59503D}" dt="2021-07-29T07:40:06.852" v="26" actId="478"/>
          <ac:picMkLst>
            <pc:docMk/>
            <pc:sldMk cId="1718891958" sldId="256"/>
            <ac:picMk id="8" creationId="{0BB9663E-D317-446E-862F-38F8C3A6A5B5}"/>
          </ac:picMkLst>
        </pc:picChg>
        <pc:cxnChg chg="add del mod">
          <ac:chgData name="michael vn" userId="7b75a67b6873ef31" providerId="LiveId" clId="{B651B665-AC89-44EC-95CA-C63A4D59503D}" dt="2021-07-29T07:43:09.502" v="50" actId="478"/>
          <ac:cxnSpMkLst>
            <pc:docMk/>
            <pc:sldMk cId="1718891958" sldId="256"/>
            <ac:cxnSpMk id="7" creationId="{45966AD5-B1FB-44BB-A6D1-C19323896639}"/>
          </ac:cxnSpMkLst>
        </pc:cxnChg>
      </pc:sldChg>
      <pc:sldChg chg="modSp mod modAnim">
        <pc:chgData name="michael vn" userId="7b75a67b6873ef31" providerId="LiveId" clId="{B651B665-AC89-44EC-95CA-C63A4D59503D}" dt="2021-07-29T06:53:29.373" v="25"/>
        <pc:sldMkLst>
          <pc:docMk/>
          <pc:sldMk cId="2693524701" sldId="258"/>
        </pc:sldMkLst>
        <pc:spChg chg="mod">
          <ac:chgData name="michael vn" userId="7b75a67b6873ef31" providerId="LiveId" clId="{B651B665-AC89-44EC-95CA-C63A4D59503D}" dt="2021-07-29T06:53:03.118" v="22" actId="1038"/>
          <ac:spMkLst>
            <pc:docMk/>
            <pc:sldMk cId="2693524701" sldId="258"/>
            <ac:spMk id="3" creationId="{FAD03CE1-ADB1-45F5-BF65-BED6D9958C92}"/>
          </ac:spMkLst>
        </pc:spChg>
        <pc:spChg chg="mod">
          <ac:chgData name="michael vn" userId="7b75a67b6873ef31" providerId="LiveId" clId="{B651B665-AC89-44EC-95CA-C63A4D59503D}" dt="2021-07-29T06:53:03.118" v="22" actId="1038"/>
          <ac:spMkLst>
            <pc:docMk/>
            <pc:sldMk cId="2693524701" sldId="258"/>
            <ac:spMk id="5" creationId="{1191253C-427C-4DA9-801A-59E468C81AE6}"/>
          </ac:spMkLst>
        </pc:spChg>
        <pc:picChg chg="mod">
          <ac:chgData name="michael vn" userId="7b75a67b6873ef31" providerId="LiveId" clId="{B651B665-AC89-44EC-95CA-C63A4D59503D}" dt="2021-07-29T06:53:03.118" v="22" actId="1038"/>
          <ac:picMkLst>
            <pc:docMk/>
            <pc:sldMk cId="2693524701" sldId="258"/>
            <ac:picMk id="4" creationId="{62E96847-B99D-4106-8DA3-7F3D78AE3DAC}"/>
          </ac:picMkLst>
        </pc:picChg>
      </pc:sldChg>
    </pc:docChg>
  </pc:docChgLst>
  <pc:docChgLst>
    <pc:chgData name="michael vn" userId="7b75a67b6873ef31" providerId="LiveId" clId="{549025A9-FFD4-42BE-ABC7-3AD4287FA110}"/>
    <pc:docChg chg="undo redo custSel addSld delSld modSld sldOrd modMainMaster addSection delSection modSection">
      <pc:chgData name="michael vn" userId="7b75a67b6873ef31" providerId="LiveId" clId="{549025A9-FFD4-42BE-ABC7-3AD4287FA110}" dt="2021-08-30T23:00:30.540" v="15287"/>
      <pc:docMkLst>
        <pc:docMk/>
      </pc:docMkLst>
      <pc:sldChg chg="addSp delSp modSp new del mod modTransition setBg addAnim delAnim modAnim">
        <pc:chgData name="michael vn" userId="7b75a67b6873ef31" providerId="LiveId" clId="{549025A9-FFD4-42BE-ABC7-3AD4287FA110}" dt="2021-08-30T22:48:26.403" v="15152" actId="2696"/>
        <pc:sldMkLst>
          <pc:docMk/>
          <pc:sldMk cId="1718891958" sldId="256"/>
        </pc:sldMkLst>
        <pc:spChg chg="add del">
          <ac:chgData name="michael vn" userId="7b75a67b6873ef31" providerId="LiveId" clId="{549025A9-FFD4-42BE-ABC7-3AD4287FA110}" dt="2021-08-30T22:37:16.665" v="15024" actId="11529"/>
          <ac:spMkLst>
            <pc:docMk/>
            <pc:sldMk cId="1718891958" sldId="256"/>
            <ac:spMk id="2" creationId="{8506639C-71C3-4A02-8D3F-1DCE26068635}"/>
          </ac:spMkLst>
        </pc:spChg>
        <pc:spChg chg="del">
          <ac:chgData name="michael vn" userId="7b75a67b6873ef31" providerId="LiveId" clId="{549025A9-FFD4-42BE-ABC7-3AD4287FA110}" dt="2021-07-28T14:08:27.707" v="4" actId="478"/>
          <ac:spMkLst>
            <pc:docMk/>
            <pc:sldMk cId="1718891958" sldId="256"/>
            <ac:spMk id="2" creationId="{DA17E54D-AB58-4D1B-8269-F3C2DDF19854}"/>
          </ac:spMkLst>
        </pc:spChg>
        <pc:spChg chg="del">
          <ac:chgData name="michael vn" userId="7b75a67b6873ef31" providerId="LiveId" clId="{549025A9-FFD4-42BE-ABC7-3AD4287FA110}" dt="2021-07-28T14:08:29.270" v="5" actId="478"/>
          <ac:spMkLst>
            <pc:docMk/>
            <pc:sldMk cId="1718891958" sldId="256"/>
            <ac:spMk id="3" creationId="{CED2709C-A7EC-429B-B99D-A86947E75B7D}"/>
          </ac:spMkLst>
        </pc:spChg>
        <pc:spChg chg="add del mod">
          <ac:chgData name="michael vn" userId="7b75a67b6873ef31" providerId="LiveId" clId="{549025A9-FFD4-42BE-ABC7-3AD4287FA110}" dt="2021-08-30T22:44:08.639" v="15092"/>
          <ac:spMkLst>
            <pc:docMk/>
            <pc:sldMk cId="1718891958" sldId="256"/>
            <ac:spMk id="4" creationId="{840AA8F8-C1B7-4AD3-9211-DCF0312814FA}"/>
          </ac:spMkLst>
        </pc:spChg>
        <pc:spChg chg="add del mod topLvl">
          <ac:chgData name="michael vn" userId="7b75a67b6873ef31" providerId="LiveId" clId="{549025A9-FFD4-42BE-ABC7-3AD4287FA110}" dt="2021-08-30T22:36:03.220" v="15021" actId="478"/>
          <ac:spMkLst>
            <pc:docMk/>
            <pc:sldMk cId="1718891958" sldId="256"/>
            <ac:spMk id="5" creationId="{1191253C-427C-4DA9-801A-59E468C81AE6}"/>
          </ac:spMkLst>
        </pc:spChg>
        <pc:spChg chg="add del mod ord">
          <ac:chgData name="michael vn" userId="7b75a67b6873ef31" providerId="LiveId" clId="{549025A9-FFD4-42BE-ABC7-3AD4287FA110}" dt="2021-07-28T14:46:56.045" v="92" actId="478"/>
          <ac:spMkLst>
            <pc:docMk/>
            <pc:sldMk cId="1718891958" sldId="256"/>
            <ac:spMk id="6" creationId="{AD7335C1-062E-492C-A054-31BB330DF216}"/>
          </ac:spMkLst>
        </pc:spChg>
        <pc:spChg chg="add mod">
          <ac:chgData name="michael vn" userId="7b75a67b6873ef31" providerId="LiveId" clId="{549025A9-FFD4-42BE-ABC7-3AD4287FA110}" dt="2021-08-30T22:38:49.553" v="15040" actId="1076"/>
          <ac:spMkLst>
            <pc:docMk/>
            <pc:sldMk cId="1718891958" sldId="256"/>
            <ac:spMk id="7" creationId="{49AA24F5-9599-4BC4-A68C-D984F40D0C2C}"/>
          </ac:spMkLst>
        </pc:spChg>
        <pc:spChg chg="add del mod">
          <ac:chgData name="michael vn" userId="7b75a67b6873ef31" providerId="LiveId" clId="{549025A9-FFD4-42BE-ABC7-3AD4287FA110}" dt="2021-08-30T22:36:03.220" v="15021" actId="478"/>
          <ac:spMkLst>
            <pc:docMk/>
            <pc:sldMk cId="1718891958" sldId="256"/>
            <ac:spMk id="10" creationId="{B3B91B09-3600-4DF4-9D41-4383F2CF8C82}"/>
          </ac:spMkLst>
        </pc:spChg>
        <pc:spChg chg="add del">
          <ac:chgData name="michael vn" userId="7b75a67b6873ef31" providerId="LiveId" clId="{549025A9-FFD4-42BE-ABC7-3AD4287FA110}" dt="2021-08-30T22:41:06.156" v="15057" actId="47"/>
          <ac:spMkLst>
            <pc:docMk/>
            <pc:sldMk cId="1718891958" sldId="256"/>
            <ac:spMk id="11" creationId="{A1D5E613-599E-42F4-9726-069C585FE31A}"/>
          </ac:spMkLst>
        </pc:spChg>
        <pc:spChg chg="add del mod">
          <ac:chgData name="michael vn" userId="7b75a67b6873ef31" providerId="LiveId" clId="{549025A9-FFD4-42BE-ABC7-3AD4287FA110}" dt="2021-08-30T22:44:08.639" v="15092"/>
          <ac:spMkLst>
            <pc:docMk/>
            <pc:sldMk cId="1718891958" sldId="256"/>
            <ac:spMk id="12" creationId="{C113CB52-81CA-4C62-A654-5AD06B425E64}"/>
          </ac:spMkLst>
        </pc:spChg>
        <pc:spChg chg="mod">
          <ac:chgData name="michael vn" userId="7b75a67b6873ef31" providerId="LiveId" clId="{549025A9-FFD4-42BE-ABC7-3AD4287FA110}" dt="2021-08-30T22:43:44.951" v="15073"/>
          <ac:spMkLst>
            <pc:docMk/>
            <pc:sldMk cId="1718891958" sldId="256"/>
            <ac:spMk id="13" creationId="{F4E7FEC2-A757-4A65-A077-030197C25D14}"/>
          </ac:spMkLst>
        </pc:spChg>
        <pc:spChg chg="add del mod">
          <ac:chgData name="michael vn" userId="7b75a67b6873ef31" providerId="LiveId" clId="{549025A9-FFD4-42BE-ABC7-3AD4287FA110}" dt="2021-08-30T22:43:50.580" v="15076"/>
          <ac:spMkLst>
            <pc:docMk/>
            <pc:sldMk cId="1718891958" sldId="256"/>
            <ac:spMk id="14" creationId="{442C392B-76F3-4DF0-953C-1D96B39A8611}"/>
          </ac:spMkLst>
        </pc:spChg>
        <pc:spChg chg="add del mod ord">
          <ac:chgData name="michael vn" userId="7b75a67b6873ef31" providerId="LiveId" clId="{549025A9-FFD4-42BE-ABC7-3AD4287FA110}" dt="2021-08-30T22:45:00.576" v="15128" actId="478"/>
          <ac:spMkLst>
            <pc:docMk/>
            <pc:sldMk cId="1718891958" sldId="256"/>
            <ac:spMk id="15" creationId="{CB05F580-2DFE-4450-8B5E-6C1224D099D5}"/>
          </ac:spMkLst>
        </pc:spChg>
        <pc:spChg chg="add del mod">
          <ac:chgData name="michael vn" userId="7b75a67b6873ef31" providerId="LiveId" clId="{549025A9-FFD4-42BE-ABC7-3AD4287FA110}" dt="2021-08-30T22:44:00.501" v="15091"/>
          <ac:spMkLst>
            <pc:docMk/>
            <pc:sldMk cId="1718891958" sldId="256"/>
            <ac:spMk id="16" creationId="{2369C136-CB79-4949-B938-0FF0C458A629}"/>
          </ac:spMkLst>
        </pc:spChg>
        <pc:spChg chg="add del mod">
          <ac:chgData name="michael vn" userId="7b75a67b6873ef31" providerId="LiveId" clId="{549025A9-FFD4-42BE-ABC7-3AD4287FA110}" dt="2021-08-30T22:44:00.163" v="15090"/>
          <ac:spMkLst>
            <pc:docMk/>
            <pc:sldMk cId="1718891958" sldId="256"/>
            <ac:spMk id="17" creationId="{7F714315-3717-4DCC-86BB-82B8C75F452A}"/>
          </ac:spMkLst>
        </pc:spChg>
        <pc:spChg chg="add del mod">
          <ac:chgData name="michael vn" userId="7b75a67b6873ef31" providerId="LiveId" clId="{549025A9-FFD4-42BE-ABC7-3AD4287FA110}" dt="2021-08-30T22:44:00.002" v="15089"/>
          <ac:spMkLst>
            <pc:docMk/>
            <pc:sldMk cId="1718891958" sldId="256"/>
            <ac:spMk id="18" creationId="{4E9961C3-8E2A-4E12-A22B-76E2F3D136D2}"/>
          </ac:spMkLst>
        </pc:spChg>
        <pc:spChg chg="add del mod">
          <ac:chgData name="michael vn" userId="7b75a67b6873ef31" providerId="LiveId" clId="{549025A9-FFD4-42BE-ABC7-3AD4287FA110}" dt="2021-08-30T22:43:59.814" v="15088"/>
          <ac:spMkLst>
            <pc:docMk/>
            <pc:sldMk cId="1718891958" sldId="256"/>
            <ac:spMk id="19" creationId="{5575D48B-BFB1-4CE4-8476-AB912BD46E4D}"/>
          </ac:spMkLst>
        </pc:spChg>
        <pc:spChg chg="add del mod">
          <ac:chgData name="michael vn" userId="7b75a67b6873ef31" providerId="LiveId" clId="{549025A9-FFD4-42BE-ABC7-3AD4287FA110}" dt="2021-08-30T22:43:59.618" v="15087"/>
          <ac:spMkLst>
            <pc:docMk/>
            <pc:sldMk cId="1718891958" sldId="256"/>
            <ac:spMk id="20" creationId="{59453885-5109-4075-B53D-1AA7D22205D2}"/>
          </ac:spMkLst>
        </pc:spChg>
        <pc:spChg chg="add del mod">
          <ac:chgData name="michael vn" userId="7b75a67b6873ef31" providerId="LiveId" clId="{549025A9-FFD4-42BE-ABC7-3AD4287FA110}" dt="2021-08-30T22:43:59.460" v="15086"/>
          <ac:spMkLst>
            <pc:docMk/>
            <pc:sldMk cId="1718891958" sldId="256"/>
            <ac:spMk id="21" creationId="{0CB135C9-5F90-410A-B924-C8797AA48624}"/>
          </ac:spMkLst>
        </pc:spChg>
        <pc:spChg chg="add del mod">
          <ac:chgData name="michael vn" userId="7b75a67b6873ef31" providerId="LiveId" clId="{549025A9-FFD4-42BE-ABC7-3AD4287FA110}" dt="2021-08-30T22:43:59.245" v="15085"/>
          <ac:spMkLst>
            <pc:docMk/>
            <pc:sldMk cId="1718891958" sldId="256"/>
            <ac:spMk id="22" creationId="{F4C2AFEA-9B81-4C66-A95D-33EC511EBB00}"/>
          </ac:spMkLst>
        </pc:spChg>
        <pc:spChg chg="del mod ord">
          <ac:chgData name="michael vn" userId="7b75a67b6873ef31" providerId="LiveId" clId="{549025A9-FFD4-42BE-ABC7-3AD4287FA110}" dt="2021-08-30T22:45:26.638" v="15132" actId="478"/>
          <ac:spMkLst>
            <pc:docMk/>
            <pc:sldMk cId="1718891958" sldId="256"/>
            <ac:spMk id="23" creationId="{B8884607-9566-4C70-ADF9-3209FBBFE310}"/>
          </ac:spMkLst>
        </pc:spChg>
        <pc:spChg chg="add mod">
          <ac:chgData name="michael vn" userId="7b75a67b6873ef31" providerId="LiveId" clId="{549025A9-FFD4-42BE-ABC7-3AD4287FA110}" dt="2021-08-30T22:45:58.399" v="15147" actId="1036"/>
          <ac:spMkLst>
            <pc:docMk/>
            <pc:sldMk cId="1718891958" sldId="256"/>
            <ac:spMk id="24" creationId="{FDBA3176-A7FA-4362-BFBA-EF05FF6F34FE}"/>
          </ac:spMkLst>
        </pc:spChg>
        <pc:spChg chg="add mod">
          <ac:chgData name="michael vn" userId="7b75a67b6873ef31" providerId="LiveId" clId="{549025A9-FFD4-42BE-ABC7-3AD4287FA110}" dt="2021-08-30T22:45:58.399" v="15147" actId="1036"/>
          <ac:spMkLst>
            <pc:docMk/>
            <pc:sldMk cId="1718891958" sldId="256"/>
            <ac:spMk id="25" creationId="{A0D64921-0CC3-49B7-86C8-55EABC0D4D5E}"/>
          </ac:spMkLst>
        </pc:spChg>
        <pc:grpChg chg="add del mod">
          <ac:chgData name="michael vn" userId="7b75a67b6873ef31" providerId="LiveId" clId="{549025A9-FFD4-42BE-ABC7-3AD4287FA110}" dt="2021-07-28T15:06:12.803" v="588" actId="165"/>
          <ac:grpSpMkLst>
            <pc:docMk/>
            <pc:sldMk cId="1718891958" sldId="256"/>
            <ac:grpSpMk id="9" creationId="{06DBB740-542D-4953-9474-EE69A1ED5C4F}"/>
          </ac:grpSpMkLst>
        </pc:grpChg>
        <pc:graphicFrameChg chg="add del">
          <ac:chgData name="michael vn" userId="7b75a67b6873ef31" providerId="LiveId" clId="{549025A9-FFD4-42BE-ABC7-3AD4287FA110}" dt="2021-08-30T22:47:27.159" v="15151" actId="478"/>
          <ac:graphicFrameMkLst>
            <pc:docMk/>
            <pc:sldMk cId="1718891958" sldId="256"/>
            <ac:graphicFrameMk id="2" creationId="{6266DB7F-F427-436F-A699-20ADBC612E6C}"/>
          </ac:graphicFrameMkLst>
        </pc:graphicFrameChg>
        <pc:graphicFrameChg chg="add del mod ord">
          <ac:chgData name="michael vn" userId="7b75a67b6873ef31" providerId="LiveId" clId="{549025A9-FFD4-42BE-ABC7-3AD4287FA110}" dt="2021-08-30T22:47:14.154" v="15149" actId="478"/>
          <ac:graphicFrameMkLst>
            <pc:docMk/>
            <pc:sldMk cId="1718891958" sldId="256"/>
            <ac:graphicFrameMk id="9" creationId="{7B772407-F48A-437A-9928-2E70B2AFB909}"/>
          </ac:graphicFrameMkLst>
        </pc:graphicFrameChg>
        <pc:picChg chg="del">
          <ac:chgData name="michael vn" userId="7b75a67b6873ef31" providerId="LiveId" clId="{549025A9-FFD4-42BE-ABC7-3AD4287FA110}" dt="2021-08-30T22:36:03.220" v="15021" actId="478"/>
          <ac:picMkLst>
            <pc:docMk/>
            <pc:sldMk cId="1718891958" sldId="256"/>
            <ac:picMk id="3" creationId="{BF681D3C-E628-4E48-9BC5-55664BB395D5}"/>
          </ac:picMkLst>
        </pc:picChg>
        <pc:picChg chg="add del mod topLvl">
          <ac:chgData name="michael vn" userId="7b75a67b6873ef31" providerId="LiveId" clId="{549025A9-FFD4-42BE-ABC7-3AD4287FA110}" dt="2021-08-02T16:03:19.684" v="2446" actId="478"/>
          <ac:picMkLst>
            <pc:docMk/>
            <pc:sldMk cId="1718891958" sldId="256"/>
            <ac:picMk id="4" creationId="{62E96847-B99D-4106-8DA3-7F3D78AE3DAC}"/>
          </ac:picMkLst>
        </pc:picChg>
        <pc:picChg chg="add mod">
          <ac:chgData name="michael vn" userId="7b75a67b6873ef31" providerId="LiveId" clId="{549025A9-FFD4-42BE-ABC7-3AD4287FA110}" dt="2021-08-30T22:37:09.769" v="15022"/>
          <ac:picMkLst>
            <pc:docMk/>
            <pc:sldMk cId="1718891958" sldId="256"/>
            <ac:picMk id="6" creationId="{63AF0BA3-0CDD-4C55-894C-4C587C8518B0}"/>
          </ac:picMkLst>
        </pc:picChg>
        <pc:picChg chg="add del mod">
          <ac:chgData name="michael vn" userId="7b75a67b6873ef31" providerId="LiveId" clId="{549025A9-FFD4-42BE-ABC7-3AD4287FA110}" dt="2021-08-02T15:35:14.019" v="2213" actId="478"/>
          <ac:picMkLst>
            <pc:docMk/>
            <pc:sldMk cId="1718891958" sldId="256"/>
            <ac:picMk id="6" creationId="{F34288E8-CD2E-400A-AB7A-211E96F2A909}"/>
          </ac:picMkLst>
        </pc:picChg>
        <pc:picChg chg="add mod modCrop">
          <ac:chgData name="michael vn" userId="7b75a67b6873ef31" providerId="LiveId" clId="{549025A9-FFD4-42BE-ABC7-3AD4287FA110}" dt="2021-07-28T15:00:56.299" v="477" actId="1076"/>
          <ac:picMkLst>
            <pc:docMk/>
            <pc:sldMk cId="1718891958" sldId="256"/>
            <ac:picMk id="8" creationId="{0BB9663E-D317-446E-862F-38F8C3A6A5B5}"/>
          </ac:picMkLst>
        </pc:picChg>
        <pc:picChg chg="add del mod">
          <ac:chgData name="michael vn" userId="7b75a67b6873ef31" providerId="LiveId" clId="{549025A9-FFD4-42BE-ABC7-3AD4287FA110}" dt="2021-08-30T22:36:03.220" v="15021" actId="478"/>
          <ac:picMkLst>
            <pc:docMk/>
            <pc:sldMk cId="1718891958" sldId="256"/>
            <ac:picMk id="8" creationId="{DE9046E1-F83F-450E-80EF-6E46C824024B}"/>
          </ac:picMkLst>
        </pc:picChg>
      </pc:sldChg>
      <pc:sldChg chg="addSp delSp modSp add del mod modTransition">
        <pc:chgData name="michael vn" userId="7b75a67b6873ef31" providerId="LiveId" clId="{549025A9-FFD4-42BE-ABC7-3AD4287FA110}" dt="2021-07-28T15:24:27.821" v="811" actId="47"/>
        <pc:sldMkLst>
          <pc:docMk/>
          <pc:sldMk cId="4199040122" sldId="257"/>
        </pc:sldMkLst>
        <pc:spChg chg="add del mod">
          <ac:chgData name="michael vn" userId="7b75a67b6873ef31" providerId="LiveId" clId="{549025A9-FFD4-42BE-ABC7-3AD4287FA110}" dt="2021-07-28T15:16:57.815" v="705" actId="478"/>
          <ac:spMkLst>
            <pc:docMk/>
            <pc:sldMk cId="4199040122" sldId="257"/>
            <ac:spMk id="5" creationId="{1191253C-427C-4DA9-801A-59E468C81AE6}"/>
          </ac:spMkLst>
        </pc:spChg>
        <pc:spChg chg="mod">
          <ac:chgData name="michael vn" userId="7b75a67b6873ef31" providerId="LiveId" clId="{549025A9-FFD4-42BE-ABC7-3AD4287FA110}" dt="2021-07-28T14:55:21.385" v="443" actId="404"/>
          <ac:spMkLst>
            <pc:docMk/>
            <pc:sldMk cId="4199040122" sldId="257"/>
            <ac:spMk id="9" creationId="{308983F1-0751-4BB7-8390-8E407A8244C6}"/>
          </ac:spMkLst>
        </pc:spChg>
        <pc:spChg chg="add del mod">
          <ac:chgData name="michael vn" userId="7b75a67b6873ef31" providerId="LiveId" clId="{549025A9-FFD4-42BE-ABC7-3AD4287FA110}" dt="2021-07-28T15:23:53.711" v="810" actId="478"/>
          <ac:spMkLst>
            <pc:docMk/>
            <pc:sldMk cId="4199040122" sldId="257"/>
            <ac:spMk id="10" creationId="{ECBF0027-86DE-41B7-8D92-DD20D0AF2E83}"/>
          </ac:spMkLst>
        </pc:spChg>
        <pc:grpChg chg="add del mod">
          <ac:chgData name="michael vn" userId="7b75a67b6873ef31" providerId="LiveId" clId="{549025A9-FFD4-42BE-ABC7-3AD4287FA110}" dt="2021-07-28T14:55:21.548" v="444"/>
          <ac:grpSpMkLst>
            <pc:docMk/>
            <pc:sldMk cId="4199040122" sldId="257"/>
            <ac:grpSpMk id="6" creationId="{B2E9B647-8E36-4888-88D6-640961691FC4}"/>
          </ac:grpSpMkLst>
        </pc:grpChg>
        <pc:picChg chg="add del mod">
          <ac:chgData name="michael vn" userId="7b75a67b6873ef31" providerId="LiveId" clId="{549025A9-FFD4-42BE-ABC7-3AD4287FA110}" dt="2021-07-28T15:16:57.815" v="705" actId="478"/>
          <ac:picMkLst>
            <pc:docMk/>
            <pc:sldMk cId="4199040122" sldId="257"/>
            <ac:picMk id="4" creationId="{62E96847-B99D-4106-8DA3-7F3D78AE3DAC}"/>
          </ac:picMkLst>
        </pc:picChg>
        <pc:picChg chg="mod">
          <ac:chgData name="michael vn" userId="7b75a67b6873ef31" providerId="LiveId" clId="{549025A9-FFD4-42BE-ABC7-3AD4287FA110}" dt="2021-07-28T14:55:20.095" v="437" actId="14100"/>
          <ac:picMkLst>
            <pc:docMk/>
            <pc:sldMk cId="4199040122" sldId="257"/>
            <ac:picMk id="7" creationId="{DFB456AB-3D2B-4C4D-8E55-5B4389F79060}"/>
          </ac:picMkLst>
        </pc:picChg>
        <pc:picChg chg="del">
          <ac:chgData name="michael vn" userId="7b75a67b6873ef31" providerId="LiveId" clId="{549025A9-FFD4-42BE-ABC7-3AD4287FA110}" dt="2021-07-28T14:52:54.800" v="394" actId="478"/>
          <ac:picMkLst>
            <pc:docMk/>
            <pc:sldMk cId="4199040122" sldId="257"/>
            <ac:picMk id="8" creationId="{0BB9663E-D317-446E-862F-38F8C3A6A5B5}"/>
          </ac:picMkLst>
        </pc:picChg>
      </pc:sldChg>
      <pc:sldChg chg="addSp delSp modSp add mod modTransition setBg delAnim modAnim">
        <pc:chgData name="michael vn" userId="7b75a67b6873ef31" providerId="LiveId" clId="{549025A9-FFD4-42BE-ABC7-3AD4287FA110}" dt="2021-08-28T15:21:36.239" v="10549" actId="164"/>
        <pc:sldMkLst>
          <pc:docMk/>
          <pc:sldMk cId="2693524701" sldId="258"/>
        </pc:sldMkLst>
        <pc:spChg chg="add del mod ord">
          <ac:chgData name="michael vn" userId="7b75a67b6873ef31" providerId="LiveId" clId="{549025A9-FFD4-42BE-ABC7-3AD4287FA110}" dt="2021-08-02T14:31:06.823" v="2055" actId="478"/>
          <ac:spMkLst>
            <pc:docMk/>
            <pc:sldMk cId="2693524701" sldId="258"/>
            <ac:spMk id="2" creationId="{3FC40DBC-A9E5-4D27-AA10-5DF6AF82D6C3}"/>
          </ac:spMkLst>
        </pc:spChg>
        <pc:spChg chg="add del mod ord">
          <ac:chgData name="michael vn" userId="7b75a67b6873ef31" providerId="LiveId" clId="{549025A9-FFD4-42BE-ABC7-3AD4287FA110}" dt="2021-08-02T11:47:49.648" v="1615" actId="478"/>
          <ac:spMkLst>
            <pc:docMk/>
            <pc:sldMk cId="2693524701" sldId="258"/>
            <ac:spMk id="3" creationId="{FAD03CE1-ADB1-45F5-BF65-BED6D9958C92}"/>
          </ac:spMkLst>
        </pc:spChg>
        <pc:spChg chg="del mod">
          <ac:chgData name="michael vn" userId="7b75a67b6873ef31" providerId="LiveId" clId="{549025A9-FFD4-42BE-ABC7-3AD4287FA110}" dt="2021-08-02T11:47:52.057" v="1617" actId="478"/>
          <ac:spMkLst>
            <pc:docMk/>
            <pc:sldMk cId="2693524701" sldId="258"/>
            <ac:spMk id="5" creationId="{1191253C-427C-4DA9-801A-59E468C81AE6}"/>
          </ac:spMkLst>
        </pc:spChg>
        <pc:spChg chg="add del mod ord">
          <ac:chgData name="michael vn" userId="7b75a67b6873ef31" providerId="LiveId" clId="{549025A9-FFD4-42BE-ABC7-3AD4287FA110}" dt="2021-08-03T16:32:43.009" v="3705" actId="478"/>
          <ac:spMkLst>
            <pc:docMk/>
            <pc:sldMk cId="2693524701" sldId="258"/>
            <ac:spMk id="6" creationId="{A3B5D696-B685-428C-AE1E-1350592FBC40}"/>
          </ac:spMkLst>
        </pc:spChg>
        <pc:spChg chg="add del mod">
          <ac:chgData name="michael vn" userId="7b75a67b6873ef31" providerId="LiveId" clId="{549025A9-FFD4-42BE-ABC7-3AD4287FA110}" dt="2021-08-02T11:32:24.333" v="1569" actId="478"/>
          <ac:spMkLst>
            <pc:docMk/>
            <pc:sldMk cId="2693524701" sldId="258"/>
            <ac:spMk id="7" creationId="{82D15196-B75E-43B7-AD95-6C6D134B7F01}"/>
          </ac:spMkLst>
        </pc:spChg>
        <pc:spChg chg="add del mod">
          <ac:chgData name="michael vn" userId="7b75a67b6873ef31" providerId="LiveId" clId="{549025A9-FFD4-42BE-ABC7-3AD4287FA110}" dt="2021-08-02T06:48:30.416" v="986" actId="478"/>
          <ac:spMkLst>
            <pc:docMk/>
            <pc:sldMk cId="2693524701" sldId="258"/>
            <ac:spMk id="8" creationId="{B95F2CEF-9876-43E7-B1F0-89D0C1A8C570}"/>
          </ac:spMkLst>
        </pc:spChg>
        <pc:spChg chg="add del mod">
          <ac:chgData name="michael vn" userId="7b75a67b6873ef31" providerId="LiveId" clId="{549025A9-FFD4-42BE-ABC7-3AD4287FA110}" dt="2021-08-02T06:47:20.369" v="970" actId="478"/>
          <ac:spMkLst>
            <pc:docMk/>
            <pc:sldMk cId="2693524701" sldId="258"/>
            <ac:spMk id="9" creationId="{EE4E64F5-11C0-49A2-8423-F48C59B7DFAF}"/>
          </ac:spMkLst>
        </pc:spChg>
        <pc:spChg chg="add del mod">
          <ac:chgData name="michael vn" userId="7b75a67b6873ef31" providerId="LiveId" clId="{549025A9-FFD4-42BE-ABC7-3AD4287FA110}" dt="2021-08-02T06:47:20.672" v="971" actId="478"/>
          <ac:spMkLst>
            <pc:docMk/>
            <pc:sldMk cId="2693524701" sldId="258"/>
            <ac:spMk id="10" creationId="{D70971C6-E531-4326-9C7E-3B89452407C4}"/>
          </ac:spMkLst>
        </pc:spChg>
        <pc:spChg chg="add del mod">
          <ac:chgData name="michael vn" userId="7b75a67b6873ef31" providerId="LiveId" clId="{549025A9-FFD4-42BE-ABC7-3AD4287FA110}" dt="2021-08-02T06:47:20.083" v="969" actId="478"/>
          <ac:spMkLst>
            <pc:docMk/>
            <pc:sldMk cId="2693524701" sldId="258"/>
            <ac:spMk id="11" creationId="{F0B79330-61AB-45A9-9A8A-FE69005C6439}"/>
          </ac:spMkLst>
        </pc:spChg>
        <pc:spChg chg="add del mod">
          <ac:chgData name="michael vn" userId="7b75a67b6873ef31" providerId="LiveId" clId="{549025A9-FFD4-42BE-ABC7-3AD4287FA110}" dt="2021-08-02T06:48:30.416" v="986" actId="478"/>
          <ac:spMkLst>
            <pc:docMk/>
            <pc:sldMk cId="2693524701" sldId="258"/>
            <ac:spMk id="12" creationId="{5094E914-A4AF-4D6F-A6E1-9C698AD2E35D}"/>
          </ac:spMkLst>
        </pc:spChg>
        <pc:spChg chg="add del mod">
          <ac:chgData name="michael vn" userId="7b75a67b6873ef31" providerId="LiveId" clId="{549025A9-FFD4-42BE-ABC7-3AD4287FA110}" dt="2021-08-02T06:48:30.416" v="986" actId="478"/>
          <ac:spMkLst>
            <pc:docMk/>
            <pc:sldMk cId="2693524701" sldId="258"/>
            <ac:spMk id="13" creationId="{044500AB-B34A-4371-A138-EFE81D59C0C5}"/>
          </ac:spMkLst>
        </pc:spChg>
        <pc:spChg chg="add del mod">
          <ac:chgData name="michael vn" userId="7b75a67b6873ef31" providerId="LiveId" clId="{549025A9-FFD4-42BE-ABC7-3AD4287FA110}" dt="2021-08-02T06:48:30.416" v="986" actId="478"/>
          <ac:spMkLst>
            <pc:docMk/>
            <pc:sldMk cId="2693524701" sldId="258"/>
            <ac:spMk id="14" creationId="{B3E32FBF-509A-4DFA-8701-B2B8FF39D589}"/>
          </ac:spMkLst>
        </pc:spChg>
        <pc:spChg chg="add del mod">
          <ac:chgData name="michael vn" userId="7b75a67b6873ef31" providerId="LiveId" clId="{549025A9-FFD4-42BE-ABC7-3AD4287FA110}" dt="2021-08-02T06:48:30.416" v="986" actId="478"/>
          <ac:spMkLst>
            <pc:docMk/>
            <pc:sldMk cId="2693524701" sldId="258"/>
            <ac:spMk id="15" creationId="{8EFE8EE1-B836-4548-87DE-B1859BA566F8}"/>
          </ac:spMkLst>
        </pc:spChg>
        <pc:spChg chg="add del mod">
          <ac:chgData name="michael vn" userId="7b75a67b6873ef31" providerId="LiveId" clId="{549025A9-FFD4-42BE-ABC7-3AD4287FA110}" dt="2021-08-02T06:48:30.416" v="986" actId="478"/>
          <ac:spMkLst>
            <pc:docMk/>
            <pc:sldMk cId="2693524701" sldId="258"/>
            <ac:spMk id="16" creationId="{2805CE3C-1607-4765-A685-833B92207DF0}"/>
          </ac:spMkLst>
        </pc:spChg>
        <pc:spChg chg="add del mod">
          <ac:chgData name="michael vn" userId="7b75a67b6873ef31" providerId="LiveId" clId="{549025A9-FFD4-42BE-ABC7-3AD4287FA110}" dt="2021-08-02T06:48:30.416" v="986" actId="478"/>
          <ac:spMkLst>
            <pc:docMk/>
            <pc:sldMk cId="2693524701" sldId="258"/>
            <ac:spMk id="17" creationId="{900E7DDF-6A8A-4633-B5B7-E159A40F5FCC}"/>
          </ac:spMkLst>
        </pc:spChg>
        <pc:spChg chg="add del mod">
          <ac:chgData name="michael vn" userId="7b75a67b6873ef31" providerId="LiveId" clId="{549025A9-FFD4-42BE-ABC7-3AD4287FA110}" dt="2021-08-02T11:32:24.333" v="1569" actId="478"/>
          <ac:spMkLst>
            <pc:docMk/>
            <pc:sldMk cId="2693524701" sldId="258"/>
            <ac:spMk id="18" creationId="{5D058B95-8990-4788-B975-C689BF91C8F6}"/>
          </ac:spMkLst>
        </pc:spChg>
        <pc:spChg chg="add del mod">
          <ac:chgData name="michael vn" userId="7b75a67b6873ef31" providerId="LiveId" clId="{549025A9-FFD4-42BE-ABC7-3AD4287FA110}" dt="2021-08-02T11:32:24.333" v="1569" actId="478"/>
          <ac:spMkLst>
            <pc:docMk/>
            <pc:sldMk cId="2693524701" sldId="258"/>
            <ac:spMk id="19" creationId="{7F9081FB-B512-44BD-910F-1C8A7E8C7DA5}"/>
          </ac:spMkLst>
        </pc:spChg>
        <pc:spChg chg="add del mod">
          <ac:chgData name="michael vn" userId="7b75a67b6873ef31" providerId="LiveId" clId="{549025A9-FFD4-42BE-ABC7-3AD4287FA110}" dt="2021-08-02T06:49:23.914" v="1003" actId="478"/>
          <ac:spMkLst>
            <pc:docMk/>
            <pc:sldMk cId="2693524701" sldId="258"/>
            <ac:spMk id="20" creationId="{082ED504-ED20-4BD7-9EC2-07CC7EF70526}"/>
          </ac:spMkLst>
        </pc:spChg>
        <pc:spChg chg="add del mod ord">
          <ac:chgData name="michael vn" userId="7b75a67b6873ef31" providerId="LiveId" clId="{549025A9-FFD4-42BE-ABC7-3AD4287FA110}" dt="2021-08-03T16:42:41.993" v="3972" actId="478"/>
          <ac:spMkLst>
            <pc:docMk/>
            <pc:sldMk cId="2693524701" sldId="258"/>
            <ac:spMk id="20" creationId="{5AC11FD1-A517-47B2-9F03-8A8AE9809629}"/>
          </ac:spMkLst>
        </pc:spChg>
        <pc:spChg chg="add del mod">
          <ac:chgData name="michael vn" userId="7b75a67b6873ef31" providerId="LiveId" clId="{549025A9-FFD4-42BE-ABC7-3AD4287FA110}" dt="2021-08-02T11:32:24.333" v="1569" actId="478"/>
          <ac:spMkLst>
            <pc:docMk/>
            <pc:sldMk cId="2693524701" sldId="258"/>
            <ac:spMk id="21" creationId="{E34AF8C0-64BE-46EA-9121-317CA56A387F}"/>
          </ac:spMkLst>
        </pc:spChg>
        <pc:spChg chg="add del mod">
          <ac:chgData name="michael vn" userId="7b75a67b6873ef31" providerId="LiveId" clId="{549025A9-FFD4-42BE-ABC7-3AD4287FA110}" dt="2021-08-02T11:32:24.333" v="1569" actId="478"/>
          <ac:spMkLst>
            <pc:docMk/>
            <pc:sldMk cId="2693524701" sldId="258"/>
            <ac:spMk id="22" creationId="{A7E89331-8883-445F-8E25-F969EEC93E05}"/>
          </ac:spMkLst>
        </pc:spChg>
        <pc:spChg chg="mod">
          <ac:chgData name="michael vn" userId="7b75a67b6873ef31" providerId="LiveId" clId="{549025A9-FFD4-42BE-ABC7-3AD4287FA110}" dt="2021-08-03T16:32:38.560" v="3703" actId="113"/>
          <ac:spMkLst>
            <pc:docMk/>
            <pc:sldMk cId="2693524701" sldId="258"/>
            <ac:spMk id="23" creationId="{58AFDA93-7724-4099-B8A3-61CF495499F1}"/>
          </ac:spMkLst>
        </pc:spChg>
        <pc:spChg chg="add del mod">
          <ac:chgData name="michael vn" userId="7b75a67b6873ef31" providerId="LiveId" clId="{549025A9-FFD4-42BE-ABC7-3AD4287FA110}" dt="2021-08-02T11:32:24.333" v="1569" actId="478"/>
          <ac:spMkLst>
            <pc:docMk/>
            <pc:sldMk cId="2693524701" sldId="258"/>
            <ac:spMk id="23" creationId="{E9D39BF2-8861-43C6-9BF5-F4F9230009E0}"/>
          </ac:spMkLst>
        </pc:spChg>
        <pc:spChg chg="add del mod">
          <ac:chgData name="michael vn" userId="7b75a67b6873ef31" providerId="LiveId" clId="{549025A9-FFD4-42BE-ABC7-3AD4287FA110}" dt="2021-08-03T16:15:37.700" v="3454" actId="478"/>
          <ac:spMkLst>
            <pc:docMk/>
            <pc:sldMk cId="2693524701" sldId="258"/>
            <ac:spMk id="24" creationId="{A59C736E-D872-4FC7-90F8-FE218D54364B}"/>
          </ac:spMkLst>
        </pc:spChg>
        <pc:spChg chg="mod">
          <ac:chgData name="michael vn" userId="7b75a67b6873ef31" providerId="LiveId" clId="{549025A9-FFD4-42BE-ABC7-3AD4287FA110}" dt="2021-08-03T16:31:44.930" v="3661"/>
          <ac:spMkLst>
            <pc:docMk/>
            <pc:sldMk cId="2693524701" sldId="258"/>
            <ac:spMk id="25" creationId="{C4686415-4D73-4BD8-98FC-1D4F8DBDB8FD}"/>
          </ac:spMkLst>
        </pc:spChg>
        <pc:spChg chg="add del mod">
          <ac:chgData name="michael vn" userId="7b75a67b6873ef31" providerId="LiveId" clId="{549025A9-FFD4-42BE-ABC7-3AD4287FA110}" dt="2021-08-02T11:32:24.333" v="1569" actId="478"/>
          <ac:spMkLst>
            <pc:docMk/>
            <pc:sldMk cId="2693524701" sldId="258"/>
            <ac:spMk id="25" creationId="{DFC75D26-2462-44E2-B418-C8AA4BF5A77B}"/>
          </ac:spMkLst>
        </pc:spChg>
        <pc:spChg chg="add del mod">
          <ac:chgData name="michael vn" userId="7b75a67b6873ef31" providerId="LiveId" clId="{549025A9-FFD4-42BE-ABC7-3AD4287FA110}" dt="2021-08-03T16:32:41.660" v="3704" actId="478"/>
          <ac:spMkLst>
            <pc:docMk/>
            <pc:sldMk cId="2693524701" sldId="258"/>
            <ac:spMk id="26" creationId="{C756C8D8-E420-4843-AC99-F7356CC1A9F9}"/>
          </ac:spMkLst>
        </pc:spChg>
        <pc:spChg chg="add del mod">
          <ac:chgData name="michael vn" userId="7b75a67b6873ef31" providerId="LiveId" clId="{549025A9-FFD4-42BE-ABC7-3AD4287FA110}" dt="2021-08-03T16:42:41.372" v="3971" actId="478"/>
          <ac:spMkLst>
            <pc:docMk/>
            <pc:sldMk cId="2693524701" sldId="258"/>
            <ac:spMk id="27" creationId="{1D5E7904-8964-46A8-B5B9-8081300079EA}"/>
          </ac:spMkLst>
        </pc:spChg>
        <pc:spChg chg="add del mod">
          <ac:chgData name="michael vn" userId="7b75a67b6873ef31" providerId="LiveId" clId="{549025A9-FFD4-42BE-ABC7-3AD4287FA110}" dt="2021-08-03T16:42:41.372" v="3971" actId="478"/>
          <ac:spMkLst>
            <pc:docMk/>
            <pc:sldMk cId="2693524701" sldId="258"/>
            <ac:spMk id="28" creationId="{41C8C881-1F5F-4006-BC2F-AE8F7156A128}"/>
          </ac:spMkLst>
        </pc:spChg>
        <pc:spChg chg="add mod">
          <ac:chgData name="michael vn" userId="7b75a67b6873ef31" providerId="LiveId" clId="{549025A9-FFD4-42BE-ABC7-3AD4287FA110}" dt="2021-08-03T16:32:12.050" v="3681" actId="1036"/>
          <ac:spMkLst>
            <pc:docMk/>
            <pc:sldMk cId="2693524701" sldId="258"/>
            <ac:spMk id="29" creationId="{10FC4C2F-D9A9-4CD1-8FAC-685E7698450C}"/>
          </ac:spMkLst>
        </pc:spChg>
        <pc:spChg chg="add del mod">
          <ac:chgData name="michael vn" userId="7b75a67b6873ef31" providerId="LiveId" clId="{549025A9-FFD4-42BE-ABC7-3AD4287FA110}" dt="2021-08-03T16:42:41.372" v="3971" actId="478"/>
          <ac:spMkLst>
            <pc:docMk/>
            <pc:sldMk cId="2693524701" sldId="258"/>
            <ac:spMk id="30" creationId="{F22C850F-65B8-4C26-BE65-D15704BF18E7}"/>
          </ac:spMkLst>
        </pc:spChg>
        <pc:spChg chg="add del mod">
          <ac:chgData name="michael vn" userId="7b75a67b6873ef31" providerId="LiveId" clId="{549025A9-FFD4-42BE-ABC7-3AD4287FA110}" dt="2021-08-03T16:42:41.372" v="3971" actId="478"/>
          <ac:spMkLst>
            <pc:docMk/>
            <pc:sldMk cId="2693524701" sldId="258"/>
            <ac:spMk id="31" creationId="{35D4B651-7449-406D-94FD-C4FC21AA8A41}"/>
          </ac:spMkLst>
        </pc:spChg>
        <pc:spChg chg="add del mod">
          <ac:chgData name="michael vn" userId="7b75a67b6873ef31" providerId="LiveId" clId="{549025A9-FFD4-42BE-ABC7-3AD4287FA110}" dt="2021-08-03T16:42:41.372" v="3971" actId="478"/>
          <ac:spMkLst>
            <pc:docMk/>
            <pc:sldMk cId="2693524701" sldId="258"/>
            <ac:spMk id="32" creationId="{ACAF3D1A-8764-4623-8682-1F1EC4A9A8CB}"/>
          </ac:spMkLst>
        </pc:spChg>
        <pc:spChg chg="add del mod">
          <ac:chgData name="michael vn" userId="7b75a67b6873ef31" providerId="LiveId" clId="{549025A9-FFD4-42BE-ABC7-3AD4287FA110}" dt="2021-08-03T16:42:41.372" v="3971" actId="478"/>
          <ac:spMkLst>
            <pc:docMk/>
            <pc:sldMk cId="2693524701" sldId="258"/>
            <ac:spMk id="33" creationId="{AB2F71E9-2627-4265-901E-EFC843CA980D}"/>
          </ac:spMkLst>
        </pc:spChg>
        <pc:spChg chg="add del mod">
          <ac:chgData name="michael vn" userId="7b75a67b6873ef31" providerId="LiveId" clId="{549025A9-FFD4-42BE-ABC7-3AD4287FA110}" dt="2021-08-02T11:49:48.614" v="1635" actId="478"/>
          <ac:spMkLst>
            <pc:docMk/>
            <pc:sldMk cId="2693524701" sldId="258"/>
            <ac:spMk id="34" creationId="{4C52E504-FFB9-4809-AB37-3E97CDDF2923}"/>
          </ac:spMkLst>
        </pc:spChg>
        <pc:spChg chg="mod">
          <ac:chgData name="michael vn" userId="7b75a67b6873ef31" providerId="LiveId" clId="{549025A9-FFD4-42BE-ABC7-3AD4287FA110}" dt="2021-08-03T16:31:44.930" v="3661"/>
          <ac:spMkLst>
            <pc:docMk/>
            <pc:sldMk cId="2693524701" sldId="258"/>
            <ac:spMk id="34" creationId="{C923EC4A-295D-4434-A39A-02847700E590}"/>
          </ac:spMkLst>
        </pc:spChg>
        <pc:spChg chg="add mod">
          <ac:chgData name="michael vn" userId="7b75a67b6873ef31" providerId="LiveId" clId="{549025A9-FFD4-42BE-ABC7-3AD4287FA110}" dt="2021-08-02T11:49:35.531" v="1631" actId="571"/>
          <ac:spMkLst>
            <pc:docMk/>
            <pc:sldMk cId="2693524701" sldId="258"/>
            <ac:spMk id="35" creationId="{01BB97F5-DED7-42C5-A21C-79819A2EF322}"/>
          </ac:spMkLst>
        </pc:spChg>
        <pc:spChg chg="add mod">
          <ac:chgData name="michael vn" userId="7b75a67b6873ef31" providerId="LiveId" clId="{549025A9-FFD4-42BE-ABC7-3AD4287FA110}" dt="2021-08-02T11:49:35.531" v="1631" actId="571"/>
          <ac:spMkLst>
            <pc:docMk/>
            <pc:sldMk cId="2693524701" sldId="258"/>
            <ac:spMk id="36" creationId="{048D3D3D-3D1B-46EB-83CF-9942D24457A2}"/>
          </ac:spMkLst>
        </pc:spChg>
        <pc:spChg chg="mod">
          <ac:chgData name="michael vn" userId="7b75a67b6873ef31" providerId="LiveId" clId="{549025A9-FFD4-42BE-ABC7-3AD4287FA110}" dt="2021-08-28T15:21:36.239" v="10549" actId="164"/>
          <ac:spMkLst>
            <pc:docMk/>
            <pc:sldMk cId="2693524701" sldId="258"/>
            <ac:spMk id="36" creationId="{A2B7A914-D93A-460D-ADB1-E9DA9F0C78B1}"/>
          </ac:spMkLst>
        </pc:spChg>
        <pc:spChg chg="add mod">
          <ac:chgData name="michael vn" userId="7b75a67b6873ef31" providerId="LiveId" clId="{549025A9-FFD4-42BE-ABC7-3AD4287FA110}" dt="2021-08-02T11:49:35.531" v="1631" actId="571"/>
          <ac:spMkLst>
            <pc:docMk/>
            <pc:sldMk cId="2693524701" sldId="258"/>
            <ac:spMk id="37" creationId="{32D7D0F0-78C0-4A50-B915-88D54DED5566}"/>
          </ac:spMkLst>
        </pc:spChg>
        <pc:spChg chg="mod">
          <ac:chgData name="michael vn" userId="7b75a67b6873ef31" providerId="LiveId" clId="{549025A9-FFD4-42BE-ABC7-3AD4287FA110}" dt="2021-08-28T15:21:36.239" v="10549" actId="164"/>
          <ac:spMkLst>
            <pc:docMk/>
            <pc:sldMk cId="2693524701" sldId="258"/>
            <ac:spMk id="37" creationId="{DB1A9A29-B865-43DF-9F0F-9D51967B3D30}"/>
          </ac:spMkLst>
        </pc:spChg>
        <pc:spChg chg="add mod">
          <ac:chgData name="michael vn" userId="7b75a67b6873ef31" providerId="LiveId" clId="{549025A9-FFD4-42BE-ABC7-3AD4287FA110}" dt="2021-08-02T11:49:35.531" v="1631" actId="571"/>
          <ac:spMkLst>
            <pc:docMk/>
            <pc:sldMk cId="2693524701" sldId="258"/>
            <ac:spMk id="38" creationId="{8F1F5215-B444-4587-8A82-2D7613C507FE}"/>
          </ac:spMkLst>
        </pc:spChg>
        <pc:spChg chg="add mod">
          <ac:chgData name="michael vn" userId="7b75a67b6873ef31" providerId="LiveId" clId="{549025A9-FFD4-42BE-ABC7-3AD4287FA110}" dt="2021-08-02T11:49:35.531" v="1631" actId="571"/>
          <ac:spMkLst>
            <pc:docMk/>
            <pc:sldMk cId="2693524701" sldId="258"/>
            <ac:spMk id="39" creationId="{1F944DBE-AEB9-4AD0-B2F2-143B24C89AF1}"/>
          </ac:spMkLst>
        </pc:spChg>
        <pc:spChg chg="mod">
          <ac:chgData name="michael vn" userId="7b75a67b6873ef31" providerId="LiveId" clId="{549025A9-FFD4-42BE-ABC7-3AD4287FA110}" dt="2021-08-03T16:37:19.259" v="3781"/>
          <ac:spMkLst>
            <pc:docMk/>
            <pc:sldMk cId="2693524701" sldId="258"/>
            <ac:spMk id="39" creationId="{71FA7DA2-0510-4AD6-9C83-3798FA717C63}"/>
          </ac:spMkLst>
        </pc:spChg>
        <pc:spChg chg="mod">
          <ac:chgData name="michael vn" userId="7b75a67b6873ef31" providerId="LiveId" clId="{549025A9-FFD4-42BE-ABC7-3AD4287FA110}" dt="2021-08-03T16:37:19.259" v="3781"/>
          <ac:spMkLst>
            <pc:docMk/>
            <pc:sldMk cId="2693524701" sldId="258"/>
            <ac:spMk id="44" creationId="{F53433C9-5A46-45CB-BD68-96A5F16D379D}"/>
          </ac:spMkLst>
        </pc:spChg>
        <pc:spChg chg="add del mod ord">
          <ac:chgData name="michael vn" userId="7b75a67b6873ef31" providerId="LiveId" clId="{549025A9-FFD4-42BE-ABC7-3AD4287FA110}" dt="2021-08-03T16:39:20.276" v="3813" actId="478"/>
          <ac:spMkLst>
            <pc:docMk/>
            <pc:sldMk cId="2693524701" sldId="258"/>
            <ac:spMk id="45" creationId="{BE6FC617-2049-4050-A1BB-5C436E7221BE}"/>
          </ac:spMkLst>
        </pc:spChg>
        <pc:spChg chg="del mod topLvl">
          <ac:chgData name="michael vn" userId="7b75a67b6873ef31" providerId="LiveId" clId="{549025A9-FFD4-42BE-ABC7-3AD4287FA110}" dt="2021-08-02T14:42:30.981" v="2079" actId="478"/>
          <ac:spMkLst>
            <pc:docMk/>
            <pc:sldMk cId="2693524701" sldId="258"/>
            <ac:spMk id="45" creationId="{D4061402-AD14-4F09-9123-A72B023AD74A}"/>
          </ac:spMkLst>
        </pc:spChg>
        <pc:spChg chg="mod">
          <ac:chgData name="michael vn" userId="7b75a67b6873ef31" providerId="LiveId" clId="{549025A9-FFD4-42BE-ABC7-3AD4287FA110}" dt="2021-08-03T16:39:29.556" v="3814"/>
          <ac:spMkLst>
            <pc:docMk/>
            <pc:sldMk cId="2693524701" sldId="258"/>
            <ac:spMk id="47" creationId="{147BB6B7-459C-4724-BB21-2136CDC1A381}"/>
          </ac:spMkLst>
        </pc:spChg>
        <pc:spChg chg="del mod topLvl">
          <ac:chgData name="michael vn" userId="7b75a67b6873ef31" providerId="LiveId" clId="{549025A9-FFD4-42BE-ABC7-3AD4287FA110}" dt="2021-08-02T14:42:30.981" v="2079" actId="478"/>
          <ac:spMkLst>
            <pc:docMk/>
            <pc:sldMk cId="2693524701" sldId="258"/>
            <ac:spMk id="48" creationId="{2FB3DADD-01AB-4074-B8E3-2AEB2481EF61}"/>
          </ac:spMkLst>
        </pc:spChg>
        <pc:spChg chg="mod">
          <ac:chgData name="michael vn" userId="7b75a67b6873ef31" providerId="LiveId" clId="{549025A9-FFD4-42BE-ABC7-3AD4287FA110}" dt="2021-08-03T16:39:43.863" v="3831" actId="20577"/>
          <ac:spMkLst>
            <pc:docMk/>
            <pc:sldMk cId="2693524701" sldId="258"/>
            <ac:spMk id="48" creationId="{65AD0662-9318-49E9-9CD3-A246B1C776CE}"/>
          </ac:spMkLst>
        </pc:spChg>
        <pc:spChg chg="del mod topLvl">
          <ac:chgData name="michael vn" userId="7b75a67b6873ef31" providerId="LiveId" clId="{549025A9-FFD4-42BE-ABC7-3AD4287FA110}" dt="2021-08-02T14:42:30.981" v="2079" actId="478"/>
          <ac:spMkLst>
            <pc:docMk/>
            <pc:sldMk cId="2693524701" sldId="258"/>
            <ac:spMk id="51" creationId="{4B35FECB-5FCA-41FA-85AA-B87FF3A1D3CF}"/>
          </ac:spMkLst>
        </pc:spChg>
        <pc:spChg chg="mod">
          <ac:chgData name="michael vn" userId="7b75a67b6873ef31" providerId="LiveId" clId="{549025A9-FFD4-42BE-ABC7-3AD4287FA110}" dt="2021-08-03T16:39:47.270" v="3832"/>
          <ac:spMkLst>
            <pc:docMk/>
            <pc:sldMk cId="2693524701" sldId="258"/>
            <ac:spMk id="51" creationId="{5BEF5259-A44E-4DB7-B667-3E85616E0201}"/>
          </ac:spMkLst>
        </pc:spChg>
        <pc:spChg chg="add mod">
          <ac:chgData name="michael vn" userId="7b75a67b6873ef31" providerId="LiveId" clId="{549025A9-FFD4-42BE-ABC7-3AD4287FA110}" dt="2021-08-02T15:03:18.549" v="2178" actId="571"/>
          <ac:spMkLst>
            <pc:docMk/>
            <pc:sldMk cId="2693524701" sldId="258"/>
            <ac:spMk id="53" creationId="{122678AC-FB01-42FC-92EA-6C2013CA9F11}"/>
          </ac:spMkLst>
        </pc:spChg>
        <pc:spChg chg="mod">
          <ac:chgData name="michael vn" userId="7b75a67b6873ef31" providerId="LiveId" clId="{549025A9-FFD4-42BE-ABC7-3AD4287FA110}" dt="2021-08-03T16:40:11.008" v="3852" actId="20577"/>
          <ac:spMkLst>
            <pc:docMk/>
            <pc:sldMk cId="2693524701" sldId="258"/>
            <ac:spMk id="53" creationId="{E2727F72-960F-4DFD-9019-D15E5CA9EE44}"/>
          </ac:spMkLst>
        </pc:spChg>
        <pc:spChg chg="add mod">
          <ac:chgData name="michael vn" userId="7b75a67b6873ef31" providerId="LiveId" clId="{549025A9-FFD4-42BE-ABC7-3AD4287FA110}" dt="2021-08-02T15:03:18.549" v="2178" actId="571"/>
          <ac:spMkLst>
            <pc:docMk/>
            <pc:sldMk cId="2693524701" sldId="258"/>
            <ac:spMk id="54" creationId="{CB6D841F-ED22-40BE-A2B0-523DC0EEEB24}"/>
          </ac:spMkLst>
        </pc:spChg>
        <pc:spChg chg="mod">
          <ac:chgData name="michael vn" userId="7b75a67b6873ef31" providerId="LiveId" clId="{549025A9-FFD4-42BE-ABC7-3AD4287FA110}" dt="2021-08-03T16:40:20.507" v="3854"/>
          <ac:spMkLst>
            <pc:docMk/>
            <pc:sldMk cId="2693524701" sldId="258"/>
            <ac:spMk id="55" creationId="{1E02A0CE-EAEE-4C78-B254-23AA20AFEAB3}"/>
          </ac:spMkLst>
        </pc:spChg>
        <pc:spChg chg="mod">
          <ac:chgData name="michael vn" userId="7b75a67b6873ef31" providerId="LiveId" clId="{549025A9-FFD4-42BE-ABC7-3AD4287FA110}" dt="2021-08-03T16:41:04.112" v="3881" actId="20577"/>
          <ac:spMkLst>
            <pc:docMk/>
            <pc:sldMk cId="2693524701" sldId="258"/>
            <ac:spMk id="56" creationId="{CE4E015E-8C2D-4602-9D15-014BADF520C5}"/>
          </ac:spMkLst>
        </pc:spChg>
        <pc:spChg chg="mod">
          <ac:chgData name="michael vn" userId="7b75a67b6873ef31" providerId="LiveId" clId="{549025A9-FFD4-42BE-ABC7-3AD4287FA110}" dt="2021-08-03T16:41:08.867" v="3883"/>
          <ac:spMkLst>
            <pc:docMk/>
            <pc:sldMk cId="2693524701" sldId="258"/>
            <ac:spMk id="58" creationId="{4368A928-1DC9-4DD1-A75E-B6CEA8A09836}"/>
          </ac:spMkLst>
        </pc:spChg>
        <pc:spChg chg="mod">
          <ac:chgData name="michael vn" userId="7b75a67b6873ef31" providerId="LiveId" clId="{549025A9-FFD4-42BE-ABC7-3AD4287FA110}" dt="2021-08-03T16:41:23.889" v="3918" actId="20577"/>
          <ac:spMkLst>
            <pc:docMk/>
            <pc:sldMk cId="2693524701" sldId="258"/>
            <ac:spMk id="59" creationId="{EC15E6F8-4AF1-41B1-B101-8B5F26E471D3}"/>
          </ac:spMkLst>
        </pc:spChg>
        <pc:spChg chg="mod">
          <ac:chgData name="michael vn" userId="7b75a67b6873ef31" providerId="LiveId" clId="{549025A9-FFD4-42BE-ABC7-3AD4287FA110}" dt="2021-08-03T16:41:27.462" v="3920"/>
          <ac:spMkLst>
            <pc:docMk/>
            <pc:sldMk cId="2693524701" sldId="258"/>
            <ac:spMk id="61" creationId="{B1F31002-0FBA-4B98-A69C-BC6B2FF8CEBA}"/>
          </ac:spMkLst>
        </pc:spChg>
        <pc:spChg chg="mod">
          <ac:chgData name="michael vn" userId="7b75a67b6873ef31" providerId="LiveId" clId="{549025A9-FFD4-42BE-ABC7-3AD4287FA110}" dt="2021-08-03T16:41:34.323" v="3942" actId="20577"/>
          <ac:spMkLst>
            <pc:docMk/>
            <pc:sldMk cId="2693524701" sldId="258"/>
            <ac:spMk id="62" creationId="{68F99C2F-BE44-4224-945B-D98E802C6567}"/>
          </ac:spMkLst>
        </pc:spChg>
        <pc:spChg chg="mod">
          <ac:chgData name="michael vn" userId="7b75a67b6873ef31" providerId="LiveId" clId="{549025A9-FFD4-42BE-ABC7-3AD4287FA110}" dt="2021-08-03T16:41:39.195" v="3944"/>
          <ac:spMkLst>
            <pc:docMk/>
            <pc:sldMk cId="2693524701" sldId="258"/>
            <ac:spMk id="64" creationId="{70D9BB5E-5FA5-4D94-980E-E88FAD6E4ABC}"/>
          </ac:spMkLst>
        </pc:spChg>
        <pc:spChg chg="mod">
          <ac:chgData name="michael vn" userId="7b75a67b6873ef31" providerId="LiveId" clId="{549025A9-FFD4-42BE-ABC7-3AD4287FA110}" dt="2021-08-03T16:41:44.352" v="3958" actId="20577"/>
          <ac:spMkLst>
            <pc:docMk/>
            <pc:sldMk cId="2693524701" sldId="258"/>
            <ac:spMk id="65" creationId="{7294A086-8169-4EF3-A670-C381D2E6F5B0}"/>
          </ac:spMkLst>
        </pc:spChg>
        <pc:grpChg chg="add mod">
          <ac:chgData name="michael vn" userId="7b75a67b6873ef31" providerId="LiveId" clId="{549025A9-FFD4-42BE-ABC7-3AD4287FA110}" dt="2021-08-28T15:21:36.239" v="10549" actId="164"/>
          <ac:grpSpMkLst>
            <pc:docMk/>
            <pc:sldMk cId="2693524701" sldId="258"/>
            <ac:grpSpMk id="2" creationId="{8B71D163-1F42-48DC-BB5F-386B71CACEE2}"/>
          </ac:grpSpMkLst>
        </pc:grpChg>
        <pc:grpChg chg="add mod">
          <ac:chgData name="michael vn" userId="7b75a67b6873ef31" providerId="LiveId" clId="{549025A9-FFD4-42BE-ABC7-3AD4287FA110}" dt="2021-08-03T16:51:38.141" v="4024" actId="164"/>
          <ac:grpSpMkLst>
            <pc:docMk/>
            <pc:sldMk cId="2693524701" sldId="258"/>
            <ac:grpSpMk id="2" creationId="{FBC820D4-7550-4DA2-957D-7CAE373D8DDA}"/>
          </ac:grpSpMkLst>
        </pc:grpChg>
        <pc:grpChg chg="add mod">
          <ac:chgData name="michael vn" userId="7b75a67b6873ef31" providerId="LiveId" clId="{549025A9-FFD4-42BE-ABC7-3AD4287FA110}" dt="2021-08-03T16:33:10.983" v="3709" actId="1076"/>
          <ac:grpSpMkLst>
            <pc:docMk/>
            <pc:sldMk cId="2693524701" sldId="258"/>
            <ac:grpSpMk id="21" creationId="{4F5D24FC-5653-4780-9033-4D54DBD8D83D}"/>
          </ac:grpSpMkLst>
        </pc:grpChg>
        <pc:grpChg chg="mod">
          <ac:chgData name="michael vn" userId="7b75a67b6873ef31" providerId="LiveId" clId="{549025A9-FFD4-42BE-ABC7-3AD4287FA110}" dt="2021-08-03T16:31:44.930" v="3661"/>
          <ac:grpSpMkLst>
            <pc:docMk/>
            <pc:sldMk cId="2693524701" sldId="258"/>
            <ac:grpSpMk id="22" creationId="{A162C9B8-0A83-49D0-B29E-BDF19EB48395}"/>
          </ac:grpSpMkLst>
        </pc:grpChg>
        <pc:grpChg chg="add mod ord">
          <ac:chgData name="michael vn" userId="7b75a67b6873ef31" providerId="LiveId" clId="{549025A9-FFD4-42BE-ABC7-3AD4287FA110}" dt="2021-08-28T15:21:36.239" v="10549" actId="164"/>
          <ac:grpSpMkLst>
            <pc:docMk/>
            <pc:sldMk cId="2693524701" sldId="258"/>
            <ac:grpSpMk id="35" creationId="{82319658-02EE-4338-B739-856A738D71A4}"/>
          </ac:grpSpMkLst>
        </pc:grpChg>
        <pc:grpChg chg="add del mod">
          <ac:chgData name="michael vn" userId="7b75a67b6873ef31" providerId="LiveId" clId="{549025A9-FFD4-42BE-ABC7-3AD4287FA110}" dt="2021-08-03T16:37:19.999" v="3782"/>
          <ac:grpSpMkLst>
            <pc:docMk/>
            <pc:sldMk cId="2693524701" sldId="258"/>
            <ac:grpSpMk id="38" creationId="{6059BA85-1DCD-4036-A517-420FB841C547}"/>
          </ac:grpSpMkLst>
        </pc:grpChg>
        <pc:grpChg chg="add del mod">
          <ac:chgData name="michael vn" userId="7b75a67b6873ef31" providerId="LiveId" clId="{549025A9-FFD4-42BE-ABC7-3AD4287FA110}" dt="2021-08-02T14:42:22.691" v="2076" actId="165"/>
          <ac:grpSpMkLst>
            <pc:docMk/>
            <pc:sldMk cId="2693524701" sldId="258"/>
            <ac:grpSpMk id="44" creationId="{8891D53D-4A08-4DF8-8D69-97D4FB948966}"/>
          </ac:grpSpMkLst>
        </pc:grpChg>
        <pc:grpChg chg="add mod ord">
          <ac:chgData name="michael vn" userId="7b75a67b6873ef31" providerId="LiveId" clId="{549025A9-FFD4-42BE-ABC7-3AD4287FA110}" dt="2021-08-03T16:40:45.912" v="3858" actId="408"/>
          <ac:grpSpMkLst>
            <pc:docMk/>
            <pc:sldMk cId="2693524701" sldId="258"/>
            <ac:grpSpMk id="46" creationId="{EB6A65B3-7F0B-47AD-A855-753483AEAD67}"/>
          </ac:grpSpMkLst>
        </pc:grpChg>
        <pc:grpChg chg="add del mod">
          <ac:chgData name="michael vn" userId="7b75a67b6873ef31" providerId="LiveId" clId="{549025A9-FFD4-42BE-ABC7-3AD4287FA110}" dt="2021-08-02T14:42:25.614" v="2077" actId="165"/>
          <ac:grpSpMkLst>
            <pc:docMk/>
            <pc:sldMk cId="2693524701" sldId="258"/>
            <ac:grpSpMk id="47" creationId="{376C080E-228E-462F-8284-4DE888E69561}"/>
          </ac:grpSpMkLst>
        </pc:grpChg>
        <pc:grpChg chg="add mod ord">
          <ac:chgData name="michael vn" userId="7b75a67b6873ef31" providerId="LiveId" clId="{549025A9-FFD4-42BE-ABC7-3AD4287FA110}" dt="2021-08-03T16:40:45.912" v="3858" actId="408"/>
          <ac:grpSpMkLst>
            <pc:docMk/>
            <pc:sldMk cId="2693524701" sldId="258"/>
            <ac:grpSpMk id="50" creationId="{3257DFA3-7A89-48A9-8301-70EC98E47074}"/>
          </ac:grpSpMkLst>
        </pc:grpChg>
        <pc:grpChg chg="add del mod">
          <ac:chgData name="michael vn" userId="7b75a67b6873ef31" providerId="LiveId" clId="{549025A9-FFD4-42BE-ABC7-3AD4287FA110}" dt="2021-08-02T14:42:28.303" v="2078" actId="165"/>
          <ac:grpSpMkLst>
            <pc:docMk/>
            <pc:sldMk cId="2693524701" sldId="258"/>
            <ac:grpSpMk id="50" creationId="{B2968733-6102-4271-A4B1-18B516916BA5}"/>
          </ac:grpSpMkLst>
        </pc:grpChg>
        <pc:grpChg chg="add mod ord">
          <ac:chgData name="michael vn" userId="7b75a67b6873ef31" providerId="LiveId" clId="{549025A9-FFD4-42BE-ABC7-3AD4287FA110}" dt="2021-08-03T16:41:59.043" v="3961" actId="465"/>
          <ac:grpSpMkLst>
            <pc:docMk/>
            <pc:sldMk cId="2693524701" sldId="258"/>
            <ac:grpSpMk id="54" creationId="{CB46C4F9-972F-4021-8F83-5A350ADC4F5F}"/>
          </ac:grpSpMkLst>
        </pc:grpChg>
        <pc:grpChg chg="add mod ord">
          <ac:chgData name="michael vn" userId="7b75a67b6873ef31" providerId="LiveId" clId="{549025A9-FFD4-42BE-ABC7-3AD4287FA110}" dt="2021-08-03T16:41:56.483" v="3960" actId="408"/>
          <ac:grpSpMkLst>
            <pc:docMk/>
            <pc:sldMk cId="2693524701" sldId="258"/>
            <ac:grpSpMk id="57" creationId="{F5EC495B-E040-4537-A2F9-F791424B3C09}"/>
          </ac:grpSpMkLst>
        </pc:grpChg>
        <pc:grpChg chg="add mod ord">
          <ac:chgData name="michael vn" userId="7b75a67b6873ef31" providerId="LiveId" clId="{549025A9-FFD4-42BE-ABC7-3AD4287FA110}" dt="2021-08-03T16:41:59.043" v="3961" actId="465"/>
          <ac:grpSpMkLst>
            <pc:docMk/>
            <pc:sldMk cId="2693524701" sldId="258"/>
            <ac:grpSpMk id="60" creationId="{6EC0793A-C7F0-430A-A059-F7296B8ACE0C}"/>
          </ac:grpSpMkLst>
        </pc:grpChg>
        <pc:grpChg chg="add mod ord">
          <ac:chgData name="michael vn" userId="7b75a67b6873ef31" providerId="LiveId" clId="{549025A9-FFD4-42BE-ABC7-3AD4287FA110}" dt="2021-08-03T16:41:50.515" v="3959" actId="167"/>
          <ac:grpSpMkLst>
            <pc:docMk/>
            <pc:sldMk cId="2693524701" sldId="258"/>
            <ac:grpSpMk id="63" creationId="{44989A7B-D1CB-4489-95A5-DF954E491976}"/>
          </ac:grpSpMkLst>
        </pc:grpChg>
        <pc:picChg chg="mod">
          <ac:chgData name="michael vn" userId="7b75a67b6873ef31" providerId="LiveId" clId="{549025A9-FFD4-42BE-ABC7-3AD4287FA110}" dt="2021-08-12T15:05:33.602" v="4931" actId="207"/>
          <ac:picMkLst>
            <pc:docMk/>
            <pc:sldMk cId="2693524701" sldId="258"/>
            <ac:picMk id="3" creationId="{9D445DBB-A22E-44D9-A616-3A8E0733E67B}"/>
          </ac:picMkLst>
        </pc:picChg>
        <pc:picChg chg="del mod">
          <ac:chgData name="michael vn" userId="7b75a67b6873ef31" providerId="LiveId" clId="{549025A9-FFD4-42BE-ABC7-3AD4287FA110}" dt="2021-08-02T11:47:50.284" v="1616" actId="478"/>
          <ac:picMkLst>
            <pc:docMk/>
            <pc:sldMk cId="2693524701" sldId="258"/>
            <ac:picMk id="4" creationId="{62E96847-B99D-4106-8DA3-7F3D78AE3DAC}"/>
          </ac:picMkLst>
        </pc:picChg>
        <pc:picChg chg="add mod">
          <ac:chgData name="michael vn" userId="7b75a67b6873ef31" providerId="LiveId" clId="{549025A9-FFD4-42BE-ABC7-3AD4287FA110}" dt="2021-08-12T15:05:33.602" v="4931" actId="207"/>
          <ac:picMkLst>
            <pc:docMk/>
            <pc:sldMk cId="2693524701" sldId="258"/>
            <ac:picMk id="19" creationId="{5684A7B0-5398-42A0-9AAC-D736723D2351}"/>
          </ac:picMkLst>
        </pc:picChg>
        <pc:picChg chg="add del mod">
          <ac:chgData name="michael vn" userId="7b75a67b6873ef31" providerId="LiveId" clId="{549025A9-FFD4-42BE-ABC7-3AD4287FA110}" dt="2021-08-02T16:36:10.804" v="2561" actId="478"/>
          <ac:picMkLst>
            <pc:docMk/>
            <pc:sldMk cId="2693524701" sldId="258"/>
            <ac:picMk id="20" creationId="{7ED783F5-DBBC-4AB7-B2C4-67B6AD9EBCB3}"/>
          </ac:picMkLst>
        </pc:picChg>
        <pc:picChg chg="add mod">
          <ac:chgData name="michael vn" userId="7b75a67b6873ef31" providerId="LiveId" clId="{549025A9-FFD4-42BE-ABC7-3AD4287FA110}" dt="2021-08-28T15:21:36.239" v="10549" actId="164"/>
          <ac:picMkLst>
            <pc:docMk/>
            <pc:sldMk cId="2693524701" sldId="258"/>
            <ac:picMk id="40" creationId="{FF623721-01D0-42F9-A92F-6EFD6760CF49}"/>
          </ac:picMkLst>
        </pc:picChg>
        <pc:picChg chg="add mod">
          <ac:chgData name="michael vn" userId="7b75a67b6873ef31" providerId="LiveId" clId="{549025A9-FFD4-42BE-ABC7-3AD4287FA110}" dt="2021-08-12T15:05:33.602" v="4931" actId="207"/>
          <ac:picMkLst>
            <pc:docMk/>
            <pc:sldMk cId="2693524701" sldId="258"/>
            <ac:picMk id="41" creationId="{0A9E4B89-D288-45F3-A4B5-9521FE4654D2}"/>
          </ac:picMkLst>
        </pc:picChg>
        <pc:picChg chg="add mod">
          <ac:chgData name="michael vn" userId="7b75a67b6873ef31" providerId="LiveId" clId="{549025A9-FFD4-42BE-ABC7-3AD4287FA110}" dt="2021-08-12T15:05:33.602" v="4931" actId="207"/>
          <ac:picMkLst>
            <pc:docMk/>
            <pc:sldMk cId="2693524701" sldId="258"/>
            <ac:picMk id="42" creationId="{9D52F310-9646-460B-ADC0-182F7F005482}"/>
          </ac:picMkLst>
        </pc:picChg>
        <pc:picChg chg="add mod">
          <ac:chgData name="michael vn" userId="7b75a67b6873ef31" providerId="LiveId" clId="{549025A9-FFD4-42BE-ABC7-3AD4287FA110}" dt="2021-08-12T15:05:33.602" v="4931" actId="207"/>
          <ac:picMkLst>
            <pc:docMk/>
            <pc:sldMk cId="2693524701" sldId="258"/>
            <ac:picMk id="43" creationId="{33B17389-E46D-4198-AC7F-6B7479900170}"/>
          </ac:picMkLst>
        </pc:picChg>
        <pc:picChg chg="del mod topLvl">
          <ac:chgData name="michael vn" userId="7b75a67b6873ef31" providerId="LiveId" clId="{549025A9-FFD4-42BE-ABC7-3AD4287FA110}" dt="2021-08-02T16:36:30.820" v="2566" actId="478"/>
          <ac:picMkLst>
            <pc:docMk/>
            <pc:sldMk cId="2693524701" sldId="258"/>
            <ac:picMk id="46" creationId="{C78763F4-AA0D-4F25-9E1F-539F36F9200E}"/>
          </ac:picMkLst>
        </pc:picChg>
        <pc:picChg chg="mod topLvl">
          <ac:chgData name="michael vn" userId="7b75a67b6873ef31" providerId="LiveId" clId="{549025A9-FFD4-42BE-ABC7-3AD4287FA110}" dt="2021-08-12T15:05:33.602" v="4931" actId="207"/>
          <ac:picMkLst>
            <pc:docMk/>
            <pc:sldMk cId="2693524701" sldId="258"/>
            <ac:picMk id="49" creationId="{2FF18E2C-E92F-418F-8C8A-882DE36E8052}"/>
          </ac:picMkLst>
        </pc:picChg>
        <pc:picChg chg="mod topLvl">
          <ac:chgData name="michael vn" userId="7b75a67b6873ef31" providerId="LiveId" clId="{549025A9-FFD4-42BE-ABC7-3AD4287FA110}" dt="2021-08-12T15:05:33.602" v="4931" actId="207"/>
          <ac:picMkLst>
            <pc:docMk/>
            <pc:sldMk cId="2693524701" sldId="258"/>
            <ac:picMk id="52" creationId="{05302823-0BA7-41AD-9695-A9A3BD6FB430}"/>
          </ac:picMkLst>
        </pc:picChg>
      </pc:sldChg>
      <pc:sldChg chg="addSp delSp modSp new mod modTransition setBg delAnim modAnim">
        <pc:chgData name="michael vn" userId="7b75a67b6873ef31" providerId="LiveId" clId="{549025A9-FFD4-42BE-ABC7-3AD4287FA110}" dt="2021-08-30T19:17:09.156" v="12272" actId="14861"/>
        <pc:sldMkLst>
          <pc:docMk/>
          <pc:sldMk cId="568744474" sldId="259"/>
        </pc:sldMkLst>
        <pc:spChg chg="del">
          <ac:chgData name="michael vn" userId="7b75a67b6873ef31" providerId="LiveId" clId="{549025A9-FFD4-42BE-ABC7-3AD4287FA110}" dt="2021-08-02T11:51:15.224" v="1645" actId="478"/>
          <ac:spMkLst>
            <pc:docMk/>
            <pc:sldMk cId="568744474" sldId="259"/>
            <ac:spMk id="2" creationId="{2960277E-6598-4D17-8E86-B52A6C78C944}"/>
          </ac:spMkLst>
        </pc:spChg>
        <pc:spChg chg="add del mod topLvl">
          <ac:chgData name="michael vn" userId="7b75a67b6873ef31" providerId="LiveId" clId="{549025A9-FFD4-42BE-ABC7-3AD4287FA110}" dt="2021-08-08T19:39:31.497" v="4717" actId="478"/>
          <ac:spMkLst>
            <pc:docMk/>
            <pc:sldMk cId="568744474" sldId="259"/>
            <ac:spMk id="2" creationId="{405F6117-5D3B-4E6E-BE66-D40905184EED}"/>
          </ac:spMkLst>
        </pc:spChg>
        <pc:spChg chg="del">
          <ac:chgData name="michael vn" userId="7b75a67b6873ef31" providerId="LiveId" clId="{549025A9-FFD4-42BE-ABC7-3AD4287FA110}" dt="2021-08-02T11:51:17.053" v="1646" actId="478"/>
          <ac:spMkLst>
            <pc:docMk/>
            <pc:sldMk cId="568744474" sldId="259"/>
            <ac:spMk id="3" creationId="{24708EFD-BC38-4C8B-ABE8-C428A2DF7CA9}"/>
          </ac:spMkLst>
        </pc:spChg>
        <pc:spChg chg="add del mod topLvl">
          <ac:chgData name="michael vn" userId="7b75a67b6873ef31" providerId="LiveId" clId="{549025A9-FFD4-42BE-ABC7-3AD4287FA110}" dt="2021-08-12T15:06:28.061" v="4936" actId="478"/>
          <ac:spMkLst>
            <pc:docMk/>
            <pc:sldMk cId="568744474" sldId="259"/>
            <ac:spMk id="3" creationId="{D5000ED5-9019-4BCE-A104-6CED34645C90}"/>
          </ac:spMkLst>
        </pc:spChg>
        <pc:spChg chg="add del mod">
          <ac:chgData name="michael vn" userId="7b75a67b6873ef31" providerId="LiveId" clId="{549025A9-FFD4-42BE-ABC7-3AD4287FA110}" dt="2021-08-02T14:18:31.081" v="1930" actId="478"/>
          <ac:spMkLst>
            <pc:docMk/>
            <pc:sldMk cId="568744474" sldId="259"/>
            <ac:spMk id="4" creationId="{59368857-6CF8-49DB-8860-55C2CCE8F460}"/>
          </ac:spMkLst>
        </pc:spChg>
        <pc:spChg chg="add del mod topLvl">
          <ac:chgData name="michael vn" userId="7b75a67b6873ef31" providerId="LiveId" clId="{549025A9-FFD4-42BE-ABC7-3AD4287FA110}" dt="2021-08-12T15:06:30.563" v="4938" actId="478"/>
          <ac:spMkLst>
            <pc:docMk/>
            <pc:sldMk cId="568744474" sldId="259"/>
            <ac:spMk id="4" creationId="{C0B0AD75-2418-42B9-8BC1-E89B971F7D23}"/>
          </ac:spMkLst>
        </pc:spChg>
        <pc:spChg chg="add del mod topLvl">
          <ac:chgData name="michael vn" userId="7b75a67b6873ef31" providerId="LiveId" clId="{549025A9-FFD4-42BE-ABC7-3AD4287FA110}" dt="2021-08-12T15:06:29.626" v="4937" actId="478"/>
          <ac:spMkLst>
            <pc:docMk/>
            <pc:sldMk cId="568744474" sldId="259"/>
            <ac:spMk id="5" creationId="{3F5425A2-D0E5-44DC-9B60-D2CC242AA623}"/>
          </ac:spMkLst>
        </pc:spChg>
        <pc:spChg chg="add del mod">
          <ac:chgData name="michael vn" userId="7b75a67b6873ef31" providerId="LiveId" clId="{549025A9-FFD4-42BE-ABC7-3AD4287FA110}" dt="2021-08-02T11:53:31.180" v="1669"/>
          <ac:spMkLst>
            <pc:docMk/>
            <pc:sldMk cId="568744474" sldId="259"/>
            <ac:spMk id="5" creationId="{5CD8380A-E045-4A8D-97A5-A7DA5C5F7C3A}"/>
          </ac:spMkLst>
        </pc:spChg>
        <pc:spChg chg="add del">
          <ac:chgData name="michael vn" userId="7b75a67b6873ef31" providerId="LiveId" clId="{549025A9-FFD4-42BE-ABC7-3AD4287FA110}" dt="2021-08-02T11:52:30.167" v="1659" actId="478"/>
          <ac:spMkLst>
            <pc:docMk/>
            <pc:sldMk cId="568744474" sldId="259"/>
            <ac:spMk id="6" creationId="{AAAD6F67-0E3D-469E-AFFF-3E4234F5B681}"/>
          </ac:spMkLst>
        </pc:spChg>
        <pc:spChg chg="add del mod">
          <ac:chgData name="michael vn" userId="7b75a67b6873ef31" providerId="LiveId" clId="{549025A9-FFD4-42BE-ABC7-3AD4287FA110}" dt="2021-08-02T11:53:31.180" v="1669"/>
          <ac:spMkLst>
            <pc:docMk/>
            <pc:sldMk cId="568744474" sldId="259"/>
            <ac:spMk id="7" creationId="{33F63CDC-0818-47E3-8C41-1C0A38032B46}"/>
          </ac:spMkLst>
        </pc:spChg>
        <pc:spChg chg="add mod ord">
          <ac:chgData name="michael vn" userId="7b75a67b6873ef31" providerId="LiveId" clId="{549025A9-FFD4-42BE-ABC7-3AD4287FA110}" dt="2021-08-08T19:03:30.757" v="4501" actId="1076"/>
          <ac:spMkLst>
            <pc:docMk/>
            <pc:sldMk cId="568744474" sldId="259"/>
            <ac:spMk id="7" creationId="{54CBD4F4-4016-4760-97DB-4EE0FEDF074A}"/>
          </ac:spMkLst>
        </pc:spChg>
        <pc:spChg chg="del mod">
          <ac:chgData name="michael vn" userId="7b75a67b6873ef31" providerId="LiveId" clId="{549025A9-FFD4-42BE-ABC7-3AD4287FA110}" dt="2021-08-03T15:46:30.543" v="3307" actId="478"/>
          <ac:spMkLst>
            <pc:docMk/>
            <pc:sldMk cId="568744474" sldId="259"/>
            <ac:spMk id="8" creationId="{EC3F9937-2B98-4021-975E-9525BB1463D7}"/>
          </ac:spMkLst>
        </pc:spChg>
        <pc:spChg chg="add mod ord topLvl">
          <ac:chgData name="michael vn" userId="7b75a67b6873ef31" providerId="LiveId" clId="{549025A9-FFD4-42BE-ABC7-3AD4287FA110}" dt="2021-08-02T16:37:04.168" v="2577" actId="164"/>
          <ac:spMkLst>
            <pc:docMk/>
            <pc:sldMk cId="568744474" sldId="259"/>
            <ac:spMk id="18" creationId="{AE704EC2-3561-4976-A67E-0405556EA443}"/>
          </ac:spMkLst>
        </pc:spChg>
        <pc:spChg chg="add mod">
          <ac:chgData name="michael vn" userId="7b75a67b6873ef31" providerId="LiveId" clId="{549025A9-FFD4-42BE-ABC7-3AD4287FA110}" dt="2021-08-02T13:44:54.907" v="1766" actId="164"/>
          <ac:spMkLst>
            <pc:docMk/>
            <pc:sldMk cId="568744474" sldId="259"/>
            <ac:spMk id="20" creationId="{FA456C16-C9EF-46AA-8579-A6D357BD15E9}"/>
          </ac:spMkLst>
        </pc:spChg>
        <pc:spChg chg="add mod ord">
          <ac:chgData name="michael vn" userId="7b75a67b6873ef31" providerId="LiveId" clId="{549025A9-FFD4-42BE-ABC7-3AD4287FA110}" dt="2021-08-02T13:44:45.925" v="1764" actId="164"/>
          <ac:spMkLst>
            <pc:docMk/>
            <pc:sldMk cId="568744474" sldId="259"/>
            <ac:spMk id="21" creationId="{24D5BB02-6981-4132-AA70-0699296873C3}"/>
          </ac:spMkLst>
        </pc:spChg>
        <pc:spChg chg="mod ord topLvl">
          <ac:chgData name="michael vn" userId="7b75a67b6873ef31" providerId="LiveId" clId="{549025A9-FFD4-42BE-ABC7-3AD4287FA110}" dt="2021-08-02T13:45:36.170" v="1779" actId="164"/>
          <ac:spMkLst>
            <pc:docMk/>
            <pc:sldMk cId="568744474" sldId="259"/>
            <ac:spMk id="25" creationId="{59E20435-1180-45F5-83F9-9465A8F97FC0}"/>
          </ac:spMkLst>
        </pc:spChg>
        <pc:spChg chg="mod topLvl">
          <ac:chgData name="michael vn" userId="7b75a67b6873ef31" providerId="LiveId" clId="{549025A9-FFD4-42BE-ABC7-3AD4287FA110}" dt="2021-08-02T13:46:35.247" v="1803" actId="164"/>
          <ac:spMkLst>
            <pc:docMk/>
            <pc:sldMk cId="568744474" sldId="259"/>
            <ac:spMk id="29" creationId="{B4379CC1-E179-417D-8838-966AB13568FA}"/>
          </ac:spMkLst>
        </pc:spChg>
        <pc:spChg chg="add mod">
          <ac:chgData name="michael vn" userId="7b75a67b6873ef31" providerId="LiveId" clId="{549025A9-FFD4-42BE-ABC7-3AD4287FA110}" dt="2021-08-02T13:46:32.870" v="1802" actId="164"/>
          <ac:spMkLst>
            <pc:docMk/>
            <pc:sldMk cId="568744474" sldId="259"/>
            <ac:spMk id="31" creationId="{727EA03E-7252-46ED-82E4-0C9D83D34234}"/>
          </ac:spMkLst>
        </pc:spChg>
        <pc:spChg chg="add mod">
          <ac:chgData name="michael vn" userId="7b75a67b6873ef31" providerId="LiveId" clId="{549025A9-FFD4-42BE-ABC7-3AD4287FA110}" dt="2021-08-02T13:46:28.527" v="1801" actId="164"/>
          <ac:spMkLst>
            <pc:docMk/>
            <pc:sldMk cId="568744474" sldId="259"/>
            <ac:spMk id="32" creationId="{DC8C07DE-A50C-4DA3-BD13-AD0BC997AD60}"/>
          </ac:spMkLst>
        </pc:spChg>
        <pc:spChg chg="mod">
          <ac:chgData name="michael vn" userId="7b75a67b6873ef31" providerId="LiveId" clId="{549025A9-FFD4-42BE-ABC7-3AD4287FA110}" dt="2021-08-03T15:46:28.070" v="3306"/>
          <ac:spMkLst>
            <pc:docMk/>
            <pc:sldMk cId="568744474" sldId="259"/>
            <ac:spMk id="47" creationId="{572CB9C8-6F71-49F4-985D-0CD1A581915B}"/>
          </ac:spMkLst>
        </pc:spChg>
        <pc:spChg chg="mod">
          <ac:chgData name="michael vn" userId="7b75a67b6873ef31" providerId="LiveId" clId="{549025A9-FFD4-42BE-ABC7-3AD4287FA110}" dt="2021-08-03T15:46:28.070" v="3306"/>
          <ac:spMkLst>
            <pc:docMk/>
            <pc:sldMk cId="568744474" sldId="259"/>
            <ac:spMk id="48" creationId="{E6933FD5-BF08-4E28-B45D-3D868A50D720}"/>
          </ac:spMkLst>
        </pc:spChg>
        <pc:spChg chg="mod">
          <ac:chgData name="michael vn" userId="7b75a67b6873ef31" providerId="LiveId" clId="{549025A9-FFD4-42BE-ABC7-3AD4287FA110}" dt="2021-08-03T15:46:28.070" v="3306"/>
          <ac:spMkLst>
            <pc:docMk/>
            <pc:sldMk cId="568744474" sldId="259"/>
            <ac:spMk id="49" creationId="{23B6F74A-F9B5-4126-9EEA-2D381B07AB47}"/>
          </ac:spMkLst>
        </pc:spChg>
        <pc:spChg chg="mod">
          <ac:chgData name="michael vn" userId="7b75a67b6873ef31" providerId="LiveId" clId="{549025A9-FFD4-42BE-ABC7-3AD4287FA110}" dt="2021-08-03T15:46:28.070" v="3306"/>
          <ac:spMkLst>
            <pc:docMk/>
            <pc:sldMk cId="568744474" sldId="259"/>
            <ac:spMk id="53" creationId="{11467324-EAA4-489C-A203-64D864ABD6BB}"/>
          </ac:spMkLst>
        </pc:spChg>
        <pc:spChg chg="mod">
          <ac:chgData name="michael vn" userId="7b75a67b6873ef31" providerId="LiveId" clId="{549025A9-FFD4-42BE-ABC7-3AD4287FA110}" dt="2021-08-03T15:46:28.070" v="3306"/>
          <ac:spMkLst>
            <pc:docMk/>
            <pc:sldMk cId="568744474" sldId="259"/>
            <ac:spMk id="54" creationId="{0E3E4B7D-8BA1-4B02-8FF3-97FD5014B935}"/>
          </ac:spMkLst>
        </pc:spChg>
        <pc:spChg chg="mod">
          <ac:chgData name="michael vn" userId="7b75a67b6873ef31" providerId="LiveId" clId="{549025A9-FFD4-42BE-ABC7-3AD4287FA110}" dt="2021-08-03T15:46:28.070" v="3306"/>
          <ac:spMkLst>
            <pc:docMk/>
            <pc:sldMk cId="568744474" sldId="259"/>
            <ac:spMk id="55" creationId="{EDFD7F25-0BEA-4448-A95C-4B7442D2026E}"/>
          </ac:spMkLst>
        </pc:spChg>
        <pc:spChg chg="mod">
          <ac:chgData name="michael vn" userId="7b75a67b6873ef31" providerId="LiveId" clId="{549025A9-FFD4-42BE-ABC7-3AD4287FA110}" dt="2021-08-03T15:46:28.070" v="3306"/>
          <ac:spMkLst>
            <pc:docMk/>
            <pc:sldMk cId="568744474" sldId="259"/>
            <ac:spMk id="59" creationId="{9A255A4B-691C-4B10-AF5F-699E6855E7E4}"/>
          </ac:spMkLst>
        </pc:spChg>
        <pc:spChg chg="mod">
          <ac:chgData name="michael vn" userId="7b75a67b6873ef31" providerId="LiveId" clId="{549025A9-FFD4-42BE-ABC7-3AD4287FA110}" dt="2021-08-03T15:46:28.070" v="3306"/>
          <ac:spMkLst>
            <pc:docMk/>
            <pc:sldMk cId="568744474" sldId="259"/>
            <ac:spMk id="60" creationId="{915E401F-38FC-481A-8D9F-8DDDCA253C44}"/>
          </ac:spMkLst>
        </pc:spChg>
        <pc:spChg chg="mod">
          <ac:chgData name="michael vn" userId="7b75a67b6873ef31" providerId="LiveId" clId="{549025A9-FFD4-42BE-ABC7-3AD4287FA110}" dt="2021-08-08T18:50:31.483" v="4206"/>
          <ac:spMkLst>
            <pc:docMk/>
            <pc:sldMk cId="568744474" sldId="259"/>
            <ac:spMk id="60" creationId="{CC402516-CE34-4E22-8756-DE11B21B1728}"/>
          </ac:spMkLst>
        </pc:spChg>
        <pc:spChg chg="mod">
          <ac:chgData name="michael vn" userId="7b75a67b6873ef31" providerId="LiveId" clId="{549025A9-FFD4-42BE-ABC7-3AD4287FA110}" dt="2021-08-03T15:46:28.070" v="3306"/>
          <ac:spMkLst>
            <pc:docMk/>
            <pc:sldMk cId="568744474" sldId="259"/>
            <ac:spMk id="61" creationId="{44CD163A-CC56-4D2B-8E6A-72599148EDED}"/>
          </ac:spMkLst>
        </pc:spChg>
        <pc:spChg chg="mod">
          <ac:chgData name="michael vn" userId="7b75a67b6873ef31" providerId="LiveId" clId="{549025A9-FFD4-42BE-ABC7-3AD4287FA110}" dt="2021-08-08T18:50:31.483" v="4206"/>
          <ac:spMkLst>
            <pc:docMk/>
            <pc:sldMk cId="568744474" sldId="259"/>
            <ac:spMk id="61" creationId="{E4919708-38FC-4109-8F24-DFE728819354}"/>
          </ac:spMkLst>
        </pc:spChg>
        <pc:spChg chg="add del mod topLvl">
          <ac:chgData name="michael vn" userId="7b75a67b6873ef31" providerId="LiveId" clId="{549025A9-FFD4-42BE-ABC7-3AD4287FA110}" dt="2021-08-12T15:06:27.053" v="4935" actId="478"/>
          <ac:spMkLst>
            <pc:docMk/>
            <pc:sldMk cId="568744474" sldId="259"/>
            <ac:spMk id="63" creationId="{767AEB21-9DB4-42AE-8E25-E78DF1A3A696}"/>
          </ac:spMkLst>
        </pc:spChg>
        <pc:spChg chg="add del mod ord topLvl">
          <ac:chgData name="michael vn" userId="7b75a67b6873ef31" providerId="LiveId" clId="{549025A9-FFD4-42BE-ABC7-3AD4287FA110}" dt="2021-08-12T15:06:27.053" v="4935" actId="478"/>
          <ac:spMkLst>
            <pc:docMk/>
            <pc:sldMk cId="568744474" sldId="259"/>
            <ac:spMk id="64" creationId="{596A1FC1-FF5F-4D2F-B131-5B0DA8F07975}"/>
          </ac:spMkLst>
        </pc:spChg>
        <pc:spChg chg="add del mod topLvl">
          <ac:chgData name="michael vn" userId="7b75a67b6873ef31" providerId="LiveId" clId="{549025A9-FFD4-42BE-ABC7-3AD4287FA110}" dt="2021-08-12T15:06:27.053" v="4935" actId="478"/>
          <ac:spMkLst>
            <pc:docMk/>
            <pc:sldMk cId="568744474" sldId="259"/>
            <ac:spMk id="65" creationId="{5F0AB93C-D414-45C4-960B-F70209A8863C}"/>
          </ac:spMkLst>
        </pc:spChg>
        <pc:spChg chg="mod">
          <ac:chgData name="michael vn" userId="7b75a67b6873ef31" providerId="LiveId" clId="{549025A9-FFD4-42BE-ABC7-3AD4287FA110}" dt="2021-08-03T15:46:28.070" v="3306"/>
          <ac:spMkLst>
            <pc:docMk/>
            <pc:sldMk cId="568744474" sldId="259"/>
            <ac:spMk id="65" creationId="{7E7F6723-4427-4D6D-8850-3839C9EAC1BC}"/>
          </ac:spMkLst>
        </pc:spChg>
        <pc:spChg chg="add del mod topLvl">
          <ac:chgData name="michael vn" userId="7b75a67b6873ef31" providerId="LiveId" clId="{549025A9-FFD4-42BE-ABC7-3AD4287FA110}" dt="2021-08-12T15:06:27.053" v="4935" actId="478"/>
          <ac:spMkLst>
            <pc:docMk/>
            <pc:sldMk cId="568744474" sldId="259"/>
            <ac:spMk id="66" creationId="{077E9BF6-4910-4955-907B-AC938D760A02}"/>
          </ac:spMkLst>
        </pc:spChg>
        <pc:spChg chg="mod">
          <ac:chgData name="michael vn" userId="7b75a67b6873ef31" providerId="LiveId" clId="{549025A9-FFD4-42BE-ABC7-3AD4287FA110}" dt="2021-08-03T15:46:28.070" v="3306"/>
          <ac:spMkLst>
            <pc:docMk/>
            <pc:sldMk cId="568744474" sldId="259"/>
            <ac:spMk id="66" creationId="{AE5DC1FD-960D-4C70-B933-2C07796AECDA}"/>
          </ac:spMkLst>
        </pc:spChg>
        <pc:spChg chg="mod">
          <ac:chgData name="michael vn" userId="7b75a67b6873ef31" providerId="LiveId" clId="{549025A9-FFD4-42BE-ABC7-3AD4287FA110}" dt="2021-08-03T15:46:28.070" v="3306"/>
          <ac:spMkLst>
            <pc:docMk/>
            <pc:sldMk cId="568744474" sldId="259"/>
            <ac:spMk id="67" creationId="{098B9A43-637D-4242-A9E4-054475FE4E06}"/>
          </ac:spMkLst>
        </pc:spChg>
        <pc:spChg chg="add del mod">
          <ac:chgData name="michael vn" userId="7b75a67b6873ef31" providerId="LiveId" clId="{549025A9-FFD4-42BE-ABC7-3AD4287FA110}" dt="2021-08-08T18:53:51.863" v="4357"/>
          <ac:spMkLst>
            <pc:docMk/>
            <pc:sldMk cId="568744474" sldId="259"/>
            <ac:spMk id="67" creationId="{9A7D0FD8-621C-4DE4-95A8-8A2EE12E1130}"/>
          </ac:spMkLst>
        </pc:spChg>
        <pc:spChg chg="mod">
          <ac:chgData name="michael vn" userId="7b75a67b6873ef31" providerId="LiveId" clId="{549025A9-FFD4-42BE-ABC7-3AD4287FA110}" dt="2021-08-12T15:07:10.417" v="4940"/>
          <ac:spMkLst>
            <pc:docMk/>
            <pc:sldMk cId="568744474" sldId="259"/>
            <ac:spMk id="69" creationId="{BCB9BA79-FED9-4AD2-B908-F5A0AD302E5D}"/>
          </ac:spMkLst>
        </pc:spChg>
        <pc:spChg chg="mod">
          <ac:chgData name="michael vn" userId="7b75a67b6873ef31" providerId="LiveId" clId="{549025A9-FFD4-42BE-ABC7-3AD4287FA110}" dt="2021-08-12T15:07:10.417" v="4940"/>
          <ac:spMkLst>
            <pc:docMk/>
            <pc:sldMk cId="568744474" sldId="259"/>
            <ac:spMk id="70" creationId="{EA5F3DD8-41A6-44B6-A29D-1D1DD824783A}"/>
          </ac:spMkLst>
        </pc:spChg>
        <pc:spChg chg="add del mod topLvl">
          <ac:chgData name="michael vn" userId="7b75a67b6873ef31" providerId="LiveId" clId="{549025A9-FFD4-42BE-ABC7-3AD4287FA110}" dt="2021-08-12T15:06:29.626" v="4937" actId="478"/>
          <ac:spMkLst>
            <pc:docMk/>
            <pc:sldMk cId="568744474" sldId="259"/>
            <ac:spMk id="71" creationId="{23043602-1F7B-4933-AA02-56AE70804453}"/>
          </ac:spMkLst>
        </pc:spChg>
        <pc:spChg chg="mod">
          <ac:chgData name="michael vn" userId="7b75a67b6873ef31" providerId="LiveId" clId="{549025A9-FFD4-42BE-ABC7-3AD4287FA110}" dt="2021-08-03T15:46:28.070" v="3306"/>
          <ac:spMkLst>
            <pc:docMk/>
            <pc:sldMk cId="568744474" sldId="259"/>
            <ac:spMk id="71" creationId="{7AB8C1D3-5399-40E1-9127-8485EBF54032}"/>
          </ac:spMkLst>
        </pc:spChg>
        <pc:spChg chg="mod">
          <ac:chgData name="michael vn" userId="7b75a67b6873ef31" providerId="LiveId" clId="{549025A9-FFD4-42BE-ABC7-3AD4287FA110}" dt="2021-08-03T15:46:28.070" v="3306"/>
          <ac:spMkLst>
            <pc:docMk/>
            <pc:sldMk cId="568744474" sldId="259"/>
            <ac:spMk id="72" creationId="{693048F8-624F-45D2-AD2F-E0BAEF1F6742}"/>
          </ac:spMkLst>
        </pc:spChg>
        <pc:spChg chg="mod">
          <ac:chgData name="michael vn" userId="7b75a67b6873ef31" providerId="LiveId" clId="{549025A9-FFD4-42BE-ABC7-3AD4287FA110}" dt="2021-08-03T15:46:28.070" v="3306"/>
          <ac:spMkLst>
            <pc:docMk/>
            <pc:sldMk cId="568744474" sldId="259"/>
            <ac:spMk id="73" creationId="{24E45665-C6F1-4F98-A193-5931CFB488C0}"/>
          </ac:spMkLst>
        </pc:spChg>
        <pc:spChg chg="mod">
          <ac:chgData name="michael vn" userId="7b75a67b6873ef31" providerId="LiveId" clId="{549025A9-FFD4-42BE-ABC7-3AD4287FA110}" dt="2021-08-12T15:07:42.904" v="4949"/>
          <ac:spMkLst>
            <pc:docMk/>
            <pc:sldMk cId="568744474" sldId="259"/>
            <ac:spMk id="73" creationId="{2A28458F-4A83-48E3-892E-170E9A089459}"/>
          </ac:spMkLst>
        </pc:spChg>
        <pc:spChg chg="mod">
          <ac:chgData name="michael vn" userId="7b75a67b6873ef31" providerId="LiveId" clId="{549025A9-FFD4-42BE-ABC7-3AD4287FA110}" dt="2021-08-12T15:07:42.904" v="4949"/>
          <ac:spMkLst>
            <pc:docMk/>
            <pc:sldMk cId="568744474" sldId="259"/>
            <ac:spMk id="74" creationId="{3F94D0A4-CB66-43BC-9C2A-78D69612672F}"/>
          </ac:spMkLst>
        </pc:spChg>
        <pc:spChg chg="add del mod">
          <ac:chgData name="michael vn" userId="7b75a67b6873ef31" providerId="LiveId" clId="{549025A9-FFD4-42BE-ABC7-3AD4287FA110}" dt="2021-08-03T16:23:44.484" v="3517" actId="478"/>
          <ac:spMkLst>
            <pc:docMk/>
            <pc:sldMk cId="568744474" sldId="259"/>
            <ac:spMk id="74" creationId="{7B7687FC-9BE1-4C19-A4C0-2A57EF3A65F9}"/>
          </ac:spMkLst>
        </pc:spChg>
        <pc:spChg chg="add del mod ord">
          <ac:chgData name="michael vn" userId="7b75a67b6873ef31" providerId="LiveId" clId="{549025A9-FFD4-42BE-ABC7-3AD4287FA110}" dt="2021-08-12T15:06:32.215" v="4939" actId="478"/>
          <ac:spMkLst>
            <pc:docMk/>
            <pc:sldMk cId="568744474" sldId="259"/>
            <ac:spMk id="75" creationId="{9C059AAE-D8FF-4741-A851-0C0319E355FB}"/>
          </ac:spMkLst>
        </pc:spChg>
        <pc:spChg chg="add mod">
          <ac:chgData name="michael vn" userId="7b75a67b6873ef31" providerId="LiveId" clId="{549025A9-FFD4-42BE-ABC7-3AD4287FA110}" dt="2021-08-30T19:17:09.156" v="12272" actId="14861"/>
          <ac:spMkLst>
            <pc:docMk/>
            <pc:sldMk cId="568744474" sldId="259"/>
            <ac:spMk id="75" creationId="{F6129F8F-2676-4DEB-8C60-904523C14228}"/>
          </ac:spMkLst>
        </pc:spChg>
        <pc:spChg chg="add mod">
          <ac:chgData name="michael vn" userId="7b75a67b6873ef31" providerId="LiveId" clId="{549025A9-FFD4-42BE-ABC7-3AD4287FA110}" dt="2021-08-28T15:07:40.943" v="10412" actId="164"/>
          <ac:spMkLst>
            <pc:docMk/>
            <pc:sldMk cId="568744474" sldId="259"/>
            <ac:spMk id="76" creationId="{BAFC1B56-DBC0-4D86-9649-CE173B95C37C}"/>
          </ac:spMkLst>
        </pc:spChg>
        <pc:spChg chg="mod">
          <ac:chgData name="michael vn" userId="7b75a67b6873ef31" providerId="LiveId" clId="{549025A9-FFD4-42BE-ABC7-3AD4287FA110}" dt="2021-08-12T15:07:46.264" v="4951"/>
          <ac:spMkLst>
            <pc:docMk/>
            <pc:sldMk cId="568744474" sldId="259"/>
            <ac:spMk id="77" creationId="{6A6AC1A2-F876-48C1-9F00-42C4E0351FE6}"/>
          </ac:spMkLst>
        </pc:spChg>
        <pc:spChg chg="mod">
          <ac:chgData name="michael vn" userId="7b75a67b6873ef31" providerId="LiveId" clId="{549025A9-FFD4-42BE-ABC7-3AD4287FA110}" dt="2021-08-12T15:07:46.264" v="4951"/>
          <ac:spMkLst>
            <pc:docMk/>
            <pc:sldMk cId="568744474" sldId="259"/>
            <ac:spMk id="78" creationId="{0B0E8D0B-A350-452E-A690-4C55BF399889}"/>
          </ac:spMkLst>
        </pc:spChg>
        <pc:spChg chg="add mod">
          <ac:chgData name="michael vn" userId="7b75a67b6873ef31" providerId="LiveId" clId="{549025A9-FFD4-42BE-ABC7-3AD4287FA110}" dt="2021-08-28T15:07:40.943" v="10412" actId="164"/>
          <ac:spMkLst>
            <pc:docMk/>
            <pc:sldMk cId="568744474" sldId="259"/>
            <ac:spMk id="79" creationId="{7B63B397-7693-426F-A02E-0B26AE10E98B}"/>
          </ac:spMkLst>
        </pc:spChg>
        <pc:spChg chg="mod">
          <ac:chgData name="michael vn" userId="7b75a67b6873ef31" providerId="LiveId" clId="{549025A9-FFD4-42BE-ABC7-3AD4287FA110}" dt="2021-08-12T15:10:00.165" v="4974"/>
          <ac:spMkLst>
            <pc:docMk/>
            <pc:sldMk cId="568744474" sldId="259"/>
            <ac:spMk id="80" creationId="{4354BE3D-1799-4300-8F67-89E5AC4952B7}"/>
          </ac:spMkLst>
        </pc:spChg>
        <pc:spChg chg="add mod">
          <ac:chgData name="michael vn" userId="7b75a67b6873ef31" providerId="LiveId" clId="{549025A9-FFD4-42BE-ABC7-3AD4287FA110}" dt="2021-08-28T15:07:40.943" v="10412" actId="164"/>
          <ac:spMkLst>
            <pc:docMk/>
            <pc:sldMk cId="568744474" sldId="259"/>
            <ac:spMk id="80" creationId="{697674C5-6DDD-40B2-AB29-3B94B76786B7}"/>
          </ac:spMkLst>
        </pc:spChg>
        <pc:spChg chg="add mod">
          <ac:chgData name="michael vn" userId="7b75a67b6873ef31" providerId="LiveId" clId="{549025A9-FFD4-42BE-ABC7-3AD4287FA110}" dt="2021-08-28T15:07:40.943" v="10412" actId="164"/>
          <ac:spMkLst>
            <pc:docMk/>
            <pc:sldMk cId="568744474" sldId="259"/>
            <ac:spMk id="81" creationId="{69F7E9CD-1209-4110-9D6F-7803BAE60C6E}"/>
          </ac:spMkLst>
        </pc:spChg>
        <pc:spChg chg="mod">
          <ac:chgData name="michael vn" userId="7b75a67b6873ef31" providerId="LiveId" clId="{549025A9-FFD4-42BE-ABC7-3AD4287FA110}" dt="2021-08-12T15:10:00.165" v="4974"/>
          <ac:spMkLst>
            <pc:docMk/>
            <pc:sldMk cId="568744474" sldId="259"/>
            <ac:spMk id="81" creationId="{726D1CFF-558C-4F9C-A243-0929B7D940D7}"/>
          </ac:spMkLst>
        </pc:spChg>
        <pc:spChg chg="add mod">
          <ac:chgData name="michael vn" userId="7b75a67b6873ef31" providerId="LiveId" clId="{549025A9-FFD4-42BE-ABC7-3AD4287FA110}" dt="2021-08-28T15:07:40.943" v="10412" actId="164"/>
          <ac:spMkLst>
            <pc:docMk/>
            <pc:sldMk cId="568744474" sldId="259"/>
            <ac:spMk id="82" creationId="{8A24A958-593B-48D3-B3E5-AEEB8AFDA78E}"/>
          </ac:spMkLst>
        </pc:spChg>
        <pc:spChg chg="mod">
          <ac:chgData name="michael vn" userId="7b75a67b6873ef31" providerId="LiveId" clId="{549025A9-FFD4-42BE-ABC7-3AD4287FA110}" dt="2021-08-12T15:10:00.165" v="4974"/>
          <ac:spMkLst>
            <pc:docMk/>
            <pc:sldMk cId="568744474" sldId="259"/>
            <ac:spMk id="83" creationId="{493B4C6E-2F3F-4631-A81C-88D95BE79562}"/>
          </ac:spMkLst>
        </pc:spChg>
        <pc:spChg chg="mod">
          <ac:chgData name="michael vn" userId="7b75a67b6873ef31" providerId="LiveId" clId="{549025A9-FFD4-42BE-ABC7-3AD4287FA110}" dt="2021-08-03T16:44:02.575" v="3980" actId="207"/>
          <ac:spMkLst>
            <pc:docMk/>
            <pc:sldMk cId="568744474" sldId="259"/>
            <ac:spMk id="83" creationId="{8904E198-B992-4AA1-82B8-9D6247627E05}"/>
          </ac:spMkLst>
        </pc:spChg>
        <pc:spChg chg="mod">
          <ac:chgData name="michael vn" userId="7b75a67b6873ef31" providerId="LiveId" clId="{549025A9-FFD4-42BE-ABC7-3AD4287FA110}" dt="2021-08-03T15:46:28.070" v="3306"/>
          <ac:spMkLst>
            <pc:docMk/>
            <pc:sldMk cId="568744474" sldId="259"/>
            <ac:spMk id="84" creationId="{8928A9BC-9B26-4F19-B0B0-013F8633D71A}"/>
          </ac:spMkLst>
        </pc:spChg>
        <pc:spChg chg="mod">
          <ac:chgData name="michael vn" userId="7b75a67b6873ef31" providerId="LiveId" clId="{549025A9-FFD4-42BE-ABC7-3AD4287FA110}" dt="2021-08-12T15:10:00.165" v="4974"/>
          <ac:spMkLst>
            <pc:docMk/>
            <pc:sldMk cId="568744474" sldId="259"/>
            <ac:spMk id="84" creationId="{B123E236-0CA1-4348-A31A-E7B5838DA785}"/>
          </ac:spMkLst>
        </pc:spChg>
        <pc:spChg chg="mod">
          <ac:chgData name="michael vn" userId="7b75a67b6873ef31" providerId="LiveId" clId="{549025A9-FFD4-42BE-ABC7-3AD4287FA110}" dt="2021-08-28T15:08:42.525" v="10419"/>
          <ac:spMkLst>
            <pc:docMk/>
            <pc:sldMk cId="568744474" sldId="259"/>
            <ac:spMk id="85" creationId="{50792BDC-5F48-4A94-A621-3E9007E1BBB4}"/>
          </ac:spMkLst>
        </pc:spChg>
        <pc:spChg chg="mod">
          <ac:chgData name="michael vn" userId="7b75a67b6873ef31" providerId="LiveId" clId="{549025A9-FFD4-42BE-ABC7-3AD4287FA110}" dt="2021-08-03T15:46:28.070" v="3306"/>
          <ac:spMkLst>
            <pc:docMk/>
            <pc:sldMk cId="568744474" sldId="259"/>
            <ac:spMk id="85" creationId="{745CAF51-59EB-416E-A5BF-666A204DBB12}"/>
          </ac:spMkLst>
        </pc:spChg>
        <pc:spChg chg="mod">
          <ac:chgData name="michael vn" userId="7b75a67b6873ef31" providerId="LiveId" clId="{549025A9-FFD4-42BE-ABC7-3AD4287FA110}" dt="2021-08-03T15:46:28.070" v="3306"/>
          <ac:spMkLst>
            <pc:docMk/>
            <pc:sldMk cId="568744474" sldId="259"/>
            <ac:spMk id="86" creationId="{B6FFCE78-92F0-47A8-9779-99A3390CA536}"/>
          </ac:spMkLst>
        </pc:spChg>
        <pc:spChg chg="mod">
          <ac:chgData name="michael vn" userId="7b75a67b6873ef31" providerId="LiveId" clId="{549025A9-FFD4-42BE-ABC7-3AD4287FA110}" dt="2021-08-03T15:46:28.070" v="3306"/>
          <ac:spMkLst>
            <pc:docMk/>
            <pc:sldMk cId="568744474" sldId="259"/>
            <ac:spMk id="90" creationId="{72499182-73F8-4964-BBA4-2CA896F906C6}"/>
          </ac:spMkLst>
        </pc:spChg>
        <pc:spChg chg="mod">
          <ac:chgData name="michael vn" userId="7b75a67b6873ef31" providerId="LiveId" clId="{549025A9-FFD4-42BE-ABC7-3AD4287FA110}" dt="2021-08-03T15:46:28.070" v="3306"/>
          <ac:spMkLst>
            <pc:docMk/>
            <pc:sldMk cId="568744474" sldId="259"/>
            <ac:spMk id="91" creationId="{49F313AF-F7C1-4EA5-9BE5-607B5A3C96E8}"/>
          </ac:spMkLst>
        </pc:spChg>
        <pc:spChg chg="mod">
          <ac:chgData name="michael vn" userId="7b75a67b6873ef31" providerId="LiveId" clId="{549025A9-FFD4-42BE-ABC7-3AD4287FA110}" dt="2021-08-03T15:46:28.070" v="3306"/>
          <ac:spMkLst>
            <pc:docMk/>
            <pc:sldMk cId="568744474" sldId="259"/>
            <ac:spMk id="92" creationId="{81CD185C-1EC3-4338-BD37-223259956BFD}"/>
          </ac:spMkLst>
        </pc:spChg>
        <pc:spChg chg="add mod ord">
          <ac:chgData name="michael vn" userId="7b75a67b6873ef31" providerId="LiveId" clId="{549025A9-FFD4-42BE-ABC7-3AD4287FA110}" dt="2021-08-03T16:24:09.662" v="3530" actId="1037"/>
          <ac:spMkLst>
            <pc:docMk/>
            <pc:sldMk cId="568744474" sldId="259"/>
            <ac:spMk id="94" creationId="{581DDDF0-79BA-418C-90A1-F73E75D5CCE2}"/>
          </ac:spMkLst>
        </pc:spChg>
        <pc:spChg chg="mod">
          <ac:chgData name="michael vn" userId="7b75a67b6873ef31" providerId="LiveId" clId="{549025A9-FFD4-42BE-ABC7-3AD4287FA110}" dt="2021-08-12T15:10:00.165" v="4974"/>
          <ac:spMkLst>
            <pc:docMk/>
            <pc:sldMk cId="568744474" sldId="259"/>
            <ac:spMk id="96" creationId="{02F3ED20-46A2-463F-B211-0E0A95F8162A}"/>
          </ac:spMkLst>
        </pc:spChg>
        <pc:spChg chg="mod">
          <ac:chgData name="michael vn" userId="7b75a67b6873ef31" providerId="LiveId" clId="{549025A9-FFD4-42BE-ABC7-3AD4287FA110}" dt="2021-08-28T15:08:42.525" v="10419"/>
          <ac:spMkLst>
            <pc:docMk/>
            <pc:sldMk cId="568744474" sldId="259"/>
            <ac:spMk id="96" creationId="{3E0ECB64-67AC-461C-BBA7-FB9AF9CF73BB}"/>
          </ac:spMkLst>
        </pc:spChg>
        <pc:spChg chg="mod">
          <ac:chgData name="michael vn" userId="7b75a67b6873ef31" providerId="LiveId" clId="{549025A9-FFD4-42BE-ABC7-3AD4287FA110}" dt="2021-08-28T15:08:42.525" v="10419"/>
          <ac:spMkLst>
            <pc:docMk/>
            <pc:sldMk cId="568744474" sldId="259"/>
            <ac:spMk id="97" creationId="{59EC8F82-80E8-4736-A0D8-8913F1491560}"/>
          </ac:spMkLst>
        </pc:spChg>
        <pc:spChg chg="mod">
          <ac:chgData name="michael vn" userId="7b75a67b6873ef31" providerId="LiveId" clId="{549025A9-FFD4-42BE-ABC7-3AD4287FA110}" dt="2021-08-12T15:10:00.165" v="4974"/>
          <ac:spMkLst>
            <pc:docMk/>
            <pc:sldMk cId="568744474" sldId="259"/>
            <ac:spMk id="97" creationId="{C0A5D8B5-3ADB-4C15-BF21-5901B63E0738}"/>
          </ac:spMkLst>
        </pc:spChg>
        <pc:spChg chg="mod">
          <ac:chgData name="michael vn" userId="7b75a67b6873ef31" providerId="LiveId" clId="{549025A9-FFD4-42BE-ABC7-3AD4287FA110}" dt="2021-08-28T15:19:55.303" v="10538"/>
          <ac:spMkLst>
            <pc:docMk/>
            <pc:sldMk cId="568744474" sldId="259"/>
            <ac:spMk id="99" creationId="{C0220B44-D170-42DA-BB9E-5BF96BBC3441}"/>
          </ac:spMkLst>
        </pc:spChg>
        <pc:spChg chg="mod">
          <ac:chgData name="michael vn" userId="7b75a67b6873ef31" providerId="LiveId" clId="{549025A9-FFD4-42BE-ABC7-3AD4287FA110}" dt="2021-08-12T15:19:08.194" v="5053"/>
          <ac:spMkLst>
            <pc:docMk/>
            <pc:sldMk cId="568744474" sldId="259"/>
            <ac:spMk id="102" creationId="{6D573973-532F-49E8-8BE8-CCBD395AD492}"/>
          </ac:spMkLst>
        </pc:spChg>
        <pc:spChg chg="mod">
          <ac:chgData name="michael vn" userId="7b75a67b6873ef31" providerId="LiveId" clId="{549025A9-FFD4-42BE-ABC7-3AD4287FA110}" dt="2021-08-12T15:19:08.194" v="5053"/>
          <ac:spMkLst>
            <pc:docMk/>
            <pc:sldMk cId="568744474" sldId="259"/>
            <ac:spMk id="103" creationId="{19B092E5-4434-486C-AE53-B79D86F2BD40}"/>
          </ac:spMkLst>
        </pc:spChg>
        <pc:spChg chg="mod">
          <ac:chgData name="michael vn" userId="7b75a67b6873ef31" providerId="LiveId" clId="{549025A9-FFD4-42BE-ABC7-3AD4287FA110}" dt="2021-08-12T15:19:08.194" v="5053"/>
          <ac:spMkLst>
            <pc:docMk/>
            <pc:sldMk cId="568744474" sldId="259"/>
            <ac:spMk id="104" creationId="{4394741C-F6D7-47EC-8A3A-BFE7BA6BAD97}"/>
          </ac:spMkLst>
        </pc:spChg>
        <pc:spChg chg="mod">
          <ac:chgData name="michael vn" userId="7b75a67b6873ef31" providerId="LiveId" clId="{549025A9-FFD4-42BE-ABC7-3AD4287FA110}" dt="2021-08-28T15:19:55.303" v="10538"/>
          <ac:spMkLst>
            <pc:docMk/>
            <pc:sldMk cId="568744474" sldId="259"/>
            <ac:spMk id="133" creationId="{BA1205CD-EDEA-4FFD-ABF5-5D080ECB730F}"/>
          </ac:spMkLst>
        </pc:spChg>
        <pc:spChg chg="mod">
          <ac:chgData name="michael vn" userId="7b75a67b6873ef31" providerId="LiveId" clId="{549025A9-FFD4-42BE-ABC7-3AD4287FA110}" dt="2021-08-28T15:19:55.303" v="10538"/>
          <ac:spMkLst>
            <pc:docMk/>
            <pc:sldMk cId="568744474" sldId="259"/>
            <ac:spMk id="134" creationId="{F455000D-3BDC-4829-B741-0D5EB5437DE5}"/>
          </ac:spMkLst>
        </pc:spChg>
        <pc:spChg chg="mod">
          <ac:chgData name="michael vn" userId="7b75a67b6873ef31" providerId="LiveId" clId="{549025A9-FFD4-42BE-ABC7-3AD4287FA110}" dt="2021-08-28T15:19:55.303" v="10538"/>
          <ac:spMkLst>
            <pc:docMk/>
            <pc:sldMk cId="568744474" sldId="259"/>
            <ac:spMk id="135" creationId="{F78645C6-0FF2-4D21-B4E5-55D9BAF2457D}"/>
          </ac:spMkLst>
        </pc:spChg>
        <pc:spChg chg="mod">
          <ac:chgData name="michael vn" userId="7b75a67b6873ef31" providerId="LiveId" clId="{549025A9-FFD4-42BE-ABC7-3AD4287FA110}" dt="2021-08-28T15:19:55.303" v="10538"/>
          <ac:spMkLst>
            <pc:docMk/>
            <pc:sldMk cId="568744474" sldId="259"/>
            <ac:spMk id="137" creationId="{79C099B4-F932-4118-8502-06FD9DFA324A}"/>
          </ac:spMkLst>
        </pc:spChg>
        <pc:grpChg chg="add del mod">
          <ac:chgData name="michael vn" userId="7b75a67b6873ef31" providerId="LiveId" clId="{549025A9-FFD4-42BE-ABC7-3AD4287FA110}" dt="2021-08-28T15:19:55.046" v="10537" actId="478"/>
          <ac:grpSpMkLst>
            <pc:docMk/>
            <pc:sldMk cId="568744474" sldId="259"/>
            <ac:grpSpMk id="2" creationId="{31C0352F-F60C-411C-AD5D-567AEC92FE15}"/>
          </ac:grpSpMkLst>
        </pc:grpChg>
        <pc:grpChg chg="add del mod">
          <ac:chgData name="michael vn" userId="7b75a67b6873ef31" providerId="LiveId" clId="{549025A9-FFD4-42BE-ABC7-3AD4287FA110}" dt="2021-08-03T15:46:27.696" v="3305" actId="478"/>
          <ac:grpSpMkLst>
            <pc:docMk/>
            <pc:sldMk cId="568744474" sldId="259"/>
            <ac:grpSpMk id="2" creationId="{E4B650F3-F776-423C-A527-C49A3C617714}"/>
          </ac:grpSpMkLst>
        </pc:grpChg>
        <pc:grpChg chg="add del mod">
          <ac:chgData name="michael vn" userId="7b75a67b6873ef31" providerId="LiveId" clId="{549025A9-FFD4-42BE-ABC7-3AD4287FA110}" dt="2021-08-08T19:05:12.362" v="4509" actId="165"/>
          <ac:grpSpMkLst>
            <pc:docMk/>
            <pc:sldMk cId="568744474" sldId="259"/>
            <ac:grpSpMk id="6" creationId="{29F333FC-4516-4DBC-951F-5BAE8A8D49A9}"/>
          </ac:grpSpMkLst>
        </pc:grpChg>
        <pc:grpChg chg="add del mod ord">
          <ac:chgData name="michael vn" userId="7b75a67b6873ef31" providerId="LiveId" clId="{549025A9-FFD4-42BE-ABC7-3AD4287FA110}" dt="2021-08-02T16:36:56.294" v="2574" actId="478"/>
          <ac:grpSpMkLst>
            <pc:docMk/>
            <pc:sldMk cId="568744474" sldId="259"/>
            <ac:grpSpMk id="19" creationId="{E51AF929-F558-4013-B2A2-09E3F6ED96BE}"/>
          </ac:grpSpMkLst>
        </pc:grpChg>
        <pc:grpChg chg="add del mod ord">
          <ac:chgData name="michael vn" userId="7b75a67b6873ef31" providerId="LiveId" clId="{549025A9-FFD4-42BE-ABC7-3AD4287FA110}" dt="2021-08-03T15:46:27.696" v="3305" actId="478"/>
          <ac:grpSpMkLst>
            <pc:docMk/>
            <pc:sldMk cId="568744474" sldId="259"/>
            <ac:grpSpMk id="22" creationId="{752ADC3F-BFA0-4E5E-B451-D9B42FB469E8}"/>
          </ac:grpSpMkLst>
        </pc:grpChg>
        <pc:grpChg chg="add del mod ord">
          <ac:chgData name="michael vn" userId="7b75a67b6873ef31" providerId="LiveId" clId="{549025A9-FFD4-42BE-ABC7-3AD4287FA110}" dt="2021-08-03T15:46:27.696" v="3305" actId="478"/>
          <ac:grpSpMkLst>
            <pc:docMk/>
            <pc:sldMk cId="568744474" sldId="259"/>
            <ac:grpSpMk id="23" creationId="{8934AE97-39FC-456E-947E-8461934DA12A}"/>
          </ac:grpSpMkLst>
        </pc:grpChg>
        <pc:grpChg chg="add del mod">
          <ac:chgData name="michael vn" userId="7b75a67b6873ef31" providerId="LiveId" clId="{549025A9-FFD4-42BE-ABC7-3AD4287FA110}" dt="2021-08-02T13:45:00.181" v="1769" actId="478"/>
          <ac:grpSpMkLst>
            <pc:docMk/>
            <pc:sldMk cId="568744474" sldId="259"/>
            <ac:grpSpMk id="24" creationId="{41BB3801-B11C-49B1-A2FA-A50C38A48234}"/>
          </ac:grpSpMkLst>
        </pc:grpChg>
        <pc:grpChg chg="add del mod ord">
          <ac:chgData name="michael vn" userId="7b75a67b6873ef31" providerId="LiveId" clId="{549025A9-FFD4-42BE-ABC7-3AD4287FA110}" dt="2021-08-03T15:46:27.696" v="3305" actId="478"/>
          <ac:grpSpMkLst>
            <pc:docMk/>
            <pc:sldMk cId="568744474" sldId="259"/>
            <ac:grpSpMk id="27" creationId="{3EEBDB90-647C-4A4D-BBBB-17D92B7FFAE7}"/>
          </ac:grpSpMkLst>
        </pc:grpChg>
        <pc:grpChg chg="add del mod">
          <ac:chgData name="michael vn" userId="7b75a67b6873ef31" providerId="LiveId" clId="{549025A9-FFD4-42BE-ABC7-3AD4287FA110}" dt="2021-08-02T13:45:49.328" v="1785" actId="478"/>
          <ac:grpSpMkLst>
            <pc:docMk/>
            <pc:sldMk cId="568744474" sldId="259"/>
            <ac:grpSpMk id="28" creationId="{3F6C2A87-C0F5-4D6C-A5F6-3444376B8056}"/>
          </ac:grpSpMkLst>
        </pc:grpChg>
        <pc:grpChg chg="add del mod ord">
          <ac:chgData name="michael vn" userId="7b75a67b6873ef31" providerId="LiveId" clId="{549025A9-FFD4-42BE-ABC7-3AD4287FA110}" dt="2021-08-03T15:46:27.696" v="3305" actId="478"/>
          <ac:grpSpMkLst>
            <pc:docMk/>
            <pc:sldMk cId="568744474" sldId="259"/>
            <ac:grpSpMk id="33" creationId="{FE8B9AE6-AB92-4F57-B93C-FA16932AB1B7}"/>
          </ac:grpSpMkLst>
        </pc:grpChg>
        <pc:grpChg chg="add del mod ord">
          <ac:chgData name="michael vn" userId="7b75a67b6873ef31" providerId="LiveId" clId="{549025A9-FFD4-42BE-ABC7-3AD4287FA110}" dt="2021-08-03T15:46:27.696" v="3305" actId="478"/>
          <ac:grpSpMkLst>
            <pc:docMk/>
            <pc:sldMk cId="568744474" sldId="259"/>
            <ac:grpSpMk id="34" creationId="{88FEFFA8-DCCC-44DE-BC6B-97F42B654F0D}"/>
          </ac:grpSpMkLst>
        </pc:grpChg>
        <pc:grpChg chg="add del mod ord">
          <ac:chgData name="michael vn" userId="7b75a67b6873ef31" providerId="LiveId" clId="{549025A9-FFD4-42BE-ABC7-3AD4287FA110}" dt="2021-08-03T15:46:27.696" v="3305" actId="478"/>
          <ac:grpSpMkLst>
            <pc:docMk/>
            <pc:sldMk cId="568744474" sldId="259"/>
            <ac:grpSpMk id="35" creationId="{AA06176A-EFCE-4BA6-9475-83C04FE44AF5}"/>
          </ac:grpSpMkLst>
        </pc:grpChg>
        <pc:grpChg chg="add mod ord">
          <ac:chgData name="michael vn" userId="7b75a67b6873ef31" providerId="LiveId" clId="{549025A9-FFD4-42BE-ABC7-3AD4287FA110}" dt="2021-08-03T16:28:54.229" v="3633" actId="167"/>
          <ac:grpSpMkLst>
            <pc:docMk/>
            <pc:sldMk cId="568744474" sldId="259"/>
            <ac:grpSpMk id="36" creationId="{098AC06B-E215-4F7E-B7F9-8114D591DD6A}"/>
          </ac:grpSpMkLst>
        </pc:grpChg>
        <pc:grpChg chg="mod">
          <ac:chgData name="michael vn" userId="7b75a67b6873ef31" providerId="LiveId" clId="{549025A9-FFD4-42BE-ABC7-3AD4287FA110}" dt="2021-08-03T15:46:28.070" v="3306"/>
          <ac:grpSpMkLst>
            <pc:docMk/>
            <pc:sldMk cId="568744474" sldId="259"/>
            <ac:grpSpMk id="42" creationId="{42F0C7E6-EA6A-432D-B6C0-0629AC46F33E}"/>
          </ac:grpSpMkLst>
        </pc:grpChg>
        <pc:grpChg chg="add mod ord">
          <ac:chgData name="michael vn" userId="7b75a67b6873ef31" providerId="LiveId" clId="{549025A9-FFD4-42BE-ABC7-3AD4287FA110}" dt="2021-08-03T16:28:54.229" v="3633" actId="167"/>
          <ac:grpSpMkLst>
            <pc:docMk/>
            <pc:sldMk cId="568744474" sldId="259"/>
            <ac:grpSpMk id="50" creationId="{B7E4FC15-65CD-4BA2-BCEA-2BC067ABA2F6}"/>
          </ac:grpSpMkLst>
        </pc:grpChg>
        <pc:grpChg chg="mod">
          <ac:chgData name="michael vn" userId="7b75a67b6873ef31" providerId="LiveId" clId="{549025A9-FFD4-42BE-ABC7-3AD4287FA110}" dt="2021-08-03T15:46:28.070" v="3306"/>
          <ac:grpSpMkLst>
            <pc:docMk/>
            <pc:sldMk cId="568744474" sldId="259"/>
            <ac:grpSpMk id="51" creationId="{8B88721F-FA7D-46BF-A5DF-7F1F0FA09243}"/>
          </ac:grpSpMkLst>
        </pc:grpChg>
        <pc:grpChg chg="add mod ord">
          <ac:chgData name="michael vn" userId="7b75a67b6873ef31" providerId="LiveId" clId="{549025A9-FFD4-42BE-ABC7-3AD4287FA110}" dt="2021-08-03T16:28:54.229" v="3633" actId="167"/>
          <ac:grpSpMkLst>
            <pc:docMk/>
            <pc:sldMk cId="568744474" sldId="259"/>
            <ac:grpSpMk id="56" creationId="{97B2DE44-BB12-45D7-B4A1-AB3F021B1833}"/>
          </ac:grpSpMkLst>
        </pc:grpChg>
        <pc:grpChg chg="mod">
          <ac:chgData name="michael vn" userId="7b75a67b6873ef31" providerId="LiveId" clId="{549025A9-FFD4-42BE-ABC7-3AD4287FA110}" dt="2021-08-03T15:46:28.070" v="3306"/>
          <ac:grpSpMkLst>
            <pc:docMk/>
            <pc:sldMk cId="568744474" sldId="259"/>
            <ac:grpSpMk id="57" creationId="{A51B32FC-8E8D-444F-903A-2C0664EBED12}"/>
          </ac:grpSpMkLst>
        </pc:grpChg>
        <pc:grpChg chg="add del mod">
          <ac:chgData name="michael vn" userId="7b75a67b6873ef31" providerId="LiveId" clId="{549025A9-FFD4-42BE-ABC7-3AD4287FA110}" dt="2021-08-08T19:03:41.611" v="4504" actId="478"/>
          <ac:grpSpMkLst>
            <pc:docMk/>
            <pc:sldMk cId="568744474" sldId="259"/>
            <ac:grpSpMk id="59" creationId="{68DE0553-24E8-45A4-80E2-DA58D4FD28D1}"/>
          </ac:grpSpMkLst>
        </pc:grpChg>
        <pc:grpChg chg="add mod ord">
          <ac:chgData name="michael vn" userId="7b75a67b6873ef31" providerId="LiveId" clId="{549025A9-FFD4-42BE-ABC7-3AD4287FA110}" dt="2021-08-03T16:28:54.229" v="3633" actId="167"/>
          <ac:grpSpMkLst>
            <pc:docMk/>
            <pc:sldMk cId="568744474" sldId="259"/>
            <ac:grpSpMk id="62" creationId="{6226BDC4-2208-4A04-8866-02713B8913BC}"/>
          </ac:grpSpMkLst>
        </pc:grpChg>
        <pc:grpChg chg="mod">
          <ac:chgData name="michael vn" userId="7b75a67b6873ef31" providerId="LiveId" clId="{549025A9-FFD4-42BE-ABC7-3AD4287FA110}" dt="2021-08-03T15:46:28.070" v="3306"/>
          <ac:grpSpMkLst>
            <pc:docMk/>
            <pc:sldMk cId="568744474" sldId="259"/>
            <ac:grpSpMk id="63" creationId="{CC33897B-D4C1-4DF4-9817-83347A3E4293}"/>
          </ac:grpSpMkLst>
        </pc:grpChg>
        <pc:grpChg chg="add mod ord">
          <ac:chgData name="michael vn" userId="7b75a67b6873ef31" providerId="LiveId" clId="{549025A9-FFD4-42BE-ABC7-3AD4287FA110}" dt="2021-08-03T16:28:54.229" v="3633" actId="167"/>
          <ac:grpSpMkLst>
            <pc:docMk/>
            <pc:sldMk cId="568744474" sldId="259"/>
            <ac:grpSpMk id="68" creationId="{176CE064-30B2-4957-814C-874F5954C205}"/>
          </ac:grpSpMkLst>
        </pc:grpChg>
        <pc:grpChg chg="add del mod">
          <ac:chgData name="michael vn" userId="7b75a67b6873ef31" providerId="LiveId" clId="{549025A9-FFD4-42BE-ABC7-3AD4287FA110}" dt="2021-08-12T15:09:22.631" v="4963" actId="478"/>
          <ac:grpSpMkLst>
            <pc:docMk/>
            <pc:sldMk cId="568744474" sldId="259"/>
            <ac:grpSpMk id="68" creationId="{2255245C-02E0-414A-895A-B632C89F1E2E}"/>
          </ac:grpSpMkLst>
        </pc:grpChg>
        <pc:grpChg chg="mod">
          <ac:chgData name="michael vn" userId="7b75a67b6873ef31" providerId="LiveId" clId="{549025A9-FFD4-42BE-ABC7-3AD4287FA110}" dt="2021-08-03T15:46:28.070" v="3306"/>
          <ac:grpSpMkLst>
            <pc:docMk/>
            <pc:sldMk cId="568744474" sldId="259"/>
            <ac:grpSpMk id="69" creationId="{8C948AE8-6DCD-4E5E-A45B-A09D530DA582}"/>
          </ac:grpSpMkLst>
        </pc:grpChg>
        <pc:grpChg chg="add del mod">
          <ac:chgData name="michael vn" userId="7b75a67b6873ef31" providerId="LiveId" clId="{549025A9-FFD4-42BE-ABC7-3AD4287FA110}" dt="2021-08-12T15:09:22.631" v="4963" actId="478"/>
          <ac:grpSpMkLst>
            <pc:docMk/>
            <pc:sldMk cId="568744474" sldId="259"/>
            <ac:grpSpMk id="72" creationId="{9FE201EF-973E-48F6-BFEF-B1CEA9CBE014}"/>
          </ac:grpSpMkLst>
        </pc:grpChg>
        <pc:grpChg chg="add del mod">
          <ac:chgData name="michael vn" userId="7b75a67b6873ef31" providerId="LiveId" clId="{549025A9-FFD4-42BE-ABC7-3AD4287FA110}" dt="2021-08-12T15:09:22.631" v="4963" actId="478"/>
          <ac:grpSpMkLst>
            <pc:docMk/>
            <pc:sldMk cId="568744474" sldId="259"/>
            <ac:grpSpMk id="76" creationId="{C8270338-D231-44BE-92F5-F80A56BF10AE}"/>
          </ac:grpSpMkLst>
        </pc:grpChg>
        <pc:grpChg chg="del">
          <ac:chgData name="michael vn" userId="7b75a67b6873ef31" providerId="LiveId" clId="{549025A9-FFD4-42BE-ABC7-3AD4287FA110}" dt="2021-08-28T15:07:53.396" v="10415" actId="478"/>
          <ac:grpSpMkLst>
            <pc:docMk/>
            <pc:sldMk cId="568744474" sldId="259"/>
            <ac:grpSpMk id="77" creationId="{33C7577E-E4AF-4A10-B81A-80EC10370169}"/>
          </ac:grpSpMkLst>
        </pc:grpChg>
        <pc:grpChg chg="add mod">
          <ac:chgData name="michael vn" userId="7b75a67b6873ef31" providerId="LiveId" clId="{549025A9-FFD4-42BE-ABC7-3AD4287FA110}" dt="2021-08-12T15:19:31.674" v="5056" actId="14100"/>
          <ac:grpSpMkLst>
            <pc:docMk/>
            <pc:sldMk cId="568744474" sldId="259"/>
            <ac:grpSpMk id="79" creationId="{6F2EFEB9-04D6-4CA3-9730-A90AEDC8B759}"/>
          </ac:grpSpMkLst>
        </pc:grpChg>
        <pc:grpChg chg="add mod ord">
          <ac:chgData name="michael vn" userId="7b75a67b6873ef31" providerId="LiveId" clId="{549025A9-FFD4-42BE-ABC7-3AD4287FA110}" dt="2021-08-03T16:29:24.576" v="3640" actId="167"/>
          <ac:grpSpMkLst>
            <pc:docMk/>
            <pc:sldMk cId="568744474" sldId="259"/>
            <ac:grpSpMk id="81" creationId="{2F1CC0EB-FC33-408F-A796-B9DD57B8EF54}"/>
          </ac:grpSpMkLst>
        </pc:grpChg>
        <pc:grpChg chg="mod">
          <ac:chgData name="michael vn" userId="7b75a67b6873ef31" providerId="LiveId" clId="{549025A9-FFD4-42BE-ABC7-3AD4287FA110}" dt="2021-08-03T15:46:28.070" v="3306"/>
          <ac:grpSpMkLst>
            <pc:docMk/>
            <pc:sldMk cId="568744474" sldId="259"/>
            <ac:grpSpMk id="82" creationId="{24A194D7-DCA8-4208-A63F-70EFD31A3B4B}"/>
          </ac:grpSpMkLst>
        </pc:grpChg>
        <pc:grpChg chg="add mod">
          <ac:chgData name="michael vn" userId="7b75a67b6873ef31" providerId="LiveId" clId="{549025A9-FFD4-42BE-ABC7-3AD4287FA110}" dt="2021-08-12T15:19:33.175" v="5057" actId="14100"/>
          <ac:grpSpMkLst>
            <pc:docMk/>
            <pc:sldMk cId="568744474" sldId="259"/>
            <ac:grpSpMk id="82" creationId="{EFD60959-0939-4474-B84B-E65D664DF9A9}"/>
          </ac:grpSpMkLst>
        </pc:grpChg>
        <pc:grpChg chg="add del mod ord">
          <ac:chgData name="michael vn" userId="7b75a67b6873ef31" providerId="LiveId" clId="{549025A9-FFD4-42BE-ABC7-3AD4287FA110}" dt="2021-08-30T15:35:30.048" v="10884" actId="478"/>
          <ac:grpSpMkLst>
            <pc:docMk/>
            <pc:sldMk cId="568744474" sldId="259"/>
            <ac:grpSpMk id="83" creationId="{618FFB50-A290-4BE0-BF2C-557F9951EC19}"/>
          </ac:grpSpMkLst>
        </pc:grpChg>
        <pc:grpChg chg="mod">
          <ac:chgData name="michael vn" userId="7b75a67b6873ef31" providerId="LiveId" clId="{549025A9-FFD4-42BE-ABC7-3AD4287FA110}" dt="2021-08-28T15:08:42.525" v="10419"/>
          <ac:grpSpMkLst>
            <pc:docMk/>
            <pc:sldMk cId="568744474" sldId="259"/>
            <ac:grpSpMk id="84" creationId="{C3C9E086-0E75-4672-AF49-0F9916CFD3FA}"/>
          </ac:grpSpMkLst>
        </pc:grpChg>
        <pc:grpChg chg="add mod">
          <ac:chgData name="michael vn" userId="7b75a67b6873ef31" providerId="LiveId" clId="{549025A9-FFD4-42BE-ABC7-3AD4287FA110}" dt="2021-08-12T15:21:23.880" v="5063" actId="14100"/>
          <ac:grpSpMkLst>
            <pc:docMk/>
            <pc:sldMk cId="568744474" sldId="259"/>
            <ac:grpSpMk id="85" creationId="{F4A8D58C-E66D-48AC-A334-521B65404B6F}"/>
          </ac:grpSpMkLst>
        </pc:grpChg>
        <pc:grpChg chg="add mod ord">
          <ac:chgData name="michael vn" userId="7b75a67b6873ef31" providerId="LiveId" clId="{549025A9-FFD4-42BE-ABC7-3AD4287FA110}" dt="2021-08-03T16:28:54.229" v="3633" actId="167"/>
          <ac:grpSpMkLst>
            <pc:docMk/>
            <pc:sldMk cId="568744474" sldId="259"/>
            <ac:grpSpMk id="87" creationId="{A143C969-87E3-4977-B398-0DC43859258A}"/>
          </ac:grpSpMkLst>
        </pc:grpChg>
        <pc:grpChg chg="mod">
          <ac:chgData name="michael vn" userId="7b75a67b6873ef31" providerId="LiveId" clId="{549025A9-FFD4-42BE-ABC7-3AD4287FA110}" dt="2021-08-03T15:46:28.070" v="3306"/>
          <ac:grpSpMkLst>
            <pc:docMk/>
            <pc:sldMk cId="568744474" sldId="259"/>
            <ac:grpSpMk id="88" creationId="{B3953198-4BC1-4A51-BD7C-1244A34A10B5}"/>
          </ac:grpSpMkLst>
        </pc:grpChg>
        <pc:grpChg chg="add mod">
          <ac:chgData name="michael vn" userId="7b75a67b6873ef31" providerId="LiveId" clId="{549025A9-FFD4-42BE-ABC7-3AD4287FA110}" dt="2021-08-28T15:19:59.912" v="10539" actId="1076"/>
          <ac:grpSpMkLst>
            <pc:docMk/>
            <pc:sldMk cId="568744474" sldId="259"/>
            <ac:grpSpMk id="98" creationId="{660C7623-95FF-4FE7-89E7-FAAE70342FA8}"/>
          </ac:grpSpMkLst>
        </pc:grpChg>
        <pc:grpChg chg="add del mod ord">
          <ac:chgData name="michael vn" userId="7b75a67b6873ef31" providerId="LiveId" clId="{549025A9-FFD4-42BE-ABC7-3AD4287FA110}" dt="2021-08-30T15:51:09.355" v="11110" actId="478"/>
          <ac:grpSpMkLst>
            <pc:docMk/>
            <pc:sldMk cId="568744474" sldId="259"/>
            <ac:grpSpMk id="100" creationId="{6B3CEA34-FCFD-437C-AD7C-8CA98A15FAEB}"/>
          </ac:grpSpMkLst>
        </pc:grpChg>
        <pc:grpChg chg="mod">
          <ac:chgData name="michael vn" userId="7b75a67b6873ef31" providerId="LiveId" clId="{549025A9-FFD4-42BE-ABC7-3AD4287FA110}" dt="2021-08-12T15:19:08.194" v="5053"/>
          <ac:grpSpMkLst>
            <pc:docMk/>
            <pc:sldMk cId="568744474" sldId="259"/>
            <ac:grpSpMk id="101" creationId="{BAB62D06-5334-46A8-AC72-5F79E6A0693D}"/>
          </ac:grpSpMkLst>
        </pc:grpChg>
        <pc:grpChg chg="del">
          <ac:chgData name="michael vn" userId="7b75a67b6873ef31" providerId="LiveId" clId="{549025A9-FFD4-42BE-ABC7-3AD4287FA110}" dt="2021-08-28T15:07:53.396" v="10415" actId="478"/>
          <ac:grpSpMkLst>
            <pc:docMk/>
            <pc:sldMk cId="568744474" sldId="259"/>
            <ac:grpSpMk id="106" creationId="{2A8945D5-7DD6-4200-858E-B06FF1E33859}"/>
          </ac:grpSpMkLst>
        </pc:grpChg>
        <pc:grpChg chg="del">
          <ac:chgData name="michael vn" userId="7b75a67b6873ef31" providerId="LiveId" clId="{549025A9-FFD4-42BE-ABC7-3AD4287FA110}" dt="2021-08-28T15:07:53.396" v="10415" actId="478"/>
          <ac:grpSpMkLst>
            <pc:docMk/>
            <pc:sldMk cId="568744474" sldId="259"/>
            <ac:grpSpMk id="109" creationId="{FAC589FA-7080-4E94-8D98-5647F9F99380}"/>
          </ac:grpSpMkLst>
        </pc:grpChg>
        <pc:picChg chg="mod ord">
          <ac:chgData name="michael vn" userId="7b75a67b6873ef31" providerId="LiveId" clId="{549025A9-FFD4-42BE-ABC7-3AD4287FA110}" dt="2021-08-02T13:46:28.527" v="1801" actId="164"/>
          <ac:picMkLst>
            <pc:docMk/>
            <pc:sldMk cId="568744474" sldId="259"/>
            <ac:picMk id="3" creationId="{C0AE18CD-57CC-4EE5-9A8A-37809C5438CA}"/>
          </ac:picMkLst>
        </pc:picChg>
        <pc:picChg chg="mod ord">
          <ac:chgData name="michael vn" userId="7b75a67b6873ef31" providerId="LiveId" clId="{549025A9-FFD4-42BE-ABC7-3AD4287FA110}" dt="2021-08-02T13:46:32.870" v="1802" actId="164"/>
          <ac:picMkLst>
            <pc:docMk/>
            <pc:sldMk cId="568744474" sldId="259"/>
            <ac:picMk id="6" creationId="{06F49ECB-1D38-4E54-A6C1-8561D9F3F6A5}"/>
          </ac:picMkLst>
        </pc:picChg>
        <pc:picChg chg="add mod">
          <ac:chgData name="michael vn" userId="7b75a67b6873ef31" providerId="LiveId" clId="{549025A9-FFD4-42BE-ABC7-3AD4287FA110}" dt="2021-08-12T15:13:55.764" v="5005" actId="1076"/>
          <ac:picMkLst>
            <pc:docMk/>
            <pc:sldMk cId="568744474" sldId="259"/>
            <ac:picMk id="6" creationId="{DEB9450A-C07D-459A-8D5D-B47A0FC73216}"/>
          </ac:picMkLst>
        </pc:picChg>
        <pc:picChg chg="mod ord">
          <ac:chgData name="michael vn" userId="7b75a67b6873ef31" providerId="LiveId" clId="{549025A9-FFD4-42BE-ABC7-3AD4287FA110}" dt="2021-08-02T13:46:35.247" v="1803" actId="164"/>
          <ac:picMkLst>
            <pc:docMk/>
            <pc:sldMk cId="568744474" sldId="259"/>
            <ac:picMk id="9" creationId="{4E9FF12A-6725-4AF7-A53B-D7B58E00D6C1}"/>
          </ac:picMkLst>
        </pc:picChg>
        <pc:picChg chg="add mod ord">
          <ac:chgData name="michael vn" userId="7b75a67b6873ef31" providerId="LiveId" clId="{549025A9-FFD4-42BE-ABC7-3AD4287FA110}" dt="2021-08-02T13:45:36.170" v="1779" actId="164"/>
          <ac:picMkLst>
            <pc:docMk/>
            <pc:sldMk cId="568744474" sldId="259"/>
            <ac:picMk id="11" creationId="{F5D0D45D-7389-410E-A673-7D59751C38E4}"/>
          </ac:picMkLst>
        </pc:picChg>
        <pc:picChg chg="add mod ord">
          <ac:chgData name="michael vn" userId="7b75a67b6873ef31" providerId="LiveId" clId="{549025A9-FFD4-42BE-ABC7-3AD4287FA110}" dt="2021-08-02T13:44:45.925" v="1764" actId="164"/>
          <ac:picMkLst>
            <pc:docMk/>
            <pc:sldMk cId="568744474" sldId="259"/>
            <ac:picMk id="13" creationId="{ED5AE32E-AE87-4621-95ED-3164C4038D63}"/>
          </ac:picMkLst>
        </pc:picChg>
        <pc:picChg chg="add del mod ord topLvl">
          <ac:chgData name="michael vn" userId="7b75a67b6873ef31" providerId="LiveId" clId="{549025A9-FFD4-42BE-ABC7-3AD4287FA110}" dt="2021-08-02T16:36:56.294" v="2574" actId="478"/>
          <ac:picMkLst>
            <pc:docMk/>
            <pc:sldMk cId="568744474" sldId="259"/>
            <ac:picMk id="15" creationId="{316A3C24-1A4E-4196-9287-CB06784EFAA2}"/>
          </ac:picMkLst>
        </pc:picChg>
        <pc:picChg chg="add mod ord">
          <ac:chgData name="michael vn" userId="7b75a67b6873ef31" providerId="LiveId" clId="{549025A9-FFD4-42BE-ABC7-3AD4287FA110}" dt="2021-08-02T13:44:54.907" v="1766" actId="164"/>
          <ac:picMkLst>
            <pc:docMk/>
            <pc:sldMk cId="568744474" sldId="259"/>
            <ac:picMk id="17" creationId="{7BC3D78A-2113-4040-9BB9-51BFE1D4AEEF}"/>
          </ac:picMkLst>
        </pc:picChg>
        <pc:picChg chg="del mod topLvl">
          <ac:chgData name="michael vn" userId="7b75a67b6873ef31" providerId="LiveId" clId="{549025A9-FFD4-42BE-ABC7-3AD4287FA110}" dt="2021-08-02T13:45:00.181" v="1769" actId="478"/>
          <ac:picMkLst>
            <pc:docMk/>
            <pc:sldMk cId="568744474" sldId="259"/>
            <ac:picMk id="26" creationId="{9F1678A6-4CAB-4CF3-81B2-D918AE80FFFE}"/>
          </ac:picMkLst>
        </pc:picChg>
        <pc:picChg chg="del mod topLvl">
          <ac:chgData name="michael vn" userId="7b75a67b6873ef31" providerId="LiveId" clId="{549025A9-FFD4-42BE-ABC7-3AD4287FA110}" dt="2021-08-02T13:45:49.328" v="1785" actId="478"/>
          <ac:picMkLst>
            <pc:docMk/>
            <pc:sldMk cId="568744474" sldId="259"/>
            <ac:picMk id="30" creationId="{1C27B37E-D184-420A-B8F1-4581FB6F7D23}"/>
          </ac:picMkLst>
        </pc:picChg>
        <pc:picChg chg="add del mod">
          <ac:chgData name="michael vn" userId="7b75a67b6873ef31" providerId="LiveId" clId="{549025A9-FFD4-42BE-ABC7-3AD4287FA110}" dt="2021-08-02T14:14:49.563" v="1907" actId="478"/>
          <ac:picMkLst>
            <pc:docMk/>
            <pc:sldMk cId="568744474" sldId="259"/>
            <ac:picMk id="36" creationId="{262D33ED-D6A9-4A24-9294-875E5725CA5E}"/>
          </ac:picMkLst>
        </pc:picChg>
        <pc:picChg chg="add del mod">
          <ac:chgData name="michael vn" userId="7b75a67b6873ef31" providerId="LiveId" clId="{549025A9-FFD4-42BE-ABC7-3AD4287FA110}" dt="2021-08-02T16:36:42.029" v="2570"/>
          <ac:picMkLst>
            <pc:docMk/>
            <pc:sldMk cId="568744474" sldId="259"/>
            <ac:picMk id="36" creationId="{434AD5A6-C96E-41FD-B1AB-49329B942039}"/>
          </ac:picMkLst>
        </pc:picChg>
        <pc:picChg chg="add del mod">
          <ac:chgData name="michael vn" userId="7b75a67b6873ef31" providerId="LiveId" clId="{549025A9-FFD4-42BE-ABC7-3AD4287FA110}" dt="2021-08-02T14:30:13.671" v="2047" actId="478"/>
          <ac:picMkLst>
            <pc:docMk/>
            <pc:sldMk cId="568744474" sldId="259"/>
            <ac:picMk id="37" creationId="{27EAE574-B4A2-4A54-A023-ABB529EA21FA}"/>
          </ac:picMkLst>
        </pc:picChg>
        <pc:picChg chg="add del mod">
          <ac:chgData name="michael vn" userId="7b75a67b6873ef31" providerId="LiveId" clId="{549025A9-FFD4-42BE-ABC7-3AD4287FA110}" dt="2021-08-03T15:46:27.696" v="3305" actId="478"/>
          <ac:picMkLst>
            <pc:docMk/>
            <pc:sldMk cId="568744474" sldId="259"/>
            <ac:picMk id="37" creationId="{95AED90A-39F6-4D77-92FF-F1583BA43990}"/>
          </ac:picMkLst>
        </pc:picChg>
        <pc:picChg chg="add del mod">
          <ac:chgData name="michael vn" userId="7b75a67b6873ef31" providerId="LiveId" clId="{549025A9-FFD4-42BE-ABC7-3AD4287FA110}" dt="2021-08-02T14:30:13.671" v="2047" actId="478"/>
          <ac:picMkLst>
            <pc:docMk/>
            <pc:sldMk cId="568744474" sldId="259"/>
            <ac:picMk id="38" creationId="{0E0A1879-0E92-434F-9A05-ACB0CB6D834C}"/>
          </ac:picMkLst>
        </pc:picChg>
        <pc:picChg chg="add mod">
          <ac:chgData name="michael vn" userId="7b75a67b6873ef31" providerId="LiveId" clId="{549025A9-FFD4-42BE-ABC7-3AD4287FA110}" dt="2021-08-02T16:37:33.046" v="2579" actId="207"/>
          <ac:picMkLst>
            <pc:docMk/>
            <pc:sldMk cId="568744474" sldId="259"/>
            <ac:picMk id="38" creationId="{F80975FC-D8E4-4503-B8AB-1B6330FDD96E}"/>
          </ac:picMkLst>
        </pc:picChg>
        <pc:picChg chg="add del mod">
          <ac:chgData name="michael vn" userId="7b75a67b6873ef31" providerId="LiveId" clId="{549025A9-FFD4-42BE-ABC7-3AD4287FA110}" dt="2021-08-03T15:46:27.696" v="3305" actId="478"/>
          <ac:picMkLst>
            <pc:docMk/>
            <pc:sldMk cId="568744474" sldId="259"/>
            <ac:picMk id="39" creationId="{B8EFCBF2-5F2B-4999-8549-F32FB2766BC4}"/>
          </ac:picMkLst>
        </pc:picChg>
        <pc:picChg chg="add del mod">
          <ac:chgData name="michael vn" userId="7b75a67b6873ef31" providerId="LiveId" clId="{549025A9-FFD4-42BE-ABC7-3AD4287FA110}" dt="2021-08-03T15:46:27.696" v="3305" actId="478"/>
          <ac:picMkLst>
            <pc:docMk/>
            <pc:sldMk cId="568744474" sldId="259"/>
            <ac:picMk id="40" creationId="{CAA0470E-9B0E-4F1E-A3A8-B6F44FF0DFF1}"/>
          </ac:picMkLst>
        </pc:picChg>
        <pc:picChg chg="add del mod">
          <ac:chgData name="michael vn" userId="7b75a67b6873ef31" providerId="LiveId" clId="{549025A9-FFD4-42BE-ABC7-3AD4287FA110}" dt="2021-08-03T15:46:27.696" v="3305" actId="478"/>
          <ac:picMkLst>
            <pc:docMk/>
            <pc:sldMk cId="568744474" sldId="259"/>
            <ac:picMk id="41" creationId="{404446E4-C29B-485F-B9CF-83068A8085BF}"/>
          </ac:picMkLst>
        </pc:picChg>
        <pc:picChg chg="add del mod">
          <ac:chgData name="michael vn" userId="7b75a67b6873ef31" providerId="LiveId" clId="{549025A9-FFD4-42BE-ABC7-3AD4287FA110}" dt="2021-08-02T16:36:43.684" v="2571" actId="478"/>
          <ac:picMkLst>
            <pc:docMk/>
            <pc:sldMk cId="568744474" sldId="259"/>
            <ac:picMk id="42" creationId="{75DD8693-02C3-468B-AF3E-237B4EFDB23F}"/>
          </ac:picMkLst>
        </pc:picChg>
        <pc:picChg chg="add del mod">
          <ac:chgData name="michael vn" userId="7b75a67b6873ef31" providerId="LiveId" clId="{549025A9-FFD4-42BE-ABC7-3AD4287FA110}" dt="2021-08-03T15:46:27.696" v="3305" actId="478"/>
          <ac:picMkLst>
            <pc:docMk/>
            <pc:sldMk cId="568744474" sldId="259"/>
            <ac:picMk id="43" creationId="{B3CC235F-D08D-47F0-A850-3505860D9220}"/>
          </ac:picMkLst>
        </pc:picChg>
        <pc:picChg chg="add del mod">
          <ac:chgData name="michael vn" userId="7b75a67b6873ef31" providerId="LiveId" clId="{549025A9-FFD4-42BE-ABC7-3AD4287FA110}" dt="2021-08-03T15:46:27.696" v="3305" actId="478"/>
          <ac:picMkLst>
            <pc:docMk/>
            <pc:sldMk cId="568744474" sldId="259"/>
            <ac:picMk id="44" creationId="{0A694E83-27B5-4A8B-A027-41263C9904A6}"/>
          </ac:picMkLst>
        </pc:picChg>
        <pc:picChg chg="add del mod">
          <ac:chgData name="michael vn" userId="7b75a67b6873ef31" providerId="LiveId" clId="{549025A9-FFD4-42BE-ABC7-3AD4287FA110}" dt="2021-08-03T15:46:27.696" v="3305" actId="478"/>
          <ac:picMkLst>
            <pc:docMk/>
            <pc:sldMk cId="568744474" sldId="259"/>
            <ac:picMk id="45" creationId="{CF97E60D-D013-4889-9BE4-2A44719D0E70}"/>
          </ac:picMkLst>
        </pc:picChg>
        <pc:picChg chg="mod">
          <ac:chgData name="michael vn" userId="7b75a67b6873ef31" providerId="LiveId" clId="{549025A9-FFD4-42BE-ABC7-3AD4287FA110}" dt="2021-08-03T15:46:28.070" v="3306"/>
          <ac:picMkLst>
            <pc:docMk/>
            <pc:sldMk cId="568744474" sldId="259"/>
            <ac:picMk id="46" creationId="{D9DA0B3D-82B4-4DAB-B643-86A1643A6AFE}"/>
          </ac:picMkLst>
        </pc:picChg>
        <pc:picChg chg="mod">
          <ac:chgData name="michael vn" userId="7b75a67b6873ef31" providerId="LiveId" clId="{549025A9-FFD4-42BE-ABC7-3AD4287FA110}" dt="2021-08-03T15:46:28.070" v="3306"/>
          <ac:picMkLst>
            <pc:docMk/>
            <pc:sldMk cId="568744474" sldId="259"/>
            <ac:picMk id="52" creationId="{0CA4D4C1-9321-4503-8F9F-2C75637AA636}"/>
          </ac:picMkLst>
        </pc:picChg>
        <pc:picChg chg="mod">
          <ac:chgData name="michael vn" userId="7b75a67b6873ef31" providerId="LiveId" clId="{549025A9-FFD4-42BE-ABC7-3AD4287FA110}" dt="2021-08-03T15:46:28.070" v="3306"/>
          <ac:picMkLst>
            <pc:docMk/>
            <pc:sldMk cId="568744474" sldId="259"/>
            <ac:picMk id="58" creationId="{1566185D-A1B5-49A3-994B-14399B4E6E8C}"/>
          </ac:picMkLst>
        </pc:picChg>
        <pc:picChg chg="mod">
          <ac:chgData name="michael vn" userId="7b75a67b6873ef31" providerId="LiveId" clId="{549025A9-FFD4-42BE-ABC7-3AD4287FA110}" dt="2021-08-03T16:44:21.797" v="3982" actId="207"/>
          <ac:picMkLst>
            <pc:docMk/>
            <pc:sldMk cId="568744474" sldId="259"/>
            <ac:picMk id="64" creationId="{9CBD92B1-0797-4C37-BE43-AFA97965094F}"/>
          </ac:picMkLst>
        </pc:picChg>
        <pc:picChg chg="mod">
          <ac:chgData name="michael vn" userId="7b75a67b6873ef31" providerId="LiveId" clId="{549025A9-FFD4-42BE-ABC7-3AD4287FA110}" dt="2021-08-03T15:46:28.070" v="3306"/>
          <ac:picMkLst>
            <pc:docMk/>
            <pc:sldMk cId="568744474" sldId="259"/>
            <ac:picMk id="70" creationId="{E7465D3F-F9B1-4E8A-8E26-C81BB715BCC8}"/>
          </ac:picMkLst>
        </pc:picChg>
        <pc:picChg chg="add mod">
          <ac:chgData name="michael vn" userId="7b75a67b6873ef31" providerId="LiveId" clId="{549025A9-FFD4-42BE-ABC7-3AD4287FA110}" dt="2021-08-03T16:19:01.392" v="3489" actId="14861"/>
          <ac:picMkLst>
            <pc:docMk/>
            <pc:sldMk cId="568744474" sldId="259"/>
            <ac:picMk id="75" creationId="{5F5FAC97-F8DE-4C45-9601-F4058FAB0741}"/>
          </ac:picMkLst>
        </pc:picChg>
        <pc:picChg chg="add mod">
          <ac:chgData name="michael vn" userId="7b75a67b6873ef31" providerId="LiveId" clId="{549025A9-FFD4-42BE-ABC7-3AD4287FA110}" dt="2021-08-03T16:19:05.828" v="3490" actId="14861"/>
          <ac:picMkLst>
            <pc:docMk/>
            <pc:sldMk cId="568744474" sldId="259"/>
            <ac:picMk id="76" creationId="{397C7C2B-D55C-47D9-B722-92CEA5E0651E}"/>
          </ac:picMkLst>
        </pc:picChg>
        <pc:picChg chg="add mod">
          <ac:chgData name="michael vn" userId="7b75a67b6873ef31" providerId="LiveId" clId="{549025A9-FFD4-42BE-ABC7-3AD4287FA110}" dt="2021-08-03T16:19:09.278" v="3491" actId="14861"/>
          <ac:picMkLst>
            <pc:docMk/>
            <pc:sldMk cId="568744474" sldId="259"/>
            <ac:picMk id="77" creationId="{E971EB15-BB1D-427E-BFCD-7EE87A204108}"/>
          </ac:picMkLst>
        </pc:picChg>
        <pc:picChg chg="add del mod">
          <ac:chgData name="michael vn" userId="7b75a67b6873ef31" providerId="LiveId" clId="{549025A9-FFD4-42BE-ABC7-3AD4287FA110}" dt="2021-08-03T16:25:59.427" v="3551" actId="478"/>
          <ac:picMkLst>
            <pc:docMk/>
            <pc:sldMk cId="568744474" sldId="259"/>
            <ac:picMk id="78" creationId="{73521045-C2B2-4B75-8A20-66A0CE7DFFDD}"/>
          </ac:picMkLst>
        </pc:picChg>
        <pc:picChg chg="add mod">
          <ac:chgData name="michael vn" userId="7b75a67b6873ef31" providerId="LiveId" clId="{549025A9-FFD4-42BE-ABC7-3AD4287FA110}" dt="2021-08-03T16:18:52.449" v="3487" actId="14861"/>
          <ac:picMkLst>
            <pc:docMk/>
            <pc:sldMk cId="568744474" sldId="259"/>
            <ac:picMk id="79" creationId="{497ADFEB-FA1E-436F-BFE3-575A8794DA57}"/>
          </ac:picMkLst>
        </pc:picChg>
        <pc:picChg chg="add mod">
          <ac:chgData name="michael vn" userId="7b75a67b6873ef31" providerId="LiveId" clId="{549025A9-FFD4-42BE-ABC7-3AD4287FA110}" dt="2021-08-03T16:18:57.579" v="3488" actId="14861"/>
          <ac:picMkLst>
            <pc:docMk/>
            <pc:sldMk cId="568744474" sldId="259"/>
            <ac:picMk id="80" creationId="{CF846974-CBA2-41E0-925B-EF9983840353}"/>
          </ac:picMkLst>
        </pc:picChg>
        <pc:picChg chg="mod">
          <ac:chgData name="michael vn" userId="7b75a67b6873ef31" providerId="LiveId" clId="{549025A9-FFD4-42BE-ABC7-3AD4287FA110}" dt="2021-08-03T15:46:28.070" v="3306"/>
          <ac:picMkLst>
            <pc:docMk/>
            <pc:sldMk cId="568744474" sldId="259"/>
            <ac:picMk id="89" creationId="{C0589B45-8620-4C30-86B2-43B3D47B2A99}"/>
          </ac:picMkLst>
        </pc:picChg>
        <pc:picChg chg="add mod">
          <ac:chgData name="michael vn" userId="7b75a67b6873ef31" providerId="LiveId" clId="{549025A9-FFD4-42BE-ABC7-3AD4287FA110}" dt="2021-08-03T16:19:13.898" v="3492" actId="14861"/>
          <ac:picMkLst>
            <pc:docMk/>
            <pc:sldMk cId="568744474" sldId="259"/>
            <ac:picMk id="93" creationId="{5AC88574-6878-4F21-8215-D9F4B64DB181}"/>
          </ac:picMkLst>
        </pc:picChg>
        <pc:picChg chg="add mod">
          <ac:chgData name="michael vn" userId="7b75a67b6873ef31" providerId="LiveId" clId="{549025A9-FFD4-42BE-ABC7-3AD4287FA110}" dt="2021-08-03T16:26:03.693" v="3553" actId="2084"/>
          <ac:picMkLst>
            <pc:docMk/>
            <pc:sldMk cId="568744474" sldId="259"/>
            <ac:picMk id="95" creationId="{180BF861-06FC-4CCD-A334-0F6D6D67D7E0}"/>
          </ac:picMkLst>
        </pc:picChg>
        <pc:picChg chg="add mod">
          <ac:chgData name="michael vn" userId="7b75a67b6873ef31" providerId="LiveId" clId="{549025A9-FFD4-42BE-ABC7-3AD4287FA110}" dt="2021-08-12T15:14:33.641" v="5008" actId="1076"/>
          <ac:picMkLst>
            <pc:docMk/>
            <pc:sldMk cId="568744474" sldId="259"/>
            <ac:picMk id="98" creationId="{FC6DFC5A-1C49-4550-B87E-CE638E5BABE8}"/>
          </ac:picMkLst>
        </pc:picChg>
        <pc:picChg chg="add mod">
          <ac:chgData name="michael vn" userId="7b75a67b6873ef31" providerId="LiveId" clId="{549025A9-FFD4-42BE-ABC7-3AD4287FA110}" dt="2021-08-12T15:14:37.005" v="5009" actId="1076"/>
          <ac:picMkLst>
            <pc:docMk/>
            <pc:sldMk cId="568744474" sldId="259"/>
            <ac:picMk id="99" creationId="{2061E7EF-F297-4D62-9ACA-BCC62F853F78}"/>
          </ac:picMkLst>
        </pc:picChg>
        <pc:picChg chg="del">
          <ac:chgData name="michael vn" userId="7b75a67b6873ef31" providerId="LiveId" clId="{549025A9-FFD4-42BE-ABC7-3AD4287FA110}" dt="2021-08-28T15:07:53.396" v="10415" actId="478"/>
          <ac:picMkLst>
            <pc:docMk/>
            <pc:sldMk cId="568744474" sldId="259"/>
            <ac:picMk id="130" creationId="{E42E1508-3FEA-417A-9139-3936969AAEE9}"/>
          </ac:picMkLst>
        </pc:picChg>
        <pc:picChg chg="del">
          <ac:chgData name="michael vn" userId="7b75a67b6873ef31" providerId="LiveId" clId="{549025A9-FFD4-42BE-ABC7-3AD4287FA110}" dt="2021-08-28T15:07:53.396" v="10415" actId="478"/>
          <ac:picMkLst>
            <pc:docMk/>
            <pc:sldMk cId="568744474" sldId="259"/>
            <ac:picMk id="131" creationId="{9D32634D-ED3D-4B85-870B-AD930C02FEEF}"/>
          </ac:picMkLst>
        </pc:picChg>
        <pc:picChg chg="del">
          <ac:chgData name="michael vn" userId="7b75a67b6873ef31" providerId="LiveId" clId="{549025A9-FFD4-42BE-ABC7-3AD4287FA110}" dt="2021-08-28T15:07:53.396" v="10415" actId="478"/>
          <ac:picMkLst>
            <pc:docMk/>
            <pc:sldMk cId="568744474" sldId="259"/>
            <ac:picMk id="132" creationId="{4633DC0C-E53E-41EF-9182-546A1B47A533}"/>
          </ac:picMkLst>
        </pc:picChg>
      </pc:sldChg>
      <pc:sldChg chg="add del">
        <pc:chgData name="michael vn" userId="7b75a67b6873ef31" providerId="LiveId" clId="{549025A9-FFD4-42BE-ABC7-3AD4287FA110}" dt="2021-07-28T15:24:27.821" v="811" actId="47"/>
        <pc:sldMkLst>
          <pc:docMk/>
          <pc:sldMk cId="1379862856" sldId="259"/>
        </pc:sldMkLst>
      </pc:sldChg>
      <pc:sldChg chg="addSp delSp modSp add del mod">
        <pc:chgData name="michael vn" userId="7b75a67b6873ef31" providerId="LiveId" clId="{549025A9-FFD4-42BE-ABC7-3AD4287FA110}" dt="2021-08-02T14:18:54.463" v="1932" actId="47"/>
        <pc:sldMkLst>
          <pc:docMk/>
          <pc:sldMk cId="793604969" sldId="260"/>
        </pc:sldMkLst>
        <pc:picChg chg="mod">
          <ac:chgData name="michael vn" userId="7b75a67b6873ef31" providerId="LiveId" clId="{549025A9-FFD4-42BE-ABC7-3AD4287FA110}" dt="2021-08-02T14:16:31.346" v="1927" actId="1076"/>
          <ac:picMkLst>
            <pc:docMk/>
            <pc:sldMk cId="793604969" sldId="260"/>
            <ac:picMk id="36" creationId="{262D33ED-D6A9-4A24-9294-875E5725CA5E}"/>
          </ac:picMkLst>
        </pc:picChg>
        <pc:picChg chg="del">
          <ac:chgData name="michael vn" userId="7b75a67b6873ef31" providerId="LiveId" clId="{549025A9-FFD4-42BE-ABC7-3AD4287FA110}" dt="2021-08-02T14:15:40.327" v="1915" actId="478"/>
          <ac:picMkLst>
            <pc:docMk/>
            <pc:sldMk cId="793604969" sldId="260"/>
            <ac:picMk id="37" creationId="{27EAE574-B4A2-4A54-A023-ABB529EA21FA}"/>
          </ac:picMkLst>
        </pc:picChg>
        <pc:picChg chg="del">
          <ac:chgData name="michael vn" userId="7b75a67b6873ef31" providerId="LiveId" clId="{549025A9-FFD4-42BE-ABC7-3AD4287FA110}" dt="2021-08-02T14:15:40.327" v="1915" actId="478"/>
          <ac:picMkLst>
            <pc:docMk/>
            <pc:sldMk cId="793604969" sldId="260"/>
            <ac:picMk id="38" creationId="{0E0A1879-0E92-434F-9A05-ACB0CB6D834C}"/>
          </ac:picMkLst>
        </pc:picChg>
        <pc:picChg chg="del">
          <ac:chgData name="michael vn" userId="7b75a67b6873ef31" providerId="LiveId" clId="{549025A9-FFD4-42BE-ABC7-3AD4287FA110}" dt="2021-08-02T14:15:40.327" v="1915" actId="478"/>
          <ac:picMkLst>
            <pc:docMk/>
            <pc:sldMk cId="793604969" sldId="260"/>
            <ac:picMk id="39" creationId="{B8EFCBF2-5F2B-4999-8549-F32FB2766BC4}"/>
          </ac:picMkLst>
        </pc:picChg>
        <pc:picChg chg="del">
          <ac:chgData name="michael vn" userId="7b75a67b6873ef31" providerId="LiveId" clId="{549025A9-FFD4-42BE-ABC7-3AD4287FA110}" dt="2021-08-02T14:15:40.327" v="1915" actId="478"/>
          <ac:picMkLst>
            <pc:docMk/>
            <pc:sldMk cId="793604969" sldId="260"/>
            <ac:picMk id="40" creationId="{CAA0470E-9B0E-4F1E-A3A8-B6F44FF0DFF1}"/>
          </ac:picMkLst>
        </pc:picChg>
        <pc:picChg chg="del">
          <ac:chgData name="michael vn" userId="7b75a67b6873ef31" providerId="LiveId" clId="{549025A9-FFD4-42BE-ABC7-3AD4287FA110}" dt="2021-08-02T14:15:40.327" v="1915" actId="478"/>
          <ac:picMkLst>
            <pc:docMk/>
            <pc:sldMk cId="793604969" sldId="260"/>
            <ac:picMk id="41" creationId="{404446E4-C29B-485F-B9CF-83068A8085BF}"/>
          </ac:picMkLst>
        </pc:picChg>
        <pc:picChg chg="del">
          <ac:chgData name="michael vn" userId="7b75a67b6873ef31" providerId="LiveId" clId="{549025A9-FFD4-42BE-ABC7-3AD4287FA110}" dt="2021-08-02T14:15:40.327" v="1915" actId="478"/>
          <ac:picMkLst>
            <pc:docMk/>
            <pc:sldMk cId="793604969" sldId="260"/>
            <ac:picMk id="42" creationId="{75DD8693-02C3-468B-AF3E-237B4EFDB23F}"/>
          </ac:picMkLst>
        </pc:picChg>
        <pc:picChg chg="add del mod">
          <ac:chgData name="michael vn" userId="7b75a67b6873ef31" providerId="LiveId" clId="{549025A9-FFD4-42BE-ABC7-3AD4287FA110}" dt="2021-08-02T14:14:19.262" v="1901"/>
          <ac:picMkLst>
            <pc:docMk/>
            <pc:sldMk cId="793604969" sldId="260"/>
            <ac:picMk id="43" creationId="{59534E9D-C6EB-4891-A48B-049D834510A5}"/>
          </ac:picMkLst>
        </pc:picChg>
        <pc:picChg chg="add del mod">
          <ac:chgData name="michael vn" userId="7b75a67b6873ef31" providerId="LiveId" clId="{549025A9-FFD4-42BE-ABC7-3AD4287FA110}" dt="2021-08-02T14:14:18.966" v="1900"/>
          <ac:picMkLst>
            <pc:docMk/>
            <pc:sldMk cId="793604969" sldId="260"/>
            <ac:picMk id="44" creationId="{2E37566B-1C03-4B07-996E-F83EDC57EEBD}"/>
          </ac:picMkLst>
        </pc:picChg>
        <pc:picChg chg="add mod">
          <ac:chgData name="michael vn" userId="7b75a67b6873ef31" providerId="LiveId" clId="{549025A9-FFD4-42BE-ABC7-3AD4287FA110}" dt="2021-08-02T14:15:40.607" v="1916"/>
          <ac:picMkLst>
            <pc:docMk/>
            <pc:sldMk cId="793604969" sldId="260"/>
            <ac:picMk id="45" creationId="{6E0BB68C-DA63-450F-A8A3-6256837EBD91}"/>
          </ac:picMkLst>
        </pc:picChg>
        <pc:picChg chg="add mod">
          <ac:chgData name="michael vn" userId="7b75a67b6873ef31" providerId="LiveId" clId="{549025A9-FFD4-42BE-ABC7-3AD4287FA110}" dt="2021-08-02T14:15:40.607" v="1916"/>
          <ac:picMkLst>
            <pc:docMk/>
            <pc:sldMk cId="793604969" sldId="260"/>
            <ac:picMk id="46" creationId="{FA2EEB3C-CAB0-457F-93B7-E37A1F3FF82C}"/>
          </ac:picMkLst>
        </pc:picChg>
        <pc:picChg chg="add mod">
          <ac:chgData name="michael vn" userId="7b75a67b6873ef31" providerId="LiveId" clId="{549025A9-FFD4-42BE-ABC7-3AD4287FA110}" dt="2021-08-02T14:15:40.607" v="1916"/>
          <ac:picMkLst>
            <pc:docMk/>
            <pc:sldMk cId="793604969" sldId="260"/>
            <ac:picMk id="47" creationId="{19331489-2BE6-430C-9BFA-41574EE494FB}"/>
          </ac:picMkLst>
        </pc:picChg>
        <pc:picChg chg="add mod">
          <ac:chgData name="michael vn" userId="7b75a67b6873ef31" providerId="LiveId" clId="{549025A9-FFD4-42BE-ABC7-3AD4287FA110}" dt="2021-08-02T14:15:40.607" v="1916"/>
          <ac:picMkLst>
            <pc:docMk/>
            <pc:sldMk cId="793604969" sldId="260"/>
            <ac:picMk id="48" creationId="{3CF58813-D7C2-4DF3-9B96-89AB4DE10218}"/>
          </ac:picMkLst>
        </pc:picChg>
        <pc:picChg chg="add mod">
          <ac:chgData name="michael vn" userId="7b75a67b6873ef31" providerId="LiveId" clId="{549025A9-FFD4-42BE-ABC7-3AD4287FA110}" dt="2021-08-02T14:15:40.607" v="1916"/>
          <ac:picMkLst>
            <pc:docMk/>
            <pc:sldMk cId="793604969" sldId="260"/>
            <ac:picMk id="49" creationId="{EDE4CBD8-08FB-4C7C-B710-779EE846F821}"/>
          </ac:picMkLst>
        </pc:picChg>
        <pc:picChg chg="add mod">
          <ac:chgData name="michael vn" userId="7b75a67b6873ef31" providerId="LiveId" clId="{549025A9-FFD4-42BE-ABC7-3AD4287FA110}" dt="2021-08-02T14:15:40.607" v="1916"/>
          <ac:picMkLst>
            <pc:docMk/>
            <pc:sldMk cId="793604969" sldId="260"/>
            <ac:picMk id="50" creationId="{B710A473-8C34-495F-8E7E-66AE6AA4648A}"/>
          </ac:picMkLst>
        </pc:picChg>
      </pc:sldChg>
      <pc:sldChg chg="addSp delSp modSp new mod modTransition setBg modAnim">
        <pc:chgData name="michael vn" userId="7b75a67b6873ef31" providerId="LiveId" clId="{549025A9-FFD4-42BE-ABC7-3AD4287FA110}" dt="2021-08-16T21:09:09.295" v="10293"/>
        <pc:sldMkLst>
          <pc:docMk/>
          <pc:sldMk cId="2734863396" sldId="260"/>
        </pc:sldMkLst>
        <pc:spChg chg="add del">
          <ac:chgData name="michael vn" userId="7b75a67b6873ef31" providerId="LiveId" clId="{549025A9-FFD4-42BE-ABC7-3AD4287FA110}" dt="2021-08-16T16:19:25.234" v="8902" actId="478"/>
          <ac:spMkLst>
            <pc:docMk/>
            <pc:sldMk cId="2734863396" sldId="260"/>
            <ac:spMk id="2" creationId="{698357DC-9A76-4AFE-86AB-AED0B9C60DB5}"/>
          </ac:spMkLst>
        </pc:spChg>
        <pc:spChg chg="del">
          <ac:chgData name="michael vn" userId="7b75a67b6873ef31" providerId="LiveId" clId="{549025A9-FFD4-42BE-ABC7-3AD4287FA110}" dt="2021-08-02T14:19:26.973" v="1941" actId="478"/>
          <ac:spMkLst>
            <pc:docMk/>
            <pc:sldMk cId="2734863396" sldId="260"/>
            <ac:spMk id="2" creationId="{E11074C5-EFDD-43C8-97C0-4F9386BCD41F}"/>
          </ac:spMkLst>
        </pc:spChg>
        <pc:spChg chg="del">
          <ac:chgData name="michael vn" userId="7b75a67b6873ef31" providerId="LiveId" clId="{549025A9-FFD4-42BE-ABC7-3AD4287FA110}" dt="2021-08-02T14:19:27.705" v="1942" actId="478"/>
          <ac:spMkLst>
            <pc:docMk/>
            <pc:sldMk cId="2734863396" sldId="260"/>
            <ac:spMk id="3" creationId="{115311EF-0D41-474D-BBEE-BC372CF2850D}"/>
          </ac:spMkLst>
        </pc:spChg>
        <pc:spChg chg="mod">
          <ac:chgData name="michael vn" userId="7b75a67b6873ef31" providerId="LiveId" clId="{549025A9-FFD4-42BE-ABC7-3AD4287FA110}" dt="2021-08-02T14:19:23.990" v="1940"/>
          <ac:spMkLst>
            <pc:docMk/>
            <pc:sldMk cId="2734863396" sldId="260"/>
            <ac:spMk id="5" creationId="{B915EABA-583E-4A80-8E2D-D0658F38AD9D}"/>
          </ac:spMkLst>
        </pc:spChg>
        <pc:spChg chg="mod">
          <ac:chgData name="michael vn" userId="7b75a67b6873ef31" providerId="LiveId" clId="{549025A9-FFD4-42BE-ABC7-3AD4287FA110}" dt="2021-08-02T14:19:23.990" v="1940"/>
          <ac:spMkLst>
            <pc:docMk/>
            <pc:sldMk cId="2734863396" sldId="260"/>
            <ac:spMk id="8" creationId="{DFEC01D6-1CCE-4081-8F14-5CC74589884E}"/>
          </ac:spMkLst>
        </pc:spChg>
        <pc:spChg chg="mod">
          <ac:chgData name="michael vn" userId="7b75a67b6873ef31" providerId="LiveId" clId="{549025A9-FFD4-42BE-ABC7-3AD4287FA110}" dt="2021-08-02T14:19:23.990" v="1940"/>
          <ac:spMkLst>
            <pc:docMk/>
            <pc:sldMk cId="2734863396" sldId="260"/>
            <ac:spMk id="11" creationId="{48EC5CFB-E269-4C1F-95D6-4EADFA679771}"/>
          </ac:spMkLst>
        </pc:spChg>
        <pc:spChg chg="mod">
          <ac:chgData name="michael vn" userId="7b75a67b6873ef31" providerId="LiveId" clId="{549025A9-FFD4-42BE-ABC7-3AD4287FA110}" dt="2021-08-02T14:19:23.990" v="1940"/>
          <ac:spMkLst>
            <pc:docMk/>
            <pc:sldMk cId="2734863396" sldId="260"/>
            <ac:spMk id="14" creationId="{9E47E4D9-50EB-4445-9132-48C33731A04F}"/>
          </ac:spMkLst>
        </pc:spChg>
        <pc:spChg chg="mod">
          <ac:chgData name="michael vn" userId="7b75a67b6873ef31" providerId="LiveId" clId="{549025A9-FFD4-42BE-ABC7-3AD4287FA110}" dt="2021-08-02T14:19:23.990" v="1940"/>
          <ac:spMkLst>
            <pc:docMk/>
            <pc:sldMk cId="2734863396" sldId="260"/>
            <ac:spMk id="17" creationId="{9399826A-5154-45C1-8FC8-EB7652F6A083}"/>
          </ac:spMkLst>
        </pc:spChg>
        <pc:spChg chg="mod">
          <ac:chgData name="michael vn" userId="7b75a67b6873ef31" providerId="LiveId" clId="{549025A9-FFD4-42BE-ABC7-3AD4287FA110}" dt="2021-08-02T14:19:23.990" v="1940"/>
          <ac:spMkLst>
            <pc:docMk/>
            <pc:sldMk cId="2734863396" sldId="260"/>
            <ac:spMk id="20" creationId="{444B7C84-DFAD-4F88-9EB8-EF154EB1E34B}"/>
          </ac:spMkLst>
        </pc:spChg>
        <pc:spChg chg="mod">
          <ac:chgData name="michael vn" userId="7b75a67b6873ef31" providerId="LiveId" clId="{549025A9-FFD4-42BE-ABC7-3AD4287FA110}" dt="2021-08-02T14:19:23.990" v="1940"/>
          <ac:spMkLst>
            <pc:docMk/>
            <pc:sldMk cId="2734863396" sldId="260"/>
            <ac:spMk id="23" creationId="{968DE55B-513A-4D08-91A4-886F3094405B}"/>
          </ac:spMkLst>
        </pc:spChg>
        <pc:spChg chg="add del mod">
          <ac:chgData name="michael vn" userId="7b75a67b6873ef31" providerId="LiveId" clId="{549025A9-FFD4-42BE-ABC7-3AD4287FA110}" dt="2021-08-03T15:50:41.535" v="3353" actId="478"/>
          <ac:spMkLst>
            <pc:docMk/>
            <pc:sldMk cId="2734863396" sldId="260"/>
            <ac:spMk id="25" creationId="{2D246CF7-4E6C-4E42-96CF-4DE83BDD2424}"/>
          </ac:spMkLst>
        </pc:spChg>
        <pc:spChg chg="mod">
          <ac:chgData name="michael vn" userId="7b75a67b6873ef31" providerId="LiveId" clId="{549025A9-FFD4-42BE-ABC7-3AD4287FA110}" dt="2021-08-02T16:37:41.048" v="2581"/>
          <ac:spMkLst>
            <pc:docMk/>
            <pc:sldMk cId="2734863396" sldId="260"/>
            <ac:spMk id="37" creationId="{6D9B3DEC-2C86-478E-9BB3-BAE3FC41E3B3}"/>
          </ac:spMkLst>
        </pc:spChg>
        <pc:spChg chg="mod">
          <ac:chgData name="michael vn" userId="7b75a67b6873ef31" providerId="LiveId" clId="{549025A9-FFD4-42BE-ABC7-3AD4287FA110}" dt="2021-08-03T15:50:41.872" v="3354"/>
          <ac:spMkLst>
            <pc:docMk/>
            <pc:sldMk cId="2734863396" sldId="260"/>
            <ac:spMk id="41" creationId="{1818C2F6-BBE5-406B-BDC8-EF4AE46DD068}"/>
          </ac:spMkLst>
        </pc:spChg>
        <pc:spChg chg="mod">
          <ac:chgData name="michael vn" userId="7b75a67b6873ef31" providerId="LiveId" clId="{549025A9-FFD4-42BE-ABC7-3AD4287FA110}" dt="2021-08-03T15:50:41.872" v="3354"/>
          <ac:spMkLst>
            <pc:docMk/>
            <pc:sldMk cId="2734863396" sldId="260"/>
            <ac:spMk id="42" creationId="{7C744248-6887-4A56-9F20-F17DC903E7D1}"/>
          </ac:spMkLst>
        </pc:spChg>
        <pc:spChg chg="mod">
          <ac:chgData name="michael vn" userId="7b75a67b6873ef31" providerId="LiveId" clId="{549025A9-FFD4-42BE-ABC7-3AD4287FA110}" dt="2021-08-03T15:50:41.872" v="3354"/>
          <ac:spMkLst>
            <pc:docMk/>
            <pc:sldMk cId="2734863396" sldId="260"/>
            <ac:spMk id="43" creationId="{B2E170AC-7BC1-401E-ACA6-7872E54F672F}"/>
          </ac:spMkLst>
        </pc:spChg>
        <pc:spChg chg="mod">
          <ac:chgData name="michael vn" userId="7b75a67b6873ef31" providerId="LiveId" clId="{549025A9-FFD4-42BE-ABC7-3AD4287FA110}" dt="2021-08-03T15:50:41.872" v="3354"/>
          <ac:spMkLst>
            <pc:docMk/>
            <pc:sldMk cId="2734863396" sldId="260"/>
            <ac:spMk id="47" creationId="{39757227-0DC1-4AA6-9E4D-DC7283882356}"/>
          </ac:spMkLst>
        </pc:spChg>
        <pc:spChg chg="mod">
          <ac:chgData name="michael vn" userId="7b75a67b6873ef31" providerId="LiveId" clId="{549025A9-FFD4-42BE-ABC7-3AD4287FA110}" dt="2021-08-03T15:50:41.872" v="3354"/>
          <ac:spMkLst>
            <pc:docMk/>
            <pc:sldMk cId="2734863396" sldId="260"/>
            <ac:spMk id="48" creationId="{E718F5C8-D691-48CA-A26F-C0B9F15E4FCB}"/>
          </ac:spMkLst>
        </pc:spChg>
        <pc:spChg chg="mod">
          <ac:chgData name="michael vn" userId="7b75a67b6873ef31" providerId="LiveId" clId="{549025A9-FFD4-42BE-ABC7-3AD4287FA110}" dt="2021-08-03T15:50:41.872" v="3354"/>
          <ac:spMkLst>
            <pc:docMk/>
            <pc:sldMk cId="2734863396" sldId="260"/>
            <ac:spMk id="49" creationId="{3A5B2045-6BE3-46EC-A9F7-13A980E17600}"/>
          </ac:spMkLst>
        </pc:spChg>
        <pc:spChg chg="mod">
          <ac:chgData name="michael vn" userId="7b75a67b6873ef31" providerId="LiveId" clId="{549025A9-FFD4-42BE-ABC7-3AD4287FA110}" dt="2021-08-03T15:50:41.872" v="3354"/>
          <ac:spMkLst>
            <pc:docMk/>
            <pc:sldMk cId="2734863396" sldId="260"/>
            <ac:spMk id="53" creationId="{05D108A9-6FF3-4ED3-8ABF-CFE5B81FDA55}"/>
          </ac:spMkLst>
        </pc:spChg>
        <pc:spChg chg="mod">
          <ac:chgData name="michael vn" userId="7b75a67b6873ef31" providerId="LiveId" clId="{549025A9-FFD4-42BE-ABC7-3AD4287FA110}" dt="2021-08-03T15:50:41.872" v="3354"/>
          <ac:spMkLst>
            <pc:docMk/>
            <pc:sldMk cId="2734863396" sldId="260"/>
            <ac:spMk id="54" creationId="{B7B7EB1C-E08F-4E15-BAC2-0DA303D7E432}"/>
          </ac:spMkLst>
        </pc:spChg>
        <pc:spChg chg="mod">
          <ac:chgData name="michael vn" userId="7b75a67b6873ef31" providerId="LiveId" clId="{549025A9-FFD4-42BE-ABC7-3AD4287FA110}" dt="2021-08-03T15:50:41.872" v="3354"/>
          <ac:spMkLst>
            <pc:docMk/>
            <pc:sldMk cId="2734863396" sldId="260"/>
            <ac:spMk id="55" creationId="{F4574A7E-27E5-440B-A7F7-35616B1849C4}"/>
          </ac:spMkLst>
        </pc:spChg>
        <pc:spChg chg="mod">
          <ac:chgData name="michael vn" userId="7b75a67b6873ef31" providerId="LiveId" clId="{549025A9-FFD4-42BE-ABC7-3AD4287FA110}" dt="2021-08-03T15:50:41.872" v="3354"/>
          <ac:spMkLst>
            <pc:docMk/>
            <pc:sldMk cId="2734863396" sldId="260"/>
            <ac:spMk id="59" creationId="{1CF46D4C-6219-456A-AC56-A4CD4872715C}"/>
          </ac:spMkLst>
        </pc:spChg>
        <pc:spChg chg="mod">
          <ac:chgData name="michael vn" userId="7b75a67b6873ef31" providerId="LiveId" clId="{549025A9-FFD4-42BE-ABC7-3AD4287FA110}" dt="2021-08-03T15:50:41.872" v="3354"/>
          <ac:spMkLst>
            <pc:docMk/>
            <pc:sldMk cId="2734863396" sldId="260"/>
            <ac:spMk id="60" creationId="{60811908-648F-472E-8682-4B63F869DCF3}"/>
          </ac:spMkLst>
        </pc:spChg>
        <pc:spChg chg="mod">
          <ac:chgData name="michael vn" userId="7b75a67b6873ef31" providerId="LiveId" clId="{549025A9-FFD4-42BE-ABC7-3AD4287FA110}" dt="2021-08-03T15:50:41.872" v="3354"/>
          <ac:spMkLst>
            <pc:docMk/>
            <pc:sldMk cId="2734863396" sldId="260"/>
            <ac:spMk id="61" creationId="{5642AF03-2E94-4E8E-99E5-DCF209B19562}"/>
          </ac:spMkLst>
        </pc:spChg>
        <pc:spChg chg="mod topLvl">
          <ac:chgData name="michael vn" userId="7b75a67b6873ef31" providerId="LiveId" clId="{549025A9-FFD4-42BE-ABC7-3AD4287FA110}" dt="2021-08-16T19:56:49.190" v="9371" actId="207"/>
          <ac:spMkLst>
            <pc:docMk/>
            <pc:sldMk cId="2734863396" sldId="260"/>
            <ac:spMk id="61" creationId="{FD0EE26E-6240-49D6-B240-4EDC9428667D}"/>
          </ac:spMkLst>
        </pc:spChg>
        <pc:spChg chg="mod topLvl">
          <ac:chgData name="michael vn" userId="7b75a67b6873ef31" providerId="LiveId" clId="{549025A9-FFD4-42BE-ABC7-3AD4287FA110}" dt="2021-08-16T20:12:03.298" v="9564" actId="2711"/>
          <ac:spMkLst>
            <pc:docMk/>
            <pc:sldMk cId="2734863396" sldId="260"/>
            <ac:spMk id="62" creationId="{49949D58-8C2C-48C1-B56B-BD71915BEF00}"/>
          </ac:spMkLst>
        </pc:spChg>
        <pc:spChg chg="mod">
          <ac:chgData name="michael vn" userId="7b75a67b6873ef31" providerId="LiveId" clId="{549025A9-FFD4-42BE-ABC7-3AD4287FA110}" dt="2021-08-03T15:50:41.872" v="3354"/>
          <ac:spMkLst>
            <pc:docMk/>
            <pc:sldMk cId="2734863396" sldId="260"/>
            <ac:spMk id="65" creationId="{16D28AAD-7E96-45E8-B92F-20A1C89D9927}"/>
          </ac:spMkLst>
        </pc:spChg>
        <pc:spChg chg="mod">
          <ac:chgData name="michael vn" userId="7b75a67b6873ef31" providerId="LiveId" clId="{549025A9-FFD4-42BE-ABC7-3AD4287FA110}" dt="2021-08-03T15:50:41.872" v="3354"/>
          <ac:spMkLst>
            <pc:docMk/>
            <pc:sldMk cId="2734863396" sldId="260"/>
            <ac:spMk id="66" creationId="{71CCB27A-8FE8-46A2-BBA6-59DEFB74D7CF}"/>
          </ac:spMkLst>
        </pc:spChg>
        <pc:spChg chg="mod">
          <ac:chgData name="michael vn" userId="7b75a67b6873ef31" providerId="LiveId" clId="{549025A9-FFD4-42BE-ABC7-3AD4287FA110}" dt="2021-08-03T15:50:41.872" v="3354"/>
          <ac:spMkLst>
            <pc:docMk/>
            <pc:sldMk cId="2734863396" sldId="260"/>
            <ac:spMk id="67" creationId="{D940BD70-9978-40DC-8870-7ACFCCCC9131}"/>
          </ac:spMkLst>
        </pc:spChg>
        <pc:spChg chg="add mod">
          <ac:chgData name="michael vn" userId="7b75a67b6873ef31" providerId="LiveId" clId="{549025A9-FFD4-42BE-ABC7-3AD4287FA110}" dt="2021-08-16T20:12:29.891" v="9574" actId="404"/>
          <ac:spMkLst>
            <pc:docMk/>
            <pc:sldMk cId="2734863396" sldId="260"/>
            <ac:spMk id="68" creationId="{9D961F84-D9A1-46EF-9420-9A1B69482EFC}"/>
          </ac:spMkLst>
        </pc:spChg>
        <pc:spChg chg="add mod">
          <ac:chgData name="michael vn" userId="7b75a67b6873ef31" providerId="LiveId" clId="{549025A9-FFD4-42BE-ABC7-3AD4287FA110}" dt="2021-08-16T20:12:31.410" v="9575" actId="404"/>
          <ac:spMkLst>
            <pc:docMk/>
            <pc:sldMk cId="2734863396" sldId="260"/>
            <ac:spMk id="69" creationId="{33DB06A2-D71B-4482-A4ED-F581F68D414E}"/>
          </ac:spMkLst>
        </pc:spChg>
        <pc:spChg chg="add mod">
          <ac:chgData name="michael vn" userId="7b75a67b6873ef31" providerId="LiveId" clId="{549025A9-FFD4-42BE-ABC7-3AD4287FA110}" dt="2021-08-16T20:12:33.526" v="9576" actId="404"/>
          <ac:spMkLst>
            <pc:docMk/>
            <pc:sldMk cId="2734863396" sldId="260"/>
            <ac:spMk id="70" creationId="{894E0B2F-4EE0-44F2-B8B8-ADE54E298458}"/>
          </ac:spMkLst>
        </pc:spChg>
        <pc:spChg chg="mod">
          <ac:chgData name="michael vn" userId="7b75a67b6873ef31" providerId="LiveId" clId="{549025A9-FFD4-42BE-ABC7-3AD4287FA110}" dt="2021-08-03T16:44:40.722" v="3986" actId="207"/>
          <ac:spMkLst>
            <pc:docMk/>
            <pc:sldMk cId="2734863396" sldId="260"/>
            <ac:spMk id="70" creationId="{C2FC8E9D-4BAB-4A4E-B55F-1926ABCA15E4}"/>
          </ac:spMkLst>
        </pc:spChg>
        <pc:spChg chg="mod">
          <ac:chgData name="michael vn" userId="7b75a67b6873ef31" providerId="LiveId" clId="{549025A9-FFD4-42BE-ABC7-3AD4287FA110}" dt="2021-08-03T15:50:41.872" v="3354"/>
          <ac:spMkLst>
            <pc:docMk/>
            <pc:sldMk cId="2734863396" sldId="260"/>
            <ac:spMk id="71" creationId="{14E173FE-BFCB-4357-92BE-9925B2D9338E}"/>
          </ac:spMkLst>
        </pc:spChg>
        <pc:spChg chg="add mod">
          <ac:chgData name="michael vn" userId="7b75a67b6873ef31" providerId="LiveId" clId="{549025A9-FFD4-42BE-ABC7-3AD4287FA110}" dt="2021-08-16T20:12:35.849" v="9577" actId="404"/>
          <ac:spMkLst>
            <pc:docMk/>
            <pc:sldMk cId="2734863396" sldId="260"/>
            <ac:spMk id="71" creationId="{51C0D6BC-216C-48C7-9BB1-4B1A90D49914}"/>
          </ac:spMkLst>
        </pc:spChg>
        <pc:spChg chg="mod">
          <ac:chgData name="michael vn" userId="7b75a67b6873ef31" providerId="LiveId" clId="{549025A9-FFD4-42BE-ABC7-3AD4287FA110}" dt="2021-08-03T15:50:41.872" v="3354"/>
          <ac:spMkLst>
            <pc:docMk/>
            <pc:sldMk cId="2734863396" sldId="260"/>
            <ac:spMk id="72" creationId="{162BB1F7-468E-4C9B-8311-2EE5D673A0F4}"/>
          </ac:spMkLst>
        </pc:spChg>
        <pc:spChg chg="mod">
          <ac:chgData name="michael vn" userId="7b75a67b6873ef31" providerId="LiveId" clId="{549025A9-FFD4-42BE-ABC7-3AD4287FA110}" dt="2021-08-03T15:50:41.872" v="3354"/>
          <ac:spMkLst>
            <pc:docMk/>
            <pc:sldMk cId="2734863396" sldId="260"/>
            <ac:spMk id="73" creationId="{91E586AF-446F-46D6-A48D-8412CC0A300F}"/>
          </ac:spMkLst>
        </pc:spChg>
        <pc:spChg chg="mod">
          <ac:chgData name="michael vn" userId="7b75a67b6873ef31" providerId="LiveId" clId="{549025A9-FFD4-42BE-ABC7-3AD4287FA110}" dt="2021-08-03T15:50:41.872" v="3354"/>
          <ac:spMkLst>
            <pc:docMk/>
            <pc:sldMk cId="2734863396" sldId="260"/>
            <ac:spMk id="77" creationId="{5BE235F6-87D7-4820-8B33-9E0EC7C2ACA2}"/>
          </ac:spMkLst>
        </pc:spChg>
        <pc:spChg chg="mod">
          <ac:chgData name="michael vn" userId="7b75a67b6873ef31" providerId="LiveId" clId="{549025A9-FFD4-42BE-ABC7-3AD4287FA110}" dt="2021-08-03T15:50:41.872" v="3354"/>
          <ac:spMkLst>
            <pc:docMk/>
            <pc:sldMk cId="2734863396" sldId="260"/>
            <ac:spMk id="78" creationId="{2E9C9F30-ABE9-477D-B81C-802F04E416B7}"/>
          </ac:spMkLst>
        </pc:spChg>
        <pc:spChg chg="mod">
          <ac:chgData name="michael vn" userId="7b75a67b6873ef31" providerId="LiveId" clId="{549025A9-FFD4-42BE-ABC7-3AD4287FA110}" dt="2021-08-03T15:50:41.872" v="3354"/>
          <ac:spMkLst>
            <pc:docMk/>
            <pc:sldMk cId="2734863396" sldId="260"/>
            <ac:spMk id="79" creationId="{3FE7FC42-630E-45FE-A240-C386883F71C0}"/>
          </ac:spMkLst>
        </pc:spChg>
        <pc:spChg chg="add del mod">
          <ac:chgData name="michael vn" userId="7b75a67b6873ef31" providerId="LiveId" clId="{549025A9-FFD4-42BE-ABC7-3AD4287FA110}" dt="2021-08-03T16:24:14.115" v="3531" actId="478"/>
          <ac:spMkLst>
            <pc:docMk/>
            <pc:sldMk cId="2734863396" sldId="260"/>
            <ac:spMk id="80" creationId="{C6E4FC83-75AF-45B0-8C4B-FD6DCCDA7793}"/>
          </ac:spMkLst>
        </pc:spChg>
        <pc:spChg chg="add mod ord">
          <ac:chgData name="michael vn" userId="7b75a67b6873ef31" providerId="LiveId" clId="{549025A9-FFD4-42BE-ABC7-3AD4287FA110}" dt="2021-08-03T16:24:40.990" v="3545" actId="1076"/>
          <ac:spMkLst>
            <pc:docMk/>
            <pc:sldMk cId="2734863396" sldId="260"/>
            <ac:spMk id="88" creationId="{168C7BFB-74D0-48F7-8DAC-341A5275D4C0}"/>
          </ac:spMkLst>
        </pc:spChg>
        <pc:spChg chg="mod">
          <ac:chgData name="michael vn" userId="7b75a67b6873ef31" providerId="LiveId" clId="{549025A9-FFD4-42BE-ABC7-3AD4287FA110}" dt="2021-08-16T16:35:32.726" v="9118" actId="207"/>
          <ac:spMkLst>
            <pc:docMk/>
            <pc:sldMk cId="2734863396" sldId="260"/>
            <ac:spMk id="94" creationId="{86C38EAB-3D14-41E3-8C8D-358C514F2BA8}"/>
          </ac:spMkLst>
        </pc:spChg>
        <pc:spChg chg="mod">
          <ac:chgData name="michael vn" userId="7b75a67b6873ef31" providerId="LiveId" clId="{549025A9-FFD4-42BE-ABC7-3AD4287FA110}" dt="2021-08-16T16:35:32.726" v="9118" actId="207"/>
          <ac:spMkLst>
            <pc:docMk/>
            <pc:sldMk cId="2734863396" sldId="260"/>
            <ac:spMk id="95" creationId="{DF37D233-427A-484C-B7A7-A4A42C06C4A8}"/>
          </ac:spMkLst>
        </pc:spChg>
        <pc:spChg chg="add del mod">
          <ac:chgData name="michael vn" userId="7b75a67b6873ef31" providerId="LiveId" clId="{549025A9-FFD4-42BE-ABC7-3AD4287FA110}" dt="2021-08-16T19:54:10.282" v="9270" actId="478"/>
          <ac:spMkLst>
            <pc:docMk/>
            <pc:sldMk cId="2734863396" sldId="260"/>
            <ac:spMk id="96" creationId="{20426F9B-D798-478A-BAB1-AFD2B3801794}"/>
          </ac:spMkLst>
        </pc:spChg>
        <pc:spChg chg="add mod ord">
          <ac:chgData name="michael vn" userId="7b75a67b6873ef31" providerId="LiveId" clId="{549025A9-FFD4-42BE-ABC7-3AD4287FA110}" dt="2021-08-16T20:01:16.659" v="9445" actId="1076"/>
          <ac:spMkLst>
            <pc:docMk/>
            <pc:sldMk cId="2734863396" sldId="260"/>
            <ac:spMk id="97" creationId="{7B80D580-4436-4108-9795-08D9BFAD4C85}"/>
          </ac:spMkLst>
        </pc:spChg>
        <pc:spChg chg="mod">
          <ac:chgData name="michael vn" userId="7b75a67b6873ef31" providerId="LiveId" clId="{549025A9-FFD4-42BE-ABC7-3AD4287FA110}" dt="2021-08-16T16:37:44.092" v="9161"/>
          <ac:spMkLst>
            <pc:docMk/>
            <pc:sldMk cId="2734863396" sldId="260"/>
            <ac:spMk id="97" creationId="{A6E65911-945E-432D-A9A1-210CBD283717}"/>
          </ac:spMkLst>
        </pc:spChg>
        <pc:spChg chg="mod">
          <ac:chgData name="michael vn" userId="7b75a67b6873ef31" providerId="LiveId" clId="{549025A9-FFD4-42BE-ABC7-3AD4287FA110}" dt="2021-08-16T16:37:44.092" v="9161"/>
          <ac:spMkLst>
            <pc:docMk/>
            <pc:sldMk cId="2734863396" sldId="260"/>
            <ac:spMk id="98" creationId="{29C91160-B050-4EF0-A5D5-DB7B9BAE043B}"/>
          </ac:spMkLst>
        </pc:spChg>
        <pc:spChg chg="mod">
          <ac:chgData name="michael vn" userId="7b75a67b6873ef31" providerId="LiveId" clId="{549025A9-FFD4-42BE-ABC7-3AD4287FA110}" dt="2021-08-16T16:38:35.248" v="9168"/>
          <ac:spMkLst>
            <pc:docMk/>
            <pc:sldMk cId="2734863396" sldId="260"/>
            <ac:spMk id="100" creationId="{AE916799-258A-43BC-97C6-08D92A8BF1DA}"/>
          </ac:spMkLst>
        </pc:spChg>
        <pc:spChg chg="mod">
          <ac:chgData name="michael vn" userId="7b75a67b6873ef31" providerId="LiveId" clId="{549025A9-FFD4-42BE-ABC7-3AD4287FA110}" dt="2021-08-16T16:38:35.248" v="9168"/>
          <ac:spMkLst>
            <pc:docMk/>
            <pc:sldMk cId="2734863396" sldId="260"/>
            <ac:spMk id="101" creationId="{CA5B7EB0-6221-4BF3-82DD-24AB1996A81A}"/>
          </ac:spMkLst>
        </pc:spChg>
        <pc:spChg chg="mod">
          <ac:chgData name="michael vn" userId="7b75a67b6873ef31" providerId="LiveId" clId="{549025A9-FFD4-42BE-ABC7-3AD4287FA110}" dt="2021-08-16T16:38:41.027" v="9171"/>
          <ac:spMkLst>
            <pc:docMk/>
            <pc:sldMk cId="2734863396" sldId="260"/>
            <ac:spMk id="103" creationId="{E96BC80A-0E25-4DCC-A2D9-6A7A8BE26620}"/>
          </ac:spMkLst>
        </pc:spChg>
        <pc:spChg chg="mod">
          <ac:chgData name="michael vn" userId="7b75a67b6873ef31" providerId="LiveId" clId="{549025A9-FFD4-42BE-ABC7-3AD4287FA110}" dt="2021-08-16T16:40:30.767" v="9193" actId="14861"/>
          <ac:spMkLst>
            <pc:docMk/>
            <pc:sldMk cId="2734863396" sldId="260"/>
            <ac:spMk id="104" creationId="{A3E25CD5-A4D5-4880-A63C-20439F929510}"/>
          </ac:spMkLst>
        </pc:spChg>
        <pc:spChg chg="add mod">
          <ac:chgData name="michael vn" userId="7b75a67b6873ef31" providerId="LiveId" clId="{549025A9-FFD4-42BE-ABC7-3AD4287FA110}" dt="2021-08-16T20:01:16.659" v="9445" actId="1076"/>
          <ac:spMkLst>
            <pc:docMk/>
            <pc:sldMk cId="2734863396" sldId="260"/>
            <ac:spMk id="105" creationId="{D4F31FB5-6C3F-4A75-89B4-70923F3C1B4F}"/>
          </ac:spMkLst>
        </pc:spChg>
        <pc:spChg chg="del mod topLvl">
          <ac:chgData name="michael vn" userId="7b75a67b6873ef31" providerId="LiveId" clId="{549025A9-FFD4-42BE-ABC7-3AD4287FA110}" dt="2021-08-16T19:51:51.991" v="9241" actId="478"/>
          <ac:spMkLst>
            <pc:docMk/>
            <pc:sldMk cId="2734863396" sldId="260"/>
            <ac:spMk id="124" creationId="{F4DF5DA9-2945-4CC4-84F1-C9A27EDEADDE}"/>
          </ac:spMkLst>
        </pc:spChg>
        <pc:spChg chg="del mod topLvl">
          <ac:chgData name="michael vn" userId="7b75a67b6873ef31" providerId="LiveId" clId="{549025A9-FFD4-42BE-ABC7-3AD4287FA110}" dt="2021-08-16T16:43:27.990" v="9235" actId="478"/>
          <ac:spMkLst>
            <pc:docMk/>
            <pc:sldMk cId="2734863396" sldId="260"/>
            <ac:spMk id="125" creationId="{2A01857C-CB20-4105-8E4B-96367A8AA734}"/>
          </ac:spMkLst>
        </pc:spChg>
        <pc:spChg chg="add mod">
          <ac:chgData name="michael vn" userId="7b75a67b6873ef31" providerId="LiveId" clId="{549025A9-FFD4-42BE-ABC7-3AD4287FA110}" dt="2021-08-16T20:01:16.659" v="9445" actId="1076"/>
          <ac:spMkLst>
            <pc:docMk/>
            <pc:sldMk cId="2734863396" sldId="260"/>
            <ac:spMk id="125" creationId="{D99E8A92-E75F-4EEF-A9EA-31FB930C92C5}"/>
          </ac:spMkLst>
        </pc:spChg>
        <pc:spChg chg="mod">
          <ac:chgData name="michael vn" userId="7b75a67b6873ef31" providerId="LiveId" clId="{549025A9-FFD4-42BE-ABC7-3AD4287FA110}" dt="2021-08-16T16:39:18.332" v="9179"/>
          <ac:spMkLst>
            <pc:docMk/>
            <pc:sldMk cId="2734863396" sldId="260"/>
            <ac:spMk id="127" creationId="{74530112-0F5B-4F36-B773-7D191EA094C0}"/>
          </ac:spMkLst>
        </pc:spChg>
        <pc:spChg chg="mod">
          <ac:chgData name="michael vn" userId="7b75a67b6873ef31" providerId="LiveId" clId="{549025A9-FFD4-42BE-ABC7-3AD4287FA110}" dt="2021-08-16T16:40:24.736" v="9192" actId="14861"/>
          <ac:spMkLst>
            <pc:docMk/>
            <pc:sldMk cId="2734863396" sldId="260"/>
            <ac:spMk id="128" creationId="{BBA24886-111C-4FAE-B45F-54914E2FA9EC}"/>
          </ac:spMkLst>
        </pc:spChg>
        <pc:spChg chg="mod">
          <ac:chgData name="michael vn" userId="7b75a67b6873ef31" providerId="LiveId" clId="{549025A9-FFD4-42BE-ABC7-3AD4287FA110}" dt="2021-08-16T16:41:37.096" v="9203"/>
          <ac:spMkLst>
            <pc:docMk/>
            <pc:sldMk cId="2734863396" sldId="260"/>
            <ac:spMk id="131" creationId="{F5F96B2B-2480-4DB5-A8A5-58AE5BDB0D1B}"/>
          </ac:spMkLst>
        </pc:spChg>
        <pc:spChg chg="mod">
          <ac:chgData name="michael vn" userId="7b75a67b6873ef31" providerId="LiveId" clId="{549025A9-FFD4-42BE-ABC7-3AD4287FA110}" dt="2021-08-16T16:41:37.096" v="9203"/>
          <ac:spMkLst>
            <pc:docMk/>
            <pc:sldMk cId="2734863396" sldId="260"/>
            <ac:spMk id="132" creationId="{E81915E3-6A12-44C1-8F39-FFCE83855A0E}"/>
          </ac:spMkLst>
        </pc:spChg>
        <pc:spChg chg="add mod">
          <ac:chgData name="michael vn" userId="7b75a67b6873ef31" providerId="LiveId" clId="{549025A9-FFD4-42BE-ABC7-3AD4287FA110}" dt="2021-08-16T20:01:16.659" v="9445" actId="1076"/>
          <ac:spMkLst>
            <pc:docMk/>
            <pc:sldMk cId="2734863396" sldId="260"/>
            <ac:spMk id="133" creationId="{BFFC2F43-4DF8-4CA1-B8D6-676D6AAA5FBB}"/>
          </ac:spMkLst>
        </pc:spChg>
        <pc:spChg chg="add mod">
          <ac:chgData name="michael vn" userId="7b75a67b6873ef31" providerId="LiveId" clId="{549025A9-FFD4-42BE-ABC7-3AD4287FA110}" dt="2021-08-16T20:01:16.659" v="9445" actId="1076"/>
          <ac:spMkLst>
            <pc:docMk/>
            <pc:sldMk cId="2734863396" sldId="260"/>
            <ac:spMk id="137" creationId="{69B6BCB0-6E00-439B-A5B7-6990722E58F1}"/>
          </ac:spMkLst>
        </pc:spChg>
        <pc:spChg chg="add mod">
          <ac:chgData name="michael vn" userId="7b75a67b6873ef31" providerId="LiveId" clId="{549025A9-FFD4-42BE-ABC7-3AD4287FA110}" dt="2021-08-16T20:01:16.659" v="9445" actId="1076"/>
          <ac:spMkLst>
            <pc:docMk/>
            <pc:sldMk cId="2734863396" sldId="260"/>
            <ac:spMk id="138" creationId="{9AA7917F-C656-406C-97BE-EB703E402A8A}"/>
          </ac:spMkLst>
        </pc:spChg>
        <pc:spChg chg="add mod">
          <ac:chgData name="michael vn" userId="7b75a67b6873ef31" providerId="LiveId" clId="{549025A9-FFD4-42BE-ABC7-3AD4287FA110}" dt="2021-08-16T20:01:16.659" v="9445" actId="1076"/>
          <ac:spMkLst>
            <pc:docMk/>
            <pc:sldMk cId="2734863396" sldId="260"/>
            <ac:spMk id="139" creationId="{7908C90C-9051-411D-BE62-FD804044E9B7}"/>
          </ac:spMkLst>
        </pc:spChg>
        <pc:spChg chg="add mod">
          <ac:chgData name="michael vn" userId="7b75a67b6873ef31" providerId="LiveId" clId="{549025A9-FFD4-42BE-ABC7-3AD4287FA110}" dt="2021-08-16T20:01:16.659" v="9445" actId="1076"/>
          <ac:spMkLst>
            <pc:docMk/>
            <pc:sldMk cId="2734863396" sldId="260"/>
            <ac:spMk id="140" creationId="{CDED7290-F0B3-42ED-A5B1-EF45055C9B43}"/>
          </ac:spMkLst>
        </pc:spChg>
        <pc:spChg chg="add mod">
          <ac:chgData name="michael vn" userId="7b75a67b6873ef31" providerId="LiveId" clId="{549025A9-FFD4-42BE-ABC7-3AD4287FA110}" dt="2021-08-16T20:01:16.659" v="9445" actId="1076"/>
          <ac:spMkLst>
            <pc:docMk/>
            <pc:sldMk cId="2734863396" sldId="260"/>
            <ac:spMk id="141" creationId="{EC3F7FC0-D0A4-4173-AAC0-2D88548D7D1B}"/>
          </ac:spMkLst>
        </pc:spChg>
        <pc:spChg chg="add mod">
          <ac:chgData name="michael vn" userId="7b75a67b6873ef31" providerId="LiveId" clId="{549025A9-FFD4-42BE-ABC7-3AD4287FA110}" dt="2021-08-16T20:01:16.659" v="9445" actId="1076"/>
          <ac:spMkLst>
            <pc:docMk/>
            <pc:sldMk cId="2734863396" sldId="260"/>
            <ac:spMk id="142" creationId="{1F84D49A-2B1E-4A0C-8017-D6734BA42AD9}"/>
          </ac:spMkLst>
        </pc:spChg>
        <pc:spChg chg="mod">
          <ac:chgData name="michael vn" userId="7b75a67b6873ef31" providerId="LiveId" clId="{549025A9-FFD4-42BE-ABC7-3AD4287FA110}" dt="2021-08-16T20:07:18.363" v="9502" actId="207"/>
          <ac:spMkLst>
            <pc:docMk/>
            <pc:sldMk cId="2734863396" sldId="260"/>
            <ac:spMk id="144" creationId="{594EF810-93CA-4CE1-ACAB-710016E65296}"/>
          </ac:spMkLst>
        </pc:spChg>
        <pc:spChg chg="mod">
          <ac:chgData name="michael vn" userId="7b75a67b6873ef31" providerId="LiveId" clId="{549025A9-FFD4-42BE-ABC7-3AD4287FA110}" dt="2021-08-16T20:11:59.841" v="9563" actId="2711"/>
          <ac:spMkLst>
            <pc:docMk/>
            <pc:sldMk cId="2734863396" sldId="260"/>
            <ac:spMk id="170" creationId="{72FB51B8-B528-4F16-85B7-5AEB75156D19}"/>
          </ac:spMkLst>
        </pc:spChg>
        <pc:spChg chg="mod">
          <ac:chgData name="michael vn" userId="7b75a67b6873ef31" providerId="LiveId" clId="{549025A9-FFD4-42BE-ABC7-3AD4287FA110}" dt="2021-08-16T20:07:21.209" v="9503" actId="207"/>
          <ac:spMkLst>
            <pc:docMk/>
            <pc:sldMk cId="2734863396" sldId="260"/>
            <ac:spMk id="172" creationId="{128A55A0-90EB-4D64-85AB-271501CA96FE}"/>
          </ac:spMkLst>
        </pc:spChg>
        <pc:spChg chg="mod">
          <ac:chgData name="michael vn" userId="7b75a67b6873ef31" providerId="LiveId" clId="{549025A9-FFD4-42BE-ABC7-3AD4287FA110}" dt="2021-08-16T20:11:17.055" v="9552" actId="403"/>
          <ac:spMkLst>
            <pc:docMk/>
            <pc:sldMk cId="2734863396" sldId="260"/>
            <ac:spMk id="173" creationId="{741F0D81-0DC1-4085-A600-BFDC7E79225A}"/>
          </ac:spMkLst>
        </pc:spChg>
        <pc:spChg chg="mod">
          <ac:chgData name="michael vn" userId="7b75a67b6873ef31" providerId="LiveId" clId="{549025A9-FFD4-42BE-ABC7-3AD4287FA110}" dt="2021-08-16T20:03:19.491" v="9463"/>
          <ac:spMkLst>
            <pc:docMk/>
            <pc:sldMk cId="2734863396" sldId="260"/>
            <ac:spMk id="175" creationId="{B1E3D422-7BAE-49E8-945A-30908EC56D44}"/>
          </ac:spMkLst>
        </pc:spChg>
        <pc:spChg chg="mod">
          <ac:chgData name="michael vn" userId="7b75a67b6873ef31" providerId="LiveId" clId="{549025A9-FFD4-42BE-ABC7-3AD4287FA110}" dt="2021-08-16T20:11:30.956" v="9556" actId="20577"/>
          <ac:spMkLst>
            <pc:docMk/>
            <pc:sldMk cId="2734863396" sldId="260"/>
            <ac:spMk id="176" creationId="{F8F932C3-12FB-4B9C-B6DD-8C7D5844DFED}"/>
          </ac:spMkLst>
        </pc:spChg>
        <pc:spChg chg="mod">
          <ac:chgData name="michael vn" userId="7b75a67b6873ef31" providerId="LiveId" clId="{549025A9-FFD4-42BE-ABC7-3AD4287FA110}" dt="2021-08-16T20:07:40.111" v="9505" actId="207"/>
          <ac:spMkLst>
            <pc:docMk/>
            <pc:sldMk cId="2734863396" sldId="260"/>
            <ac:spMk id="178" creationId="{AFCAB9A8-4758-4406-94C5-76CFF228ED98}"/>
          </ac:spMkLst>
        </pc:spChg>
        <pc:spChg chg="mod">
          <ac:chgData name="michael vn" userId="7b75a67b6873ef31" providerId="LiveId" clId="{549025A9-FFD4-42BE-ABC7-3AD4287FA110}" dt="2021-08-16T20:11:45.757" v="9559" actId="207"/>
          <ac:spMkLst>
            <pc:docMk/>
            <pc:sldMk cId="2734863396" sldId="260"/>
            <ac:spMk id="179" creationId="{246E6C88-768C-463B-ADA2-AB2F0D39FBFD}"/>
          </ac:spMkLst>
        </pc:spChg>
        <pc:spChg chg="mod">
          <ac:chgData name="michael vn" userId="7b75a67b6873ef31" providerId="LiveId" clId="{549025A9-FFD4-42BE-ABC7-3AD4287FA110}" dt="2021-08-16T20:03:28.249" v="9467"/>
          <ac:spMkLst>
            <pc:docMk/>
            <pc:sldMk cId="2734863396" sldId="260"/>
            <ac:spMk id="181" creationId="{D9823978-B259-4764-ADFF-42E553782EED}"/>
          </ac:spMkLst>
        </pc:spChg>
        <pc:spChg chg="mod">
          <ac:chgData name="michael vn" userId="7b75a67b6873ef31" providerId="LiveId" clId="{549025A9-FFD4-42BE-ABC7-3AD4287FA110}" dt="2021-08-16T20:03:28.249" v="9467"/>
          <ac:spMkLst>
            <pc:docMk/>
            <pc:sldMk cId="2734863396" sldId="260"/>
            <ac:spMk id="182" creationId="{7ABDD07F-09FC-45D9-8CAF-8140E3BE33F9}"/>
          </ac:spMkLst>
        </pc:spChg>
        <pc:spChg chg="mod">
          <ac:chgData name="michael vn" userId="7b75a67b6873ef31" providerId="LiveId" clId="{549025A9-FFD4-42BE-ABC7-3AD4287FA110}" dt="2021-08-16T20:06:39.633" v="9495" actId="207"/>
          <ac:spMkLst>
            <pc:docMk/>
            <pc:sldMk cId="2734863396" sldId="260"/>
            <ac:spMk id="184" creationId="{ED6706F6-8995-4F71-951B-45DBC6B48985}"/>
          </ac:spMkLst>
        </pc:spChg>
        <pc:spChg chg="mod">
          <ac:chgData name="michael vn" userId="7b75a67b6873ef31" providerId="LiveId" clId="{549025A9-FFD4-42BE-ABC7-3AD4287FA110}" dt="2021-08-16T20:11:51.235" v="9562" actId="207"/>
          <ac:spMkLst>
            <pc:docMk/>
            <pc:sldMk cId="2734863396" sldId="260"/>
            <ac:spMk id="185" creationId="{BE96B815-3E6F-46B5-B687-CB34C3471F2D}"/>
          </ac:spMkLst>
        </pc:spChg>
        <pc:spChg chg="mod">
          <ac:chgData name="michael vn" userId="7b75a67b6873ef31" providerId="LiveId" clId="{549025A9-FFD4-42BE-ABC7-3AD4287FA110}" dt="2021-08-16T20:04:31.296" v="9476"/>
          <ac:spMkLst>
            <pc:docMk/>
            <pc:sldMk cId="2734863396" sldId="260"/>
            <ac:spMk id="187" creationId="{67666743-E9E7-49A0-920D-17E384DC0572}"/>
          </ac:spMkLst>
        </pc:spChg>
        <pc:spChg chg="mod">
          <ac:chgData name="michael vn" userId="7b75a67b6873ef31" providerId="LiveId" clId="{549025A9-FFD4-42BE-ABC7-3AD4287FA110}" dt="2021-08-16T20:12:09.719" v="9566" actId="20577"/>
          <ac:spMkLst>
            <pc:docMk/>
            <pc:sldMk cId="2734863396" sldId="260"/>
            <ac:spMk id="188" creationId="{4E85E234-E73D-4C5F-8294-94A19BD6770B}"/>
          </ac:spMkLst>
        </pc:spChg>
        <pc:spChg chg="mod">
          <ac:chgData name="michael vn" userId="7b75a67b6873ef31" providerId="LiveId" clId="{549025A9-FFD4-42BE-ABC7-3AD4287FA110}" dt="2021-08-16T20:07:41.801" v="9506" actId="207"/>
          <ac:spMkLst>
            <pc:docMk/>
            <pc:sldMk cId="2734863396" sldId="260"/>
            <ac:spMk id="190" creationId="{60415D3E-AA5B-42BF-B7A3-0BFEA72DC318}"/>
          </ac:spMkLst>
        </pc:spChg>
        <pc:spChg chg="mod">
          <ac:chgData name="michael vn" userId="7b75a67b6873ef31" providerId="LiveId" clId="{549025A9-FFD4-42BE-ABC7-3AD4287FA110}" dt="2021-08-16T20:12:11.717" v="9568" actId="20577"/>
          <ac:spMkLst>
            <pc:docMk/>
            <pc:sldMk cId="2734863396" sldId="260"/>
            <ac:spMk id="191" creationId="{ECAAE862-A54B-46D3-9CE2-8A51B862791E}"/>
          </ac:spMkLst>
        </pc:spChg>
        <pc:spChg chg="mod">
          <ac:chgData name="michael vn" userId="7b75a67b6873ef31" providerId="LiveId" clId="{549025A9-FFD4-42BE-ABC7-3AD4287FA110}" dt="2021-08-16T20:06:41.968" v="9496" actId="207"/>
          <ac:spMkLst>
            <pc:docMk/>
            <pc:sldMk cId="2734863396" sldId="260"/>
            <ac:spMk id="193" creationId="{46D1068C-88E9-4D26-8953-C5795D17F950}"/>
          </ac:spMkLst>
        </pc:spChg>
        <pc:spChg chg="mod">
          <ac:chgData name="michael vn" userId="7b75a67b6873ef31" providerId="LiveId" clId="{549025A9-FFD4-42BE-ABC7-3AD4287FA110}" dt="2021-08-16T20:12:16.190" v="9571" actId="20577"/>
          <ac:spMkLst>
            <pc:docMk/>
            <pc:sldMk cId="2734863396" sldId="260"/>
            <ac:spMk id="194" creationId="{12121223-D7D0-4DA1-9031-F48EE07D57F5}"/>
          </ac:spMkLst>
        </pc:spChg>
        <pc:spChg chg="mod">
          <ac:chgData name="michael vn" userId="7b75a67b6873ef31" providerId="LiveId" clId="{549025A9-FFD4-42BE-ABC7-3AD4287FA110}" dt="2021-08-16T20:07:22.980" v="9504" actId="207"/>
          <ac:spMkLst>
            <pc:docMk/>
            <pc:sldMk cId="2734863396" sldId="260"/>
            <ac:spMk id="196" creationId="{4DD640E1-7C53-421D-B9C6-F2185B040D58}"/>
          </ac:spMkLst>
        </pc:spChg>
        <pc:spChg chg="mod">
          <ac:chgData name="michael vn" userId="7b75a67b6873ef31" providerId="LiveId" clId="{549025A9-FFD4-42BE-ABC7-3AD4287FA110}" dt="2021-08-16T20:12:18.179" v="9573" actId="20577"/>
          <ac:spMkLst>
            <pc:docMk/>
            <pc:sldMk cId="2734863396" sldId="260"/>
            <ac:spMk id="197" creationId="{ED1AA7B4-48FB-4328-83AC-EFFD48753BE9}"/>
          </ac:spMkLst>
        </pc:spChg>
        <pc:spChg chg="add mod">
          <ac:chgData name="michael vn" userId="7b75a67b6873ef31" providerId="LiveId" clId="{549025A9-FFD4-42BE-ABC7-3AD4287FA110}" dt="2021-08-16T21:09:09.295" v="10293"/>
          <ac:spMkLst>
            <pc:docMk/>
            <pc:sldMk cId="2734863396" sldId="260"/>
            <ac:spMk id="198" creationId="{DC7D3F1E-D874-411B-9C8A-B1B9A35D0C88}"/>
          </ac:spMkLst>
        </pc:spChg>
        <pc:grpChg chg="add mod">
          <ac:chgData name="michael vn" userId="7b75a67b6873ef31" providerId="LiveId" clId="{549025A9-FFD4-42BE-ABC7-3AD4287FA110}" dt="2021-08-16T21:01:40.417" v="10246" actId="1076"/>
          <ac:grpSpMkLst>
            <pc:docMk/>
            <pc:sldMk cId="2734863396" sldId="260"/>
            <ac:grpSpMk id="2" creationId="{CE6D5571-F9D9-4DAE-889D-E058C7511684}"/>
          </ac:grpSpMkLst>
        </pc:grpChg>
        <pc:grpChg chg="add del mod">
          <ac:chgData name="michael vn" userId="7b75a67b6873ef31" providerId="LiveId" clId="{549025A9-FFD4-42BE-ABC7-3AD4287FA110}" dt="2021-08-02T16:37:40.841" v="2580" actId="478"/>
          <ac:grpSpMkLst>
            <pc:docMk/>
            <pc:sldMk cId="2734863396" sldId="260"/>
            <ac:grpSpMk id="4" creationId="{6EE5563A-F1D3-4B16-A36C-1C034196B6BA}"/>
          </ac:grpSpMkLst>
        </pc:grpChg>
        <pc:grpChg chg="add mod">
          <ac:chgData name="michael vn" userId="7b75a67b6873ef31" providerId="LiveId" clId="{549025A9-FFD4-42BE-ABC7-3AD4287FA110}" dt="2021-08-16T20:00:46.678" v="9437" actId="164"/>
          <ac:grpSpMkLst>
            <pc:docMk/>
            <pc:sldMk cId="2734863396" sldId="260"/>
            <ac:grpSpMk id="4" creationId="{A2F26B8A-2DEB-44E4-BA48-51C66D441DE8}"/>
          </ac:grpSpMkLst>
        </pc:grpChg>
        <pc:grpChg chg="add del mod">
          <ac:chgData name="michael vn" userId="7b75a67b6873ef31" providerId="LiveId" clId="{549025A9-FFD4-42BE-ABC7-3AD4287FA110}" dt="2021-08-03T15:50:41.535" v="3353" actId="478"/>
          <ac:grpSpMkLst>
            <pc:docMk/>
            <pc:sldMk cId="2734863396" sldId="260"/>
            <ac:grpSpMk id="7" creationId="{5E1B9D36-45F2-42CB-A721-33D14AD3DB15}"/>
          </ac:grpSpMkLst>
        </pc:grpChg>
        <pc:grpChg chg="add del mod">
          <ac:chgData name="michael vn" userId="7b75a67b6873ef31" providerId="LiveId" clId="{549025A9-FFD4-42BE-ABC7-3AD4287FA110}" dt="2021-08-03T15:50:41.535" v="3353" actId="478"/>
          <ac:grpSpMkLst>
            <pc:docMk/>
            <pc:sldMk cId="2734863396" sldId="260"/>
            <ac:grpSpMk id="10" creationId="{728065A0-FCD5-41FD-87AD-372E3B66B709}"/>
          </ac:grpSpMkLst>
        </pc:grpChg>
        <pc:grpChg chg="add del mod">
          <ac:chgData name="michael vn" userId="7b75a67b6873ef31" providerId="LiveId" clId="{549025A9-FFD4-42BE-ABC7-3AD4287FA110}" dt="2021-08-03T15:50:41.535" v="3353" actId="478"/>
          <ac:grpSpMkLst>
            <pc:docMk/>
            <pc:sldMk cId="2734863396" sldId="260"/>
            <ac:grpSpMk id="13" creationId="{FEFD5023-F8F9-455D-B053-4D7252292363}"/>
          </ac:grpSpMkLst>
        </pc:grpChg>
        <pc:grpChg chg="add del mod">
          <ac:chgData name="michael vn" userId="7b75a67b6873ef31" providerId="LiveId" clId="{549025A9-FFD4-42BE-ABC7-3AD4287FA110}" dt="2021-08-03T15:50:41.535" v="3353" actId="478"/>
          <ac:grpSpMkLst>
            <pc:docMk/>
            <pc:sldMk cId="2734863396" sldId="260"/>
            <ac:grpSpMk id="16" creationId="{3795D31E-8D75-45B6-A2B4-4645046C5C4D}"/>
          </ac:grpSpMkLst>
        </pc:grpChg>
        <pc:grpChg chg="add del mod">
          <ac:chgData name="michael vn" userId="7b75a67b6873ef31" providerId="LiveId" clId="{549025A9-FFD4-42BE-ABC7-3AD4287FA110}" dt="2021-08-03T15:50:41.535" v="3353" actId="478"/>
          <ac:grpSpMkLst>
            <pc:docMk/>
            <pc:sldMk cId="2734863396" sldId="260"/>
            <ac:grpSpMk id="19" creationId="{98613FED-C5AA-4019-B01D-7C18C92D235D}"/>
          </ac:grpSpMkLst>
        </pc:grpChg>
        <pc:grpChg chg="add del mod">
          <ac:chgData name="michael vn" userId="7b75a67b6873ef31" providerId="LiveId" clId="{549025A9-FFD4-42BE-ABC7-3AD4287FA110}" dt="2021-08-03T15:50:41.535" v="3353" actId="478"/>
          <ac:grpSpMkLst>
            <pc:docMk/>
            <pc:sldMk cId="2734863396" sldId="260"/>
            <ac:grpSpMk id="22" creationId="{01F16CF9-4BAD-406D-A85A-24C556CD5564}"/>
          </ac:grpSpMkLst>
        </pc:grpChg>
        <pc:grpChg chg="add mod ord">
          <ac:chgData name="michael vn" userId="7b75a67b6873ef31" providerId="LiveId" clId="{549025A9-FFD4-42BE-ABC7-3AD4287FA110}" dt="2021-08-03T16:28:59.400" v="3634" actId="167"/>
          <ac:grpSpMkLst>
            <pc:docMk/>
            <pc:sldMk cId="2734863396" sldId="260"/>
            <ac:grpSpMk id="31" creationId="{4E94609F-6442-4AAA-AAC4-43A474AE0374}"/>
          </ac:grpSpMkLst>
        </pc:grpChg>
        <pc:grpChg chg="add del mod">
          <ac:chgData name="michael vn" userId="7b75a67b6873ef31" providerId="LiveId" clId="{549025A9-FFD4-42BE-ABC7-3AD4287FA110}" dt="2021-08-03T15:50:41.535" v="3353" actId="478"/>
          <ac:grpSpMkLst>
            <pc:docMk/>
            <pc:sldMk cId="2734863396" sldId="260"/>
            <ac:grpSpMk id="36" creationId="{076FEC40-2AD1-421B-8E1D-0C7D071A69AF}"/>
          </ac:grpSpMkLst>
        </pc:grpChg>
        <pc:grpChg chg="mod">
          <ac:chgData name="michael vn" userId="7b75a67b6873ef31" providerId="LiveId" clId="{549025A9-FFD4-42BE-ABC7-3AD4287FA110}" dt="2021-08-03T15:50:41.872" v="3354"/>
          <ac:grpSpMkLst>
            <pc:docMk/>
            <pc:sldMk cId="2734863396" sldId="260"/>
            <ac:grpSpMk id="39" creationId="{7FDDF828-7AC7-4A8A-8CDF-AED38EA4D6F3}"/>
          </ac:grpSpMkLst>
        </pc:grpChg>
        <pc:grpChg chg="add mod ord">
          <ac:chgData name="michael vn" userId="7b75a67b6873ef31" providerId="LiveId" clId="{549025A9-FFD4-42BE-ABC7-3AD4287FA110}" dt="2021-08-03T16:28:59.400" v="3634" actId="167"/>
          <ac:grpSpMkLst>
            <pc:docMk/>
            <pc:sldMk cId="2734863396" sldId="260"/>
            <ac:grpSpMk id="44" creationId="{C4360704-D2C9-4625-8951-2AB1C5A42994}"/>
          </ac:grpSpMkLst>
        </pc:grpChg>
        <pc:grpChg chg="mod">
          <ac:chgData name="michael vn" userId="7b75a67b6873ef31" providerId="LiveId" clId="{549025A9-FFD4-42BE-ABC7-3AD4287FA110}" dt="2021-08-03T15:50:41.872" v="3354"/>
          <ac:grpSpMkLst>
            <pc:docMk/>
            <pc:sldMk cId="2734863396" sldId="260"/>
            <ac:grpSpMk id="45" creationId="{A81FC917-3A9A-4CFE-BFAE-756C1E432812}"/>
          </ac:grpSpMkLst>
        </pc:grpChg>
        <pc:grpChg chg="add mod ord">
          <ac:chgData name="michael vn" userId="7b75a67b6873ef31" providerId="LiveId" clId="{549025A9-FFD4-42BE-ABC7-3AD4287FA110}" dt="2021-08-03T16:28:59.400" v="3634" actId="167"/>
          <ac:grpSpMkLst>
            <pc:docMk/>
            <pc:sldMk cId="2734863396" sldId="260"/>
            <ac:grpSpMk id="50" creationId="{1DEBCFE3-1028-4A5F-8F1B-09DBFEF68E40}"/>
          </ac:grpSpMkLst>
        </pc:grpChg>
        <pc:grpChg chg="mod">
          <ac:chgData name="michael vn" userId="7b75a67b6873ef31" providerId="LiveId" clId="{549025A9-FFD4-42BE-ABC7-3AD4287FA110}" dt="2021-08-03T15:50:41.872" v="3354"/>
          <ac:grpSpMkLst>
            <pc:docMk/>
            <pc:sldMk cId="2734863396" sldId="260"/>
            <ac:grpSpMk id="51" creationId="{6A75247B-0D08-4649-85D9-050F651D9973}"/>
          </ac:grpSpMkLst>
        </pc:grpChg>
        <pc:grpChg chg="add mod ord">
          <ac:chgData name="michael vn" userId="7b75a67b6873ef31" providerId="LiveId" clId="{549025A9-FFD4-42BE-ABC7-3AD4287FA110}" dt="2021-08-03T16:29:20.821" v="3639" actId="167"/>
          <ac:grpSpMkLst>
            <pc:docMk/>
            <pc:sldMk cId="2734863396" sldId="260"/>
            <ac:grpSpMk id="56" creationId="{AC1BFB4B-0EDB-4F34-8A2C-44D6ECB9CDDC}"/>
          </ac:grpSpMkLst>
        </pc:grpChg>
        <pc:grpChg chg="mod">
          <ac:chgData name="michael vn" userId="7b75a67b6873ef31" providerId="LiveId" clId="{549025A9-FFD4-42BE-ABC7-3AD4287FA110}" dt="2021-08-03T15:50:41.872" v="3354"/>
          <ac:grpSpMkLst>
            <pc:docMk/>
            <pc:sldMk cId="2734863396" sldId="260"/>
            <ac:grpSpMk id="57" creationId="{ED279200-C40F-4E40-B849-15B549DFAEC8}"/>
          </ac:grpSpMkLst>
        </pc:grpChg>
        <pc:grpChg chg="add del mod">
          <ac:chgData name="michael vn" userId="7b75a67b6873ef31" providerId="LiveId" clId="{549025A9-FFD4-42BE-ABC7-3AD4287FA110}" dt="2021-08-16T19:55:32.778" v="9289" actId="165"/>
          <ac:grpSpMkLst>
            <pc:docMk/>
            <pc:sldMk cId="2734863396" sldId="260"/>
            <ac:grpSpMk id="60" creationId="{7583A0D1-F82C-4D99-BEF9-FD301355A35B}"/>
          </ac:grpSpMkLst>
        </pc:grpChg>
        <pc:grpChg chg="add mod ord">
          <ac:chgData name="michael vn" userId="7b75a67b6873ef31" providerId="LiveId" clId="{549025A9-FFD4-42BE-ABC7-3AD4287FA110}" dt="2021-08-03T16:28:59.400" v="3634" actId="167"/>
          <ac:grpSpMkLst>
            <pc:docMk/>
            <pc:sldMk cId="2734863396" sldId="260"/>
            <ac:grpSpMk id="62" creationId="{2561DFB4-701A-4B34-B360-096181840C15}"/>
          </ac:grpSpMkLst>
        </pc:grpChg>
        <pc:grpChg chg="mod">
          <ac:chgData name="michael vn" userId="7b75a67b6873ef31" providerId="LiveId" clId="{549025A9-FFD4-42BE-ABC7-3AD4287FA110}" dt="2021-08-03T15:50:41.872" v="3354"/>
          <ac:grpSpMkLst>
            <pc:docMk/>
            <pc:sldMk cId="2734863396" sldId="260"/>
            <ac:grpSpMk id="63" creationId="{06C5D761-54C5-4E6C-8612-666ADA1A975B}"/>
          </ac:grpSpMkLst>
        </pc:grpChg>
        <pc:grpChg chg="add mod ord">
          <ac:chgData name="michael vn" userId="7b75a67b6873ef31" providerId="LiveId" clId="{549025A9-FFD4-42BE-ABC7-3AD4287FA110}" dt="2021-08-03T16:28:59.400" v="3634" actId="167"/>
          <ac:grpSpMkLst>
            <pc:docMk/>
            <pc:sldMk cId="2734863396" sldId="260"/>
            <ac:grpSpMk id="68" creationId="{12AE90F5-9C35-49B0-B490-B0E4409709D2}"/>
          </ac:grpSpMkLst>
        </pc:grpChg>
        <pc:grpChg chg="mod">
          <ac:chgData name="michael vn" userId="7b75a67b6873ef31" providerId="LiveId" clId="{549025A9-FFD4-42BE-ABC7-3AD4287FA110}" dt="2021-08-03T15:50:41.872" v="3354"/>
          <ac:grpSpMkLst>
            <pc:docMk/>
            <pc:sldMk cId="2734863396" sldId="260"/>
            <ac:grpSpMk id="69" creationId="{C650E8D1-B1CF-4D82-A8A2-B7E84C27F1A9}"/>
          </ac:grpSpMkLst>
        </pc:grpChg>
        <pc:grpChg chg="add mod ord">
          <ac:chgData name="michael vn" userId="7b75a67b6873ef31" providerId="LiveId" clId="{549025A9-FFD4-42BE-ABC7-3AD4287FA110}" dt="2021-08-03T16:28:59.400" v="3634" actId="167"/>
          <ac:grpSpMkLst>
            <pc:docMk/>
            <pc:sldMk cId="2734863396" sldId="260"/>
            <ac:grpSpMk id="74" creationId="{89A36C55-5694-4C42-90A9-B96E32508FB1}"/>
          </ac:grpSpMkLst>
        </pc:grpChg>
        <pc:grpChg chg="mod">
          <ac:chgData name="michael vn" userId="7b75a67b6873ef31" providerId="LiveId" clId="{549025A9-FFD4-42BE-ABC7-3AD4287FA110}" dt="2021-08-03T15:50:41.872" v="3354"/>
          <ac:grpSpMkLst>
            <pc:docMk/>
            <pc:sldMk cId="2734863396" sldId="260"/>
            <ac:grpSpMk id="75" creationId="{29BAFFE3-CC5C-4CE2-8BAB-9D2C6D24639F}"/>
          </ac:grpSpMkLst>
        </pc:grpChg>
        <pc:grpChg chg="add del mod">
          <ac:chgData name="michael vn" userId="7b75a67b6873ef31" providerId="LiveId" clId="{549025A9-FFD4-42BE-ABC7-3AD4287FA110}" dt="2021-08-16T19:51:51.991" v="9241" actId="478"/>
          <ac:grpSpMkLst>
            <pc:docMk/>
            <pc:sldMk cId="2734863396" sldId="260"/>
            <ac:grpSpMk id="93" creationId="{934D4608-801C-464E-9271-87BD8A4E5E18}"/>
          </ac:grpSpMkLst>
        </pc:grpChg>
        <pc:grpChg chg="add del mod">
          <ac:chgData name="michael vn" userId="7b75a67b6873ef31" providerId="LiveId" clId="{549025A9-FFD4-42BE-ABC7-3AD4287FA110}" dt="2021-08-16T16:38:28.690" v="9166" actId="478"/>
          <ac:grpSpMkLst>
            <pc:docMk/>
            <pc:sldMk cId="2734863396" sldId="260"/>
            <ac:grpSpMk id="96" creationId="{E471D32C-3288-4050-ABCE-60242E0AEADB}"/>
          </ac:grpSpMkLst>
        </pc:grpChg>
        <pc:grpChg chg="add del mod">
          <ac:chgData name="michael vn" userId="7b75a67b6873ef31" providerId="LiveId" clId="{549025A9-FFD4-42BE-ABC7-3AD4287FA110}" dt="2021-08-16T19:51:51.991" v="9241" actId="478"/>
          <ac:grpSpMkLst>
            <pc:docMk/>
            <pc:sldMk cId="2734863396" sldId="260"/>
            <ac:grpSpMk id="99" creationId="{4974B73D-FAEC-42B9-A40D-D2E56FC3843C}"/>
          </ac:grpSpMkLst>
        </pc:grpChg>
        <pc:grpChg chg="add del mod ord">
          <ac:chgData name="michael vn" userId="7b75a67b6873ef31" providerId="LiveId" clId="{549025A9-FFD4-42BE-ABC7-3AD4287FA110}" dt="2021-08-16T19:51:51.991" v="9241" actId="478"/>
          <ac:grpSpMkLst>
            <pc:docMk/>
            <pc:sldMk cId="2734863396" sldId="260"/>
            <ac:grpSpMk id="102" creationId="{01E06BE4-21CD-49B2-BE61-83CD5B75A279}"/>
          </ac:grpSpMkLst>
        </pc:grpChg>
        <pc:grpChg chg="add del mod">
          <ac:chgData name="michael vn" userId="7b75a67b6873ef31" providerId="LiveId" clId="{549025A9-FFD4-42BE-ABC7-3AD4287FA110}" dt="2021-08-16T16:43:27.990" v="9235" actId="478"/>
          <ac:grpSpMkLst>
            <pc:docMk/>
            <pc:sldMk cId="2734863396" sldId="260"/>
            <ac:grpSpMk id="105" creationId="{F3EB0E09-D3F3-4A8E-B214-EB5BF8F7A07F}"/>
          </ac:grpSpMkLst>
        </pc:grpChg>
        <pc:grpChg chg="add del mod">
          <ac:chgData name="michael vn" userId="7b75a67b6873ef31" providerId="LiveId" clId="{549025A9-FFD4-42BE-ABC7-3AD4287FA110}" dt="2021-08-16T19:51:51.991" v="9241" actId="478"/>
          <ac:grpSpMkLst>
            <pc:docMk/>
            <pc:sldMk cId="2734863396" sldId="260"/>
            <ac:grpSpMk id="126" creationId="{2D1C654F-8DCA-4ED6-A6F8-C2FE26D9F4F3}"/>
          </ac:grpSpMkLst>
        </pc:grpChg>
        <pc:grpChg chg="add del mod">
          <ac:chgData name="michael vn" userId="7b75a67b6873ef31" providerId="LiveId" clId="{549025A9-FFD4-42BE-ABC7-3AD4287FA110}" dt="2021-08-16T19:51:51.991" v="9241" actId="478"/>
          <ac:grpSpMkLst>
            <pc:docMk/>
            <pc:sldMk cId="2734863396" sldId="260"/>
            <ac:grpSpMk id="129" creationId="{90BF59AE-3362-4708-9199-BF209341AAEF}"/>
          </ac:grpSpMkLst>
        </pc:grpChg>
        <pc:grpChg chg="add mod">
          <ac:chgData name="michael vn" userId="7b75a67b6873ef31" providerId="LiveId" clId="{549025A9-FFD4-42BE-ABC7-3AD4287FA110}" dt="2021-08-16T21:01:44.770" v="10264" actId="1038"/>
          <ac:grpSpMkLst>
            <pc:docMk/>
            <pc:sldMk cId="2734863396" sldId="260"/>
            <ac:grpSpMk id="143" creationId="{5C672D4E-584A-4455-AFA2-464FA7C01486}"/>
          </ac:grpSpMkLst>
        </pc:grpChg>
        <pc:grpChg chg="add mod">
          <ac:chgData name="michael vn" userId="7b75a67b6873ef31" providerId="LiveId" clId="{549025A9-FFD4-42BE-ABC7-3AD4287FA110}" dt="2021-08-16T20:07:21.209" v="9503" actId="207"/>
          <ac:grpSpMkLst>
            <pc:docMk/>
            <pc:sldMk cId="2734863396" sldId="260"/>
            <ac:grpSpMk id="171" creationId="{45E142E4-22C1-49E4-AE4C-07C96447416F}"/>
          </ac:grpSpMkLst>
        </pc:grpChg>
        <pc:grpChg chg="add mod">
          <ac:chgData name="michael vn" userId="7b75a67b6873ef31" providerId="LiveId" clId="{549025A9-FFD4-42BE-ABC7-3AD4287FA110}" dt="2021-08-16T20:03:58.862" v="9470" actId="1076"/>
          <ac:grpSpMkLst>
            <pc:docMk/>
            <pc:sldMk cId="2734863396" sldId="260"/>
            <ac:grpSpMk id="174" creationId="{90A27321-D3E2-402F-A264-6D7A2C33CF49}"/>
          </ac:grpSpMkLst>
        </pc:grpChg>
        <pc:grpChg chg="add mod">
          <ac:chgData name="michael vn" userId="7b75a67b6873ef31" providerId="LiveId" clId="{549025A9-FFD4-42BE-ABC7-3AD4287FA110}" dt="2021-08-16T20:07:40.111" v="9505" actId="207"/>
          <ac:grpSpMkLst>
            <pc:docMk/>
            <pc:sldMk cId="2734863396" sldId="260"/>
            <ac:grpSpMk id="177" creationId="{EF1D65E7-EFDD-47A7-9D56-923898CC3ED9}"/>
          </ac:grpSpMkLst>
        </pc:grpChg>
        <pc:grpChg chg="add del mod">
          <ac:chgData name="michael vn" userId="7b75a67b6873ef31" providerId="LiveId" clId="{549025A9-FFD4-42BE-ABC7-3AD4287FA110}" dt="2021-08-16T20:04:20.330" v="9473" actId="478"/>
          <ac:grpSpMkLst>
            <pc:docMk/>
            <pc:sldMk cId="2734863396" sldId="260"/>
            <ac:grpSpMk id="180" creationId="{8AEACB6C-469E-40EA-83EC-97895C66995F}"/>
          </ac:grpSpMkLst>
        </pc:grpChg>
        <pc:grpChg chg="add mod">
          <ac:chgData name="michael vn" userId="7b75a67b6873ef31" providerId="LiveId" clId="{549025A9-FFD4-42BE-ABC7-3AD4287FA110}" dt="2021-08-16T20:06:39.633" v="9495" actId="207"/>
          <ac:grpSpMkLst>
            <pc:docMk/>
            <pc:sldMk cId="2734863396" sldId="260"/>
            <ac:grpSpMk id="183" creationId="{96C26AB4-A00E-48BA-B8B0-3BEB98BDB4C3}"/>
          </ac:grpSpMkLst>
        </pc:grpChg>
        <pc:grpChg chg="add mod">
          <ac:chgData name="michael vn" userId="7b75a67b6873ef31" providerId="LiveId" clId="{549025A9-FFD4-42BE-ABC7-3AD4287FA110}" dt="2021-08-16T20:04:40.661" v="9477" actId="1076"/>
          <ac:grpSpMkLst>
            <pc:docMk/>
            <pc:sldMk cId="2734863396" sldId="260"/>
            <ac:grpSpMk id="186" creationId="{D87E88B1-2B3B-4660-BC2A-A3484D829224}"/>
          </ac:grpSpMkLst>
        </pc:grpChg>
        <pc:grpChg chg="add mod">
          <ac:chgData name="michael vn" userId="7b75a67b6873ef31" providerId="LiveId" clId="{549025A9-FFD4-42BE-ABC7-3AD4287FA110}" dt="2021-08-16T20:07:41.801" v="9506" actId="207"/>
          <ac:grpSpMkLst>
            <pc:docMk/>
            <pc:sldMk cId="2734863396" sldId="260"/>
            <ac:grpSpMk id="189" creationId="{48D456C2-A19E-4E5E-AEC8-152701ECE6BE}"/>
          </ac:grpSpMkLst>
        </pc:grpChg>
        <pc:grpChg chg="add mod">
          <ac:chgData name="michael vn" userId="7b75a67b6873ef31" providerId="LiveId" clId="{549025A9-FFD4-42BE-ABC7-3AD4287FA110}" dt="2021-08-16T20:06:41.968" v="9496" actId="207"/>
          <ac:grpSpMkLst>
            <pc:docMk/>
            <pc:sldMk cId="2734863396" sldId="260"/>
            <ac:grpSpMk id="192" creationId="{108E8F74-E631-4555-870C-722A0743CECA}"/>
          </ac:grpSpMkLst>
        </pc:grpChg>
        <pc:grpChg chg="add mod">
          <ac:chgData name="michael vn" userId="7b75a67b6873ef31" providerId="LiveId" clId="{549025A9-FFD4-42BE-ABC7-3AD4287FA110}" dt="2021-08-16T20:07:22.980" v="9504" actId="207"/>
          <ac:grpSpMkLst>
            <pc:docMk/>
            <pc:sldMk cId="2734863396" sldId="260"/>
            <ac:grpSpMk id="195" creationId="{1B6E130F-F88D-4625-AABF-966F2237C058}"/>
          </ac:grpSpMkLst>
        </pc:grpChg>
        <pc:graphicFrameChg chg="add del mod modGraphic">
          <ac:chgData name="michael vn" userId="7b75a67b6873ef31" providerId="LiveId" clId="{549025A9-FFD4-42BE-ABC7-3AD4287FA110}" dt="2021-08-16T20:01:21.765" v="9446" actId="1076"/>
          <ac:graphicFrameMkLst>
            <pc:docMk/>
            <pc:sldMk cId="2734863396" sldId="260"/>
            <ac:graphicFrameMk id="3" creationId="{CC7DE69F-9E5E-4588-8728-08FB58DBEE5F}"/>
          </ac:graphicFrameMkLst>
        </pc:graphicFrameChg>
        <pc:picChg chg="mod">
          <ac:chgData name="michael vn" userId="7b75a67b6873ef31" providerId="LiveId" clId="{549025A9-FFD4-42BE-ABC7-3AD4287FA110}" dt="2021-08-02T14:19:23.990" v="1940"/>
          <ac:picMkLst>
            <pc:docMk/>
            <pc:sldMk cId="2734863396" sldId="260"/>
            <ac:picMk id="6" creationId="{33F74F70-AECD-4224-B8BF-976E39E2BCD0}"/>
          </ac:picMkLst>
        </pc:picChg>
        <pc:picChg chg="mod">
          <ac:chgData name="michael vn" userId="7b75a67b6873ef31" providerId="LiveId" clId="{549025A9-FFD4-42BE-ABC7-3AD4287FA110}" dt="2021-08-02T14:19:23.990" v="1940"/>
          <ac:picMkLst>
            <pc:docMk/>
            <pc:sldMk cId="2734863396" sldId="260"/>
            <ac:picMk id="9" creationId="{8997CA93-DA63-4A68-BFA5-91212F28ED2E}"/>
          </ac:picMkLst>
        </pc:picChg>
        <pc:picChg chg="mod">
          <ac:chgData name="michael vn" userId="7b75a67b6873ef31" providerId="LiveId" clId="{549025A9-FFD4-42BE-ABC7-3AD4287FA110}" dt="2021-08-02T14:19:23.990" v="1940"/>
          <ac:picMkLst>
            <pc:docMk/>
            <pc:sldMk cId="2734863396" sldId="260"/>
            <ac:picMk id="12" creationId="{990BFFEB-B5D8-40F2-A2DF-5B3BA92EA9AD}"/>
          </ac:picMkLst>
        </pc:picChg>
        <pc:picChg chg="mod">
          <ac:chgData name="michael vn" userId="7b75a67b6873ef31" providerId="LiveId" clId="{549025A9-FFD4-42BE-ABC7-3AD4287FA110}" dt="2021-08-02T14:19:23.990" v="1940"/>
          <ac:picMkLst>
            <pc:docMk/>
            <pc:sldMk cId="2734863396" sldId="260"/>
            <ac:picMk id="15" creationId="{52898C48-6E46-484B-A454-E3E0E697F863}"/>
          </ac:picMkLst>
        </pc:picChg>
        <pc:picChg chg="mod">
          <ac:chgData name="michael vn" userId="7b75a67b6873ef31" providerId="LiveId" clId="{549025A9-FFD4-42BE-ABC7-3AD4287FA110}" dt="2021-08-02T14:19:23.990" v="1940"/>
          <ac:picMkLst>
            <pc:docMk/>
            <pc:sldMk cId="2734863396" sldId="260"/>
            <ac:picMk id="18" creationId="{2212F548-49B8-4F83-B99B-4B3F0B7C6F93}"/>
          </ac:picMkLst>
        </pc:picChg>
        <pc:picChg chg="mod">
          <ac:chgData name="michael vn" userId="7b75a67b6873ef31" providerId="LiveId" clId="{549025A9-FFD4-42BE-ABC7-3AD4287FA110}" dt="2021-08-02T14:19:23.990" v="1940"/>
          <ac:picMkLst>
            <pc:docMk/>
            <pc:sldMk cId="2734863396" sldId="260"/>
            <ac:picMk id="21" creationId="{7618B751-AEA0-43D4-AAA3-E0C5E3E6B02C}"/>
          </ac:picMkLst>
        </pc:picChg>
        <pc:picChg chg="mod">
          <ac:chgData name="michael vn" userId="7b75a67b6873ef31" providerId="LiveId" clId="{549025A9-FFD4-42BE-ABC7-3AD4287FA110}" dt="2021-08-02T14:19:23.990" v="1940"/>
          <ac:picMkLst>
            <pc:docMk/>
            <pc:sldMk cId="2734863396" sldId="260"/>
            <ac:picMk id="24" creationId="{EF505C9D-66AE-48AD-9E3A-4C5F66496E9B}"/>
          </ac:picMkLst>
        </pc:picChg>
        <pc:picChg chg="add del mod">
          <ac:chgData name="michael vn" userId="7b75a67b6873ef31" providerId="LiveId" clId="{549025A9-FFD4-42BE-ABC7-3AD4287FA110}" dt="2021-08-02T14:30:06.796" v="2044" actId="478"/>
          <ac:picMkLst>
            <pc:docMk/>
            <pc:sldMk cId="2734863396" sldId="260"/>
            <ac:picMk id="26" creationId="{1AB77CCC-EE9E-402A-BE6D-838026838BB8}"/>
          </ac:picMkLst>
        </pc:picChg>
        <pc:picChg chg="add del mod">
          <ac:chgData name="michael vn" userId="7b75a67b6873ef31" providerId="LiveId" clId="{549025A9-FFD4-42BE-ABC7-3AD4287FA110}" dt="2021-08-02T14:30:06.796" v="2044" actId="478"/>
          <ac:picMkLst>
            <pc:docMk/>
            <pc:sldMk cId="2734863396" sldId="260"/>
            <ac:picMk id="27" creationId="{C3BB2812-D063-4E03-B96B-AC86398EB593}"/>
          </ac:picMkLst>
        </pc:picChg>
        <pc:picChg chg="add del mod">
          <ac:chgData name="michael vn" userId="7b75a67b6873ef31" providerId="LiveId" clId="{549025A9-FFD4-42BE-ABC7-3AD4287FA110}" dt="2021-08-03T15:50:41.535" v="3353" actId="478"/>
          <ac:picMkLst>
            <pc:docMk/>
            <pc:sldMk cId="2734863396" sldId="260"/>
            <ac:picMk id="28" creationId="{3CEE7E2F-F8CE-46F7-819C-6375E2A346F0}"/>
          </ac:picMkLst>
        </pc:picChg>
        <pc:picChg chg="add del mod">
          <ac:chgData name="michael vn" userId="7b75a67b6873ef31" providerId="LiveId" clId="{549025A9-FFD4-42BE-ABC7-3AD4287FA110}" dt="2021-08-03T15:50:41.535" v="3353" actId="478"/>
          <ac:picMkLst>
            <pc:docMk/>
            <pc:sldMk cId="2734863396" sldId="260"/>
            <ac:picMk id="29" creationId="{CA8552CB-37AB-4168-A50F-8096F0D96EA0}"/>
          </ac:picMkLst>
        </pc:picChg>
        <pc:picChg chg="add del mod">
          <ac:chgData name="michael vn" userId="7b75a67b6873ef31" providerId="LiveId" clId="{549025A9-FFD4-42BE-ABC7-3AD4287FA110}" dt="2021-08-03T15:50:41.535" v="3353" actId="478"/>
          <ac:picMkLst>
            <pc:docMk/>
            <pc:sldMk cId="2734863396" sldId="260"/>
            <ac:picMk id="30" creationId="{5D0D9046-0601-44D8-B38E-46A43F09406F}"/>
          </ac:picMkLst>
        </pc:picChg>
        <pc:picChg chg="add del mod">
          <ac:chgData name="michael vn" userId="7b75a67b6873ef31" providerId="LiveId" clId="{549025A9-FFD4-42BE-ABC7-3AD4287FA110}" dt="2021-08-02T16:37:40.841" v="2580" actId="478"/>
          <ac:picMkLst>
            <pc:docMk/>
            <pc:sldMk cId="2734863396" sldId="260"/>
            <ac:picMk id="31" creationId="{F8A18025-79E0-46EE-AB1D-4749DEB47D2D}"/>
          </ac:picMkLst>
        </pc:picChg>
        <pc:picChg chg="add del mod">
          <ac:chgData name="michael vn" userId="7b75a67b6873ef31" providerId="LiveId" clId="{549025A9-FFD4-42BE-ABC7-3AD4287FA110}" dt="2021-08-03T15:50:41.535" v="3353" actId="478"/>
          <ac:picMkLst>
            <pc:docMk/>
            <pc:sldMk cId="2734863396" sldId="260"/>
            <ac:picMk id="32" creationId="{9588CAAD-51E5-4C71-B586-93BB478AD79E}"/>
          </ac:picMkLst>
        </pc:picChg>
        <pc:picChg chg="add del mod">
          <ac:chgData name="michael vn" userId="7b75a67b6873ef31" providerId="LiveId" clId="{549025A9-FFD4-42BE-ABC7-3AD4287FA110}" dt="2021-08-03T15:50:41.535" v="3353" actId="478"/>
          <ac:picMkLst>
            <pc:docMk/>
            <pc:sldMk cId="2734863396" sldId="260"/>
            <ac:picMk id="33" creationId="{9328EC51-DCE7-4091-B753-13BBA5B27DF0}"/>
          </ac:picMkLst>
        </pc:picChg>
        <pc:picChg chg="add del mod">
          <ac:chgData name="michael vn" userId="7b75a67b6873ef31" providerId="LiveId" clId="{549025A9-FFD4-42BE-ABC7-3AD4287FA110}" dt="2021-08-03T15:50:41.535" v="3353" actId="478"/>
          <ac:picMkLst>
            <pc:docMk/>
            <pc:sldMk cId="2734863396" sldId="260"/>
            <ac:picMk id="34" creationId="{D3D06247-3A2F-4496-A059-EA12571CC11F}"/>
          </ac:picMkLst>
        </pc:picChg>
        <pc:picChg chg="add del mod">
          <ac:chgData name="michael vn" userId="7b75a67b6873ef31" providerId="LiveId" clId="{549025A9-FFD4-42BE-ABC7-3AD4287FA110}" dt="2021-08-03T15:50:41.535" v="3353" actId="478"/>
          <ac:picMkLst>
            <pc:docMk/>
            <pc:sldMk cId="2734863396" sldId="260"/>
            <ac:picMk id="35" creationId="{E72184E1-5DDA-4371-91BF-EC0DF2E3B1C2}"/>
          </ac:picMkLst>
        </pc:picChg>
        <pc:picChg chg="mod">
          <ac:chgData name="michael vn" userId="7b75a67b6873ef31" providerId="LiveId" clId="{549025A9-FFD4-42BE-ABC7-3AD4287FA110}" dt="2021-08-02T16:37:41.048" v="2581"/>
          <ac:picMkLst>
            <pc:docMk/>
            <pc:sldMk cId="2734863396" sldId="260"/>
            <ac:picMk id="38" creationId="{0B7D50E4-351E-4160-A4CA-1435221A4A3F}"/>
          </ac:picMkLst>
        </pc:picChg>
        <pc:picChg chg="mod">
          <ac:chgData name="michael vn" userId="7b75a67b6873ef31" providerId="LiveId" clId="{549025A9-FFD4-42BE-ABC7-3AD4287FA110}" dt="2021-08-03T15:50:41.872" v="3354"/>
          <ac:picMkLst>
            <pc:docMk/>
            <pc:sldMk cId="2734863396" sldId="260"/>
            <ac:picMk id="40" creationId="{79440FF3-9630-46AB-B2A8-114AABC23AA1}"/>
          </ac:picMkLst>
        </pc:picChg>
        <pc:picChg chg="mod">
          <ac:chgData name="michael vn" userId="7b75a67b6873ef31" providerId="LiveId" clId="{549025A9-FFD4-42BE-ABC7-3AD4287FA110}" dt="2021-08-03T15:50:41.872" v="3354"/>
          <ac:picMkLst>
            <pc:docMk/>
            <pc:sldMk cId="2734863396" sldId="260"/>
            <ac:picMk id="46" creationId="{DF93A540-0E98-4EF2-B518-BBAEFA93123C}"/>
          </ac:picMkLst>
        </pc:picChg>
        <pc:picChg chg="mod">
          <ac:chgData name="michael vn" userId="7b75a67b6873ef31" providerId="LiveId" clId="{549025A9-FFD4-42BE-ABC7-3AD4287FA110}" dt="2021-08-03T15:50:41.872" v="3354"/>
          <ac:picMkLst>
            <pc:docMk/>
            <pc:sldMk cId="2734863396" sldId="260"/>
            <ac:picMk id="52" creationId="{0DF111B4-D5F4-43FB-966C-C96ADE2553FE}"/>
          </ac:picMkLst>
        </pc:picChg>
        <pc:picChg chg="mod">
          <ac:chgData name="michael vn" userId="7b75a67b6873ef31" providerId="LiveId" clId="{549025A9-FFD4-42BE-ABC7-3AD4287FA110}" dt="2021-08-03T16:44:09.545" v="3981" actId="207"/>
          <ac:picMkLst>
            <pc:docMk/>
            <pc:sldMk cId="2734863396" sldId="260"/>
            <ac:picMk id="58" creationId="{0ADFCC38-A4C3-441F-8E0C-FA7CF63582AC}"/>
          </ac:picMkLst>
        </pc:picChg>
        <pc:picChg chg="mod">
          <ac:chgData name="michael vn" userId="7b75a67b6873ef31" providerId="LiveId" clId="{549025A9-FFD4-42BE-ABC7-3AD4287FA110}" dt="2021-08-03T16:44:27.687" v="3983" actId="207"/>
          <ac:picMkLst>
            <pc:docMk/>
            <pc:sldMk cId="2734863396" sldId="260"/>
            <ac:picMk id="64" creationId="{4DE447A2-C99D-4A9F-8E6E-BDCC12E62D70}"/>
          </ac:picMkLst>
        </pc:picChg>
        <pc:picChg chg="mod">
          <ac:chgData name="michael vn" userId="7b75a67b6873ef31" providerId="LiveId" clId="{549025A9-FFD4-42BE-ABC7-3AD4287FA110}" dt="2021-08-03T15:50:41.872" v="3354"/>
          <ac:picMkLst>
            <pc:docMk/>
            <pc:sldMk cId="2734863396" sldId="260"/>
            <ac:picMk id="76" creationId="{4BA9C6ED-1925-4B08-A423-39AD651D5A57}"/>
          </ac:picMkLst>
        </pc:picChg>
        <pc:picChg chg="add mod">
          <ac:chgData name="michael vn" userId="7b75a67b6873ef31" providerId="LiveId" clId="{549025A9-FFD4-42BE-ABC7-3AD4287FA110}" dt="2021-08-03T16:19:30.792" v="3493" actId="14861"/>
          <ac:picMkLst>
            <pc:docMk/>
            <pc:sldMk cId="2734863396" sldId="260"/>
            <ac:picMk id="81" creationId="{4F72222F-319B-4CA3-B463-90541B88A8FB}"/>
          </ac:picMkLst>
        </pc:picChg>
        <pc:picChg chg="add mod">
          <ac:chgData name="michael vn" userId="7b75a67b6873ef31" providerId="LiveId" clId="{549025A9-FFD4-42BE-ABC7-3AD4287FA110}" dt="2021-08-03T16:19:30.792" v="3493" actId="14861"/>
          <ac:picMkLst>
            <pc:docMk/>
            <pc:sldMk cId="2734863396" sldId="260"/>
            <ac:picMk id="82" creationId="{488767C7-47C4-4D34-82D8-3A71893DDACB}"/>
          </ac:picMkLst>
        </pc:picChg>
        <pc:picChg chg="add mod">
          <ac:chgData name="michael vn" userId="7b75a67b6873ef31" providerId="LiveId" clId="{549025A9-FFD4-42BE-ABC7-3AD4287FA110}" dt="2021-08-03T16:19:30.792" v="3493" actId="14861"/>
          <ac:picMkLst>
            <pc:docMk/>
            <pc:sldMk cId="2734863396" sldId="260"/>
            <ac:picMk id="83" creationId="{AFDDB87E-97C0-435F-AEDC-5477C1B25446}"/>
          </ac:picMkLst>
        </pc:picChg>
        <pc:picChg chg="add del mod">
          <ac:chgData name="michael vn" userId="7b75a67b6873ef31" providerId="LiveId" clId="{549025A9-FFD4-42BE-ABC7-3AD4287FA110}" dt="2021-08-03T16:26:06.730" v="3554" actId="478"/>
          <ac:picMkLst>
            <pc:docMk/>
            <pc:sldMk cId="2734863396" sldId="260"/>
            <ac:picMk id="84" creationId="{5302ABEB-E8E4-4A09-97FC-B0911053E49A}"/>
          </ac:picMkLst>
        </pc:picChg>
        <pc:picChg chg="add mod">
          <ac:chgData name="michael vn" userId="7b75a67b6873ef31" providerId="LiveId" clId="{549025A9-FFD4-42BE-ABC7-3AD4287FA110}" dt="2021-08-03T15:50:58.739" v="3357" actId="2084"/>
          <ac:picMkLst>
            <pc:docMk/>
            <pc:sldMk cId="2734863396" sldId="260"/>
            <ac:picMk id="85" creationId="{63D23BB4-62DA-48CB-9EFD-531ED5436B3B}"/>
          </ac:picMkLst>
        </pc:picChg>
        <pc:picChg chg="add mod">
          <ac:chgData name="michael vn" userId="7b75a67b6873ef31" providerId="LiveId" clId="{549025A9-FFD4-42BE-ABC7-3AD4287FA110}" dt="2021-08-03T16:19:30.792" v="3493" actId="14861"/>
          <ac:picMkLst>
            <pc:docMk/>
            <pc:sldMk cId="2734863396" sldId="260"/>
            <ac:picMk id="86" creationId="{9B60AAFB-B0B0-4CCE-B1BF-A42DACB0992E}"/>
          </ac:picMkLst>
        </pc:picChg>
        <pc:picChg chg="add mod">
          <ac:chgData name="michael vn" userId="7b75a67b6873ef31" providerId="LiveId" clId="{549025A9-FFD4-42BE-ABC7-3AD4287FA110}" dt="2021-08-03T16:19:30.792" v="3493" actId="14861"/>
          <ac:picMkLst>
            <pc:docMk/>
            <pc:sldMk cId="2734863396" sldId="260"/>
            <ac:picMk id="87" creationId="{C5366049-7934-41A2-BC1B-DF01BD3F6092}"/>
          </ac:picMkLst>
        </pc:picChg>
        <pc:picChg chg="add mod">
          <ac:chgData name="michael vn" userId="7b75a67b6873ef31" providerId="LiveId" clId="{549025A9-FFD4-42BE-ABC7-3AD4287FA110}" dt="2021-08-03T16:26:06.901" v="3555"/>
          <ac:picMkLst>
            <pc:docMk/>
            <pc:sldMk cId="2734863396" sldId="260"/>
            <ac:picMk id="89" creationId="{421F043F-310E-4407-9436-0603E0421BCF}"/>
          </ac:picMkLst>
        </pc:picChg>
        <pc:cxnChg chg="add mod">
          <ac:chgData name="michael vn" userId="7b75a67b6873ef31" providerId="LiveId" clId="{549025A9-FFD4-42BE-ABC7-3AD4287FA110}" dt="2021-08-16T20:05:58.116" v="9490" actId="14100"/>
          <ac:cxnSpMkLst>
            <pc:docMk/>
            <pc:sldMk cId="2734863396" sldId="260"/>
            <ac:cxnSpMk id="5" creationId="{3703AAE9-73A6-4E1D-8882-2C917342DEB9}"/>
          </ac:cxnSpMkLst>
        </pc:cxnChg>
        <pc:cxnChg chg="add mod">
          <ac:chgData name="michael vn" userId="7b75a67b6873ef31" providerId="LiveId" clId="{549025A9-FFD4-42BE-ABC7-3AD4287FA110}" dt="2021-08-16T20:06:05.571" v="9493" actId="14100"/>
          <ac:cxnSpMkLst>
            <pc:docMk/>
            <pc:sldMk cId="2734863396" sldId="260"/>
            <ac:cxnSpMk id="66" creationId="{B2DF9D3E-A01D-43A2-A37F-D28BCF8F2277}"/>
          </ac:cxnSpMkLst>
        </pc:cxnChg>
        <pc:cxnChg chg="add mod">
          <ac:chgData name="michael vn" userId="7b75a67b6873ef31" providerId="LiveId" clId="{549025A9-FFD4-42BE-ABC7-3AD4287FA110}" dt="2021-08-16T20:06:07.471" v="9494" actId="14100"/>
          <ac:cxnSpMkLst>
            <pc:docMk/>
            <pc:sldMk cId="2734863396" sldId="260"/>
            <ac:cxnSpMk id="67" creationId="{17FB1DEA-C225-4F51-8C01-3066D0352747}"/>
          </ac:cxnSpMkLst>
        </pc:cxnChg>
        <pc:cxnChg chg="add del mod">
          <ac:chgData name="michael vn" userId="7b75a67b6873ef31" providerId="LiveId" clId="{549025A9-FFD4-42BE-ABC7-3AD4287FA110}" dt="2021-08-16T19:51:54.988" v="9242" actId="478"/>
          <ac:cxnSpMkLst>
            <pc:docMk/>
            <pc:sldMk cId="2734863396" sldId="260"/>
            <ac:cxnSpMk id="72" creationId="{9453CB6C-1F2B-43C7-A29D-3E7949B9B4AD}"/>
          </ac:cxnSpMkLst>
        </pc:cxnChg>
        <pc:cxnChg chg="add del mod">
          <ac:chgData name="michael vn" userId="7b75a67b6873ef31" providerId="LiveId" clId="{549025A9-FFD4-42BE-ABC7-3AD4287FA110}" dt="2021-08-16T19:51:55.589" v="9243" actId="478"/>
          <ac:cxnSpMkLst>
            <pc:docMk/>
            <pc:sldMk cId="2734863396" sldId="260"/>
            <ac:cxnSpMk id="74" creationId="{7990E223-AA91-4514-9EE2-4A1912C509F6}"/>
          </ac:cxnSpMkLst>
        </pc:cxnChg>
        <pc:cxnChg chg="add del mod">
          <ac:chgData name="michael vn" userId="7b75a67b6873ef31" providerId="LiveId" clId="{549025A9-FFD4-42BE-ABC7-3AD4287FA110}" dt="2021-08-16T19:51:56.165" v="9244" actId="478"/>
          <ac:cxnSpMkLst>
            <pc:docMk/>
            <pc:sldMk cId="2734863396" sldId="260"/>
            <ac:cxnSpMk id="75" creationId="{BE0A2C6B-6D3E-43F4-BD96-8123152AD093}"/>
          </ac:cxnSpMkLst>
        </pc:cxnChg>
        <pc:cxnChg chg="add del mod">
          <ac:chgData name="michael vn" userId="7b75a67b6873ef31" providerId="LiveId" clId="{549025A9-FFD4-42BE-ABC7-3AD4287FA110}" dt="2021-08-16T19:51:56.631" v="9245" actId="478"/>
          <ac:cxnSpMkLst>
            <pc:docMk/>
            <pc:sldMk cId="2734863396" sldId="260"/>
            <ac:cxnSpMk id="76" creationId="{275EB937-520A-4970-8336-82C394925BD8}"/>
          </ac:cxnSpMkLst>
        </pc:cxnChg>
        <pc:cxnChg chg="add del mod">
          <ac:chgData name="michael vn" userId="7b75a67b6873ef31" providerId="LiveId" clId="{549025A9-FFD4-42BE-ABC7-3AD4287FA110}" dt="2021-08-16T19:51:57.568" v="9246" actId="478"/>
          <ac:cxnSpMkLst>
            <pc:docMk/>
            <pc:sldMk cId="2734863396" sldId="260"/>
            <ac:cxnSpMk id="77" creationId="{B3CE845C-4DD8-4C8E-8CC6-84D18879D6C0}"/>
          </ac:cxnSpMkLst>
        </pc:cxnChg>
        <pc:cxnChg chg="add del mod">
          <ac:chgData name="michael vn" userId="7b75a67b6873ef31" providerId="LiveId" clId="{549025A9-FFD4-42BE-ABC7-3AD4287FA110}" dt="2021-08-16T19:51:58.115" v="9247" actId="478"/>
          <ac:cxnSpMkLst>
            <pc:docMk/>
            <pc:sldMk cId="2734863396" sldId="260"/>
            <ac:cxnSpMk id="80" creationId="{15915C39-023A-4DF5-B33F-60C9845AC7F6}"/>
          </ac:cxnSpMkLst>
        </pc:cxnChg>
        <pc:cxnChg chg="add del mod">
          <ac:chgData name="michael vn" userId="7b75a67b6873ef31" providerId="LiveId" clId="{549025A9-FFD4-42BE-ABC7-3AD4287FA110}" dt="2021-08-16T19:51:59.100" v="9248" actId="478"/>
          <ac:cxnSpMkLst>
            <pc:docMk/>
            <pc:sldMk cId="2734863396" sldId="260"/>
            <ac:cxnSpMk id="84" creationId="{7F583571-2CB4-43F8-8736-3E82A9F32026}"/>
          </ac:cxnSpMkLst>
        </pc:cxnChg>
        <pc:cxnChg chg="add del mod">
          <ac:chgData name="michael vn" userId="7b75a67b6873ef31" providerId="LiveId" clId="{549025A9-FFD4-42BE-ABC7-3AD4287FA110}" dt="2021-08-16T19:51:54.988" v="9242" actId="478"/>
          <ac:cxnSpMkLst>
            <pc:docMk/>
            <pc:sldMk cId="2734863396" sldId="260"/>
            <ac:cxnSpMk id="90" creationId="{1A450FC5-404C-49AD-8BB8-61417B166DC3}"/>
          </ac:cxnSpMkLst>
        </pc:cxnChg>
        <pc:cxnChg chg="add del mod">
          <ac:chgData name="michael vn" userId="7b75a67b6873ef31" providerId="LiveId" clId="{549025A9-FFD4-42BE-ABC7-3AD4287FA110}" dt="2021-08-16T19:51:54.988" v="9242" actId="478"/>
          <ac:cxnSpMkLst>
            <pc:docMk/>
            <pc:sldMk cId="2734863396" sldId="260"/>
            <ac:cxnSpMk id="91" creationId="{9A3BDACA-EBF7-4A07-AAF3-F858C54449C2}"/>
          </ac:cxnSpMkLst>
        </pc:cxnChg>
        <pc:cxnChg chg="add del mod">
          <ac:chgData name="michael vn" userId="7b75a67b6873ef31" providerId="LiveId" clId="{549025A9-FFD4-42BE-ABC7-3AD4287FA110}" dt="2021-08-16T19:51:54.988" v="9242" actId="478"/>
          <ac:cxnSpMkLst>
            <pc:docMk/>
            <pc:sldMk cId="2734863396" sldId="260"/>
            <ac:cxnSpMk id="92" creationId="{DA341F24-50D6-482D-8C31-AEAA09A22265}"/>
          </ac:cxnSpMkLst>
        </pc:cxnChg>
      </pc:sldChg>
      <pc:sldChg chg="addSp delSp modSp add del mod">
        <pc:chgData name="michael vn" userId="7b75a67b6873ef31" providerId="LiveId" clId="{549025A9-FFD4-42BE-ABC7-3AD4287FA110}" dt="2021-08-02T14:18:54.463" v="1932" actId="47"/>
        <pc:sldMkLst>
          <pc:docMk/>
          <pc:sldMk cId="1712505630" sldId="261"/>
        </pc:sldMkLst>
        <pc:picChg chg="del">
          <ac:chgData name="michael vn" userId="7b75a67b6873ef31" providerId="LiveId" clId="{549025A9-FFD4-42BE-ABC7-3AD4287FA110}" dt="2021-08-02T14:15:46.398" v="1917" actId="478"/>
          <ac:picMkLst>
            <pc:docMk/>
            <pc:sldMk cId="1712505630" sldId="261"/>
            <ac:picMk id="37" creationId="{27EAE574-B4A2-4A54-A023-ABB529EA21FA}"/>
          </ac:picMkLst>
        </pc:picChg>
        <pc:picChg chg="del">
          <ac:chgData name="michael vn" userId="7b75a67b6873ef31" providerId="LiveId" clId="{549025A9-FFD4-42BE-ABC7-3AD4287FA110}" dt="2021-08-02T14:15:46.398" v="1917" actId="478"/>
          <ac:picMkLst>
            <pc:docMk/>
            <pc:sldMk cId="1712505630" sldId="261"/>
            <ac:picMk id="38" creationId="{0E0A1879-0E92-434F-9A05-ACB0CB6D834C}"/>
          </ac:picMkLst>
        </pc:picChg>
        <pc:picChg chg="del">
          <ac:chgData name="michael vn" userId="7b75a67b6873ef31" providerId="LiveId" clId="{549025A9-FFD4-42BE-ABC7-3AD4287FA110}" dt="2021-08-02T14:15:46.398" v="1917" actId="478"/>
          <ac:picMkLst>
            <pc:docMk/>
            <pc:sldMk cId="1712505630" sldId="261"/>
            <ac:picMk id="39" creationId="{B8EFCBF2-5F2B-4999-8549-F32FB2766BC4}"/>
          </ac:picMkLst>
        </pc:picChg>
        <pc:picChg chg="del">
          <ac:chgData name="michael vn" userId="7b75a67b6873ef31" providerId="LiveId" clId="{549025A9-FFD4-42BE-ABC7-3AD4287FA110}" dt="2021-08-02T14:15:46.398" v="1917" actId="478"/>
          <ac:picMkLst>
            <pc:docMk/>
            <pc:sldMk cId="1712505630" sldId="261"/>
            <ac:picMk id="40" creationId="{CAA0470E-9B0E-4F1E-A3A8-B6F44FF0DFF1}"/>
          </ac:picMkLst>
        </pc:picChg>
        <pc:picChg chg="del">
          <ac:chgData name="michael vn" userId="7b75a67b6873ef31" providerId="LiveId" clId="{549025A9-FFD4-42BE-ABC7-3AD4287FA110}" dt="2021-08-02T14:15:46.398" v="1917" actId="478"/>
          <ac:picMkLst>
            <pc:docMk/>
            <pc:sldMk cId="1712505630" sldId="261"/>
            <ac:picMk id="41" creationId="{404446E4-C29B-485F-B9CF-83068A8085BF}"/>
          </ac:picMkLst>
        </pc:picChg>
        <pc:picChg chg="del">
          <ac:chgData name="michael vn" userId="7b75a67b6873ef31" providerId="LiveId" clId="{549025A9-FFD4-42BE-ABC7-3AD4287FA110}" dt="2021-08-02T14:15:46.398" v="1917" actId="478"/>
          <ac:picMkLst>
            <pc:docMk/>
            <pc:sldMk cId="1712505630" sldId="261"/>
            <ac:picMk id="42" creationId="{75DD8693-02C3-468B-AF3E-237B4EFDB23F}"/>
          </ac:picMkLst>
        </pc:picChg>
        <pc:picChg chg="add mod">
          <ac:chgData name="michael vn" userId="7b75a67b6873ef31" providerId="LiveId" clId="{549025A9-FFD4-42BE-ABC7-3AD4287FA110}" dt="2021-08-02T14:15:46.620" v="1918"/>
          <ac:picMkLst>
            <pc:docMk/>
            <pc:sldMk cId="1712505630" sldId="261"/>
            <ac:picMk id="43" creationId="{67F9A3C3-A567-4AE9-B8BF-B8F74C2E82A6}"/>
          </ac:picMkLst>
        </pc:picChg>
        <pc:picChg chg="add mod">
          <ac:chgData name="michael vn" userId="7b75a67b6873ef31" providerId="LiveId" clId="{549025A9-FFD4-42BE-ABC7-3AD4287FA110}" dt="2021-08-02T14:15:46.620" v="1918"/>
          <ac:picMkLst>
            <pc:docMk/>
            <pc:sldMk cId="1712505630" sldId="261"/>
            <ac:picMk id="44" creationId="{CF42C527-7652-4D36-A879-10760F287FDD}"/>
          </ac:picMkLst>
        </pc:picChg>
        <pc:picChg chg="add mod">
          <ac:chgData name="michael vn" userId="7b75a67b6873ef31" providerId="LiveId" clId="{549025A9-FFD4-42BE-ABC7-3AD4287FA110}" dt="2021-08-02T14:15:46.620" v="1918"/>
          <ac:picMkLst>
            <pc:docMk/>
            <pc:sldMk cId="1712505630" sldId="261"/>
            <ac:picMk id="45" creationId="{7F1E2519-444B-4CA6-A6D9-ABD4B4AA4DE3}"/>
          </ac:picMkLst>
        </pc:picChg>
        <pc:picChg chg="add mod">
          <ac:chgData name="michael vn" userId="7b75a67b6873ef31" providerId="LiveId" clId="{549025A9-FFD4-42BE-ABC7-3AD4287FA110}" dt="2021-08-02T14:15:46.620" v="1918"/>
          <ac:picMkLst>
            <pc:docMk/>
            <pc:sldMk cId="1712505630" sldId="261"/>
            <ac:picMk id="46" creationId="{E8C55736-12D1-4868-AA5E-F2C740834B78}"/>
          </ac:picMkLst>
        </pc:picChg>
        <pc:picChg chg="add mod">
          <ac:chgData name="michael vn" userId="7b75a67b6873ef31" providerId="LiveId" clId="{549025A9-FFD4-42BE-ABC7-3AD4287FA110}" dt="2021-08-02T14:15:46.620" v="1918"/>
          <ac:picMkLst>
            <pc:docMk/>
            <pc:sldMk cId="1712505630" sldId="261"/>
            <ac:picMk id="47" creationId="{A1D8B515-627A-480D-89C9-AF4CF1392760}"/>
          </ac:picMkLst>
        </pc:picChg>
        <pc:picChg chg="add mod">
          <ac:chgData name="michael vn" userId="7b75a67b6873ef31" providerId="LiveId" clId="{549025A9-FFD4-42BE-ABC7-3AD4287FA110}" dt="2021-08-02T14:15:46.620" v="1918"/>
          <ac:picMkLst>
            <pc:docMk/>
            <pc:sldMk cId="1712505630" sldId="261"/>
            <ac:picMk id="48" creationId="{657D88F5-07A0-4D62-8CDE-5FAE12986A35}"/>
          </ac:picMkLst>
        </pc:picChg>
      </pc:sldChg>
      <pc:sldChg chg="addSp delSp modSp add mod ord modTransition setBg modShow">
        <pc:chgData name="michael vn" userId="7b75a67b6873ef31" providerId="LiveId" clId="{549025A9-FFD4-42BE-ABC7-3AD4287FA110}" dt="2021-08-16T21:03:29.810" v="10267" actId="20578"/>
        <pc:sldMkLst>
          <pc:docMk/>
          <pc:sldMk cId="3059098814" sldId="261"/>
        </pc:sldMkLst>
        <pc:spChg chg="del">
          <ac:chgData name="michael vn" userId="7b75a67b6873ef31" providerId="LiveId" clId="{549025A9-FFD4-42BE-ABC7-3AD4287FA110}" dt="2021-08-02T14:21:45.953" v="1966" actId="478"/>
          <ac:spMkLst>
            <pc:docMk/>
            <pc:sldMk cId="3059098814" sldId="261"/>
            <ac:spMk id="2" creationId="{E11074C5-EFDD-43C8-97C0-4F9386BCD41F}"/>
          </ac:spMkLst>
        </pc:spChg>
        <pc:spChg chg="del">
          <ac:chgData name="michael vn" userId="7b75a67b6873ef31" providerId="LiveId" clId="{549025A9-FFD4-42BE-ABC7-3AD4287FA110}" dt="2021-08-02T14:21:45.953" v="1966" actId="478"/>
          <ac:spMkLst>
            <pc:docMk/>
            <pc:sldMk cId="3059098814" sldId="261"/>
            <ac:spMk id="3" creationId="{115311EF-0D41-474D-BBEE-BC372CF2850D}"/>
          </ac:spMkLst>
        </pc:spChg>
        <pc:spChg chg="mod">
          <ac:chgData name="michael vn" userId="7b75a67b6873ef31" providerId="LiveId" clId="{549025A9-FFD4-42BE-ABC7-3AD4287FA110}" dt="2021-08-02T14:21:52.396" v="1967"/>
          <ac:spMkLst>
            <pc:docMk/>
            <pc:sldMk cId="3059098814" sldId="261"/>
            <ac:spMk id="5" creationId="{ADAC179A-51EB-43EC-8AFD-97DDB627EE74}"/>
          </ac:spMkLst>
        </pc:spChg>
        <pc:spChg chg="mod">
          <ac:chgData name="michael vn" userId="7b75a67b6873ef31" providerId="LiveId" clId="{549025A9-FFD4-42BE-ABC7-3AD4287FA110}" dt="2021-08-02T14:21:52.396" v="1967"/>
          <ac:spMkLst>
            <pc:docMk/>
            <pc:sldMk cId="3059098814" sldId="261"/>
            <ac:spMk id="8" creationId="{14925B62-31F8-4354-9142-6AE22965171D}"/>
          </ac:spMkLst>
        </pc:spChg>
        <pc:spChg chg="mod">
          <ac:chgData name="michael vn" userId="7b75a67b6873ef31" providerId="LiveId" clId="{549025A9-FFD4-42BE-ABC7-3AD4287FA110}" dt="2021-08-02T14:21:52.396" v="1967"/>
          <ac:spMkLst>
            <pc:docMk/>
            <pc:sldMk cId="3059098814" sldId="261"/>
            <ac:spMk id="11" creationId="{6FD035F8-BE6B-4A98-8DD5-202D047D7403}"/>
          </ac:spMkLst>
        </pc:spChg>
        <pc:spChg chg="mod">
          <ac:chgData name="michael vn" userId="7b75a67b6873ef31" providerId="LiveId" clId="{549025A9-FFD4-42BE-ABC7-3AD4287FA110}" dt="2021-08-02T14:21:52.396" v="1967"/>
          <ac:spMkLst>
            <pc:docMk/>
            <pc:sldMk cId="3059098814" sldId="261"/>
            <ac:spMk id="14" creationId="{B3254928-C7FD-4224-B745-691718D1C6AF}"/>
          </ac:spMkLst>
        </pc:spChg>
        <pc:spChg chg="mod">
          <ac:chgData name="michael vn" userId="7b75a67b6873ef31" providerId="LiveId" clId="{549025A9-FFD4-42BE-ABC7-3AD4287FA110}" dt="2021-08-02T14:21:52.396" v="1967"/>
          <ac:spMkLst>
            <pc:docMk/>
            <pc:sldMk cId="3059098814" sldId="261"/>
            <ac:spMk id="17" creationId="{3AE7796D-F35F-485A-BE81-198347AEB3D3}"/>
          </ac:spMkLst>
        </pc:spChg>
        <pc:spChg chg="mod">
          <ac:chgData name="michael vn" userId="7b75a67b6873ef31" providerId="LiveId" clId="{549025A9-FFD4-42BE-ABC7-3AD4287FA110}" dt="2021-08-02T14:21:52.396" v="1967"/>
          <ac:spMkLst>
            <pc:docMk/>
            <pc:sldMk cId="3059098814" sldId="261"/>
            <ac:spMk id="20" creationId="{A3E23175-11E6-4CF6-A23B-243D604FC93A}"/>
          </ac:spMkLst>
        </pc:spChg>
        <pc:spChg chg="mod">
          <ac:chgData name="michael vn" userId="7b75a67b6873ef31" providerId="LiveId" clId="{549025A9-FFD4-42BE-ABC7-3AD4287FA110}" dt="2021-08-02T14:21:52.396" v="1967"/>
          <ac:spMkLst>
            <pc:docMk/>
            <pc:sldMk cId="3059098814" sldId="261"/>
            <ac:spMk id="23" creationId="{2BE70FFB-01EC-45E1-83D4-88AD25B039A1}"/>
          </ac:spMkLst>
        </pc:spChg>
        <pc:spChg chg="add del mod">
          <ac:chgData name="michael vn" userId="7b75a67b6873ef31" providerId="LiveId" clId="{549025A9-FFD4-42BE-ABC7-3AD4287FA110}" dt="2021-08-03T16:07:36.741" v="3370" actId="478"/>
          <ac:spMkLst>
            <pc:docMk/>
            <pc:sldMk cId="3059098814" sldId="261"/>
            <ac:spMk id="25" creationId="{3E878FE0-4241-4889-87E6-A9BF949D795A}"/>
          </ac:spMkLst>
        </pc:spChg>
        <pc:spChg chg="mod">
          <ac:chgData name="michael vn" userId="7b75a67b6873ef31" providerId="LiveId" clId="{549025A9-FFD4-42BE-ABC7-3AD4287FA110}" dt="2021-08-02T16:37:44.586" v="2583"/>
          <ac:spMkLst>
            <pc:docMk/>
            <pc:sldMk cId="3059098814" sldId="261"/>
            <ac:spMk id="37" creationId="{DB9CB83E-21F1-411D-A03C-3980DDFD0AA0}"/>
          </ac:spMkLst>
        </pc:spChg>
        <pc:spChg chg="mod">
          <ac:chgData name="michael vn" userId="7b75a67b6873ef31" providerId="LiveId" clId="{549025A9-FFD4-42BE-ABC7-3AD4287FA110}" dt="2021-08-03T16:07:37.093" v="3371"/>
          <ac:spMkLst>
            <pc:docMk/>
            <pc:sldMk cId="3059098814" sldId="261"/>
            <ac:spMk id="41" creationId="{A1B35DE2-C8D6-4F05-B4DD-527D995527D8}"/>
          </ac:spMkLst>
        </pc:spChg>
        <pc:spChg chg="mod">
          <ac:chgData name="michael vn" userId="7b75a67b6873ef31" providerId="LiveId" clId="{549025A9-FFD4-42BE-ABC7-3AD4287FA110}" dt="2021-08-03T16:07:37.093" v="3371"/>
          <ac:spMkLst>
            <pc:docMk/>
            <pc:sldMk cId="3059098814" sldId="261"/>
            <ac:spMk id="42" creationId="{5E585C75-5BD5-4248-BE7C-72E48E50FE6F}"/>
          </ac:spMkLst>
        </pc:spChg>
        <pc:spChg chg="mod">
          <ac:chgData name="michael vn" userId="7b75a67b6873ef31" providerId="LiveId" clId="{549025A9-FFD4-42BE-ABC7-3AD4287FA110}" dt="2021-08-03T16:07:37.093" v="3371"/>
          <ac:spMkLst>
            <pc:docMk/>
            <pc:sldMk cId="3059098814" sldId="261"/>
            <ac:spMk id="43" creationId="{6F1EB84C-2EC9-40F3-B233-2B2997087743}"/>
          </ac:spMkLst>
        </pc:spChg>
        <pc:spChg chg="mod">
          <ac:chgData name="michael vn" userId="7b75a67b6873ef31" providerId="LiveId" clId="{549025A9-FFD4-42BE-ABC7-3AD4287FA110}" dt="2021-08-03T16:07:37.093" v="3371"/>
          <ac:spMkLst>
            <pc:docMk/>
            <pc:sldMk cId="3059098814" sldId="261"/>
            <ac:spMk id="47" creationId="{2E5D73E5-4A2B-41F6-8255-13178FA41850}"/>
          </ac:spMkLst>
        </pc:spChg>
        <pc:spChg chg="mod">
          <ac:chgData name="michael vn" userId="7b75a67b6873ef31" providerId="LiveId" clId="{549025A9-FFD4-42BE-ABC7-3AD4287FA110}" dt="2021-08-03T16:07:37.093" v="3371"/>
          <ac:spMkLst>
            <pc:docMk/>
            <pc:sldMk cId="3059098814" sldId="261"/>
            <ac:spMk id="48" creationId="{E438673E-BF29-4F8A-AFFC-D305F31C5EF3}"/>
          </ac:spMkLst>
        </pc:spChg>
        <pc:spChg chg="mod">
          <ac:chgData name="michael vn" userId="7b75a67b6873ef31" providerId="LiveId" clId="{549025A9-FFD4-42BE-ABC7-3AD4287FA110}" dt="2021-08-03T16:07:37.093" v="3371"/>
          <ac:spMkLst>
            <pc:docMk/>
            <pc:sldMk cId="3059098814" sldId="261"/>
            <ac:spMk id="49" creationId="{35326202-BAC0-4F70-B9F3-3580C443BE37}"/>
          </ac:spMkLst>
        </pc:spChg>
        <pc:spChg chg="mod">
          <ac:chgData name="michael vn" userId="7b75a67b6873ef31" providerId="LiveId" clId="{549025A9-FFD4-42BE-ABC7-3AD4287FA110}" dt="2021-08-03T16:07:37.093" v="3371"/>
          <ac:spMkLst>
            <pc:docMk/>
            <pc:sldMk cId="3059098814" sldId="261"/>
            <ac:spMk id="53" creationId="{CD29DB53-F6DC-4102-B8B1-B472D10BA828}"/>
          </ac:spMkLst>
        </pc:spChg>
        <pc:spChg chg="mod">
          <ac:chgData name="michael vn" userId="7b75a67b6873ef31" providerId="LiveId" clId="{549025A9-FFD4-42BE-ABC7-3AD4287FA110}" dt="2021-08-03T16:07:37.093" v="3371"/>
          <ac:spMkLst>
            <pc:docMk/>
            <pc:sldMk cId="3059098814" sldId="261"/>
            <ac:spMk id="54" creationId="{0A12B1F7-28B0-42BE-AED8-9378EFEFBE8E}"/>
          </ac:spMkLst>
        </pc:spChg>
        <pc:spChg chg="mod">
          <ac:chgData name="michael vn" userId="7b75a67b6873ef31" providerId="LiveId" clId="{549025A9-FFD4-42BE-ABC7-3AD4287FA110}" dt="2021-08-03T16:07:37.093" v="3371"/>
          <ac:spMkLst>
            <pc:docMk/>
            <pc:sldMk cId="3059098814" sldId="261"/>
            <ac:spMk id="55" creationId="{19D63BF3-21AA-4610-A5E6-167A1F629F48}"/>
          </ac:spMkLst>
        </pc:spChg>
        <pc:spChg chg="mod">
          <ac:chgData name="michael vn" userId="7b75a67b6873ef31" providerId="LiveId" clId="{549025A9-FFD4-42BE-ABC7-3AD4287FA110}" dt="2021-08-03T16:07:37.093" v="3371"/>
          <ac:spMkLst>
            <pc:docMk/>
            <pc:sldMk cId="3059098814" sldId="261"/>
            <ac:spMk id="59" creationId="{ED1BCD05-CAA9-408D-B075-0604B01771D7}"/>
          </ac:spMkLst>
        </pc:spChg>
        <pc:spChg chg="mod">
          <ac:chgData name="michael vn" userId="7b75a67b6873ef31" providerId="LiveId" clId="{549025A9-FFD4-42BE-ABC7-3AD4287FA110}" dt="2021-08-03T16:07:37.093" v="3371"/>
          <ac:spMkLst>
            <pc:docMk/>
            <pc:sldMk cId="3059098814" sldId="261"/>
            <ac:spMk id="60" creationId="{5970EDD1-AD94-4CCE-BA09-7D74645AFF56}"/>
          </ac:spMkLst>
        </pc:spChg>
        <pc:spChg chg="mod">
          <ac:chgData name="michael vn" userId="7b75a67b6873ef31" providerId="LiveId" clId="{549025A9-FFD4-42BE-ABC7-3AD4287FA110}" dt="2021-08-03T16:07:37.093" v="3371"/>
          <ac:spMkLst>
            <pc:docMk/>
            <pc:sldMk cId="3059098814" sldId="261"/>
            <ac:spMk id="61" creationId="{144913E2-6736-4578-9777-DD8A6A7F89A9}"/>
          </ac:spMkLst>
        </pc:spChg>
        <pc:spChg chg="mod">
          <ac:chgData name="michael vn" userId="7b75a67b6873ef31" providerId="LiveId" clId="{549025A9-FFD4-42BE-ABC7-3AD4287FA110}" dt="2021-08-03T16:07:37.093" v="3371"/>
          <ac:spMkLst>
            <pc:docMk/>
            <pc:sldMk cId="3059098814" sldId="261"/>
            <ac:spMk id="65" creationId="{2E7ACF52-832E-46D8-8D83-2B72F02D73A5}"/>
          </ac:spMkLst>
        </pc:spChg>
        <pc:spChg chg="mod">
          <ac:chgData name="michael vn" userId="7b75a67b6873ef31" providerId="LiveId" clId="{549025A9-FFD4-42BE-ABC7-3AD4287FA110}" dt="2021-08-03T16:07:37.093" v="3371"/>
          <ac:spMkLst>
            <pc:docMk/>
            <pc:sldMk cId="3059098814" sldId="261"/>
            <ac:spMk id="66" creationId="{00A93617-C046-447D-BB33-9F69A3B3E396}"/>
          </ac:spMkLst>
        </pc:spChg>
        <pc:spChg chg="mod">
          <ac:chgData name="michael vn" userId="7b75a67b6873ef31" providerId="LiveId" clId="{549025A9-FFD4-42BE-ABC7-3AD4287FA110}" dt="2021-08-03T16:07:37.093" v="3371"/>
          <ac:spMkLst>
            <pc:docMk/>
            <pc:sldMk cId="3059098814" sldId="261"/>
            <ac:spMk id="67" creationId="{18931CED-171A-43E1-91FB-EEC642782AD5}"/>
          </ac:spMkLst>
        </pc:spChg>
        <pc:spChg chg="mod">
          <ac:chgData name="michael vn" userId="7b75a67b6873ef31" providerId="LiveId" clId="{549025A9-FFD4-42BE-ABC7-3AD4287FA110}" dt="2021-08-03T16:36:03.195" v="3736" actId="207"/>
          <ac:spMkLst>
            <pc:docMk/>
            <pc:sldMk cId="3059098814" sldId="261"/>
            <ac:spMk id="70" creationId="{346A53B7-5F9E-4F06-A29A-4A99B84ABF00}"/>
          </ac:spMkLst>
        </pc:spChg>
        <pc:spChg chg="mod">
          <ac:chgData name="michael vn" userId="7b75a67b6873ef31" providerId="LiveId" clId="{549025A9-FFD4-42BE-ABC7-3AD4287FA110}" dt="2021-08-03T16:07:37.093" v="3371"/>
          <ac:spMkLst>
            <pc:docMk/>
            <pc:sldMk cId="3059098814" sldId="261"/>
            <ac:spMk id="71" creationId="{687AF58D-D0BE-4757-9601-E345EA2C749E}"/>
          </ac:spMkLst>
        </pc:spChg>
        <pc:spChg chg="mod">
          <ac:chgData name="michael vn" userId="7b75a67b6873ef31" providerId="LiveId" clId="{549025A9-FFD4-42BE-ABC7-3AD4287FA110}" dt="2021-08-03T16:07:37.093" v="3371"/>
          <ac:spMkLst>
            <pc:docMk/>
            <pc:sldMk cId="3059098814" sldId="261"/>
            <ac:spMk id="72" creationId="{C8A704EA-47DC-40FC-9EF5-EDB68C1AB401}"/>
          </ac:spMkLst>
        </pc:spChg>
        <pc:spChg chg="mod">
          <ac:chgData name="michael vn" userId="7b75a67b6873ef31" providerId="LiveId" clId="{549025A9-FFD4-42BE-ABC7-3AD4287FA110}" dt="2021-08-03T16:07:37.093" v="3371"/>
          <ac:spMkLst>
            <pc:docMk/>
            <pc:sldMk cId="3059098814" sldId="261"/>
            <ac:spMk id="73" creationId="{2E5244F1-EC97-47B0-890B-38CD31229233}"/>
          </ac:spMkLst>
        </pc:spChg>
        <pc:spChg chg="mod">
          <ac:chgData name="michael vn" userId="7b75a67b6873ef31" providerId="LiveId" clId="{549025A9-FFD4-42BE-ABC7-3AD4287FA110}" dt="2021-08-03T16:07:37.093" v="3371"/>
          <ac:spMkLst>
            <pc:docMk/>
            <pc:sldMk cId="3059098814" sldId="261"/>
            <ac:spMk id="77" creationId="{14DB02E8-8A6E-4E03-B270-50FB4A1896CA}"/>
          </ac:spMkLst>
        </pc:spChg>
        <pc:spChg chg="mod">
          <ac:chgData name="michael vn" userId="7b75a67b6873ef31" providerId="LiveId" clId="{549025A9-FFD4-42BE-ABC7-3AD4287FA110}" dt="2021-08-03T16:07:37.093" v="3371"/>
          <ac:spMkLst>
            <pc:docMk/>
            <pc:sldMk cId="3059098814" sldId="261"/>
            <ac:spMk id="78" creationId="{5EDC14A2-094D-4C4B-AC7D-D5B238ACC2A6}"/>
          </ac:spMkLst>
        </pc:spChg>
        <pc:spChg chg="mod">
          <ac:chgData name="michael vn" userId="7b75a67b6873ef31" providerId="LiveId" clId="{549025A9-FFD4-42BE-ABC7-3AD4287FA110}" dt="2021-08-03T16:07:37.093" v="3371"/>
          <ac:spMkLst>
            <pc:docMk/>
            <pc:sldMk cId="3059098814" sldId="261"/>
            <ac:spMk id="79" creationId="{FB9F2892-E4A4-4DEA-84D9-8F7AA31A978D}"/>
          </ac:spMkLst>
        </pc:spChg>
        <pc:spChg chg="add del mod">
          <ac:chgData name="michael vn" userId="7b75a67b6873ef31" providerId="LiveId" clId="{549025A9-FFD4-42BE-ABC7-3AD4287FA110}" dt="2021-08-03T16:26:43.416" v="3567" actId="478"/>
          <ac:spMkLst>
            <pc:docMk/>
            <pc:sldMk cId="3059098814" sldId="261"/>
            <ac:spMk id="80" creationId="{1172091F-83E2-40CF-A2BA-41EBDDF6A7E3}"/>
          </ac:spMkLst>
        </pc:spChg>
        <pc:spChg chg="add mod ord">
          <ac:chgData name="michael vn" userId="7b75a67b6873ef31" providerId="LiveId" clId="{549025A9-FFD4-42BE-ABC7-3AD4287FA110}" dt="2021-08-03T16:27:03.609" v="3585" actId="1037"/>
          <ac:spMkLst>
            <pc:docMk/>
            <pc:sldMk cId="3059098814" sldId="261"/>
            <ac:spMk id="89" creationId="{16A0BD91-25AA-48DD-B6EC-1169E25A2D05}"/>
          </ac:spMkLst>
        </pc:spChg>
        <pc:spChg chg="mod">
          <ac:chgData name="michael vn" userId="7b75a67b6873ef31" providerId="LiveId" clId="{549025A9-FFD4-42BE-ABC7-3AD4287FA110}" dt="2021-08-12T15:21:22.447" v="5061" actId="20577"/>
          <ac:spMkLst>
            <pc:docMk/>
            <pc:sldMk cId="3059098814" sldId="261"/>
            <ac:spMk id="157" creationId="{274CA568-A057-464A-9C26-D0160A50C6BC}"/>
          </ac:spMkLst>
        </pc:spChg>
        <pc:grpChg chg="add del mod">
          <ac:chgData name="michael vn" userId="7b75a67b6873ef31" providerId="LiveId" clId="{549025A9-FFD4-42BE-ABC7-3AD4287FA110}" dt="2021-08-02T16:37:44.292" v="2582" actId="478"/>
          <ac:grpSpMkLst>
            <pc:docMk/>
            <pc:sldMk cId="3059098814" sldId="261"/>
            <ac:grpSpMk id="4" creationId="{8142B4C5-583C-4E09-8162-90518A2C0B4E}"/>
          </ac:grpSpMkLst>
        </pc:grpChg>
        <pc:grpChg chg="add del mod">
          <ac:chgData name="michael vn" userId="7b75a67b6873ef31" providerId="LiveId" clId="{549025A9-FFD4-42BE-ABC7-3AD4287FA110}" dt="2021-08-03T16:07:35.210" v="3369" actId="478"/>
          <ac:grpSpMkLst>
            <pc:docMk/>
            <pc:sldMk cId="3059098814" sldId="261"/>
            <ac:grpSpMk id="7" creationId="{9EDDCB54-51B8-465D-BD02-303E97286464}"/>
          </ac:grpSpMkLst>
        </pc:grpChg>
        <pc:grpChg chg="add del mod">
          <ac:chgData name="michael vn" userId="7b75a67b6873ef31" providerId="LiveId" clId="{549025A9-FFD4-42BE-ABC7-3AD4287FA110}" dt="2021-08-03T16:07:35.210" v="3369" actId="478"/>
          <ac:grpSpMkLst>
            <pc:docMk/>
            <pc:sldMk cId="3059098814" sldId="261"/>
            <ac:grpSpMk id="10" creationId="{278F8484-42A3-4AEA-9CF0-DE56B9A7BAC8}"/>
          </ac:grpSpMkLst>
        </pc:grpChg>
        <pc:grpChg chg="add del mod">
          <ac:chgData name="michael vn" userId="7b75a67b6873ef31" providerId="LiveId" clId="{549025A9-FFD4-42BE-ABC7-3AD4287FA110}" dt="2021-08-03T16:07:35.210" v="3369" actId="478"/>
          <ac:grpSpMkLst>
            <pc:docMk/>
            <pc:sldMk cId="3059098814" sldId="261"/>
            <ac:grpSpMk id="13" creationId="{FFE9BE3D-BF22-4E5F-ABDB-9EF168CB74AB}"/>
          </ac:grpSpMkLst>
        </pc:grpChg>
        <pc:grpChg chg="add del mod">
          <ac:chgData name="michael vn" userId="7b75a67b6873ef31" providerId="LiveId" clId="{549025A9-FFD4-42BE-ABC7-3AD4287FA110}" dt="2021-08-03T16:07:35.210" v="3369" actId="478"/>
          <ac:grpSpMkLst>
            <pc:docMk/>
            <pc:sldMk cId="3059098814" sldId="261"/>
            <ac:grpSpMk id="16" creationId="{FCA9C8C2-5221-4DB4-94E0-F915B6425C96}"/>
          </ac:grpSpMkLst>
        </pc:grpChg>
        <pc:grpChg chg="add del mod">
          <ac:chgData name="michael vn" userId="7b75a67b6873ef31" providerId="LiveId" clId="{549025A9-FFD4-42BE-ABC7-3AD4287FA110}" dt="2021-08-03T16:07:35.210" v="3369" actId="478"/>
          <ac:grpSpMkLst>
            <pc:docMk/>
            <pc:sldMk cId="3059098814" sldId="261"/>
            <ac:grpSpMk id="19" creationId="{BB980890-2D99-4665-AD4E-359B1AB8ED74}"/>
          </ac:grpSpMkLst>
        </pc:grpChg>
        <pc:grpChg chg="add del mod">
          <ac:chgData name="michael vn" userId="7b75a67b6873ef31" providerId="LiveId" clId="{549025A9-FFD4-42BE-ABC7-3AD4287FA110}" dt="2021-08-03T16:07:35.210" v="3369" actId="478"/>
          <ac:grpSpMkLst>
            <pc:docMk/>
            <pc:sldMk cId="3059098814" sldId="261"/>
            <ac:grpSpMk id="22" creationId="{BDE9E981-AACE-4667-945D-7FE54A2E01DD}"/>
          </ac:grpSpMkLst>
        </pc:grpChg>
        <pc:grpChg chg="add mod ord">
          <ac:chgData name="michael vn" userId="7b75a67b6873ef31" providerId="LiveId" clId="{549025A9-FFD4-42BE-ABC7-3AD4287FA110}" dt="2021-08-03T16:29:04.661" v="3635" actId="167"/>
          <ac:grpSpMkLst>
            <pc:docMk/>
            <pc:sldMk cId="3059098814" sldId="261"/>
            <ac:grpSpMk id="31" creationId="{E988C03E-0145-4ACB-8F4F-7592E668149D}"/>
          </ac:grpSpMkLst>
        </pc:grpChg>
        <pc:grpChg chg="add del mod">
          <ac:chgData name="michael vn" userId="7b75a67b6873ef31" providerId="LiveId" clId="{549025A9-FFD4-42BE-ABC7-3AD4287FA110}" dt="2021-08-03T16:07:35.210" v="3369" actId="478"/>
          <ac:grpSpMkLst>
            <pc:docMk/>
            <pc:sldMk cId="3059098814" sldId="261"/>
            <ac:grpSpMk id="36" creationId="{95BC0E3C-7EC2-4878-A61D-4847F70D8365}"/>
          </ac:grpSpMkLst>
        </pc:grpChg>
        <pc:grpChg chg="mod">
          <ac:chgData name="michael vn" userId="7b75a67b6873ef31" providerId="LiveId" clId="{549025A9-FFD4-42BE-ABC7-3AD4287FA110}" dt="2021-08-03T16:07:37.093" v="3371"/>
          <ac:grpSpMkLst>
            <pc:docMk/>
            <pc:sldMk cId="3059098814" sldId="261"/>
            <ac:grpSpMk id="39" creationId="{A0570CAF-B615-43E9-A33B-3938112F3F29}"/>
          </ac:grpSpMkLst>
        </pc:grpChg>
        <pc:grpChg chg="add mod ord">
          <ac:chgData name="michael vn" userId="7b75a67b6873ef31" providerId="LiveId" clId="{549025A9-FFD4-42BE-ABC7-3AD4287FA110}" dt="2021-08-03T16:29:04.661" v="3635" actId="167"/>
          <ac:grpSpMkLst>
            <pc:docMk/>
            <pc:sldMk cId="3059098814" sldId="261"/>
            <ac:grpSpMk id="44" creationId="{56645D74-E762-4A55-90FB-E7212CFF8201}"/>
          </ac:grpSpMkLst>
        </pc:grpChg>
        <pc:grpChg chg="mod">
          <ac:chgData name="michael vn" userId="7b75a67b6873ef31" providerId="LiveId" clId="{549025A9-FFD4-42BE-ABC7-3AD4287FA110}" dt="2021-08-03T16:07:37.093" v="3371"/>
          <ac:grpSpMkLst>
            <pc:docMk/>
            <pc:sldMk cId="3059098814" sldId="261"/>
            <ac:grpSpMk id="45" creationId="{6379D956-679C-4492-9F58-E556B80DFBDE}"/>
          </ac:grpSpMkLst>
        </pc:grpChg>
        <pc:grpChg chg="add mod ord">
          <ac:chgData name="michael vn" userId="7b75a67b6873ef31" providerId="LiveId" clId="{549025A9-FFD4-42BE-ABC7-3AD4287FA110}" dt="2021-08-03T16:29:04.661" v="3635" actId="167"/>
          <ac:grpSpMkLst>
            <pc:docMk/>
            <pc:sldMk cId="3059098814" sldId="261"/>
            <ac:grpSpMk id="50" creationId="{407A75F0-E181-4CDC-AC08-E22E70395DB0}"/>
          </ac:grpSpMkLst>
        </pc:grpChg>
        <pc:grpChg chg="mod">
          <ac:chgData name="michael vn" userId="7b75a67b6873ef31" providerId="LiveId" clId="{549025A9-FFD4-42BE-ABC7-3AD4287FA110}" dt="2021-08-03T16:07:37.093" v="3371"/>
          <ac:grpSpMkLst>
            <pc:docMk/>
            <pc:sldMk cId="3059098814" sldId="261"/>
            <ac:grpSpMk id="51" creationId="{2958E4BE-0005-44C1-AEFE-D9858C573C16}"/>
          </ac:grpSpMkLst>
        </pc:grpChg>
        <pc:grpChg chg="add mod ord">
          <ac:chgData name="michael vn" userId="7b75a67b6873ef31" providerId="LiveId" clId="{549025A9-FFD4-42BE-ABC7-3AD4287FA110}" dt="2021-08-03T16:29:04.661" v="3635" actId="167"/>
          <ac:grpSpMkLst>
            <pc:docMk/>
            <pc:sldMk cId="3059098814" sldId="261"/>
            <ac:grpSpMk id="56" creationId="{E16601F4-3339-4EA1-A905-ED8687520D94}"/>
          </ac:grpSpMkLst>
        </pc:grpChg>
        <pc:grpChg chg="mod">
          <ac:chgData name="michael vn" userId="7b75a67b6873ef31" providerId="LiveId" clId="{549025A9-FFD4-42BE-ABC7-3AD4287FA110}" dt="2021-08-03T16:07:37.093" v="3371"/>
          <ac:grpSpMkLst>
            <pc:docMk/>
            <pc:sldMk cId="3059098814" sldId="261"/>
            <ac:grpSpMk id="57" creationId="{A1A0BC07-CF4A-453A-8CBF-3A1605050A99}"/>
          </ac:grpSpMkLst>
        </pc:grpChg>
        <pc:grpChg chg="add mod ord">
          <ac:chgData name="michael vn" userId="7b75a67b6873ef31" providerId="LiveId" clId="{549025A9-FFD4-42BE-ABC7-3AD4287FA110}" dt="2021-08-03T16:29:17.712" v="3638" actId="167"/>
          <ac:grpSpMkLst>
            <pc:docMk/>
            <pc:sldMk cId="3059098814" sldId="261"/>
            <ac:grpSpMk id="62" creationId="{8BBA0308-2A7A-47B4-887A-5B4A2F62D386}"/>
          </ac:grpSpMkLst>
        </pc:grpChg>
        <pc:grpChg chg="mod">
          <ac:chgData name="michael vn" userId="7b75a67b6873ef31" providerId="LiveId" clId="{549025A9-FFD4-42BE-ABC7-3AD4287FA110}" dt="2021-08-03T16:07:37.093" v="3371"/>
          <ac:grpSpMkLst>
            <pc:docMk/>
            <pc:sldMk cId="3059098814" sldId="261"/>
            <ac:grpSpMk id="63" creationId="{49CFF580-E255-4A43-B27C-BDDE750BFDA2}"/>
          </ac:grpSpMkLst>
        </pc:grpChg>
        <pc:grpChg chg="add mod ord">
          <ac:chgData name="michael vn" userId="7b75a67b6873ef31" providerId="LiveId" clId="{549025A9-FFD4-42BE-ABC7-3AD4287FA110}" dt="2021-08-03T16:29:04.661" v="3635" actId="167"/>
          <ac:grpSpMkLst>
            <pc:docMk/>
            <pc:sldMk cId="3059098814" sldId="261"/>
            <ac:grpSpMk id="68" creationId="{B6FCC97B-47C6-4132-9B4D-FE49E511DCA9}"/>
          </ac:grpSpMkLst>
        </pc:grpChg>
        <pc:grpChg chg="mod">
          <ac:chgData name="michael vn" userId="7b75a67b6873ef31" providerId="LiveId" clId="{549025A9-FFD4-42BE-ABC7-3AD4287FA110}" dt="2021-08-03T16:07:37.093" v="3371"/>
          <ac:grpSpMkLst>
            <pc:docMk/>
            <pc:sldMk cId="3059098814" sldId="261"/>
            <ac:grpSpMk id="69" creationId="{19B38D52-13CA-4325-BB11-E788DB342080}"/>
          </ac:grpSpMkLst>
        </pc:grpChg>
        <pc:grpChg chg="add mod ord">
          <ac:chgData name="michael vn" userId="7b75a67b6873ef31" providerId="LiveId" clId="{549025A9-FFD4-42BE-ABC7-3AD4287FA110}" dt="2021-08-03T16:29:04.661" v="3635" actId="167"/>
          <ac:grpSpMkLst>
            <pc:docMk/>
            <pc:sldMk cId="3059098814" sldId="261"/>
            <ac:grpSpMk id="74" creationId="{1C23963B-D361-4436-B15D-6CB493180544}"/>
          </ac:grpSpMkLst>
        </pc:grpChg>
        <pc:grpChg chg="mod">
          <ac:chgData name="michael vn" userId="7b75a67b6873ef31" providerId="LiveId" clId="{549025A9-FFD4-42BE-ABC7-3AD4287FA110}" dt="2021-08-03T16:07:37.093" v="3371"/>
          <ac:grpSpMkLst>
            <pc:docMk/>
            <pc:sldMk cId="3059098814" sldId="261"/>
            <ac:grpSpMk id="75" creationId="{E7EF8176-496A-400C-9A8E-53931D481062}"/>
          </ac:grpSpMkLst>
        </pc:grpChg>
        <pc:picChg chg="mod">
          <ac:chgData name="michael vn" userId="7b75a67b6873ef31" providerId="LiveId" clId="{549025A9-FFD4-42BE-ABC7-3AD4287FA110}" dt="2021-08-02T14:21:52.396" v="1967"/>
          <ac:picMkLst>
            <pc:docMk/>
            <pc:sldMk cId="3059098814" sldId="261"/>
            <ac:picMk id="6" creationId="{AE18A53F-4533-460A-8ED9-BDC1E0E7EFE9}"/>
          </ac:picMkLst>
        </pc:picChg>
        <pc:picChg chg="mod">
          <ac:chgData name="michael vn" userId="7b75a67b6873ef31" providerId="LiveId" clId="{549025A9-FFD4-42BE-ABC7-3AD4287FA110}" dt="2021-08-02T14:21:52.396" v="1967"/>
          <ac:picMkLst>
            <pc:docMk/>
            <pc:sldMk cId="3059098814" sldId="261"/>
            <ac:picMk id="9" creationId="{B143EBA6-4F68-4F5E-941E-EAE51F5A7E0D}"/>
          </ac:picMkLst>
        </pc:picChg>
        <pc:picChg chg="mod">
          <ac:chgData name="michael vn" userId="7b75a67b6873ef31" providerId="LiveId" clId="{549025A9-FFD4-42BE-ABC7-3AD4287FA110}" dt="2021-08-02T14:21:52.396" v="1967"/>
          <ac:picMkLst>
            <pc:docMk/>
            <pc:sldMk cId="3059098814" sldId="261"/>
            <ac:picMk id="12" creationId="{1289C230-4D8E-4012-8EE6-4A068A34D7D2}"/>
          </ac:picMkLst>
        </pc:picChg>
        <pc:picChg chg="mod">
          <ac:chgData name="michael vn" userId="7b75a67b6873ef31" providerId="LiveId" clId="{549025A9-FFD4-42BE-ABC7-3AD4287FA110}" dt="2021-08-02T14:21:52.396" v="1967"/>
          <ac:picMkLst>
            <pc:docMk/>
            <pc:sldMk cId="3059098814" sldId="261"/>
            <ac:picMk id="15" creationId="{E2EB2262-1070-4ADC-A971-E068A98617E7}"/>
          </ac:picMkLst>
        </pc:picChg>
        <pc:picChg chg="mod">
          <ac:chgData name="michael vn" userId="7b75a67b6873ef31" providerId="LiveId" clId="{549025A9-FFD4-42BE-ABC7-3AD4287FA110}" dt="2021-08-02T14:21:52.396" v="1967"/>
          <ac:picMkLst>
            <pc:docMk/>
            <pc:sldMk cId="3059098814" sldId="261"/>
            <ac:picMk id="18" creationId="{6892BCB5-6299-406C-BD0D-FD65493C97D5}"/>
          </ac:picMkLst>
        </pc:picChg>
        <pc:picChg chg="mod">
          <ac:chgData name="michael vn" userId="7b75a67b6873ef31" providerId="LiveId" clId="{549025A9-FFD4-42BE-ABC7-3AD4287FA110}" dt="2021-08-02T14:21:52.396" v="1967"/>
          <ac:picMkLst>
            <pc:docMk/>
            <pc:sldMk cId="3059098814" sldId="261"/>
            <ac:picMk id="21" creationId="{01BE0BAB-85D1-4532-9E6D-A9D1ED23FF6B}"/>
          </ac:picMkLst>
        </pc:picChg>
        <pc:picChg chg="mod">
          <ac:chgData name="michael vn" userId="7b75a67b6873ef31" providerId="LiveId" clId="{549025A9-FFD4-42BE-ABC7-3AD4287FA110}" dt="2021-08-02T14:21:52.396" v="1967"/>
          <ac:picMkLst>
            <pc:docMk/>
            <pc:sldMk cId="3059098814" sldId="261"/>
            <ac:picMk id="24" creationId="{EB07CAEC-0891-4CDB-A93F-C67F9E43941C}"/>
          </ac:picMkLst>
        </pc:picChg>
        <pc:picChg chg="add del mod">
          <ac:chgData name="michael vn" userId="7b75a67b6873ef31" providerId="LiveId" clId="{549025A9-FFD4-42BE-ABC7-3AD4287FA110}" dt="2021-08-02T14:29:58.471" v="2041" actId="478"/>
          <ac:picMkLst>
            <pc:docMk/>
            <pc:sldMk cId="3059098814" sldId="261"/>
            <ac:picMk id="26" creationId="{49163BF2-7297-438B-A67F-2EAA81EA4867}"/>
          </ac:picMkLst>
        </pc:picChg>
        <pc:picChg chg="add del mod">
          <ac:chgData name="michael vn" userId="7b75a67b6873ef31" providerId="LiveId" clId="{549025A9-FFD4-42BE-ABC7-3AD4287FA110}" dt="2021-08-02T14:29:58.471" v="2041" actId="478"/>
          <ac:picMkLst>
            <pc:docMk/>
            <pc:sldMk cId="3059098814" sldId="261"/>
            <ac:picMk id="27" creationId="{1728F72E-A12B-42C4-AD6E-2873EFBA14FA}"/>
          </ac:picMkLst>
        </pc:picChg>
        <pc:picChg chg="add del mod">
          <ac:chgData name="michael vn" userId="7b75a67b6873ef31" providerId="LiveId" clId="{549025A9-FFD4-42BE-ABC7-3AD4287FA110}" dt="2021-08-03T16:07:35.210" v="3369" actId="478"/>
          <ac:picMkLst>
            <pc:docMk/>
            <pc:sldMk cId="3059098814" sldId="261"/>
            <ac:picMk id="28" creationId="{8B58015D-AFEF-43F3-B937-2D4DF3361D68}"/>
          </ac:picMkLst>
        </pc:picChg>
        <pc:picChg chg="add del mod">
          <ac:chgData name="michael vn" userId="7b75a67b6873ef31" providerId="LiveId" clId="{549025A9-FFD4-42BE-ABC7-3AD4287FA110}" dt="2021-08-03T16:07:35.210" v="3369" actId="478"/>
          <ac:picMkLst>
            <pc:docMk/>
            <pc:sldMk cId="3059098814" sldId="261"/>
            <ac:picMk id="29" creationId="{C3FACDB4-7E3B-40EC-8E03-3D0AE2ACFFB3}"/>
          </ac:picMkLst>
        </pc:picChg>
        <pc:picChg chg="add del mod">
          <ac:chgData name="michael vn" userId="7b75a67b6873ef31" providerId="LiveId" clId="{549025A9-FFD4-42BE-ABC7-3AD4287FA110}" dt="2021-08-03T16:07:35.210" v="3369" actId="478"/>
          <ac:picMkLst>
            <pc:docMk/>
            <pc:sldMk cId="3059098814" sldId="261"/>
            <ac:picMk id="30" creationId="{57073FF8-0881-4B77-82F4-D2132537EB24}"/>
          </ac:picMkLst>
        </pc:picChg>
        <pc:picChg chg="add del mod">
          <ac:chgData name="michael vn" userId="7b75a67b6873ef31" providerId="LiveId" clId="{549025A9-FFD4-42BE-ABC7-3AD4287FA110}" dt="2021-08-02T16:37:44.292" v="2582" actId="478"/>
          <ac:picMkLst>
            <pc:docMk/>
            <pc:sldMk cId="3059098814" sldId="261"/>
            <ac:picMk id="31" creationId="{55366F58-20A4-4301-AA4F-602634D46FB9}"/>
          </ac:picMkLst>
        </pc:picChg>
        <pc:picChg chg="add del mod">
          <ac:chgData name="michael vn" userId="7b75a67b6873ef31" providerId="LiveId" clId="{549025A9-FFD4-42BE-ABC7-3AD4287FA110}" dt="2021-08-03T16:07:35.210" v="3369" actId="478"/>
          <ac:picMkLst>
            <pc:docMk/>
            <pc:sldMk cId="3059098814" sldId="261"/>
            <ac:picMk id="32" creationId="{A7DB141D-3F6A-4154-84F5-687AA00AAF4C}"/>
          </ac:picMkLst>
        </pc:picChg>
        <pc:picChg chg="add del mod">
          <ac:chgData name="michael vn" userId="7b75a67b6873ef31" providerId="LiveId" clId="{549025A9-FFD4-42BE-ABC7-3AD4287FA110}" dt="2021-08-03T16:07:35.210" v="3369" actId="478"/>
          <ac:picMkLst>
            <pc:docMk/>
            <pc:sldMk cId="3059098814" sldId="261"/>
            <ac:picMk id="33" creationId="{6A7428C6-6B88-4C82-904E-5060A713A12E}"/>
          </ac:picMkLst>
        </pc:picChg>
        <pc:picChg chg="add del mod">
          <ac:chgData name="michael vn" userId="7b75a67b6873ef31" providerId="LiveId" clId="{549025A9-FFD4-42BE-ABC7-3AD4287FA110}" dt="2021-08-03T16:07:35.210" v="3369" actId="478"/>
          <ac:picMkLst>
            <pc:docMk/>
            <pc:sldMk cId="3059098814" sldId="261"/>
            <ac:picMk id="34" creationId="{89A26534-B340-4BB5-AFB2-4E8F6C5CE1A0}"/>
          </ac:picMkLst>
        </pc:picChg>
        <pc:picChg chg="add del mod">
          <ac:chgData name="michael vn" userId="7b75a67b6873ef31" providerId="LiveId" clId="{549025A9-FFD4-42BE-ABC7-3AD4287FA110}" dt="2021-08-03T16:07:35.210" v="3369" actId="478"/>
          <ac:picMkLst>
            <pc:docMk/>
            <pc:sldMk cId="3059098814" sldId="261"/>
            <ac:picMk id="35" creationId="{432E1258-9BB2-403C-833A-F902BFC9FB83}"/>
          </ac:picMkLst>
        </pc:picChg>
        <pc:picChg chg="mod">
          <ac:chgData name="michael vn" userId="7b75a67b6873ef31" providerId="LiveId" clId="{549025A9-FFD4-42BE-ABC7-3AD4287FA110}" dt="2021-08-02T16:37:44.586" v="2583"/>
          <ac:picMkLst>
            <pc:docMk/>
            <pc:sldMk cId="3059098814" sldId="261"/>
            <ac:picMk id="38" creationId="{D332263D-670D-411F-A136-F67A6D8C0ED9}"/>
          </ac:picMkLst>
        </pc:picChg>
        <pc:picChg chg="mod">
          <ac:chgData name="michael vn" userId="7b75a67b6873ef31" providerId="LiveId" clId="{549025A9-FFD4-42BE-ABC7-3AD4287FA110}" dt="2021-08-03T16:07:37.093" v="3371"/>
          <ac:picMkLst>
            <pc:docMk/>
            <pc:sldMk cId="3059098814" sldId="261"/>
            <ac:picMk id="40" creationId="{D8B243AA-FA33-4C37-851F-0FB2646801E1}"/>
          </ac:picMkLst>
        </pc:picChg>
        <pc:picChg chg="mod">
          <ac:chgData name="michael vn" userId="7b75a67b6873ef31" providerId="LiveId" clId="{549025A9-FFD4-42BE-ABC7-3AD4287FA110}" dt="2021-08-03T16:07:37.093" v="3371"/>
          <ac:picMkLst>
            <pc:docMk/>
            <pc:sldMk cId="3059098814" sldId="261"/>
            <ac:picMk id="46" creationId="{2076E050-B862-415D-B177-C9A30DF2FB55}"/>
          </ac:picMkLst>
        </pc:picChg>
        <pc:picChg chg="mod">
          <ac:chgData name="michael vn" userId="7b75a67b6873ef31" providerId="LiveId" clId="{549025A9-FFD4-42BE-ABC7-3AD4287FA110}" dt="2021-08-03T16:44:49.996" v="3987" actId="207"/>
          <ac:picMkLst>
            <pc:docMk/>
            <pc:sldMk cId="3059098814" sldId="261"/>
            <ac:picMk id="52" creationId="{5A592198-8590-4DA1-B775-948E319476BD}"/>
          </ac:picMkLst>
        </pc:picChg>
        <pc:picChg chg="mod">
          <ac:chgData name="michael vn" userId="7b75a67b6873ef31" providerId="LiveId" clId="{549025A9-FFD4-42BE-ABC7-3AD4287FA110}" dt="2021-08-03T16:44:34.361" v="3985" actId="207"/>
          <ac:picMkLst>
            <pc:docMk/>
            <pc:sldMk cId="3059098814" sldId="261"/>
            <ac:picMk id="58" creationId="{64B6FEB8-802D-4A88-93EB-A7380B45BA00}"/>
          </ac:picMkLst>
        </pc:picChg>
        <pc:picChg chg="mod">
          <ac:chgData name="michael vn" userId="7b75a67b6873ef31" providerId="LiveId" clId="{549025A9-FFD4-42BE-ABC7-3AD4287FA110}" dt="2021-08-03T16:44:31.438" v="3984" actId="207"/>
          <ac:picMkLst>
            <pc:docMk/>
            <pc:sldMk cId="3059098814" sldId="261"/>
            <ac:picMk id="64" creationId="{B136386A-37A0-43B2-AB6B-47265ED6A682}"/>
          </ac:picMkLst>
        </pc:picChg>
        <pc:picChg chg="mod">
          <ac:chgData name="michael vn" userId="7b75a67b6873ef31" providerId="LiveId" clId="{549025A9-FFD4-42BE-ABC7-3AD4287FA110}" dt="2021-08-03T16:07:37.093" v="3371"/>
          <ac:picMkLst>
            <pc:docMk/>
            <pc:sldMk cId="3059098814" sldId="261"/>
            <ac:picMk id="76" creationId="{0EF02668-73E0-443D-A48C-D75FB03C0074}"/>
          </ac:picMkLst>
        </pc:picChg>
        <pc:picChg chg="add mod">
          <ac:chgData name="michael vn" userId="7b75a67b6873ef31" providerId="LiveId" clId="{549025A9-FFD4-42BE-ABC7-3AD4287FA110}" dt="2021-08-03T16:19:41.624" v="3494" actId="14861"/>
          <ac:picMkLst>
            <pc:docMk/>
            <pc:sldMk cId="3059098814" sldId="261"/>
            <ac:picMk id="81" creationId="{A419FBF3-F3F4-4105-AD08-7A9FC9304E0A}"/>
          </ac:picMkLst>
        </pc:picChg>
        <pc:picChg chg="add mod">
          <ac:chgData name="michael vn" userId="7b75a67b6873ef31" providerId="LiveId" clId="{549025A9-FFD4-42BE-ABC7-3AD4287FA110}" dt="2021-08-03T16:19:41.624" v="3494" actId="14861"/>
          <ac:picMkLst>
            <pc:docMk/>
            <pc:sldMk cId="3059098814" sldId="261"/>
            <ac:picMk id="82" creationId="{8DDE902E-7CAF-4878-81DA-7CBCE0CCF22A}"/>
          </ac:picMkLst>
        </pc:picChg>
        <pc:picChg chg="add mod">
          <ac:chgData name="michael vn" userId="7b75a67b6873ef31" providerId="LiveId" clId="{549025A9-FFD4-42BE-ABC7-3AD4287FA110}" dt="2021-08-03T16:19:41.624" v="3494" actId="14861"/>
          <ac:picMkLst>
            <pc:docMk/>
            <pc:sldMk cId="3059098814" sldId="261"/>
            <ac:picMk id="83" creationId="{45D38DCB-5ACD-4753-8FB6-D55402470899}"/>
          </ac:picMkLst>
        </pc:picChg>
        <pc:picChg chg="add del mod">
          <ac:chgData name="michael vn" userId="7b75a67b6873ef31" providerId="LiveId" clId="{549025A9-FFD4-42BE-ABC7-3AD4287FA110}" dt="2021-08-03T16:26:10.007" v="3556" actId="478"/>
          <ac:picMkLst>
            <pc:docMk/>
            <pc:sldMk cId="3059098814" sldId="261"/>
            <ac:picMk id="84" creationId="{67122443-7375-4405-8072-98FF559C7092}"/>
          </ac:picMkLst>
        </pc:picChg>
        <pc:picChg chg="add mod">
          <ac:chgData name="michael vn" userId="7b75a67b6873ef31" providerId="LiveId" clId="{549025A9-FFD4-42BE-ABC7-3AD4287FA110}" dt="2021-08-03T16:19:41.624" v="3494" actId="14861"/>
          <ac:picMkLst>
            <pc:docMk/>
            <pc:sldMk cId="3059098814" sldId="261"/>
            <ac:picMk id="85" creationId="{D7AFD0DF-D243-4EE4-BB3D-7A32E8366601}"/>
          </ac:picMkLst>
        </pc:picChg>
        <pc:picChg chg="add mod">
          <ac:chgData name="michael vn" userId="7b75a67b6873ef31" providerId="LiveId" clId="{549025A9-FFD4-42BE-ABC7-3AD4287FA110}" dt="2021-08-03T16:07:54.699" v="3373" actId="2084"/>
          <ac:picMkLst>
            <pc:docMk/>
            <pc:sldMk cId="3059098814" sldId="261"/>
            <ac:picMk id="86" creationId="{06E92F75-9870-476A-90F7-BE979F819C72}"/>
          </ac:picMkLst>
        </pc:picChg>
        <pc:picChg chg="add mod">
          <ac:chgData name="michael vn" userId="7b75a67b6873ef31" providerId="LiveId" clId="{549025A9-FFD4-42BE-ABC7-3AD4287FA110}" dt="2021-08-03T16:19:41.624" v="3494" actId="14861"/>
          <ac:picMkLst>
            <pc:docMk/>
            <pc:sldMk cId="3059098814" sldId="261"/>
            <ac:picMk id="87" creationId="{1ACA5616-200D-4320-A4AE-7628A492FAE2}"/>
          </ac:picMkLst>
        </pc:picChg>
        <pc:picChg chg="add mod">
          <ac:chgData name="michael vn" userId="7b75a67b6873ef31" providerId="LiveId" clId="{549025A9-FFD4-42BE-ABC7-3AD4287FA110}" dt="2021-08-03T16:26:10.164" v="3557"/>
          <ac:picMkLst>
            <pc:docMk/>
            <pc:sldMk cId="3059098814" sldId="261"/>
            <ac:picMk id="88" creationId="{59C1C2C3-C2C3-4A3D-9958-B0C02C560824}"/>
          </ac:picMkLst>
        </pc:picChg>
        <pc:picChg chg="mod">
          <ac:chgData name="michael vn" userId="7b75a67b6873ef31" providerId="LiveId" clId="{549025A9-FFD4-42BE-ABC7-3AD4287FA110}" dt="2021-08-12T15:01:46.176" v="4925" actId="207"/>
          <ac:picMkLst>
            <pc:docMk/>
            <pc:sldMk cId="3059098814" sldId="261"/>
            <ac:picMk id="331" creationId="{C3BB4B2D-19E4-47E1-9A3A-05710610E168}"/>
          </ac:picMkLst>
        </pc:picChg>
        <pc:picChg chg="mod">
          <ac:chgData name="michael vn" userId="7b75a67b6873ef31" providerId="LiveId" clId="{549025A9-FFD4-42BE-ABC7-3AD4287FA110}" dt="2021-08-12T15:01:48.194" v="4926" actId="207"/>
          <ac:picMkLst>
            <pc:docMk/>
            <pc:sldMk cId="3059098814" sldId="261"/>
            <ac:picMk id="333" creationId="{A295677B-EBB2-43B8-AE50-A4B282D69B7C}"/>
          </ac:picMkLst>
        </pc:picChg>
        <pc:picChg chg="mod">
          <ac:chgData name="michael vn" userId="7b75a67b6873ef31" providerId="LiveId" clId="{549025A9-FFD4-42BE-ABC7-3AD4287FA110}" dt="2021-08-12T15:01:49.892" v="4927" actId="207"/>
          <ac:picMkLst>
            <pc:docMk/>
            <pc:sldMk cId="3059098814" sldId="261"/>
            <ac:picMk id="334" creationId="{9BF9E106-2D6C-4292-8AD3-A8FC7A852A45}"/>
          </ac:picMkLst>
        </pc:picChg>
        <pc:picChg chg="mod">
          <ac:chgData name="michael vn" userId="7b75a67b6873ef31" providerId="LiveId" clId="{549025A9-FFD4-42BE-ABC7-3AD4287FA110}" dt="2021-08-12T15:01:51.455" v="4928" actId="207"/>
          <ac:picMkLst>
            <pc:docMk/>
            <pc:sldMk cId="3059098814" sldId="261"/>
            <ac:picMk id="335" creationId="{C9C8DB55-AA58-4DAB-A5DB-8A3FD90DFEAD}"/>
          </ac:picMkLst>
        </pc:picChg>
        <pc:picChg chg="mod">
          <ac:chgData name="michael vn" userId="7b75a67b6873ef31" providerId="LiveId" clId="{549025A9-FFD4-42BE-ABC7-3AD4287FA110}" dt="2021-08-12T15:01:44.318" v="4924" actId="207"/>
          <ac:picMkLst>
            <pc:docMk/>
            <pc:sldMk cId="3059098814" sldId="261"/>
            <ac:picMk id="336" creationId="{4FAD9D61-B9F5-4612-8B15-D937591FD04A}"/>
          </ac:picMkLst>
        </pc:picChg>
        <pc:picChg chg="mod">
          <ac:chgData name="michael vn" userId="7b75a67b6873ef31" providerId="LiveId" clId="{549025A9-FFD4-42BE-ABC7-3AD4287FA110}" dt="2021-08-12T15:01:42.170" v="4923" actId="207"/>
          <ac:picMkLst>
            <pc:docMk/>
            <pc:sldMk cId="3059098814" sldId="261"/>
            <ac:picMk id="337" creationId="{A1F8C79A-EF09-475F-B4FA-AF355C8E6CAD}"/>
          </ac:picMkLst>
        </pc:picChg>
        <pc:picChg chg="mod">
          <ac:chgData name="michael vn" userId="7b75a67b6873ef31" providerId="LiveId" clId="{549025A9-FFD4-42BE-ABC7-3AD4287FA110}" dt="2021-08-12T15:01:55.816" v="4930" actId="207"/>
          <ac:picMkLst>
            <pc:docMk/>
            <pc:sldMk cId="3059098814" sldId="261"/>
            <ac:picMk id="338" creationId="{FEAB9273-AD58-4830-B2C1-09AB1002306F}"/>
          </ac:picMkLst>
        </pc:picChg>
        <pc:picChg chg="mod">
          <ac:chgData name="michael vn" userId="7b75a67b6873ef31" providerId="LiveId" clId="{549025A9-FFD4-42BE-ABC7-3AD4287FA110}" dt="2021-08-12T15:01:53.279" v="4929" actId="207"/>
          <ac:picMkLst>
            <pc:docMk/>
            <pc:sldMk cId="3059098814" sldId="261"/>
            <ac:picMk id="339" creationId="{5B868D0D-67A8-46BE-9367-1864F3B43CEB}"/>
          </ac:picMkLst>
        </pc:picChg>
      </pc:sldChg>
      <pc:sldChg chg="addSp delSp modSp add mod modTransition setBg">
        <pc:chgData name="michael vn" userId="7b75a67b6873ef31" providerId="LiveId" clId="{549025A9-FFD4-42BE-ABC7-3AD4287FA110}" dt="2021-08-30T20:40:07.281" v="13039" actId="1076"/>
        <pc:sldMkLst>
          <pc:docMk/>
          <pc:sldMk cId="2933328692" sldId="262"/>
        </pc:sldMkLst>
        <pc:spChg chg="add mod">
          <ac:chgData name="michael vn" userId="7b75a67b6873ef31" providerId="LiveId" clId="{549025A9-FFD4-42BE-ABC7-3AD4287FA110}" dt="2021-08-30T20:16:13.599" v="12645" actId="14100"/>
          <ac:spMkLst>
            <pc:docMk/>
            <pc:sldMk cId="2933328692" sldId="262"/>
            <ac:spMk id="2" creationId="{C10CAFA4-4C43-4764-A685-CEAA2E525BEB}"/>
          </ac:spMkLst>
        </pc:spChg>
        <pc:spChg chg="del">
          <ac:chgData name="michael vn" userId="7b75a67b6873ef31" providerId="LiveId" clId="{549025A9-FFD4-42BE-ABC7-3AD4287FA110}" dt="2021-08-02T14:22:55.761" v="1977" actId="478"/>
          <ac:spMkLst>
            <pc:docMk/>
            <pc:sldMk cId="2933328692" sldId="262"/>
            <ac:spMk id="2" creationId="{E11074C5-EFDD-43C8-97C0-4F9386BCD41F}"/>
          </ac:spMkLst>
        </pc:spChg>
        <pc:spChg chg="del">
          <ac:chgData name="michael vn" userId="7b75a67b6873ef31" providerId="LiveId" clId="{549025A9-FFD4-42BE-ABC7-3AD4287FA110}" dt="2021-08-02T14:22:56.573" v="1978" actId="478"/>
          <ac:spMkLst>
            <pc:docMk/>
            <pc:sldMk cId="2933328692" sldId="262"/>
            <ac:spMk id="3" creationId="{115311EF-0D41-474D-BBEE-BC372CF2850D}"/>
          </ac:spMkLst>
        </pc:spChg>
        <pc:spChg chg="add del mod">
          <ac:chgData name="michael vn" userId="7b75a67b6873ef31" providerId="LiveId" clId="{549025A9-FFD4-42BE-ABC7-3AD4287FA110}" dt="2021-08-30T20:14:38.869" v="12608" actId="478"/>
          <ac:spMkLst>
            <pc:docMk/>
            <pc:sldMk cId="2933328692" sldId="262"/>
            <ac:spMk id="3" creationId="{A26D8DE0-DD2B-48A9-95FB-D9AEA532ADB7}"/>
          </ac:spMkLst>
        </pc:spChg>
        <pc:spChg chg="del mod">
          <ac:chgData name="michael vn" userId="7b75a67b6873ef31" providerId="LiveId" clId="{549025A9-FFD4-42BE-ABC7-3AD4287FA110}" dt="2021-08-30T19:18:01.607" v="12294" actId="478"/>
          <ac:spMkLst>
            <pc:docMk/>
            <pc:sldMk cId="2933328692" sldId="262"/>
            <ac:spMk id="4" creationId="{ED16C6AC-D3C8-4CEC-90F9-772D2517628A}"/>
          </ac:spMkLst>
        </pc:spChg>
        <pc:spChg chg="mod">
          <ac:chgData name="michael vn" userId="7b75a67b6873ef31" providerId="LiveId" clId="{549025A9-FFD4-42BE-ABC7-3AD4287FA110}" dt="2021-08-02T14:22:58.139" v="1979"/>
          <ac:spMkLst>
            <pc:docMk/>
            <pc:sldMk cId="2933328692" sldId="262"/>
            <ac:spMk id="5" creationId="{F7BCC44B-FFAB-43B1-9E7F-5705CAF398D2}"/>
          </ac:spMkLst>
        </pc:spChg>
        <pc:spChg chg="mod">
          <ac:chgData name="michael vn" userId="7b75a67b6873ef31" providerId="LiveId" clId="{549025A9-FFD4-42BE-ABC7-3AD4287FA110}" dt="2021-08-02T14:22:58.139" v="1979"/>
          <ac:spMkLst>
            <pc:docMk/>
            <pc:sldMk cId="2933328692" sldId="262"/>
            <ac:spMk id="8" creationId="{48D41A3D-50BA-4F12-9AD9-D230F344B06F}"/>
          </ac:spMkLst>
        </pc:spChg>
        <pc:spChg chg="mod">
          <ac:chgData name="michael vn" userId="7b75a67b6873ef31" providerId="LiveId" clId="{549025A9-FFD4-42BE-ABC7-3AD4287FA110}" dt="2021-08-02T14:22:58.139" v="1979"/>
          <ac:spMkLst>
            <pc:docMk/>
            <pc:sldMk cId="2933328692" sldId="262"/>
            <ac:spMk id="11" creationId="{31EC8241-75A7-4C1D-B5CC-42FD3B914D84}"/>
          </ac:spMkLst>
        </pc:spChg>
        <pc:spChg chg="mod">
          <ac:chgData name="michael vn" userId="7b75a67b6873ef31" providerId="LiveId" clId="{549025A9-FFD4-42BE-ABC7-3AD4287FA110}" dt="2021-08-02T14:22:58.139" v="1979"/>
          <ac:spMkLst>
            <pc:docMk/>
            <pc:sldMk cId="2933328692" sldId="262"/>
            <ac:spMk id="14" creationId="{9178D80E-C401-436C-AA75-49AB28924EB6}"/>
          </ac:spMkLst>
        </pc:spChg>
        <pc:spChg chg="mod">
          <ac:chgData name="michael vn" userId="7b75a67b6873ef31" providerId="LiveId" clId="{549025A9-FFD4-42BE-ABC7-3AD4287FA110}" dt="2021-08-02T14:22:58.139" v="1979"/>
          <ac:spMkLst>
            <pc:docMk/>
            <pc:sldMk cId="2933328692" sldId="262"/>
            <ac:spMk id="17" creationId="{D802B95C-A482-4D81-B0EB-ADB51FFDBB83}"/>
          </ac:spMkLst>
        </pc:spChg>
        <pc:spChg chg="mod">
          <ac:chgData name="michael vn" userId="7b75a67b6873ef31" providerId="LiveId" clId="{549025A9-FFD4-42BE-ABC7-3AD4287FA110}" dt="2021-08-02T14:22:58.139" v="1979"/>
          <ac:spMkLst>
            <pc:docMk/>
            <pc:sldMk cId="2933328692" sldId="262"/>
            <ac:spMk id="20" creationId="{66056B33-3A38-485D-BCC5-4CDADEA8B533}"/>
          </ac:spMkLst>
        </pc:spChg>
        <pc:spChg chg="mod">
          <ac:chgData name="michael vn" userId="7b75a67b6873ef31" providerId="LiveId" clId="{549025A9-FFD4-42BE-ABC7-3AD4287FA110}" dt="2021-08-02T14:22:58.139" v="1979"/>
          <ac:spMkLst>
            <pc:docMk/>
            <pc:sldMk cId="2933328692" sldId="262"/>
            <ac:spMk id="23" creationId="{51FCD629-5D27-4BAA-ABAC-99EB8874F63C}"/>
          </ac:spMkLst>
        </pc:spChg>
        <pc:spChg chg="add del mod">
          <ac:chgData name="michael vn" userId="7b75a67b6873ef31" providerId="LiveId" clId="{549025A9-FFD4-42BE-ABC7-3AD4287FA110}" dt="2021-08-03T16:08:34.498" v="3382" actId="478"/>
          <ac:spMkLst>
            <pc:docMk/>
            <pc:sldMk cId="2933328692" sldId="262"/>
            <ac:spMk id="25" creationId="{60B2AD82-9745-4F9C-95BF-6D43191702FD}"/>
          </ac:spMkLst>
        </pc:spChg>
        <pc:spChg chg="mod">
          <ac:chgData name="michael vn" userId="7b75a67b6873ef31" providerId="LiveId" clId="{549025A9-FFD4-42BE-ABC7-3AD4287FA110}" dt="2021-08-02T16:37:47.591" v="2585"/>
          <ac:spMkLst>
            <pc:docMk/>
            <pc:sldMk cId="2933328692" sldId="262"/>
            <ac:spMk id="37" creationId="{4BF21542-A105-4F0B-8BA5-26F9327CE4C7}"/>
          </ac:spMkLst>
        </pc:spChg>
        <pc:spChg chg="mod">
          <ac:chgData name="michael vn" userId="7b75a67b6873ef31" providerId="LiveId" clId="{549025A9-FFD4-42BE-ABC7-3AD4287FA110}" dt="2021-08-03T16:08:34.695" v="3383"/>
          <ac:spMkLst>
            <pc:docMk/>
            <pc:sldMk cId="2933328692" sldId="262"/>
            <ac:spMk id="41" creationId="{8B9F4D5C-B09D-48BD-A3B0-D9B4931C2CC5}"/>
          </ac:spMkLst>
        </pc:spChg>
        <pc:spChg chg="mod">
          <ac:chgData name="michael vn" userId="7b75a67b6873ef31" providerId="LiveId" clId="{549025A9-FFD4-42BE-ABC7-3AD4287FA110}" dt="2021-08-03T16:08:34.695" v="3383"/>
          <ac:spMkLst>
            <pc:docMk/>
            <pc:sldMk cId="2933328692" sldId="262"/>
            <ac:spMk id="42" creationId="{397E6789-8434-49F8-87B9-CA3A9F4331E4}"/>
          </ac:spMkLst>
        </pc:spChg>
        <pc:spChg chg="mod">
          <ac:chgData name="michael vn" userId="7b75a67b6873ef31" providerId="LiveId" clId="{549025A9-FFD4-42BE-ABC7-3AD4287FA110}" dt="2021-08-03T16:08:34.695" v="3383"/>
          <ac:spMkLst>
            <pc:docMk/>
            <pc:sldMk cId="2933328692" sldId="262"/>
            <ac:spMk id="43" creationId="{DD4C406E-580B-4E1B-9627-A9BAB5D9B18F}"/>
          </ac:spMkLst>
        </pc:spChg>
        <pc:spChg chg="mod">
          <ac:chgData name="michael vn" userId="7b75a67b6873ef31" providerId="LiveId" clId="{549025A9-FFD4-42BE-ABC7-3AD4287FA110}" dt="2021-08-03T16:08:34.695" v="3383"/>
          <ac:spMkLst>
            <pc:docMk/>
            <pc:sldMk cId="2933328692" sldId="262"/>
            <ac:spMk id="47" creationId="{E6E464F9-F5B4-4807-A42F-B2C4D4F080EE}"/>
          </ac:spMkLst>
        </pc:spChg>
        <pc:spChg chg="mod">
          <ac:chgData name="michael vn" userId="7b75a67b6873ef31" providerId="LiveId" clId="{549025A9-FFD4-42BE-ABC7-3AD4287FA110}" dt="2021-08-03T16:08:34.695" v="3383"/>
          <ac:spMkLst>
            <pc:docMk/>
            <pc:sldMk cId="2933328692" sldId="262"/>
            <ac:spMk id="48" creationId="{C1381488-5575-4F87-8454-9F30A1B49209}"/>
          </ac:spMkLst>
        </pc:spChg>
        <pc:spChg chg="mod">
          <ac:chgData name="michael vn" userId="7b75a67b6873ef31" providerId="LiveId" clId="{549025A9-FFD4-42BE-ABC7-3AD4287FA110}" dt="2021-08-03T16:08:34.695" v="3383"/>
          <ac:spMkLst>
            <pc:docMk/>
            <pc:sldMk cId="2933328692" sldId="262"/>
            <ac:spMk id="49" creationId="{43250478-E523-44BF-9095-EA819FEB4919}"/>
          </ac:spMkLst>
        </pc:spChg>
        <pc:spChg chg="mod">
          <ac:chgData name="michael vn" userId="7b75a67b6873ef31" providerId="LiveId" clId="{549025A9-FFD4-42BE-ABC7-3AD4287FA110}" dt="2021-08-03T16:08:34.695" v="3383"/>
          <ac:spMkLst>
            <pc:docMk/>
            <pc:sldMk cId="2933328692" sldId="262"/>
            <ac:spMk id="53" creationId="{91C99563-A15D-4284-972D-0B84CC6EBCD6}"/>
          </ac:spMkLst>
        </pc:spChg>
        <pc:spChg chg="mod">
          <ac:chgData name="michael vn" userId="7b75a67b6873ef31" providerId="LiveId" clId="{549025A9-FFD4-42BE-ABC7-3AD4287FA110}" dt="2021-08-03T16:08:34.695" v="3383"/>
          <ac:spMkLst>
            <pc:docMk/>
            <pc:sldMk cId="2933328692" sldId="262"/>
            <ac:spMk id="54" creationId="{61964688-4BD0-4695-838B-1131F80624BF}"/>
          </ac:spMkLst>
        </pc:spChg>
        <pc:spChg chg="mod">
          <ac:chgData name="michael vn" userId="7b75a67b6873ef31" providerId="LiveId" clId="{549025A9-FFD4-42BE-ABC7-3AD4287FA110}" dt="2021-08-03T16:08:34.695" v="3383"/>
          <ac:spMkLst>
            <pc:docMk/>
            <pc:sldMk cId="2933328692" sldId="262"/>
            <ac:spMk id="55" creationId="{FB071A49-508F-4370-BFDA-86AE88DCC72B}"/>
          </ac:spMkLst>
        </pc:spChg>
        <pc:spChg chg="mod">
          <ac:chgData name="michael vn" userId="7b75a67b6873ef31" providerId="LiveId" clId="{549025A9-FFD4-42BE-ABC7-3AD4287FA110}" dt="2021-08-03T16:08:34.695" v="3383"/>
          <ac:spMkLst>
            <pc:docMk/>
            <pc:sldMk cId="2933328692" sldId="262"/>
            <ac:spMk id="59" creationId="{AEB94220-6307-41E9-899B-4398A08EDEC4}"/>
          </ac:spMkLst>
        </pc:spChg>
        <pc:spChg chg="mod">
          <ac:chgData name="michael vn" userId="7b75a67b6873ef31" providerId="LiveId" clId="{549025A9-FFD4-42BE-ABC7-3AD4287FA110}" dt="2021-08-03T16:08:34.695" v="3383"/>
          <ac:spMkLst>
            <pc:docMk/>
            <pc:sldMk cId="2933328692" sldId="262"/>
            <ac:spMk id="60" creationId="{5CB92702-A246-49AA-9357-2940D059548D}"/>
          </ac:spMkLst>
        </pc:spChg>
        <pc:spChg chg="mod">
          <ac:chgData name="michael vn" userId="7b75a67b6873ef31" providerId="LiveId" clId="{549025A9-FFD4-42BE-ABC7-3AD4287FA110}" dt="2021-08-03T16:08:34.695" v="3383"/>
          <ac:spMkLst>
            <pc:docMk/>
            <pc:sldMk cId="2933328692" sldId="262"/>
            <ac:spMk id="61" creationId="{A0A698C6-F410-4C12-88D5-E88DCA4809BA}"/>
          </ac:spMkLst>
        </pc:spChg>
        <pc:spChg chg="mod">
          <ac:chgData name="michael vn" userId="7b75a67b6873ef31" providerId="LiveId" clId="{549025A9-FFD4-42BE-ABC7-3AD4287FA110}" dt="2021-08-03T16:08:34.695" v="3383"/>
          <ac:spMkLst>
            <pc:docMk/>
            <pc:sldMk cId="2933328692" sldId="262"/>
            <ac:spMk id="65" creationId="{80C05154-D2F4-4FAA-861A-18D614A8F5FA}"/>
          </ac:spMkLst>
        </pc:spChg>
        <pc:spChg chg="mod">
          <ac:chgData name="michael vn" userId="7b75a67b6873ef31" providerId="LiveId" clId="{549025A9-FFD4-42BE-ABC7-3AD4287FA110}" dt="2021-08-03T16:08:34.695" v="3383"/>
          <ac:spMkLst>
            <pc:docMk/>
            <pc:sldMk cId="2933328692" sldId="262"/>
            <ac:spMk id="66" creationId="{54AEC9B8-0D6F-4768-A9A8-0FCF391BCDE1}"/>
          </ac:spMkLst>
        </pc:spChg>
        <pc:spChg chg="mod">
          <ac:chgData name="michael vn" userId="7b75a67b6873ef31" providerId="LiveId" clId="{549025A9-FFD4-42BE-ABC7-3AD4287FA110}" dt="2021-08-03T16:08:34.695" v="3383"/>
          <ac:spMkLst>
            <pc:docMk/>
            <pc:sldMk cId="2933328692" sldId="262"/>
            <ac:spMk id="67" creationId="{13F9E0EB-AAF4-4E43-BD23-3476EE3B9C39}"/>
          </ac:spMkLst>
        </pc:spChg>
        <pc:spChg chg="mod">
          <ac:chgData name="michael vn" userId="7b75a67b6873ef31" providerId="LiveId" clId="{549025A9-FFD4-42BE-ABC7-3AD4287FA110}" dt="2021-08-03T16:36:06.583" v="3737" actId="207"/>
          <ac:spMkLst>
            <pc:docMk/>
            <pc:sldMk cId="2933328692" sldId="262"/>
            <ac:spMk id="70" creationId="{43C25D24-65FC-4FD0-887B-5F9148034A5F}"/>
          </ac:spMkLst>
        </pc:spChg>
        <pc:spChg chg="mod">
          <ac:chgData name="michael vn" userId="7b75a67b6873ef31" providerId="LiveId" clId="{549025A9-FFD4-42BE-ABC7-3AD4287FA110}" dt="2021-08-03T16:08:34.695" v="3383"/>
          <ac:spMkLst>
            <pc:docMk/>
            <pc:sldMk cId="2933328692" sldId="262"/>
            <ac:spMk id="71" creationId="{366A3241-6974-4B60-813F-9A2EB4962F21}"/>
          </ac:spMkLst>
        </pc:spChg>
        <pc:spChg chg="add mod">
          <ac:chgData name="michael vn" userId="7b75a67b6873ef31" providerId="LiveId" clId="{549025A9-FFD4-42BE-ABC7-3AD4287FA110}" dt="2021-08-30T20:09:43.214" v="12519" actId="1076"/>
          <ac:spMkLst>
            <pc:docMk/>
            <pc:sldMk cId="2933328692" sldId="262"/>
            <ac:spMk id="72" creationId="{8B87110C-C672-4C42-895F-B279BAAD3DC1}"/>
          </ac:spMkLst>
        </pc:spChg>
        <pc:spChg chg="mod">
          <ac:chgData name="michael vn" userId="7b75a67b6873ef31" providerId="LiveId" clId="{549025A9-FFD4-42BE-ABC7-3AD4287FA110}" dt="2021-08-03T16:08:34.695" v="3383"/>
          <ac:spMkLst>
            <pc:docMk/>
            <pc:sldMk cId="2933328692" sldId="262"/>
            <ac:spMk id="72" creationId="{CA27D623-BEC0-4439-B05A-C81BAEEFE465}"/>
          </ac:spMkLst>
        </pc:spChg>
        <pc:spChg chg="mod">
          <ac:chgData name="michael vn" userId="7b75a67b6873ef31" providerId="LiveId" clId="{549025A9-FFD4-42BE-ABC7-3AD4287FA110}" dt="2021-08-03T16:08:34.695" v="3383"/>
          <ac:spMkLst>
            <pc:docMk/>
            <pc:sldMk cId="2933328692" sldId="262"/>
            <ac:spMk id="73" creationId="{E6FCAFCD-E437-4346-AD3B-083FAEE96D3D}"/>
          </ac:spMkLst>
        </pc:spChg>
        <pc:spChg chg="mod">
          <ac:chgData name="michael vn" userId="7b75a67b6873ef31" providerId="LiveId" clId="{549025A9-FFD4-42BE-ABC7-3AD4287FA110}" dt="2021-08-03T16:08:34.695" v="3383"/>
          <ac:spMkLst>
            <pc:docMk/>
            <pc:sldMk cId="2933328692" sldId="262"/>
            <ac:spMk id="77" creationId="{3D996AC4-F15A-4981-9C8B-234A1E3B3731}"/>
          </ac:spMkLst>
        </pc:spChg>
        <pc:spChg chg="mod">
          <ac:chgData name="michael vn" userId="7b75a67b6873ef31" providerId="LiveId" clId="{549025A9-FFD4-42BE-ABC7-3AD4287FA110}" dt="2021-08-03T16:08:34.695" v="3383"/>
          <ac:spMkLst>
            <pc:docMk/>
            <pc:sldMk cId="2933328692" sldId="262"/>
            <ac:spMk id="78" creationId="{4A53159C-E4D8-474D-982C-F50569520136}"/>
          </ac:spMkLst>
        </pc:spChg>
        <pc:spChg chg="mod">
          <ac:chgData name="michael vn" userId="7b75a67b6873ef31" providerId="LiveId" clId="{549025A9-FFD4-42BE-ABC7-3AD4287FA110}" dt="2021-08-03T16:08:34.695" v="3383"/>
          <ac:spMkLst>
            <pc:docMk/>
            <pc:sldMk cId="2933328692" sldId="262"/>
            <ac:spMk id="79" creationId="{4742CAAE-0A95-4920-9643-E84778298FF7}"/>
          </ac:spMkLst>
        </pc:spChg>
        <pc:spChg chg="add del mod">
          <ac:chgData name="michael vn" userId="7b75a67b6873ef31" providerId="LiveId" clId="{549025A9-FFD4-42BE-ABC7-3AD4287FA110}" dt="2021-08-03T16:27:08.352" v="3586" actId="478"/>
          <ac:spMkLst>
            <pc:docMk/>
            <pc:sldMk cId="2933328692" sldId="262"/>
            <ac:spMk id="80" creationId="{25D52F3D-8FE7-4035-B20F-42468662CB91}"/>
          </ac:spMkLst>
        </pc:spChg>
        <pc:spChg chg="add mod">
          <ac:chgData name="michael vn" userId="7b75a67b6873ef31" providerId="LiveId" clId="{549025A9-FFD4-42BE-ABC7-3AD4287FA110}" dt="2021-08-30T19:17:53.083" v="12292" actId="14861"/>
          <ac:spMkLst>
            <pc:docMk/>
            <pc:sldMk cId="2933328692" sldId="262"/>
            <ac:spMk id="80" creationId="{FB7B8BF2-CBD5-41BD-89B6-7A94E64613C8}"/>
          </ac:spMkLst>
        </pc:spChg>
        <pc:spChg chg="add mod ord">
          <ac:chgData name="michael vn" userId="7b75a67b6873ef31" providerId="LiveId" clId="{549025A9-FFD4-42BE-ABC7-3AD4287FA110}" dt="2021-08-03T16:27:20.402" v="3595" actId="1037"/>
          <ac:spMkLst>
            <pc:docMk/>
            <pc:sldMk cId="2933328692" sldId="262"/>
            <ac:spMk id="89" creationId="{9B93CF7C-7DD5-4A01-A924-98E1F7A40440}"/>
          </ac:spMkLst>
        </pc:spChg>
        <pc:spChg chg="mod">
          <ac:chgData name="michael vn" userId="7b75a67b6873ef31" providerId="LiveId" clId="{549025A9-FFD4-42BE-ABC7-3AD4287FA110}" dt="2021-08-30T20:18:40.577" v="12668" actId="207"/>
          <ac:spMkLst>
            <pc:docMk/>
            <pc:sldMk cId="2933328692" sldId="262"/>
            <ac:spMk id="90" creationId="{C1EDC32A-BFEA-41A5-8AC5-B86B1C44E4B1}"/>
          </ac:spMkLst>
        </pc:spChg>
        <pc:spChg chg="mod">
          <ac:chgData name="michael vn" userId="7b75a67b6873ef31" providerId="LiveId" clId="{549025A9-FFD4-42BE-ABC7-3AD4287FA110}" dt="2021-08-30T20:36:20.084" v="12966" actId="255"/>
          <ac:spMkLst>
            <pc:docMk/>
            <pc:sldMk cId="2933328692" sldId="262"/>
            <ac:spMk id="91" creationId="{90DF0332-E8C2-407D-85E8-47251D5BB9E8}"/>
          </ac:spMkLst>
        </pc:spChg>
        <pc:spChg chg="mod">
          <ac:chgData name="michael vn" userId="7b75a67b6873ef31" providerId="LiveId" clId="{549025A9-FFD4-42BE-ABC7-3AD4287FA110}" dt="2021-08-30T20:02:14.698" v="12401" actId="14861"/>
          <ac:spMkLst>
            <pc:docMk/>
            <pc:sldMk cId="2933328692" sldId="262"/>
            <ac:spMk id="93" creationId="{B7E51FE5-088F-4F27-9B40-7E68845E9827}"/>
          </ac:spMkLst>
        </pc:spChg>
        <pc:spChg chg="mod">
          <ac:chgData name="michael vn" userId="7b75a67b6873ef31" providerId="LiveId" clId="{549025A9-FFD4-42BE-ABC7-3AD4287FA110}" dt="2021-08-30T20:03:35.082" v="12417" actId="14861"/>
          <ac:spMkLst>
            <pc:docMk/>
            <pc:sldMk cId="2933328692" sldId="262"/>
            <ac:spMk id="94" creationId="{A5B502A5-D229-4C7B-951B-0D93336B83F4}"/>
          </ac:spMkLst>
        </pc:spChg>
        <pc:spChg chg="add mod">
          <ac:chgData name="michael vn" userId="7b75a67b6873ef31" providerId="LiveId" clId="{549025A9-FFD4-42BE-ABC7-3AD4287FA110}" dt="2021-08-30T20:16:13.599" v="12645" actId="14100"/>
          <ac:spMkLst>
            <pc:docMk/>
            <pc:sldMk cId="2933328692" sldId="262"/>
            <ac:spMk id="95" creationId="{E5BAECB4-1CF2-4E61-9C91-9D44840F03AA}"/>
          </ac:spMkLst>
        </pc:spChg>
        <pc:spChg chg="mod">
          <ac:chgData name="michael vn" userId="7b75a67b6873ef31" providerId="LiveId" clId="{549025A9-FFD4-42BE-ABC7-3AD4287FA110}" dt="2021-08-30T20:06:55.240" v="12466" actId="108"/>
          <ac:spMkLst>
            <pc:docMk/>
            <pc:sldMk cId="2933328692" sldId="262"/>
            <ac:spMk id="97" creationId="{3C8E6754-2F23-4AA6-8ED2-1C5EA0AAD6B2}"/>
          </ac:spMkLst>
        </pc:spChg>
        <pc:spChg chg="mod">
          <ac:chgData name="michael vn" userId="7b75a67b6873ef31" providerId="LiveId" clId="{549025A9-FFD4-42BE-ABC7-3AD4287FA110}" dt="2021-08-30T20:06:55.240" v="12466" actId="108"/>
          <ac:spMkLst>
            <pc:docMk/>
            <pc:sldMk cId="2933328692" sldId="262"/>
            <ac:spMk id="98" creationId="{B836AAE7-93F9-4268-9E44-2F1BB9BD84A9}"/>
          </ac:spMkLst>
        </pc:spChg>
        <pc:spChg chg="mod">
          <ac:chgData name="michael vn" userId="7b75a67b6873ef31" providerId="LiveId" clId="{549025A9-FFD4-42BE-ABC7-3AD4287FA110}" dt="2021-08-30T20:18:54.606" v="12670" actId="207"/>
          <ac:spMkLst>
            <pc:docMk/>
            <pc:sldMk cId="2933328692" sldId="262"/>
            <ac:spMk id="100" creationId="{3B3C0AEC-8D21-4468-91CD-2A72EDE6F367}"/>
          </ac:spMkLst>
        </pc:spChg>
        <pc:spChg chg="mod">
          <ac:chgData name="michael vn" userId="7b75a67b6873ef31" providerId="LiveId" clId="{549025A9-FFD4-42BE-ABC7-3AD4287FA110}" dt="2021-08-30T20:36:08.822" v="12961" actId="255"/>
          <ac:spMkLst>
            <pc:docMk/>
            <pc:sldMk cId="2933328692" sldId="262"/>
            <ac:spMk id="101" creationId="{1D600411-27B6-4BD8-A775-2443F49DEFB2}"/>
          </ac:spMkLst>
        </pc:spChg>
        <pc:spChg chg="mod">
          <ac:chgData name="michael vn" userId="7b75a67b6873ef31" providerId="LiveId" clId="{549025A9-FFD4-42BE-ABC7-3AD4287FA110}" dt="2021-08-30T20:18:54.606" v="12670" actId="207"/>
          <ac:spMkLst>
            <pc:docMk/>
            <pc:sldMk cId="2933328692" sldId="262"/>
            <ac:spMk id="103" creationId="{10C36AE4-DC9D-4242-B8FF-97A0C16DED04}"/>
          </ac:spMkLst>
        </pc:spChg>
        <pc:spChg chg="mod">
          <ac:chgData name="michael vn" userId="7b75a67b6873ef31" providerId="LiveId" clId="{549025A9-FFD4-42BE-ABC7-3AD4287FA110}" dt="2021-08-30T20:36:42.476" v="12977" actId="255"/>
          <ac:spMkLst>
            <pc:docMk/>
            <pc:sldMk cId="2933328692" sldId="262"/>
            <ac:spMk id="104" creationId="{29A784D5-129B-4B78-B4D4-A68E342BFA28}"/>
          </ac:spMkLst>
        </pc:spChg>
        <pc:spChg chg="mod">
          <ac:chgData name="michael vn" userId="7b75a67b6873ef31" providerId="LiveId" clId="{549025A9-FFD4-42BE-ABC7-3AD4287FA110}" dt="2021-08-30T20:03:58.530" v="12422" actId="571"/>
          <ac:spMkLst>
            <pc:docMk/>
            <pc:sldMk cId="2933328692" sldId="262"/>
            <ac:spMk id="124" creationId="{4D63ADBA-3AEF-4535-8AE5-97E7731812AA}"/>
          </ac:spMkLst>
        </pc:spChg>
        <pc:spChg chg="mod">
          <ac:chgData name="michael vn" userId="7b75a67b6873ef31" providerId="LiveId" clId="{549025A9-FFD4-42BE-ABC7-3AD4287FA110}" dt="2021-08-30T20:03:58.530" v="12422" actId="571"/>
          <ac:spMkLst>
            <pc:docMk/>
            <pc:sldMk cId="2933328692" sldId="262"/>
            <ac:spMk id="125" creationId="{E4AC6082-92D6-4C81-8C60-B7264036CB8A}"/>
          </ac:spMkLst>
        </pc:spChg>
        <pc:spChg chg="mod">
          <ac:chgData name="michael vn" userId="7b75a67b6873ef31" providerId="LiveId" clId="{549025A9-FFD4-42BE-ABC7-3AD4287FA110}" dt="2021-08-30T20:18:54.606" v="12670" actId="207"/>
          <ac:spMkLst>
            <pc:docMk/>
            <pc:sldMk cId="2933328692" sldId="262"/>
            <ac:spMk id="127" creationId="{7DCEB086-EDF1-4849-8615-D60EB3B688DA}"/>
          </ac:spMkLst>
        </pc:spChg>
        <pc:spChg chg="mod">
          <ac:chgData name="michael vn" userId="7b75a67b6873ef31" providerId="LiveId" clId="{549025A9-FFD4-42BE-ABC7-3AD4287FA110}" dt="2021-08-30T20:34:56.967" v="12948" actId="108"/>
          <ac:spMkLst>
            <pc:docMk/>
            <pc:sldMk cId="2933328692" sldId="262"/>
            <ac:spMk id="128" creationId="{FB58C7F6-1507-4749-A43C-3129E88FB8D7}"/>
          </ac:spMkLst>
        </pc:spChg>
        <pc:spChg chg="mod">
          <ac:chgData name="michael vn" userId="7b75a67b6873ef31" providerId="LiveId" clId="{549025A9-FFD4-42BE-ABC7-3AD4287FA110}" dt="2021-08-30T20:18:54.606" v="12670" actId="207"/>
          <ac:spMkLst>
            <pc:docMk/>
            <pc:sldMk cId="2933328692" sldId="262"/>
            <ac:spMk id="131" creationId="{AD91E5B0-6927-4E51-B455-66030ACDFE53}"/>
          </ac:spMkLst>
        </pc:spChg>
        <pc:spChg chg="mod">
          <ac:chgData name="michael vn" userId="7b75a67b6873ef31" providerId="LiveId" clId="{549025A9-FFD4-42BE-ABC7-3AD4287FA110}" dt="2021-08-30T20:35:01.397" v="12949" actId="108"/>
          <ac:spMkLst>
            <pc:docMk/>
            <pc:sldMk cId="2933328692" sldId="262"/>
            <ac:spMk id="132" creationId="{F13D9E42-8D6F-4576-BF85-585AA2AE1F23}"/>
          </ac:spMkLst>
        </pc:spChg>
        <pc:spChg chg="mod">
          <ac:chgData name="michael vn" userId="7b75a67b6873ef31" providerId="LiveId" clId="{549025A9-FFD4-42BE-ABC7-3AD4287FA110}" dt="2021-08-30T20:18:54.606" v="12670" actId="207"/>
          <ac:spMkLst>
            <pc:docMk/>
            <pc:sldMk cId="2933328692" sldId="262"/>
            <ac:spMk id="137" creationId="{2345D0A3-CD3B-4143-A8A6-74F53940E155}"/>
          </ac:spMkLst>
        </pc:spChg>
        <pc:spChg chg="mod">
          <ac:chgData name="michael vn" userId="7b75a67b6873ef31" providerId="LiveId" clId="{549025A9-FFD4-42BE-ABC7-3AD4287FA110}" dt="2021-08-30T20:35:04.307" v="12950" actId="108"/>
          <ac:spMkLst>
            <pc:docMk/>
            <pc:sldMk cId="2933328692" sldId="262"/>
            <ac:spMk id="138" creationId="{B4D66ED1-7EE1-46D4-9F78-32064FFB7E1D}"/>
          </ac:spMkLst>
        </pc:spChg>
        <pc:spChg chg="mod">
          <ac:chgData name="michael vn" userId="7b75a67b6873ef31" providerId="LiveId" clId="{549025A9-FFD4-42BE-ABC7-3AD4287FA110}" dt="2021-08-30T20:18:54.606" v="12670" actId="207"/>
          <ac:spMkLst>
            <pc:docMk/>
            <pc:sldMk cId="2933328692" sldId="262"/>
            <ac:spMk id="140" creationId="{5F193B66-0C54-4449-B3FF-858A4616D97E}"/>
          </ac:spMkLst>
        </pc:spChg>
        <pc:spChg chg="mod">
          <ac:chgData name="michael vn" userId="7b75a67b6873ef31" providerId="LiveId" clId="{549025A9-FFD4-42BE-ABC7-3AD4287FA110}" dt="2021-08-30T20:31:50.055" v="12846" actId="20577"/>
          <ac:spMkLst>
            <pc:docMk/>
            <pc:sldMk cId="2933328692" sldId="262"/>
            <ac:spMk id="141" creationId="{125EBF25-FA0F-44DF-B41D-8A239D9CEE71}"/>
          </ac:spMkLst>
        </pc:spChg>
        <pc:spChg chg="mod">
          <ac:chgData name="michael vn" userId="7b75a67b6873ef31" providerId="LiveId" clId="{549025A9-FFD4-42BE-ABC7-3AD4287FA110}" dt="2021-08-30T20:18:54.606" v="12670" actId="207"/>
          <ac:spMkLst>
            <pc:docMk/>
            <pc:sldMk cId="2933328692" sldId="262"/>
            <ac:spMk id="143" creationId="{0C9D8BD4-799D-456E-98BD-294AAC1CFB33}"/>
          </ac:spMkLst>
        </pc:spChg>
        <pc:spChg chg="mod">
          <ac:chgData name="michael vn" userId="7b75a67b6873ef31" providerId="LiveId" clId="{549025A9-FFD4-42BE-ABC7-3AD4287FA110}" dt="2021-08-30T20:36:13.585" v="12962" actId="255"/>
          <ac:spMkLst>
            <pc:docMk/>
            <pc:sldMk cId="2933328692" sldId="262"/>
            <ac:spMk id="144" creationId="{94444768-DE3C-4E82-8F68-85E395233889}"/>
          </ac:spMkLst>
        </pc:spChg>
        <pc:spChg chg="del mod topLvl">
          <ac:chgData name="michael vn" userId="7b75a67b6873ef31" providerId="LiveId" clId="{549025A9-FFD4-42BE-ABC7-3AD4287FA110}" dt="2021-08-30T20:16:24.533" v="12647" actId="478"/>
          <ac:spMkLst>
            <pc:docMk/>
            <pc:sldMk cId="2933328692" sldId="262"/>
            <ac:spMk id="165" creationId="{68B5B181-4839-4458-A14A-F5A8B62BE51E}"/>
          </ac:spMkLst>
        </pc:spChg>
        <pc:spChg chg="mod">
          <ac:chgData name="michael vn" userId="7b75a67b6873ef31" providerId="LiveId" clId="{549025A9-FFD4-42BE-ABC7-3AD4287FA110}" dt="2021-08-30T20:19:35.031" v="12687" actId="164"/>
          <ac:spMkLst>
            <pc:docMk/>
            <pc:sldMk cId="2933328692" sldId="262"/>
            <ac:spMk id="167" creationId="{3997A9E0-4F76-4494-A1F6-188D7FAA6F4E}"/>
          </ac:spMkLst>
        </pc:spChg>
        <pc:spChg chg="mod">
          <ac:chgData name="michael vn" userId="7b75a67b6873ef31" providerId="LiveId" clId="{549025A9-FFD4-42BE-ABC7-3AD4287FA110}" dt="2021-08-30T20:19:35.031" v="12687" actId="164"/>
          <ac:spMkLst>
            <pc:docMk/>
            <pc:sldMk cId="2933328692" sldId="262"/>
            <ac:spMk id="168" creationId="{91DB4605-49AA-4FA9-B813-442246F63D8B}"/>
          </ac:spMkLst>
        </pc:spChg>
        <pc:spChg chg="mod">
          <ac:chgData name="michael vn" userId="7b75a67b6873ef31" providerId="LiveId" clId="{549025A9-FFD4-42BE-ABC7-3AD4287FA110}" dt="2021-08-30T20:37:18.350" v="12978"/>
          <ac:spMkLst>
            <pc:docMk/>
            <pc:sldMk cId="2933328692" sldId="262"/>
            <ac:spMk id="170" creationId="{9B22B88E-99A9-4740-8EEF-8706C53870B2}"/>
          </ac:spMkLst>
        </pc:spChg>
        <pc:spChg chg="mod">
          <ac:chgData name="michael vn" userId="7b75a67b6873ef31" providerId="LiveId" clId="{549025A9-FFD4-42BE-ABC7-3AD4287FA110}" dt="2021-08-30T20:37:18.350" v="12978"/>
          <ac:spMkLst>
            <pc:docMk/>
            <pc:sldMk cId="2933328692" sldId="262"/>
            <ac:spMk id="171" creationId="{6539720D-BF17-43CF-96C4-9F7C2014FE9D}"/>
          </ac:spMkLst>
        </pc:spChg>
        <pc:spChg chg="mod">
          <ac:chgData name="michael vn" userId="7b75a67b6873ef31" providerId="LiveId" clId="{549025A9-FFD4-42BE-ABC7-3AD4287FA110}" dt="2021-08-30T20:37:28.781" v="12982"/>
          <ac:spMkLst>
            <pc:docMk/>
            <pc:sldMk cId="2933328692" sldId="262"/>
            <ac:spMk id="173" creationId="{4649A602-61FC-4491-A95F-47C8BE270806}"/>
          </ac:spMkLst>
        </pc:spChg>
        <pc:spChg chg="mod">
          <ac:chgData name="michael vn" userId="7b75a67b6873ef31" providerId="LiveId" clId="{549025A9-FFD4-42BE-ABC7-3AD4287FA110}" dt="2021-08-30T20:37:28.781" v="12982"/>
          <ac:spMkLst>
            <pc:docMk/>
            <pc:sldMk cId="2933328692" sldId="262"/>
            <ac:spMk id="174" creationId="{06A93045-6C7A-4EA3-A6CD-F4E7EE689474}"/>
          </ac:spMkLst>
        </pc:spChg>
        <pc:spChg chg="mod">
          <ac:chgData name="michael vn" userId="7b75a67b6873ef31" providerId="LiveId" clId="{549025A9-FFD4-42BE-ABC7-3AD4287FA110}" dt="2021-08-30T20:37:30.371" v="12984"/>
          <ac:spMkLst>
            <pc:docMk/>
            <pc:sldMk cId="2933328692" sldId="262"/>
            <ac:spMk id="176" creationId="{BCCDB717-CAF8-401A-A0EC-AE79B0940A2A}"/>
          </ac:spMkLst>
        </pc:spChg>
        <pc:spChg chg="mod">
          <ac:chgData name="michael vn" userId="7b75a67b6873ef31" providerId="LiveId" clId="{549025A9-FFD4-42BE-ABC7-3AD4287FA110}" dt="2021-08-30T20:37:30.371" v="12984"/>
          <ac:spMkLst>
            <pc:docMk/>
            <pc:sldMk cId="2933328692" sldId="262"/>
            <ac:spMk id="177" creationId="{85D71D24-49A8-4729-A904-2F245D2E0422}"/>
          </ac:spMkLst>
        </pc:spChg>
        <pc:spChg chg="mod">
          <ac:chgData name="michael vn" userId="7b75a67b6873ef31" providerId="LiveId" clId="{549025A9-FFD4-42BE-ABC7-3AD4287FA110}" dt="2021-08-30T20:37:31.349" v="12985" actId="571"/>
          <ac:spMkLst>
            <pc:docMk/>
            <pc:sldMk cId="2933328692" sldId="262"/>
            <ac:spMk id="179" creationId="{51EC4DDD-92F7-4360-8703-8CBE1D011132}"/>
          </ac:spMkLst>
        </pc:spChg>
        <pc:spChg chg="mod">
          <ac:chgData name="michael vn" userId="7b75a67b6873ef31" providerId="LiveId" clId="{549025A9-FFD4-42BE-ABC7-3AD4287FA110}" dt="2021-08-30T20:37:31.349" v="12985" actId="571"/>
          <ac:spMkLst>
            <pc:docMk/>
            <pc:sldMk cId="2933328692" sldId="262"/>
            <ac:spMk id="180" creationId="{826E7B4B-DBB7-40B0-8BEE-F50AE069E7D1}"/>
          </ac:spMkLst>
        </pc:spChg>
        <pc:spChg chg="mod">
          <ac:chgData name="michael vn" userId="7b75a67b6873ef31" providerId="LiveId" clId="{549025A9-FFD4-42BE-ABC7-3AD4287FA110}" dt="2021-08-30T20:37:31.574" v="12986"/>
          <ac:spMkLst>
            <pc:docMk/>
            <pc:sldMk cId="2933328692" sldId="262"/>
            <ac:spMk id="182" creationId="{D8799589-0037-4272-B016-BE137DFA9DB0}"/>
          </ac:spMkLst>
        </pc:spChg>
        <pc:spChg chg="mod">
          <ac:chgData name="michael vn" userId="7b75a67b6873ef31" providerId="LiveId" clId="{549025A9-FFD4-42BE-ABC7-3AD4287FA110}" dt="2021-08-30T20:37:31.574" v="12986"/>
          <ac:spMkLst>
            <pc:docMk/>
            <pc:sldMk cId="2933328692" sldId="262"/>
            <ac:spMk id="183" creationId="{768B9011-E5E0-4AC8-AB91-11DEAD23807E}"/>
          </ac:spMkLst>
        </pc:spChg>
        <pc:spChg chg="mod">
          <ac:chgData name="michael vn" userId="7b75a67b6873ef31" providerId="LiveId" clId="{549025A9-FFD4-42BE-ABC7-3AD4287FA110}" dt="2021-08-30T20:37:33.064" v="12987" actId="571"/>
          <ac:spMkLst>
            <pc:docMk/>
            <pc:sldMk cId="2933328692" sldId="262"/>
            <ac:spMk id="185" creationId="{2F71DF71-F2F1-44C9-81BB-F8E846A6F0F9}"/>
          </ac:spMkLst>
        </pc:spChg>
        <pc:spChg chg="mod">
          <ac:chgData name="michael vn" userId="7b75a67b6873ef31" providerId="LiveId" clId="{549025A9-FFD4-42BE-ABC7-3AD4287FA110}" dt="2021-08-30T20:37:33.064" v="12987" actId="571"/>
          <ac:spMkLst>
            <pc:docMk/>
            <pc:sldMk cId="2933328692" sldId="262"/>
            <ac:spMk id="186" creationId="{06928E55-4DBB-48D2-A04B-753631FBF41D}"/>
          </ac:spMkLst>
        </pc:spChg>
        <pc:spChg chg="mod">
          <ac:chgData name="michael vn" userId="7b75a67b6873ef31" providerId="LiveId" clId="{549025A9-FFD4-42BE-ABC7-3AD4287FA110}" dt="2021-08-30T20:37:33.395" v="12988"/>
          <ac:spMkLst>
            <pc:docMk/>
            <pc:sldMk cId="2933328692" sldId="262"/>
            <ac:spMk id="188" creationId="{358691F3-35D6-415C-9A9B-0B91772A7C6D}"/>
          </ac:spMkLst>
        </pc:spChg>
        <pc:spChg chg="mod">
          <ac:chgData name="michael vn" userId="7b75a67b6873ef31" providerId="LiveId" clId="{549025A9-FFD4-42BE-ABC7-3AD4287FA110}" dt="2021-08-30T20:37:33.395" v="12988"/>
          <ac:spMkLst>
            <pc:docMk/>
            <pc:sldMk cId="2933328692" sldId="262"/>
            <ac:spMk id="189" creationId="{B6B22451-77DC-42B3-A0E4-6F0EA9CFAFEE}"/>
          </ac:spMkLst>
        </pc:spChg>
        <pc:spChg chg="mod">
          <ac:chgData name="michael vn" userId="7b75a67b6873ef31" providerId="LiveId" clId="{549025A9-FFD4-42BE-ABC7-3AD4287FA110}" dt="2021-08-30T20:37:34.451" v="12989" actId="571"/>
          <ac:spMkLst>
            <pc:docMk/>
            <pc:sldMk cId="2933328692" sldId="262"/>
            <ac:spMk id="191" creationId="{28914E66-A6B7-4EB6-9D8E-9A30C7EC4F93}"/>
          </ac:spMkLst>
        </pc:spChg>
        <pc:spChg chg="mod">
          <ac:chgData name="michael vn" userId="7b75a67b6873ef31" providerId="LiveId" clId="{549025A9-FFD4-42BE-ABC7-3AD4287FA110}" dt="2021-08-30T20:37:34.451" v="12989" actId="571"/>
          <ac:spMkLst>
            <pc:docMk/>
            <pc:sldMk cId="2933328692" sldId="262"/>
            <ac:spMk id="192" creationId="{35E1BF04-0420-4CB2-B9CF-6A85BBD8F702}"/>
          </ac:spMkLst>
        </pc:spChg>
        <pc:spChg chg="mod">
          <ac:chgData name="michael vn" userId="7b75a67b6873ef31" providerId="LiveId" clId="{549025A9-FFD4-42BE-ABC7-3AD4287FA110}" dt="2021-08-30T20:37:34.794" v="12990"/>
          <ac:spMkLst>
            <pc:docMk/>
            <pc:sldMk cId="2933328692" sldId="262"/>
            <ac:spMk id="194" creationId="{B807F003-9D95-4575-9520-934B791B9128}"/>
          </ac:spMkLst>
        </pc:spChg>
        <pc:spChg chg="mod">
          <ac:chgData name="michael vn" userId="7b75a67b6873ef31" providerId="LiveId" clId="{549025A9-FFD4-42BE-ABC7-3AD4287FA110}" dt="2021-08-30T20:37:34.794" v="12990"/>
          <ac:spMkLst>
            <pc:docMk/>
            <pc:sldMk cId="2933328692" sldId="262"/>
            <ac:spMk id="195" creationId="{BA02B687-0CC8-427D-86B8-5377D0E8C9AB}"/>
          </ac:spMkLst>
        </pc:spChg>
        <pc:spChg chg="mod">
          <ac:chgData name="michael vn" userId="7b75a67b6873ef31" providerId="LiveId" clId="{549025A9-FFD4-42BE-ABC7-3AD4287FA110}" dt="2021-08-30T20:37:36.175" v="12991" actId="571"/>
          <ac:spMkLst>
            <pc:docMk/>
            <pc:sldMk cId="2933328692" sldId="262"/>
            <ac:spMk id="197" creationId="{E6159AC4-F992-40E6-8379-16888699E6C6}"/>
          </ac:spMkLst>
        </pc:spChg>
        <pc:spChg chg="mod">
          <ac:chgData name="michael vn" userId="7b75a67b6873ef31" providerId="LiveId" clId="{549025A9-FFD4-42BE-ABC7-3AD4287FA110}" dt="2021-08-30T20:37:36.175" v="12991" actId="571"/>
          <ac:spMkLst>
            <pc:docMk/>
            <pc:sldMk cId="2933328692" sldId="262"/>
            <ac:spMk id="198" creationId="{8509F429-9A1D-45DC-B68D-D6E79FD0B555}"/>
          </ac:spMkLst>
        </pc:spChg>
        <pc:spChg chg="mod">
          <ac:chgData name="michael vn" userId="7b75a67b6873ef31" providerId="LiveId" clId="{549025A9-FFD4-42BE-ABC7-3AD4287FA110}" dt="2021-08-30T20:37:54.909" v="12998" actId="571"/>
          <ac:spMkLst>
            <pc:docMk/>
            <pc:sldMk cId="2933328692" sldId="262"/>
            <ac:spMk id="206" creationId="{2C1BB0C7-3C00-4659-8D34-8B735EE93D85}"/>
          </ac:spMkLst>
        </pc:spChg>
        <pc:spChg chg="mod">
          <ac:chgData name="michael vn" userId="7b75a67b6873ef31" providerId="LiveId" clId="{549025A9-FFD4-42BE-ABC7-3AD4287FA110}" dt="2021-08-30T20:37:54.909" v="12998" actId="571"/>
          <ac:spMkLst>
            <pc:docMk/>
            <pc:sldMk cId="2933328692" sldId="262"/>
            <ac:spMk id="207" creationId="{4DEC3FE4-5DC4-4B5A-892F-424355B42E8C}"/>
          </ac:spMkLst>
        </pc:spChg>
        <pc:grpChg chg="add del mod">
          <ac:chgData name="michael vn" userId="7b75a67b6873ef31" providerId="LiveId" clId="{549025A9-FFD4-42BE-ABC7-3AD4287FA110}" dt="2021-08-02T16:37:47.384" v="2584" actId="478"/>
          <ac:grpSpMkLst>
            <pc:docMk/>
            <pc:sldMk cId="2933328692" sldId="262"/>
            <ac:grpSpMk id="4" creationId="{D1CFB139-A9BD-42D2-98E3-3205D462D45E}"/>
          </ac:grpSpMkLst>
        </pc:grpChg>
        <pc:grpChg chg="add mod">
          <ac:chgData name="michael vn" userId="7b75a67b6873ef31" providerId="LiveId" clId="{549025A9-FFD4-42BE-ABC7-3AD4287FA110}" dt="2021-08-30T20:19:35.031" v="12687" actId="164"/>
          <ac:grpSpMkLst>
            <pc:docMk/>
            <pc:sldMk cId="2933328692" sldId="262"/>
            <ac:grpSpMk id="5" creationId="{AD899D03-2CA5-437D-97DE-4BA8E329D63C}"/>
          </ac:grpSpMkLst>
        </pc:grpChg>
        <pc:grpChg chg="add del mod">
          <ac:chgData name="michael vn" userId="7b75a67b6873ef31" providerId="LiveId" clId="{549025A9-FFD4-42BE-ABC7-3AD4287FA110}" dt="2021-08-03T16:08:34.498" v="3382" actId="478"/>
          <ac:grpSpMkLst>
            <pc:docMk/>
            <pc:sldMk cId="2933328692" sldId="262"/>
            <ac:grpSpMk id="7" creationId="{F749B725-57EF-46B2-BE7F-381C2D83C153}"/>
          </ac:grpSpMkLst>
        </pc:grpChg>
        <pc:grpChg chg="add del mod">
          <ac:chgData name="michael vn" userId="7b75a67b6873ef31" providerId="LiveId" clId="{549025A9-FFD4-42BE-ABC7-3AD4287FA110}" dt="2021-08-03T16:08:34.498" v="3382" actId="478"/>
          <ac:grpSpMkLst>
            <pc:docMk/>
            <pc:sldMk cId="2933328692" sldId="262"/>
            <ac:grpSpMk id="10" creationId="{C300E977-C795-42E1-B471-42C4FD800300}"/>
          </ac:grpSpMkLst>
        </pc:grpChg>
        <pc:grpChg chg="add del mod">
          <ac:chgData name="michael vn" userId="7b75a67b6873ef31" providerId="LiveId" clId="{549025A9-FFD4-42BE-ABC7-3AD4287FA110}" dt="2021-08-03T16:08:34.498" v="3382" actId="478"/>
          <ac:grpSpMkLst>
            <pc:docMk/>
            <pc:sldMk cId="2933328692" sldId="262"/>
            <ac:grpSpMk id="13" creationId="{740ABD8F-4328-4B89-BBC7-BC02E2C77DF1}"/>
          </ac:grpSpMkLst>
        </pc:grpChg>
        <pc:grpChg chg="add del mod">
          <ac:chgData name="michael vn" userId="7b75a67b6873ef31" providerId="LiveId" clId="{549025A9-FFD4-42BE-ABC7-3AD4287FA110}" dt="2021-08-03T16:08:34.498" v="3382" actId="478"/>
          <ac:grpSpMkLst>
            <pc:docMk/>
            <pc:sldMk cId="2933328692" sldId="262"/>
            <ac:grpSpMk id="16" creationId="{1BB36454-3803-48E2-A58C-5A18616CA433}"/>
          </ac:grpSpMkLst>
        </pc:grpChg>
        <pc:grpChg chg="add del mod">
          <ac:chgData name="michael vn" userId="7b75a67b6873ef31" providerId="LiveId" clId="{549025A9-FFD4-42BE-ABC7-3AD4287FA110}" dt="2021-08-03T16:08:34.498" v="3382" actId="478"/>
          <ac:grpSpMkLst>
            <pc:docMk/>
            <pc:sldMk cId="2933328692" sldId="262"/>
            <ac:grpSpMk id="19" creationId="{51D00321-9567-43E0-831A-1E19E8E7963A}"/>
          </ac:grpSpMkLst>
        </pc:grpChg>
        <pc:grpChg chg="add del mod">
          <ac:chgData name="michael vn" userId="7b75a67b6873ef31" providerId="LiveId" clId="{549025A9-FFD4-42BE-ABC7-3AD4287FA110}" dt="2021-08-03T16:08:34.498" v="3382" actId="478"/>
          <ac:grpSpMkLst>
            <pc:docMk/>
            <pc:sldMk cId="2933328692" sldId="262"/>
            <ac:grpSpMk id="22" creationId="{2765DBCE-4158-4968-AC1D-C94B45011010}"/>
          </ac:grpSpMkLst>
        </pc:grpChg>
        <pc:grpChg chg="add del">
          <ac:chgData name="michael vn" userId="7b75a67b6873ef31" providerId="LiveId" clId="{549025A9-FFD4-42BE-ABC7-3AD4287FA110}" dt="2021-08-30T19:18:07.090" v="12297" actId="165"/>
          <ac:grpSpMkLst>
            <pc:docMk/>
            <pc:sldMk cId="2933328692" sldId="262"/>
            <ac:grpSpMk id="29" creationId="{24C2BF21-96CE-4CBA-B51F-9D7996DA0511}"/>
          </ac:grpSpMkLst>
        </pc:grpChg>
        <pc:grpChg chg="add mod ord">
          <ac:chgData name="michael vn" userId="7b75a67b6873ef31" providerId="LiveId" clId="{549025A9-FFD4-42BE-ABC7-3AD4287FA110}" dt="2021-08-03T16:29:10.641" v="3636" actId="167"/>
          <ac:grpSpMkLst>
            <pc:docMk/>
            <pc:sldMk cId="2933328692" sldId="262"/>
            <ac:grpSpMk id="31" creationId="{8F4C8886-E20D-4204-85C0-ADE5CDDAFC13}"/>
          </ac:grpSpMkLst>
        </pc:grpChg>
        <pc:grpChg chg="add del mod">
          <ac:chgData name="michael vn" userId="7b75a67b6873ef31" providerId="LiveId" clId="{549025A9-FFD4-42BE-ABC7-3AD4287FA110}" dt="2021-08-03T16:08:34.498" v="3382" actId="478"/>
          <ac:grpSpMkLst>
            <pc:docMk/>
            <pc:sldMk cId="2933328692" sldId="262"/>
            <ac:grpSpMk id="36" creationId="{4E033B68-D76B-4CA9-878A-C4C0A5013AA9}"/>
          </ac:grpSpMkLst>
        </pc:grpChg>
        <pc:grpChg chg="mod">
          <ac:chgData name="michael vn" userId="7b75a67b6873ef31" providerId="LiveId" clId="{549025A9-FFD4-42BE-ABC7-3AD4287FA110}" dt="2021-08-03T16:08:34.695" v="3383"/>
          <ac:grpSpMkLst>
            <pc:docMk/>
            <pc:sldMk cId="2933328692" sldId="262"/>
            <ac:grpSpMk id="39" creationId="{D4EC1AE9-E751-43E4-B0B1-774890467EC1}"/>
          </ac:grpSpMkLst>
        </pc:grpChg>
        <pc:grpChg chg="add mod ord">
          <ac:chgData name="michael vn" userId="7b75a67b6873ef31" providerId="LiveId" clId="{549025A9-FFD4-42BE-ABC7-3AD4287FA110}" dt="2021-08-03T16:29:10.641" v="3636" actId="167"/>
          <ac:grpSpMkLst>
            <pc:docMk/>
            <pc:sldMk cId="2933328692" sldId="262"/>
            <ac:grpSpMk id="44" creationId="{759E3303-6251-40F2-BA16-B345E7F8F546}"/>
          </ac:grpSpMkLst>
        </pc:grpChg>
        <pc:grpChg chg="mod">
          <ac:chgData name="michael vn" userId="7b75a67b6873ef31" providerId="LiveId" clId="{549025A9-FFD4-42BE-ABC7-3AD4287FA110}" dt="2021-08-03T16:08:34.695" v="3383"/>
          <ac:grpSpMkLst>
            <pc:docMk/>
            <pc:sldMk cId="2933328692" sldId="262"/>
            <ac:grpSpMk id="45" creationId="{A0886A23-9742-4CAF-AB84-37E81825AB29}"/>
          </ac:grpSpMkLst>
        </pc:grpChg>
        <pc:grpChg chg="add mod ord">
          <ac:chgData name="michael vn" userId="7b75a67b6873ef31" providerId="LiveId" clId="{549025A9-FFD4-42BE-ABC7-3AD4287FA110}" dt="2021-08-03T16:29:13.215" v="3637" actId="167"/>
          <ac:grpSpMkLst>
            <pc:docMk/>
            <pc:sldMk cId="2933328692" sldId="262"/>
            <ac:grpSpMk id="50" creationId="{52395575-2A15-469F-B1B1-0CB6C4C617A0}"/>
          </ac:grpSpMkLst>
        </pc:grpChg>
        <pc:grpChg chg="mod">
          <ac:chgData name="michael vn" userId="7b75a67b6873ef31" providerId="LiveId" clId="{549025A9-FFD4-42BE-ABC7-3AD4287FA110}" dt="2021-08-03T16:08:34.695" v="3383"/>
          <ac:grpSpMkLst>
            <pc:docMk/>
            <pc:sldMk cId="2933328692" sldId="262"/>
            <ac:grpSpMk id="51" creationId="{6EC2A6BA-DEA5-49E8-AC19-A830C95BBE05}"/>
          </ac:grpSpMkLst>
        </pc:grpChg>
        <pc:grpChg chg="add mod ord">
          <ac:chgData name="michael vn" userId="7b75a67b6873ef31" providerId="LiveId" clId="{549025A9-FFD4-42BE-ABC7-3AD4287FA110}" dt="2021-08-03T16:29:10.641" v="3636" actId="167"/>
          <ac:grpSpMkLst>
            <pc:docMk/>
            <pc:sldMk cId="2933328692" sldId="262"/>
            <ac:grpSpMk id="56" creationId="{57372BCF-4C5A-4E8B-B451-03A7C9CA0194}"/>
          </ac:grpSpMkLst>
        </pc:grpChg>
        <pc:grpChg chg="mod">
          <ac:chgData name="michael vn" userId="7b75a67b6873ef31" providerId="LiveId" clId="{549025A9-FFD4-42BE-ABC7-3AD4287FA110}" dt="2021-08-03T16:08:34.695" v="3383"/>
          <ac:grpSpMkLst>
            <pc:docMk/>
            <pc:sldMk cId="2933328692" sldId="262"/>
            <ac:grpSpMk id="57" creationId="{146795AA-E7D8-479B-BD2F-1750C930FB54}"/>
          </ac:grpSpMkLst>
        </pc:grpChg>
        <pc:grpChg chg="add mod ord">
          <ac:chgData name="michael vn" userId="7b75a67b6873ef31" providerId="LiveId" clId="{549025A9-FFD4-42BE-ABC7-3AD4287FA110}" dt="2021-08-03T16:29:10.641" v="3636" actId="167"/>
          <ac:grpSpMkLst>
            <pc:docMk/>
            <pc:sldMk cId="2933328692" sldId="262"/>
            <ac:grpSpMk id="62" creationId="{1857BB36-3DA1-44A7-8EB3-B46CD0663305}"/>
          </ac:grpSpMkLst>
        </pc:grpChg>
        <pc:grpChg chg="mod">
          <ac:chgData name="michael vn" userId="7b75a67b6873ef31" providerId="LiveId" clId="{549025A9-FFD4-42BE-ABC7-3AD4287FA110}" dt="2021-08-03T16:08:34.695" v="3383"/>
          <ac:grpSpMkLst>
            <pc:docMk/>
            <pc:sldMk cId="2933328692" sldId="262"/>
            <ac:grpSpMk id="63" creationId="{414724AC-DDA9-4C92-8679-35D48B0A08DE}"/>
          </ac:grpSpMkLst>
        </pc:grpChg>
        <pc:grpChg chg="add mod ord">
          <ac:chgData name="michael vn" userId="7b75a67b6873ef31" providerId="LiveId" clId="{549025A9-FFD4-42BE-ABC7-3AD4287FA110}" dt="2021-08-03T16:29:10.641" v="3636" actId="167"/>
          <ac:grpSpMkLst>
            <pc:docMk/>
            <pc:sldMk cId="2933328692" sldId="262"/>
            <ac:grpSpMk id="68" creationId="{19A11E84-C06A-4800-A776-B5D03DB3F4CB}"/>
          </ac:grpSpMkLst>
        </pc:grpChg>
        <pc:grpChg chg="mod">
          <ac:chgData name="michael vn" userId="7b75a67b6873ef31" providerId="LiveId" clId="{549025A9-FFD4-42BE-ABC7-3AD4287FA110}" dt="2021-08-03T16:08:34.695" v="3383"/>
          <ac:grpSpMkLst>
            <pc:docMk/>
            <pc:sldMk cId="2933328692" sldId="262"/>
            <ac:grpSpMk id="69" creationId="{1B3E80FF-D80F-465B-9E72-8CF15817FE61}"/>
          </ac:grpSpMkLst>
        </pc:grpChg>
        <pc:grpChg chg="add mod ord">
          <ac:chgData name="michael vn" userId="7b75a67b6873ef31" providerId="LiveId" clId="{549025A9-FFD4-42BE-ABC7-3AD4287FA110}" dt="2021-08-03T16:29:10.641" v="3636" actId="167"/>
          <ac:grpSpMkLst>
            <pc:docMk/>
            <pc:sldMk cId="2933328692" sldId="262"/>
            <ac:grpSpMk id="74" creationId="{65A97B92-1167-494E-8404-E51B5DCA21C9}"/>
          </ac:grpSpMkLst>
        </pc:grpChg>
        <pc:grpChg chg="mod">
          <ac:chgData name="michael vn" userId="7b75a67b6873ef31" providerId="LiveId" clId="{549025A9-FFD4-42BE-ABC7-3AD4287FA110}" dt="2021-08-03T16:08:34.695" v="3383"/>
          <ac:grpSpMkLst>
            <pc:docMk/>
            <pc:sldMk cId="2933328692" sldId="262"/>
            <ac:grpSpMk id="75" creationId="{F55D6D69-7C22-4F3A-B3A0-979248F2B155}"/>
          </ac:grpSpMkLst>
        </pc:grpChg>
        <pc:grpChg chg="add mod ord">
          <ac:chgData name="michael vn" userId="7b75a67b6873ef31" providerId="LiveId" clId="{549025A9-FFD4-42BE-ABC7-3AD4287FA110}" dt="2021-08-30T20:18:40.577" v="12668" actId="207"/>
          <ac:grpSpMkLst>
            <pc:docMk/>
            <pc:sldMk cId="2933328692" sldId="262"/>
            <ac:grpSpMk id="84" creationId="{833CD1A4-6A4A-4853-A608-8BC82EF9E96B}"/>
          </ac:grpSpMkLst>
        </pc:grpChg>
        <pc:grpChg chg="add mod">
          <ac:chgData name="michael vn" userId="7b75a67b6873ef31" providerId="LiveId" clId="{549025A9-FFD4-42BE-ABC7-3AD4287FA110}" dt="2021-08-30T20:16:13.599" v="12645" actId="14100"/>
          <ac:grpSpMkLst>
            <pc:docMk/>
            <pc:sldMk cId="2933328692" sldId="262"/>
            <ac:grpSpMk id="92" creationId="{56E780FF-0029-4D65-9843-B4C4369A92F2}"/>
          </ac:grpSpMkLst>
        </pc:grpChg>
        <pc:grpChg chg="add del mod ord">
          <ac:chgData name="michael vn" userId="7b75a67b6873ef31" providerId="LiveId" clId="{549025A9-FFD4-42BE-ABC7-3AD4287FA110}" dt="2021-08-30T20:11:24.818" v="12552" actId="478"/>
          <ac:grpSpMkLst>
            <pc:docMk/>
            <pc:sldMk cId="2933328692" sldId="262"/>
            <ac:grpSpMk id="96" creationId="{9FF3D8DD-8C3D-46BA-8BAD-533C229C9DAF}"/>
          </ac:grpSpMkLst>
        </pc:grpChg>
        <pc:grpChg chg="add mod ord">
          <ac:chgData name="michael vn" userId="7b75a67b6873ef31" providerId="LiveId" clId="{549025A9-FFD4-42BE-ABC7-3AD4287FA110}" dt="2021-08-30T20:18:54.606" v="12670" actId="207"/>
          <ac:grpSpMkLst>
            <pc:docMk/>
            <pc:sldMk cId="2933328692" sldId="262"/>
            <ac:grpSpMk id="99" creationId="{ED02AEF5-AA14-41DC-B510-9126DECC3A3B}"/>
          </ac:grpSpMkLst>
        </pc:grpChg>
        <pc:grpChg chg="add mod ord">
          <ac:chgData name="michael vn" userId="7b75a67b6873ef31" providerId="LiveId" clId="{549025A9-FFD4-42BE-ABC7-3AD4287FA110}" dt="2021-08-30T20:18:54.606" v="12670" actId="207"/>
          <ac:grpSpMkLst>
            <pc:docMk/>
            <pc:sldMk cId="2933328692" sldId="262"/>
            <ac:grpSpMk id="102" creationId="{F6948C8E-83F5-481F-B139-42969CBDC1CF}"/>
          </ac:grpSpMkLst>
        </pc:grpChg>
        <pc:grpChg chg="add del mod ord">
          <ac:chgData name="michael vn" userId="7b75a67b6873ef31" providerId="LiveId" clId="{549025A9-FFD4-42BE-ABC7-3AD4287FA110}" dt="2021-08-30T20:08:54.097" v="12503" actId="478"/>
          <ac:grpSpMkLst>
            <pc:docMk/>
            <pc:sldMk cId="2933328692" sldId="262"/>
            <ac:grpSpMk id="105" creationId="{A155D5C1-BD90-4697-8B63-F5CB0090031F}"/>
          </ac:grpSpMkLst>
        </pc:grpChg>
        <pc:grpChg chg="add mod ord">
          <ac:chgData name="michael vn" userId="7b75a67b6873ef31" providerId="LiveId" clId="{549025A9-FFD4-42BE-ABC7-3AD4287FA110}" dt="2021-08-30T20:18:54.606" v="12670" actId="207"/>
          <ac:grpSpMkLst>
            <pc:docMk/>
            <pc:sldMk cId="2933328692" sldId="262"/>
            <ac:grpSpMk id="126" creationId="{BA0111A6-6785-46FA-AB28-F83A334501CA}"/>
          </ac:grpSpMkLst>
        </pc:grpChg>
        <pc:grpChg chg="add mod ord">
          <ac:chgData name="michael vn" userId="7b75a67b6873ef31" providerId="LiveId" clId="{549025A9-FFD4-42BE-ABC7-3AD4287FA110}" dt="2021-08-30T20:18:54.606" v="12670" actId="207"/>
          <ac:grpSpMkLst>
            <pc:docMk/>
            <pc:sldMk cId="2933328692" sldId="262"/>
            <ac:grpSpMk id="129" creationId="{A1391589-A7A2-4202-8F4A-323190317356}"/>
          </ac:grpSpMkLst>
        </pc:grpChg>
        <pc:grpChg chg="add mod ord">
          <ac:chgData name="michael vn" userId="7b75a67b6873ef31" providerId="LiveId" clId="{549025A9-FFD4-42BE-ABC7-3AD4287FA110}" dt="2021-08-30T20:18:54.606" v="12670" actId="207"/>
          <ac:grpSpMkLst>
            <pc:docMk/>
            <pc:sldMk cId="2933328692" sldId="262"/>
            <ac:grpSpMk id="133" creationId="{240493B1-3212-4388-B103-D3CB01E69C20}"/>
          </ac:grpSpMkLst>
        </pc:grpChg>
        <pc:grpChg chg="add mod ord">
          <ac:chgData name="michael vn" userId="7b75a67b6873ef31" providerId="LiveId" clId="{549025A9-FFD4-42BE-ABC7-3AD4287FA110}" dt="2021-08-30T20:18:54.606" v="12670" actId="207"/>
          <ac:grpSpMkLst>
            <pc:docMk/>
            <pc:sldMk cId="2933328692" sldId="262"/>
            <ac:grpSpMk id="139" creationId="{70459C0F-3941-4252-BF5A-15548DA7443A}"/>
          </ac:grpSpMkLst>
        </pc:grpChg>
        <pc:grpChg chg="add mod ord">
          <ac:chgData name="michael vn" userId="7b75a67b6873ef31" providerId="LiveId" clId="{549025A9-FFD4-42BE-ABC7-3AD4287FA110}" dt="2021-08-30T20:18:54.606" v="12670" actId="207"/>
          <ac:grpSpMkLst>
            <pc:docMk/>
            <pc:sldMk cId="2933328692" sldId="262"/>
            <ac:grpSpMk id="142" creationId="{B596F401-1789-4E82-BC70-36D0CCE758D7}"/>
          </ac:grpSpMkLst>
        </pc:grpChg>
        <pc:grpChg chg="add mod ord">
          <ac:chgData name="michael vn" userId="7b75a67b6873ef31" providerId="LiveId" clId="{549025A9-FFD4-42BE-ABC7-3AD4287FA110}" dt="2021-08-30T20:38:51.477" v="13019" actId="1035"/>
          <ac:grpSpMkLst>
            <pc:docMk/>
            <pc:sldMk cId="2933328692" sldId="262"/>
            <ac:grpSpMk id="166" creationId="{AF97B05A-01DB-4B94-929D-3A430F8D60D8}"/>
          </ac:grpSpMkLst>
        </pc:grpChg>
        <pc:grpChg chg="add mod">
          <ac:chgData name="michael vn" userId="7b75a67b6873ef31" providerId="LiveId" clId="{549025A9-FFD4-42BE-ABC7-3AD4287FA110}" dt="2021-08-30T20:39:05.859" v="13021" actId="1076"/>
          <ac:grpSpMkLst>
            <pc:docMk/>
            <pc:sldMk cId="2933328692" sldId="262"/>
            <ac:grpSpMk id="169" creationId="{15443C93-5FC3-4740-8189-3D3051C68C73}"/>
          </ac:grpSpMkLst>
        </pc:grpChg>
        <pc:grpChg chg="add mod">
          <ac:chgData name="michael vn" userId="7b75a67b6873ef31" providerId="LiveId" clId="{549025A9-FFD4-42BE-ABC7-3AD4287FA110}" dt="2021-08-30T20:39:09.516" v="13022" actId="1076"/>
          <ac:grpSpMkLst>
            <pc:docMk/>
            <pc:sldMk cId="2933328692" sldId="262"/>
            <ac:grpSpMk id="172" creationId="{9B30EAEA-4160-45DB-B3C6-D181BB5FE06C}"/>
          </ac:grpSpMkLst>
        </pc:grpChg>
        <pc:grpChg chg="add del mod">
          <ac:chgData name="michael vn" userId="7b75a67b6873ef31" providerId="LiveId" clId="{549025A9-FFD4-42BE-ABC7-3AD4287FA110}" dt="2021-08-30T20:37:41.466" v="12995" actId="478"/>
          <ac:grpSpMkLst>
            <pc:docMk/>
            <pc:sldMk cId="2933328692" sldId="262"/>
            <ac:grpSpMk id="175" creationId="{3E3C9E74-49E6-49F9-A0AC-7AAECE825109}"/>
          </ac:grpSpMkLst>
        </pc:grpChg>
        <pc:grpChg chg="add mod">
          <ac:chgData name="michael vn" userId="7b75a67b6873ef31" providerId="LiveId" clId="{549025A9-FFD4-42BE-ABC7-3AD4287FA110}" dt="2021-08-30T20:39:24.379" v="13027" actId="1076"/>
          <ac:grpSpMkLst>
            <pc:docMk/>
            <pc:sldMk cId="2933328692" sldId="262"/>
            <ac:grpSpMk id="178" creationId="{48EE6D93-2859-4D5F-A6E7-51A515F84511}"/>
          </ac:grpSpMkLst>
        </pc:grpChg>
        <pc:grpChg chg="add del mod">
          <ac:chgData name="michael vn" userId="7b75a67b6873ef31" providerId="LiveId" clId="{549025A9-FFD4-42BE-ABC7-3AD4287FA110}" dt="2021-08-30T20:37:41.738" v="12996" actId="478"/>
          <ac:grpSpMkLst>
            <pc:docMk/>
            <pc:sldMk cId="2933328692" sldId="262"/>
            <ac:grpSpMk id="181" creationId="{C33CBFAA-9EF0-4BFC-96FC-A95C180C9425}"/>
          </ac:grpSpMkLst>
        </pc:grpChg>
        <pc:grpChg chg="add mod">
          <ac:chgData name="michael vn" userId="7b75a67b6873ef31" providerId="LiveId" clId="{549025A9-FFD4-42BE-ABC7-3AD4287FA110}" dt="2021-08-30T20:38:45.690" v="13016" actId="1035"/>
          <ac:grpSpMkLst>
            <pc:docMk/>
            <pc:sldMk cId="2933328692" sldId="262"/>
            <ac:grpSpMk id="184" creationId="{FE06461E-6D14-418E-B014-BDB08EFE9EFB}"/>
          </ac:grpSpMkLst>
        </pc:grpChg>
        <pc:grpChg chg="add mod">
          <ac:chgData name="michael vn" userId="7b75a67b6873ef31" providerId="LiveId" clId="{549025A9-FFD4-42BE-ABC7-3AD4287FA110}" dt="2021-08-30T20:38:45.690" v="13016" actId="1035"/>
          <ac:grpSpMkLst>
            <pc:docMk/>
            <pc:sldMk cId="2933328692" sldId="262"/>
            <ac:grpSpMk id="187" creationId="{B8049061-8CBC-4FF5-ABDF-5DA8E1B1AA42}"/>
          </ac:grpSpMkLst>
        </pc:grpChg>
        <pc:grpChg chg="add mod">
          <ac:chgData name="michael vn" userId="7b75a67b6873ef31" providerId="LiveId" clId="{549025A9-FFD4-42BE-ABC7-3AD4287FA110}" dt="2021-08-30T20:38:45.690" v="13016" actId="1035"/>
          <ac:grpSpMkLst>
            <pc:docMk/>
            <pc:sldMk cId="2933328692" sldId="262"/>
            <ac:grpSpMk id="190" creationId="{EB972FC8-28AA-4E3A-BFFA-C849505E5DE7}"/>
          </ac:grpSpMkLst>
        </pc:grpChg>
        <pc:grpChg chg="add mod">
          <ac:chgData name="michael vn" userId="7b75a67b6873ef31" providerId="LiveId" clId="{549025A9-FFD4-42BE-ABC7-3AD4287FA110}" dt="2021-08-30T20:38:45.690" v="13016" actId="1035"/>
          <ac:grpSpMkLst>
            <pc:docMk/>
            <pc:sldMk cId="2933328692" sldId="262"/>
            <ac:grpSpMk id="193" creationId="{2A93B609-ED09-4F81-988B-181FBD0A7039}"/>
          </ac:grpSpMkLst>
        </pc:grpChg>
        <pc:grpChg chg="add del mod">
          <ac:chgData name="michael vn" userId="7b75a67b6873ef31" providerId="LiveId" clId="{549025A9-FFD4-42BE-ABC7-3AD4287FA110}" dt="2021-08-30T20:37:36.959" v="12992" actId="478"/>
          <ac:grpSpMkLst>
            <pc:docMk/>
            <pc:sldMk cId="2933328692" sldId="262"/>
            <ac:grpSpMk id="196" creationId="{D0C6A831-ACBC-4E84-8295-014BBDC2E5BA}"/>
          </ac:grpSpMkLst>
        </pc:grpChg>
        <pc:grpChg chg="add mod">
          <ac:chgData name="michael vn" userId="7b75a67b6873ef31" providerId="LiveId" clId="{549025A9-FFD4-42BE-ABC7-3AD4287FA110}" dt="2021-08-30T20:37:54.909" v="12998" actId="571"/>
          <ac:grpSpMkLst>
            <pc:docMk/>
            <pc:sldMk cId="2933328692" sldId="262"/>
            <ac:grpSpMk id="205" creationId="{4F6AA58F-DFC8-447B-B886-6A3748F228A5}"/>
          </ac:grpSpMkLst>
        </pc:grpChg>
        <pc:picChg chg="mod">
          <ac:chgData name="michael vn" userId="7b75a67b6873ef31" providerId="LiveId" clId="{549025A9-FFD4-42BE-ABC7-3AD4287FA110}" dt="2021-08-02T14:22:58.139" v="1979"/>
          <ac:picMkLst>
            <pc:docMk/>
            <pc:sldMk cId="2933328692" sldId="262"/>
            <ac:picMk id="6" creationId="{0F25E363-5A2C-4186-A2FC-2BE7F371ABC6}"/>
          </ac:picMkLst>
        </pc:picChg>
        <pc:picChg chg="mod ord">
          <ac:chgData name="michael vn" userId="7b75a67b6873ef31" providerId="LiveId" clId="{549025A9-FFD4-42BE-ABC7-3AD4287FA110}" dt="2021-08-30T20:40:06.101" v="13038" actId="1076"/>
          <ac:picMkLst>
            <pc:docMk/>
            <pc:sldMk cId="2933328692" sldId="262"/>
            <ac:picMk id="6" creationId="{23898971-76EA-4474-BA6C-87D594B78041}"/>
          </ac:picMkLst>
        </pc:picChg>
        <pc:picChg chg="mod ord">
          <ac:chgData name="michael vn" userId="7b75a67b6873ef31" providerId="LiveId" clId="{549025A9-FFD4-42BE-ABC7-3AD4287FA110}" dt="2021-08-30T20:39:58.539" v="13033" actId="1076"/>
          <ac:picMkLst>
            <pc:docMk/>
            <pc:sldMk cId="2933328692" sldId="262"/>
            <ac:picMk id="8" creationId="{4E14D6BC-3A3E-4DBF-BC6F-3769750EB114}"/>
          </ac:picMkLst>
        </pc:picChg>
        <pc:picChg chg="mod">
          <ac:chgData name="michael vn" userId="7b75a67b6873ef31" providerId="LiveId" clId="{549025A9-FFD4-42BE-ABC7-3AD4287FA110}" dt="2021-08-02T14:22:58.139" v="1979"/>
          <ac:picMkLst>
            <pc:docMk/>
            <pc:sldMk cId="2933328692" sldId="262"/>
            <ac:picMk id="9" creationId="{33461037-EB68-457C-9097-B2EAC7D4A50A}"/>
          </ac:picMkLst>
        </pc:picChg>
        <pc:picChg chg="del">
          <ac:chgData name="michael vn" userId="7b75a67b6873ef31" providerId="LiveId" clId="{549025A9-FFD4-42BE-ABC7-3AD4287FA110}" dt="2021-08-30T19:57:10.571" v="12328" actId="478"/>
          <ac:picMkLst>
            <pc:docMk/>
            <pc:sldMk cId="2933328692" sldId="262"/>
            <ac:picMk id="10" creationId="{4BA03471-3A8A-430C-972D-59D58AF5C29F}"/>
          </ac:picMkLst>
        </pc:picChg>
        <pc:picChg chg="mod">
          <ac:chgData name="michael vn" userId="7b75a67b6873ef31" providerId="LiveId" clId="{549025A9-FFD4-42BE-ABC7-3AD4287FA110}" dt="2021-08-02T14:22:58.139" v="1979"/>
          <ac:picMkLst>
            <pc:docMk/>
            <pc:sldMk cId="2933328692" sldId="262"/>
            <ac:picMk id="12" creationId="{93C24050-59BD-4281-9D35-4ECF7C77230F}"/>
          </ac:picMkLst>
        </pc:picChg>
        <pc:picChg chg="mod">
          <ac:chgData name="michael vn" userId="7b75a67b6873ef31" providerId="LiveId" clId="{549025A9-FFD4-42BE-ABC7-3AD4287FA110}" dt="2021-08-30T20:39:56.494" v="13032" actId="1076"/>
          <ac:picMkLst>
            <pc:docMk/>
            <pc:sldMk cId="2933328692" sldId="262"/>
            <ac:picMk id="14" creationId="{7ADCA237-E742-4913-ABFD-F6564D231DDF}"/>
          </ac:picMkLst>
        </pc:picChg>
        <pc:picChg chg="mod">
          <ac:chgData name="michael vn" userId="7b75a67b6873ef31" providerId="LiveId" clId="{549025A9-FFD4-42BE-ABC7-3AD4287FA110}" dt="2021-08-02T14:22:58.139" v="1979"/>
          <ac:picMkLst>
            <pc:docMk/>
            <pc:sldMk cId="2933328692" sldId="262"/>
            <ac:picMk id="15" creationId="{AFFD54BC-613E-4AD1-BB07-DFD4C4357C86}"/>
          </ac:picMkLst>
        </pc:picChg>
        <pc:picChg chg="mod ord">
          <ac:chgData name="michael vn" userId="7b75a67b6873ef31" providerId="LiveId" clId="{549025A9-FFD4-42BE-ABC7-3AD4287FA110}" dt="2021-08-30T20:40:01.809" v="13035" actId="1076"/>
          <ac:picMkLst>
            <pc:docMk/>
            <pc:sldMk cId="2933328692" sldId="262"/>
            <ac:picMk id="16" creationId="{9E505AC7-F642-4671-BBF8-DCC21C9A4927}"/>
          </ac:picMkLst>
        </pc:picChg>
        <pc:picChg chg="mod ord">
          <ac:chgData name="michael vn" userId="7b75a67b6873ef31" providerId="LiveId" clId="{549025A9-FFD4-42BE-ABC7-3AD4287FA110}" dt="2021-08-30T20:40:04.747" v="13037" actId="1076"/>
          <ac:picMkLst>
            <pc:docMk/>
            <pc:sldMk cId="2933328692" sldId="262"/>
            <ac:picMk id="18" creationId="{4DAB6BF5-66C6-4D68-9398-2B1CB432DEB6}"/>
          </ac:picMkLst>
        </pc:picChg>
        <pc:picChg chg="mod">
          <ac:chgData name="michael vn" userId="7b75a67b6873ef31" providerId="LiveId" clId="{549025A9-FFD4-42BE-ABC7-3AD4287FA110}" dt="2021-08-02T14:22:58.139" v="1979"/>
          <ac:picMkLst>
            <pc:docMk/>
            <pc:sldMk cId="2933328692" sldId="262"/>
            <ac:picMk id="18" creationId="{AB957FB3-05D0-43B4-B998-ECEB9AF18FAD}"/>
          </ac:picMkLst>
        </pc:picChg>
        <pc:picChg chg="mod">
          <ac:chgData name="michael vn" userId="7b75a67b6873ef31" providerId="LiveId" clId="{549025A9-FFD4-42BE-ABC7-3AD4287FA110}" dt="2021-08-02T14:22:58.139" v="1979"/>
          <ac:picMkLst>
            <pc:docMk/>
            <pc:sldMk cId="2933328692" sldId="262"/>
            <ac:picMk id="21" creationId="{106CFCA9-B6EE-47D9-B63A-2CDC0B3617F8}"/>
          </ac:picMkLst>
        </pc:picChg>
        <pc:picChg chg="mod ord">
          <ac:chgData name="michael vn" userId="7b75a67b6873ef31" providerId="LiveId" clId="{549025A9-FFD4-42BE-ABC7-3AD4287FA110}" dt="2021-08-30T20:40:07.281" v="13039" actId="1076"/>
          <ac:picMkLst>
            <pc:docMk/>
            <pc:sldMk cId="2933328692" sldId="262"/>
            <ac:picMk id="22" creationId="{692EF024-1523-4C0E-A8C7-F0291BFC0DFF}"/>
          </ac:picMkLst>
        </pc:picChg>
        <pc:picChg chg="mod">
          <ac:chgData name="michael vn" userId="7b75a67b6873ef31" providerId="LiveId" clId="{549025A9-FFD4-42BE-ABC7-3AD4287FA110}" dt="2021-08-02T14:22:58.139" v="1979"/>
          <ac:picMkLst>
            <pc:docMk/>
            <pc:sldMk cId="2933328692" sldId="262"/>
            <ac:picMk id="24" creationId="{78CCCF9C-ECAF-4C80-B13B-01F6F40CD92A}"/>
          </ac:picMkLst>
        </pc:picChg>
        <pc:picChg chg="mod ord">
          <ac:chgData name="michael vn" userId="7b75a67b6873ef31" providerId="LiveId" clId="{549025A9-FFD4-42BE-ABC7-3AD4287FA110}" dt="2021-08-30T20:40:00.059" v="13034" actId="1076"/>
          <ac:picMkLst>
            <pc:docMk/>
            <pc:sldMk cId="2933328692" sldId="262"/>
            <ac:picMk id="24" creationId="{F8ABCB6B-31B0-44D6-9A2F-F8BF2FC27009}"/>
          </ac:picMkLst>
        </pc:picChg>
        <pc:picChg chg="mod ord topLvl">
          <ac:chgData name="michael vn" userId="7b75a67b6873ef31" providerId="LiveId" clId="{549025A9-FFD4-42BE-ABC7-3AD4287FA110}" dt="2021-08-30T20:40:03.288" v="13036" actId="1076"/>
          <ac:picMkLst>
            <pc:docMk/>
            <pc:sldMk cId="2933328692" sldId="262"/>
            <ac:picMk id="26" creationId="{1122DDAE-91F6-4C4E-B3FE-707E0C324E99}"/>
          </ac:picMkLst>
        </pc:picChg>
        <pc:picChg chg="add del mod">
          <ac:chgData name="michael vn" userId="7b75a67b6873ef31" providerId="LiveId" clId="{549025A9-FFD4-42BE-ABC7-3AD4287FA110}" dt="2021-08-02T14:29:49.152" v="2039" actId="478"/>
          <ac:picMkLst>
            <pc:docMk/>
            <pc:sldMk cId="2933328692" sldId="262"/>
            <ac:picMk id="26" creationId="{E338265A-F35A-4855-901B-AEA8D0B5AEE5}"/>
          </ac:picMkLst>
        </pc:picChg>
        <pc:picChg chg="add del mod">
          <ac:chgData name="michael vn" userId="7b75a67b6873ef31" providerId="LiveId" clId="{549025A9-FFD4-42BE-ABC7-3AD4287FA110}" dt="2021-08-02T14:29:49.152" v="2039" actId="478"/>
          <ac:picMkLst>
            <pc:docMk/>
            <pc:sldMk cId="2933328692" sldId="262"/>
            <ac:picMk id="27" creationId="{80FE1813-D100-4B9F-86A2-40050B0345EF}"/>
          </ac:picMkLst>
        </pc:picChg>
        <pc:picChg chg="del">
          <ac:chgData name="michael vn" userId="7b75a67b6873ef31" providerId="LiveId" clId="{549025A9-FFD4-42BE-ABC7-3AD4287FA110}" dt="2021-08-30T19:57:09.636" v="12327" actId="478"/>
          <ac:picMkLst>
            <pc:docMk/>
            <pc:sldMk cId="2933328692" sldId="262"/>
            <ac:picMk id="28" creationId="{50AF1EC6-7A52-4901-B733-2C29F5407C80}"/>
          </ac:picMkLst>
        </pc:picChg>
        <pc:picChg chg="add del mod">
          <ac:chgData name="michael vn" userId="7b75a67b6873ef31" providerId="LiveId" clId="{549025A9-FFD4-42BE-ABC7-3AD4287FA110}" dt="2021-08-03T16:08:34.498" v="3382" actId="478"/>
          <ac:picMkLst>
            <pc:docMk/>
            <pc:sldMk cId="2933328692" sldId="262"/>
            <ac:picMk id="28" creationId="{A7DD26AB-1A99-43E1-BB56-A9ED22F849E3}"/>
          </ac:picMkLst>
        </pc:picChg>
        <pc:picChg chg="add del mod">
          <ac:chgData name="michael vn" userId="7b75a67b6873ef31" providerId="LiveId" clId="{549025A9-FFD4-42BE-ABC7-3AD4287FA110}" dt="2021-08-03T16:08:34.498" v="3382" actId="478"/>
          <ac:picMkLst>
            <pc:docMk/>
            <pc:sldMk cId="2933328692" sldId="262"/>
            <ac:picMk id="29" creationId="{69111E8A-B46B-4523-A40C-46AD6CF03AC1}"/>
          </ac:picMkLst>
        </pc:picChg>
        <pc:picChg chg="add del mod">
          <ac:chgData name="michael vn" userId="7b75a67b6873ef31" providerId="LiveId" clId="{549025A9-FFD4-42BE-ABC7-3AD4287FA110}" dt="2021-08-03T16:08:34.498" v="3382" actId="478"/>
          <ac:picMkLst>
            <pc:docMk/>
            <pc:sldMk cId="2933328692" sldId="262"/>
            <ac:picMk id="30" creationId="{3B85910D-CC96-423D-84DB-286CC313FEE5}"/>
          </ac:picMkLst>
        </pc:picChg>
        <pc:picChg chg="add del mod">
          <ac:chgData name="michael vn" userId="7b75a67b6873ef31" providerId="LiveId" clId="{549025A9-FFD4-42BE-ABC7-3AD4287FA110}" dt="2021-08-02T16:37:47.384" v="2584" actId="478"/>
          <ac:picMkLst>
            <pc:docMk/>
            <pc:sldMk cId="2933328692" sldId="262"/>
            <ac:picMk id="31" creationId="{452455FC-CF18-45A1-9030-F5B3B531B577}"/>
          </ac:picMkLst>
        </pc:picChg>
        <pc:picChg chg="add del mod">
          <ac:chgData name="michael vn" userId="7b75a67b6873ef31" providerId="LiveId" clId="{549025A9-FFD4-42BE-ABC7-3AD4287FA110}" dt="2021-08-03T16:08:34.498" v="3382" actId="478"/>
          <ac:picMkLst>
            <pc:docMk/>
            <pc:sldMk cId="2933328692" sldId="262"/>
            <ac:picMk id="32" creationId="{8F3F0516-1E85-43EF-A647-7AE91F8A762D}"/>
          </ac:picMkLst>
        </pc:picChg>
        <pc:picChg chg="add del mod">
          <ac:chgData name="michael vn" userId="7b75a67b6873ef31" providerId="LiveId" clId="{549025A9-FFD4-42BE-ABC7-3AD4287FA110}" dt="2021-08-03T16:08:34.498" v="3382" actId="478"/>
          <ac:picMkLst>
            <pc:docMk/>
            <pc:sldMk cId="2933328692" sldId="262"/>
            <ac:picMk id="33" creationId="{5D4D1385-CDC5-4D21-9492-409CF75D873E}"/>
          </ac:picMkLst>
        </pc:picChg>
        <pc:picChg chg="add del mod">
          <ac:chgData name="michael vn" userId="7b75a67b6873ef31" providerId="LiveId" clId="{549025A9-FFD4-42BE-ABC7-3AD4287FA110}" dt="2021-08-03T16:08:34.498" v="3382" actId="478"/>
          <ac:picMkLst>
            <pc:docMk/>
            <pc:sldMk cId="2933328692" sldId="262"/>
            <ac:picMk id="34" creationId="{BC51A78C-AE88-44E9-AA5D-6E13E08C79E4}"/>
          </ac:picMkLst>
        </pc:picChg>
        <pc:picChg chg="add del mod">
          <ac:chgData name="michael vn" userId="7b75a67b6873ef31" providerId="LiveId" clId="{549025A9-FFD4-42BE-ABC7-3AD4287FA110}" dt="2021-08-03T16:08:34.498" v="3382" actId="478"/>
          <ac:picMkLst>
            <pc:docMk/>
            <pc:sldMk cId="2933328692" sldId="262"/>
            <ac:picMk id="35" creationId="{AEEA4043-97F1-404D-AD07-6AF4E4EB26BD}"/>
          </ac:picMkLst>
        </pc:picChg>
        <pc:picChg chg="mod">
          <ac:chgData name="michael vn" userId="7b75a67b6873ef31" providerId="LiveId" clId="{549025A9-FFD4-42BE-ABC7-3AD4287FA110}" dt="2021-08-02T16:37:47.591" v="2585"/>
          <ac:picMkLst>
            <pc:docMk/>
            <pc:sldMk cId="2933328692" sldId="262"/>
            <ac:picMk id="38" creationId="{A9AAD148-8B9D-4092-8E2A-BD983108170A}"/>
          </ac:picMkLst>
        </pc:picChg>
        <pc:picChg chg="mod">
          <ac:chgData name="michael vn" userId="7b75a67b6873ef31" providerId="LiveId" clId="{549025A9-FFD4-42BE-ABC7-3AD4287FA110}" dt="2021-08-03T16:08:34.695" v="3383"/>
          <ac:picMkLst>
            <pc:docMk/>
            <pc:sldMk cId="2933328692" sldId="262"/>
            <ac:picMk id="40" creationId="{9080F7CE-F247-4057-9810-65A2944D41B4}"/>
          </ac:picMkLst>
        </pc:picChg>
        <pc:picChg chg="mod">
          <ac:chgData name="michael vn" userId="7b75a67b6873ef31" providerId="LiveId" clId="{549025A9-FFD4-42BE-ABC7-3AD4287FA110}" dt="2021-08-03T16:44:56.413" v="3989" actId="207"/>
          <ac:picMkLst>
            <pc:docMk/>
            <pc:sldMk cId="2933328692" sldId="262"/>
            <ac:picMk id="46" creationId="{B2B98CCA-7FFE-4AF2-BE17-F36A7BD06024}"/>
          </ac:picMkLst>
        </pc:picChg>
        <pc:picChg chg="mod">
          <ac:chgData name="michael vn" userId="7b75a67b6873ef31" providerId="LiveId" clId="{549025A9-FFD4-42BE-ABC7-3AD4287FA110}" dt="2021-08-03T16:44:54.144" v="3988" actId="207"/>
          <ac:picMkLst>
            <pc:docMk/>
            <pc:sldMk cId="2933328692" sldId="262"/>
            <ac:picMk id="52" creationId="{2DDED715-4081-41FE-92A6-352C5A55B386}"/>
          </ac:picMkLst>
        </pc:picChg>
        <pc:picChg chg="mod">
          <ac:chgData name="michael vn" userId="7b75a67b6873ef31" providerId="LiveId" clId="{549025A9-FFD4-42BE-ABC7-3AD4287FA110}" dt="2021-08-03T16:08:34.695" v="3383"/>
          <ac:picMkLst>
            <pc:docMk/>
            <pc:sldMk cId="2933328692" sldId="262"/>
            <ac:picMk id="58" creationId="{0B8C55A2-DD27-4252-8D05-DC7E8E2D97BE}"/>
          </ac:picMkLst>
        </pc:picChg>
        <pc:picChg chg="mod">
          <ac:chgData name="michael vn" userId="7b75a67b6873ef31" providerId="LiveId" clId="{549025A9-FFD4-42BE-ABC7-3AD4287FA110}" dt="2021-08-03T16:44:58.715" v="3990" actId="207"/>
          <ac:picMkLst>
            <pc:docMk/>
            <pc:sldMk cId="2933328692" sldId="262"/>
            <ac:picMk id="64" creationId="{864D3681-C262-401E-8F74-3CB3F3F4F45F}"/>
          </ac:picMkLst>
        </pc:picChg>
        <pc:picChg chg="mod">
          <ac:chgData name="michael vn" userId="7b75a67b6873ef31" providerId="LiveId" clId="{549025A9-FFD4-42BE-ABC7-3AD4287FA110}" dt="2021-08-03T16:08:34.695" v="3383"/>
          <ac:picMkLst>
            <pc:docMk/>
            <pc:sldMk cId="2933328692" sldId="262"/>
            <ac:picMk id="76" creationId="{087C1496-CDDB-41A2-8777-8222231B08C5}"/>
          </ac:picMkLst>
        </pc:picChg>
        <pc:picChg chg="add mod">
          <ac:chgData name="michael vn" userId="7b75a67b6873ef31" providerId="LiveId" clId="{549025A9-FFD4-42BE-ABC7-3AD4287FA110}" dt="2021-08-03T16:08:48.936" v="3386" actId="2084"/>
          <ac:picMkLst>
            <pc:docMk/>
            <pc:sldMk cId="2933328692" sldId="262"/>
            <ac:picMk id="81" creationId="{8D0FD08A-D356-44B8-8A7D-0084C8CDE9FC}"/>
          </ac:picMkLst>
        </pc:picChg>
        <pc:picChg chg="add mod">
          <ac:chgData name="michael vn" userId="7b75a67b6873ef31" providerId="LiveId" clId="{549025A9-FFD4-42BE-ABC7-3AD4287FA110}" dt="2021-08-03T16:19:50.758" v="3495" actId="14861"/>
          <ac:picMkLst>
            <pc:docMk/>
            <pc:sldMk cId="2933328692" sldId="262"/>
            <ac:picMk id="82" creationId="{0D37C907-E1F5-4E95-951D-B78ED460FA77}"/>
          </ac:picMkLst>
        </pc:picChg>
        <pc:picChg chg="add mod">
          <ac:chgData name="michael vn" userId="7b75a67b6873ef31" providerId="LiveId" clId="{549025A9-FFD4-42BE-ABC7-3AD4287FA110}" dt="2021-08-03T16:19:50.758" v="3495" actId="14861"/>
          <ac:picMkLst>
            <pc:docMk/>
            <pc:sldMk cId="2933328692" sldId="262"/>
            <ac:picMk id="83" creationId="{68EB353B-8DF4-4470-A5F4-629EC7BF8641}"/>
          </ac:picMkLst>
        </pc:picChg>
        <pc:picChg chg="add del mod">
          <ac:chgData name="michael vn" userId="7b75a67b6873ef31" providerId="LiveId" clId="{549025A9-FFD4-42BE-ABC7-3AD4287FA110}" dt="2021-08-03T16:26:13.210" v="3558" actId="478"/>
          <ac:picMkLst>
            <pc:docMk/>
            <pc:sldMk cId="2933328692" sldId="262"/>
            <ac:picMk id="84" creationId="{2F97C0EA-3DAE-4D89-9260-7C1AE80A0922}"/>
          </ac:picMkLst>
        </pc:picChg>
        <pc:picChg chg="add mod">
          <ac:chgData name="michael vn" userId="7b75a67b6873ef31" providerId="LiveId" clId="{549025A9-FFD4-42BE-ABC7-3AD4287FA110}" dt="2021-08-03T16:19:50.758" v="3495" actId="14861"/>
          <ac:picMkLst>
            <pc:docMk/>
            <pc:sldMk cId="2933328692" sldId="262"/>
            <ac:picMk id="85" creationId="{B0E935D6-46A3-4794-9522-EA8B1F3F9E09}"/>
          </ac:picMkLst>
        </pc:picChg>
        <pc:picChg chg="add mod">
          <ac:chgData name="michael vn" userId="7b75a67b6873ef31" providerId="LiveId" clId="{549025A9-FFD4-42BE-ABC7-3AD4287FA110}" dt="2021-08-03T16:19:50.758" v="3495" actId="14861"/>
          <ac:picMkLst>
            <pc:docMk/>
            <pc:sldMk cId="2933328692" sldId="262"/>
            <ac:picMk id="86" creationId="{AC64FFC4-F81A-4B4C-8107-13CC885E3155}"/>
          </ac:picMkLst>
        </pc:picChg>
        <pc:picChg chg="add mod">
          <ac:chgData name="michael vn" userId="7b75a67b6873ef31" providerId="LiveId" clId="{549025A9-FFD4-42BE-ABC7-3AD4287FA110}" dt="2021-08-03T16:19:50.758" v="3495" actId="14861"/>
          <ac:picMkLst>
            <pc:docMk/>
            <pc:sldMk cId="2933328692" sldId="262"/>
            <ac:picMk id="87" creationId="{03E7628C-8195-4E74-A39E-E75A05B1E948}"/>
          </ac:picMkLst>
        </pc:picChg>
        <pc:picChg chg="add mod">
          <ac:chgData name="michael vn" userId="7b75a67b6873ef31" providerId="LiveId" clId="{549025A9-FFD4-42BE-ABC7-3AD4287FA110}" dt="2021-08-03T16:26:13.350" v="3559"/>
          <ac:picMkLst>
            <pc:docMk/>
            <pc:sldMk cId="2933328692" sldId="262"/>
            <ac:picMk id="88" creationId="{902A6895-F1FA-43AF-BB64-27AB83E0F712}"/>
          </ac:picMkLst>
        </pc:picChg>
        <pc:picChg chg="add mod">
          <ac:chgData name="michael vn" userId="7b75a67b6873ef31" providerId="LiveId" clId="{549025A9-FFD4-42BE-ABC7-3AD4287FA110}" dt="2021-08-30T20:37:54.909" v="12998" actId="571"/>
          <ac:picMkLst>
            <pc:docMk/>
            <pc:sldMk cId="2933328692" sldId="262"/>
            <ac:picMk id="199" creationId="{804A4EEF-449D-40D1-B466-DC3769E2FDDE}"/>
          </ac:picMkLst>
        </pc:picChg>
        <pc:picChg chg="add mod">
          <ac:chgData name="michael vn" userId="7b75a67b6873ef31" providerId="LiveId" clId="{549025A9-FFD4-42BE-ABC7-3AD4287FA110}" dt="2021-08-30T20:37:54.909" v="12998" actId="571"/>
          <ac:picMkLst>
            <pc:docMk/>
            <pc:sldMk cId="2933328692" sldId="262"/>
            <ac:picMk id="200" creationId="{8F1BE7F4-7C8F-45B1-9B6B-FD679A0C01E0}"/>
          </ac:picMkLst>
        </pc:picChg>
        <pc:picChg chg="add mod">
          <ac:chgData name="michael vn" userId="7b75a67b6873ef31" providerId="LiveId" clId="{549025A9-FFD4-42BE-ABC7-3AD4287FA110}" dt="2021-08-30T20:37:54.909" v="12998" actId="571"/>
          <ac:picMkLst>
            <pc:docMk/>
            <pc:sldMk cId="2933328692" sldId="262"/>
            <ac:picMk id="201" creationId="{C3D85249-DF29-4160-841E-36F2F9BA4823}"/>
          </ac:picMkLst>
        </pc:picChg>
        <pc:picChg chg="add mod">
          <ac:chgData name="michael vn" userId="7b75a67b6873ef31" providerId="LiveId" clId="{549025A9-FFD4-42BE-ABC7-3AD4287FA110}" dt="2021-08-30T20:37:54.909" v="12998" actId="571"/>
          <ac:picMkLst>
            <pc:docMk/>
            <pc:sldMk cId="2933328692" sldId="262"/>
            <ac:picMk id="202" creationId="{67D14155-7507-4154-B641-C9C5E14DAB74}"/>
          </ac:picMkLst>
        </pc:picChg>
        <pc:picChg chg="add mod">
          <ac:chgData name="michael vn" userId="7b75a67b6873ef31" providerId="LiveId" clId="{549025A9-FFD4-42BE-ABC7-3AD4287FA110}" dt="2021-08-30T20:37:54.909" v="12998" actId="571"/>
          <ac:picMkLst>
            <pc:docMk/>
            <pc:sldMk cId="2933328692" sldId="262"/>
            <ac:picMk id="203" creationId="{19361FB2-2EF3-4F80-A715-80BF1E75CE11}"/>
          </ac:picMkLst>
        </pc:picChg>
        <pc:picChg chg="add mod">
          <ac:chgData name="michael vn" userId="7b75a67b6873ef31" providerId="LiveId" clId="{549025A9-FFD4-42BE-ABC7-3AD4287FA110}" dt="2021-08-30T20:37:54.909" v="12998" actId="571"/>
          <ac:picMkLst>
            <pc:docMk/>
            <pc:sldMk cId="2933328692" sldId="262"/>
            <ac:picMk id="204" creationId="{F4BEAB9B-75E2-46C5-9684-329796EF67CB}"/>
          </ac:picMkLst>
        </pc:picChg>
      </pc:sldChg>
      <pc:sldChg chg="addSp delSp modSp add del mod">
        <pc:chgData name="michael vn" userId="7b75a67b6873ef31" providerId="LiveId" clId="{549025A9-FFD4-42BE-ABC7-3AD4287FA110}" dt="2021-08-02T14:18:54.463" v="1932" actId="47"/>
        <pc:sldMkLst>
          <pc:docMk/>
          <pc:sldMk cId="3086134153" sldId="262"/>
        </pc:sldMkLst>
        <pc:picChg chg="del">
          <ac:chgData name="michael vn" userId="7b75a67b6873ef31" providerId="LiveId" clId="{549025A9-FFD4-42BE-ABC7-3AD4287FA110}" dt="2021-08-02T14:15:52.469" v="1919" actId="478"/>
          <ac:picMkLst>
            <pc:docMk/>
            <pc:sldMk cId="3086134153" sldId="262"/>
            <ac:picMk id="37" creationId="{27EAE574-B4A2-4A54-A023-ABB529EA21FA}"/>
          </ac:picMkLst>
        </pc:picChg>
        <pc:picChg chg="del">
          <ac:chgData name="michael vn" userId="7b75a67b6873ef31" providerId="LiveId" clId="{549025A9-FFD4-42BE-ABC7-3AD4287FA110}" dt="2021-08-02T14:15:52.469" v="1919" actId="478"/>
          <ac:picMkLst>
            <pc:docMk/>
            <pc:sldMk cId="3086134153" sldId="262"/>
            <ac:picMk id="38" creationId="{0E0A1879-0E92-434F-9A05-ACB0CB6D834C}"/>
          </ac:picMkLst>
        </pc:picChg>
        <pc:picChg chg="del">
          <ac:chgData name="michael vn" userId="7b75a67b6873ef31" providerId="LiveId" clId="{549025A9-FFD4-42BE-ABC7-3AD4287FA110}" dt="2021-08-02T14:15:52.469" v="1919" actId="478"/>
          <ac:picMkLst>
            <pc:docMk/>
            <pc:sldMk cId="3086134153" sldId="262"/>
            <ac:picMk id="39" creationId="{B8EFCBF2-5F2B-4999-8549-F32FB2766BC4}"/>
          </ac:picMkLst>
        </pc:picChg>
        <pc:picChg chg="del">
          <ac:chgData name="michael vn" userId="7b75a67b6873ef31" providerId="LiveId" clId="{549025A9-FFD4-42BE-ABC7-3AD4287FA110}" dt="2021-08-02T14:15:52.469" v="1919" actId="478"/>
          <ac:picMkLst>
            <pc:docMk/>
            <pc:sldMk cId="3086134153" sldId="262"/>
            <ac:picMk id="40" creationId="{CAA0470E-9B0E-4F1E-A3A8-B6F44FF0DFF1}"/>
          </ac:picMkLst>
        </pc:picChg>
        <pc:picChg chg="del">
          <ac:chgData name="michael vn" userId="7b75a67b6873ef31" providerId="LiveId" clId="{549025A9-FFD4-42BE-ABC7-3AD4287FA110}" dt="2021-08-02T14:15:52.469" v="1919" actId="478"/>
          <ac:picMkLst>
            <pc:docMk/>
            <pc:sldMk cId="3086134153" sldId="262"/>
            <ac:picMk id="41" creationId="{404446E4-C29B-485F-B9CF-83068A8085BF}"/>
          </ac:picMkLst>
        </pc:picChg>
        <pc:picChg chg="del">
          <ac:chgData name="michael vn" userId="7b75a67b6873ef31" providerId="LiveId" clId="{549025A9-FFD4-42BE-ABC7-3AD4287FA110}" dt="2021-08-02T14:15:52.469" v="1919" actId="478"/>
          <ac:picMkLst>
            <pc:docMk/>
            <pc:sldMk cId="3086134153" sldId="262"/>
            <ac:picMk id="42" creationId="{75DD8693-02C3-468B-AF3E-237B4EFDB23F}"/>
          </ac:picMkLst>
        </pc:picChg>
        <pc:picChg chg="add mod">
          <ac:chgData name="michael vn" userId="7b75a67b6873ef31" providerId="LiveId" clId="{549025A9-FFD4-42BE-ABC7-3AD4287FA110}" dt="2021-08-02T14:15:52.682" v="1920"/>
          <ac:picMkLst>
            <pc:docMk/>
            <pc:sldMk cId="3086134153" sldId="262"/>
            <ac:picMk id="43" creationId="{804CB027-8153-42EF-8E0D-5D18290ADD59}"/>
          </ac:picMkLst>
        </pc:picChg>
        <pc:picChg chg="add mod">
          <ac:chgData name="michael vn" userId="7b75a67b6873ef31" providerId="LiveId" clId="{549025A9-FFD4-42BE-ABC7-3AD4287FA110}" dt="2021-08-02T14:15:52.682" v="1920"/>
          <ac:picMkLst>
            <pc:docMk/>
            <pc:sldMk cId="3086134153" sldId="262"/>
            <ac:picMk id="44" creationId="{57C85A11-2C1D-462F-81D6-3CE06D179081}"/>
          </ac:picMkLst>
        </pc:picChg>
        <pc:picChg chg="add mod">
          <ac:chgData name="michael vn" userId="7b75a67b6873ef31" providerId="LiveId" clId="{549025A9-FFD4-42BE-ABC7-3AD4287FA110}" dt="2021-08-02T14:15:52.682" v="1920"/>
          <ac:picMkLst>
            <pc:docMk/>
            <pc:sldMk cId="3086134153" sldId="262"/>
            <ac:picMk id="45" creationId="{EAD8E83C-107A-412D-B778-55098D5AF212}"/>
          </ac:picMkLst>
        </pc:picChg>
        <pc:picChg chg="add mod">
          <ac:chgData name="michael vn" userId="7b75a67b6873ef31" providerId="LiveId" clId="{549025A9-FFD4-42BE-ABC7-3AD4287FA110}" dt="2021-08-02T14:15:52.682" v="1920"/>
          <ac:picMkLst>
            <pc:docMk/>
            <pc:sldMk cId="3086134153" sldId="262"/>
            <ac:picMk id="46" creationId="{5D76BA1A-65FF-49F1-A105-CA3F0CFC3A1F}"/>
          </ac:picMkLst>
        </pc:picChg>
        <pc:picChg chg="add mod">
          <ac:chgData name="michael vn" userId="7b75a67b6873ef31" providerId="LiveId" clId="{549025A9-FFD4-42BE-ABC7-3AD4287FA110}" dt="2021-08-02T14:15:52.682" v="1920"/>
          <ac:picMkLst>
            <pc:docMk/>
            <pc:sldMk cId="3086134153" sldId="262"/>
            <ac:picMk id="47" creationId="{15741D1A-1D91-4717-82F1-2A3496BB3113}"/>
          </ac:picMkLst>
        </pc:picChg>
        <pc:picChg chg="add mod">
          <ac:chgData name="michael vn" userId="7b75a67b6873ef31" providerId="LiveId" clId="{549025A9-FFD4-42BE-ABC7-3AD4287FA110}" dt="2021-08-02T14:15:52.682" v="1920"/>
          <ac:picMkLst>
            <pc:docMk/>
            <pc:sldMk cId="3086134153" sldId="262"/>
            <ac:picMk id="48" creationId="{6A752BE2-BF46-4A75-BD22-C19DE50B72BC}"/>
          </ac:picMkLst>
        </pc:picChg>
      </pc:sldChg>
      <pc:sldChg chg="addSp delSp modSp add del mod">
        <pc:chgData name="michael vn" userId="7b75a67b6873ef31" providerId="LiveId" clId="{549025A9-FFD4-42BE-ABC7-3AD4287FA110}" dt="2021-08-02T14:18:54.463" v="1932" actId="47"/>
        <pc:sldMkLst>
          <pc:docMk/>
          <pc:sldMk cId="805493430" sldId="263"/>
        </pc:sldMkLst>
        <pc:picChg chg="del">
          <ac:chgData name="michael vn" userId="7b75a67b6873ef31" providerId="LiveId" clId="{549025A9-FFD4-42BE-ABC7-3AD4287FA110}" dt="2021-08-02T14:15:57.325" v="1921" actId="478"/>
          <ac:picMkLst>
            <pc:docMk/>
            <pc:sldMk cId="805493430" sldId="263"/>
            <ac:picMk id="37" creationId="{27EAE574-B4A2-4A54-A023-ABB529EA21FA}"/>
          </ac:picMkLst>
        </pc:picChg>
        <pc:picChg chg="del">
          <ac:chgData name="michael vn" userId="7b75a67b6873ef31" providerId="LiveId" clId="{549025A9-FFD4-42BE-ABC7-3AD4287FA110}" dt="2021-08-02T14:15:57.325" v="1921" actId="478"/>
          <ac:picMkLst>
            <pc:docMk/>
            <pc:sldMk cId="805493430" sldId="263"/>
            <ac:picMk id="38" creationId="{0E0A1879-0E92-434F-9A05-ACB0CB6D834C}"/>
          </ac:picMkLst>
        </pc:picChg>
        <pc:picChg chg="del">
          <ac:chgData name="michael vn" userId="7b75a67b6873ef31" providerId="LiveId" clId="{549025A9-FFD4-42BE-ABC7-3AD4287FA110}" dt="2021-08-02T14:15:57.325" v="1921" actId="478"/>
          <ac:picMkLst>
            <pc:docMk/>
            <pc:sldMk cId="805493430" sldId="263"/>
            <ac:picMk id="39" creationId="{B8EFCBF2-5F2B-4999-8549-F32FB2766BC4}"/>
          </ac:picMkLst>
        </pc:picChg>
        <pc:picChg chg="del">
          <ac:chgData name="michael vn" userId="7b75a67b6873ef31" providerId="LiveId" clId="{549025A9-FFD4-42BE-ABC7-3AD4287FA110}" dt="2021-08-02T14:15:57.325" v="1921" actId="478"/>
          <ac:picMkLst>
            <pc:docMk/>
            <pc:sldMk cId="805493430" sldId="263"/>
            <ac:picMk id="40" creationId="{CAA0470E-9B0E-4F1E-A3A8-B6F44FF0DFF1}"/>
          </ac:picMkLst>
        </pc:picChg>
        <pc:picChg chg="del">
          <ac:chgData name="michael vn" userId="7b75a67b6873ef31" providerId="LiveId" clId="{549025A9-FFD4-42BE-ABC7-3AD4287FA110}" dt="2021-08-02T14:15:57.325" v="1921" actId="478"/>
          <ac:picMkLst>
            <pc:docMk/>
            <pc:sldMk cId="805493430" sldId="263"/>
            <ac:picMk id="41" creationId="{404446E4-C29B-485F-B9CF-83068A8085BF}"/>
          </ac:picMkLst>
        </pc:picChg>
        <pc:picChg chg="del">
          <ac:chgData name="michael vn" userId="7b75a67b6873ef31" providerId="LiveId" clId="{549025A9-FFD4-42BE-ABC7-3AD4287FA110}" dt="2021-08-02T14:15:57.325" v="1921" actId="478"/>
          <ac:picMkLst>
            <pc:docMk/>
            <pc:sldMk cId="805493430" sldId="263"/>
            <ac:picMk id="42" creationId="{75DD8693-02C3-468B-AF3E-237B4EFDB23F}"/>
          </ac:picMkLst>
        </pc:picChg>
        <pc:picChg chg="add mod">
          <ac:chgData name="michael vn" userId="7b75a67b6873ef31" providerId="LiveId" clId="{549025A9-FFD4-42BE-ABC7-3AD4287FA110}" dt="2021-08-02T14:15:57.514" v="1922"/>
          <ac:picMkLst>
            <pc:docMk/>
            <pc:sldMk cId="805493430" sldId="263"/>
            <ac:picMk id="43" creationId="{DAEBFD8F-63E1-4D03-B5BB-EA1203D2B52A}"/>
          </ac:picMkLst>
        </pc:picChg>
        <pc:picChg chg="add mod">
          <ac:chgData name="michael vn" userId="7b75a67b6873ef31" providerId="LiveId" clId="{549025A9-FFD4-42BE-ABC7-3AD4287FA110}" dt="2021-08-02T14:15:57.514" v="1922"/>
          <ac:picMkLst>
            <pc:docMk/>
            <pc:sldMk cId="805493430" sldId="263"/>
            <ac:picMk id="44" creationId="{EC31B8A9-1DFA-42D8-9A19-A380E3678419}"/>
          </ac:picMkLst>
        </pc:picChg>
        <pc:picChg chg="add mod">
          <ac:chgData name="michael vn" userId="7b75a67b6873ef31" providerId="LiveId" clId="{549025A9-FFD4-42BE-ABC7-3AD4287FA110}" dt="2021-08-02T14:15:57.514" v="1922"/>
          <ac:picMkLst>
            <pc:docMk/>
            <pc:sldMk cId="805493430" sldId="263"/>
            <ac:picMk id="45" creationId="{F6561355-C9EA-4D07-9A88-9302A6AC4FD7}"/>
          </ac:picMkLst>
        </pc:picChg>
        <pc:picChg chg="add mod">
          <ac:chgData name="michael vn" userId="7b75a67b6873ef31" providerId="LiveId" clId="{549025A9-FFD4-42BE-ABC7-3AD4287FA110}" dt="2021-08-02T14:15:57.514" v="1922"/>
          <ac:picMkLst>
            <pc:docMk/>
            <pc:sldMk cId="805493430" sldId="263"/>
            <ac:picMk id="46" creationId="{71085FD5-E107-4220-A7A4-3FF632C80A31}"/>
          </ac:picMkLst>
        </pc:picChg>
        <pc:picChg chg="add mod">
          <ac:chgData name="michael vn" userId="7b75a67b6873ef31" providerId="LiveId" clId="{549025A9-FFD4-42BE-ABC7-3AD4287FA110}" dt="2021-08-02T14:15:57.514" v="1922"/>
          <ac:picMkLst>
            <pc:docMk/>
            <pc:sldMk cId="805493430" sldId="263"/>
            <ac:picMk id="47" creationId="{726A8A10-104B-488B-B014-5BB56D651A30}"/>
          </ac:picMkLst>
        </pc:picChg>
        <pc:picChg chg="add mod">
          <ac:chgData name="michael vn" userId="7b75a67b6873ef31" providerId="LiveId" clId="{549025A9-FFD4-42BE-ABC7-3AD4287FA110}" dt="2021-08-02T14:15:57.514" v="1922"/>
          <ac:picMkLst>
            <pc:docMk/>
            <pc:sldMk cId="805493430" sldId="263"/>
            <ac:picMk id="48" creationId="{5E6A090E-FF7B-495B-8BD5-7D39386DBBE1}"/>
          </ac:picMkLst>
        </pc:picChg>
      </pc:sldChg>
      <pc:sldChg chg="addSp delSp modSp add mod modTransition setBg delAnim modAnim">
        <pc:chgData name="michael vn" userId="7b75a67b6873ef31" providerId="LiveId" clId="{549025A9-FFD4-42BE-ABC7-3AD4287FA110}" dt="2021-08-30T21:43:02.253" v="13639" actId="478"/>
        <pc:sldMkLst>
          <pc:docMk/>
          <pc:sldMk cId="1817966596" sldId="263"/>
        </pc:sldMkLst>
        <pc:spChg chg="del">
          <ac:chgData name="michael vn" userId="7b75a67b6873ef31" providerId="LiveId" clId="{549025A9-FFD4-42BE-ABC7-3AD4287FA110}" dt="2021-08-02T14:25:55.105" v="1991" actId="478"/>
          <ac:spMkLst>
            <pc:docMk/>
            <pc:sldMk cId="1817966596" sldId="263"/>
            <ac:spMk id="2" creationId="{E11074C5-EFDD-43C8-97C0-4F9386BCD41F}"/>
          </ac:spMkLst>
        </pc:spChg>
        <pc:spChg chg="del">
          <ac:chgData name="michael vn" userId="7b75a67b6873ef31" providerId="LiveId" clId="{549025A9-FFD4-42BE-ABC7-3AD4287FA110}" dt="2021-08-02T14:25:55.105" v="1991" actId="478"/>
          <ac:spMkLst>
            <pc:docMk/>
            <pc:sldMk cId="1817966596" sldId="263"/>
            <ac:spMk id="3" creationId="{115311EF-0D41-474D-BBEE-BC372CF2850D}"/>
          </ac:spMkLst>
        </pc:spChg>
        <pc:spChg chg="mod">
          <ac:chgData name="michael vn" userId="7b75a67b6873ef31" providerId="LiveId" clId="{549025A9-FFD4-42BE-ABC7-3AD4287FA110}" dt="2021-08-02T14:25:55.340" v="1992"/>
          <ac:spMkLst>
            <pc:docMk/>
            <pc:sldMk cId="1817966596" sldId="263"/>
            <ac:spMk id="5" creationId="{965E12C0-556B-4BAF-AE25-9451455E1634}"/>
          </ac:spMkLst>
        </pc:spChg>
        <pc:spChg chg="add mod">
          <ac:chgData name="michael vn" userId="7b75a67b6873ef31" providerId="LiveId" clId="{549025A9-FFD4-42BE-ABC7-3AD4287FA110}" dt="2021-08-30T21:25:15.123" v="13448" actId="1076"/>
          <ac:spMkLst>
            <pc:docMk/>
            <pc:sldMk cId="1817966596" sldId="263"/>
            <ac:spMk id="6" creationId="{7F41ED82-36A8-457F-9D30-C89BE5716C82}"/>
          </ac:spMkLst>
        </pc:spChg>
        <pc:spChg chg="mod">
          <ac:chgData name="michael vn" userId="7b75a67b6873ef31" providerId="LiveId" clId="{549025A9-FFD4-42BE-ABC7-3AD4287FA110}" dt="2021-08-02T14:25:55.340" v="1992"/>
          <ac:spMkLst>
            <pc:docMk/>
            <pc:sldMk cId="1817966596" sldId="263"/>
            <ac:spMk id="8" creationId="{2E85592F-8923-4A95-85C1-AC1857567E0A}"/>
          </ac:spMkLst>
        </pc:spChg>
        <pc:spChg chg="mod">
          <ac:chgData name="michael vn" userId="7b75a67b6873ef31" providerId="LiveId" clId="{549025A9-FFD4-42BE-ABC7-3AD4287FA110}" dt="2021-08-02T14:25:55.340" v="1992"/>
          <ac:spMkLst>
            <pc:docMk/>
            <pc:sldMk cId="1817966596" sldId="263"/>
            <ac:spMk id="11" creationId="{17D54C8B-7D9A-431E-8724-103A488F89B2}"/>
          </ac:spMkLst>
        </pc:spChg>
        <pc:spChg chg="mod">
          <ac:chgData name="michael vn" userId="7b75a67b6873ef31" providerId="LiveId" clId="{549025A9-FFD4-42BE-ABC7-3AD4287FA110}" dt="2021-08-02T14:25:55.340" v="1992"/>
          <ac:spMkLst>
            <pc:docMk/>
            <pc:sldMk cId="1817966596" sldId="263"/>
            <ac:spMk id="14" creationId="{1597CB02-5927-43B4-A74C-BB850BE72A6E}"/>
          </ac:spMkLst>
        </pc:spChg>
        <pc:spChg chg="mod">
          <ac:chgData name="michael vn" userId="7b75a67b6873ef31" providerId="LiveId" clId="{549025A9-FFD4-42BE-ABC7-3AD4287FA110}" dt="2021-08-02T14:25:55.340" v="1992"/>
          <ac:spMkLst>
            <pc:docMk/>
            <pc:sldMk cId="1817966596" sldId="263"/>
            <ac:spMk id="17" creationId="{2DDA5BA0-DA92-47BE-BDA8-8AF388EDD6FE}"/>
          </ac:spMkLst>
        </pc:spChg>
        <pc:spChg chg="mod">
          <ac:chgData name="michael vn" userId="7b75a67b6873ef31" providerId="LiveId" clId="{549025A9-FFD4-42BE-ABC7-3AD4287FA110}" dt="2021-08-02T14:25:55.340" v="1992"/>
          <ac:spMkLst>
            <pc:docMk/>
            <pc:sldMk cId="1817966596" sldId="263"/>
            <ac:spMk id="20" creationId="{76BBC2F8-CF65-473A-B36D-03FD4CA07973}"/>
          </ac:spMkLst>
        </pc:spChg>
        <pc:spChg chg="mod">
          <ac:chgData name="michael vn" userId="7b75a67b6873ef31" providerId="LiveId" clId="{549025A9-FFD4-42BE-ABC7-3AD4287FA110}" dt="2021-08-02T14:25:55.340" v="1992"/>
          <ac:spMkLst>
            <pc:docMk/>
            <pc:sldMk cId="1817966596" sldId="263"/>
            <ac:spMk id="23" creationId="{B42F6298-19D8-4603-AF0C-05873BFC4072}"/>
          </ac:spMkLst>
        </pc:spChg>
        <pc:spChg chg="add del mod">
          <ac:chgData name="michael vn" userId="7b75a67b6873ef31" providerId="LiveId" clId="{549025A9-FFD4-42BE-ABC7-3AD4287FA110}" dt="2021-08-03T16:11:12.187" v="3394" actId="478"/>
          <ac:spMkLst>
            <pc:docMk/>
            <pc:sldMk cId="1817966596" sldId="263"/>
            <ac:spMk id="25" creationId="{F831119A-E426-4590-92F4-10341E35A8BF}"/>
          </ac:spMkLst>
        </pc:spChg>
        <pc:spChg chg="mod">
          <ac:chgData name="michael vn" userId="7b75a67b6873ef31" providerId="LiveId" clId="{549025A9-FFD4-42BE-ABC7-3AD4287FA110}" dt="2021-08-02T16:37:50.988" v="2587"/>
          <ac:spMkLst>
            <pc:docMk/>
            <pc:sldMk cId="1817966596" sldId="263"/>
            <ac:spMk id="35" creationId="{3CE8D229-AE33-4E63-A113-7940D80168DD}"/>
          </ac:spMkLst>
        </pc:spChg>
        <pc:spChg chg="mod">
          <ac:chgData name="michael vn" userId="7b75a67b6873ef31" providerId="LiveId" clId="{549025A9-FFD4-42BE-ABC7-3AD4287FA110}" dt="2021-08-03T16:11:12.366" v="3395"/>
          <ac:spMkLst>
            <pc:docMk/>
            <pc:sldMk cId="1817966596" sldId="263"/>
            <ac:spMk id="39" creationId="{3A2CB780-31F5-4701-809B-041B8755C587}"/>
          </ac:spMkLst>
        </pc:spChg>
        <pc:spChg chg="mod">
          <ac:chgData name="michael vn" userId="7b75a67b6873ef31" providerId="LiveId" clId="{549025A9-FFD4-42BE-ABC7-3AD4287FA110}" dt="2021-08-03T16:11:12.366" v="3395"/>
          <ac:spMkLst>
            <pc:docMk/>
            <pc:sldMk cId="1817966596" sldId="263"/>
            <ac:spMk id="40" creationId="{DE1D66F8-15EF-47A0-BEE3-749F625B492B}"/>
          </ac:spMkLst>
        </pc:spChg>
        <pc:spChg chg="mod">
          <ac:chgData name="michael vn" userId="7b75a67b6873ef31" providerId="LiveId" clId="{549025A9-FFD4-42BE-ABC7-3AD4287FA110}" dt="2021-08-03T16:11:12.366" v="3395"/>
          <ac:spMkLst>
            <pc:docMk/>
            <pc:sldMk cId="1817966596" sldId="263"/>
            <ac:spMk id="41" creationId="{2A3870D4-386B-492D-B0F3-664D99E4F09E}"/>
          </ac:spMkLst>
        </pc:spChg>
        <pc:spChg chg="mod">
          <ac:chgData name="michael vn" userId="7b75a67b6873ef31" providerId="LiveId" clId="{549025A9-FFD4-42BE-ABC7-3AD4287FA110}" dt="2021-08-03T16:11:12.366" v="3395"/>
          <ac:spMkLst>
            <pc:docMk/>
            <pc:sldMk cId="1817966596" sldId="263"/>
            <ac:spMk id="45" creationId="{2ABD4E8D-CD05-463C-B161-1B3A76ED2FDC}"/>
          </ac:spMkLst>
        </pc:spChg>
        <pc:spChg chg="mod">
          <ac:chgData name="michael vn" userId="7b75a67b6873ef31" providerId="LiveId" clId="{549025A9-FFD4-42BE-ABC7-3AD4287FA110}" dt="2021-08-03T16:11:12.366" v="3395"/>
          <ac:spMkLst>
            <pc:docMk/>
            <pc:sldMk cId="1817966596" sldId="263"/>
            <ac:spMk id="46" creationId="{112E569B-6253-4361-B844-03A368F9EB94}"/>
          </ac:spMkLst>
        </pc:spChg>
        <pc:spChg chg="mod">
          <ac:chgData name="michael vn" userId="7b75a67b6873ef31" providerId="LiveId" clId="{549025A9-FFD4-42BE-ABC7-3AD4287FA110}" dt="2021-08-03T16:11:12.366" v="3395"/>
          <ac:spMkLst>
            <pc:docMk/>
            <pc:sldMk cId="1817966596" sldId="263"/>
            <ac:spMk id="47" creationId="{10BA78B1-FCB8-496E-82C0-4D9D92675CDD}"/>
          </ac:spMkLst>
        </pc:spChg>
        <pc:spChg chg="mod">
          <ac:chgData name="michael vn" userId="7b75a67b6873ef31" providerId="LiveId" clId="{549025A9-FFD4-42BE-ABC7-3AD4287FA110}" dt="2021-08-03T16:11:12.366" v="3395"/>
          <ac:spMkLst>
            <pc:docMk/>
            <pc:sldMk cId="1817966596" sldId="263"/>
            <ac:spMk id="51" creationId="{2E8C9A9F-882D-493C-9D6D-9C63DB832DC4}"/>
          </ac:spMkLst>
        </pc:spChg>
        <pc:spChg chg="mod">
          <ac:chgData name="michael vn" userId="7b75a67b6873ef31" providerId="LiveId" clId="{549025A9-FFD4-42BE-ABC7-3AD4287FA110}" dt="2021-08-03T16:11:12.366" v="3395"/>
          <ac:spMkLst>
            <pc:docMk/>
            <pc:sldMk cId="1817966596" sldId="263"/>
            <ac:spMk id="52" creationId="{3C6EE557-8C4A-401A-A52E-BDF558676563}"/>
          </ac:spMkLst>
        </pc:spChg>
        <pc:spChg chg="mod">
          <ac:chgData name="michael vn" userId="7b75a67b6873ef31" providerId="LiveId" clId="{549025A9-FFD4-42BE-ABC7-3AD4287FA110}" dt="2021-08-03T16:11:12.366" v="3395"/>
          <ac:spMkLst>
            <pc:docMk/>
            <pc:sldMk cId="1817966596" sldId="263"/>
            <ac:spMk id="53" creationId="{03192BA5-D4AC-41FB-9EAD-3509E7A8B4DC}"/>
          </ac:spMkLst>
        </pc:spChg>
        <pc:spChg chg="mod">
          <ac:chgData name="michael vn" userId="7b75a67b6873ef31" providerId="LiveId" clId="{549025A9-FFD4-42BE-ABC7-3AD4287FA110}" dt="2021-08-03T16:11:12.366" v="3395"/>
          <ac:spMkLst>
            <pc:docMk/>
            <pc:sldMk cId="1817966596" sldId="263"/>
            <ac:spMk id="57" creationId="{F25886A1-AFEA-42C7-B5E2-590CF1DC8D12}"/>
          </ac:spMkLst>
        </pc:spChg>
        <pc:spChg chg="mod">
          <ac:chgData name="michael vn" userId="7b75a67b6873ef31" providerId="LiveId" clId="{549025A9-FFD4-42BE-ABC7-3AD4287FA110}" dt="2021-08-03T16:11:12.366" v="3395"/>
          <ac:spMkLst>
            <pc:docMk/>
            <pc:sldMk cId="1817966596" sldId="263"/>
            <ac:spMk id="58" creationId="{AD27D388-8C63-43F7-983D-424BB3910CD0}"/>
          </ac:spMkLst>
        </pc:spChg>
        <pc:spChg chg="add del mod">
          <ac:chgData name="michael vn" userId="7b75a67b6873ef31" providerId="LiveId" clId="{549025A9-FFD4-42BE-ABC7-3AD4287FA110}" dt="2021-08-30T21:43:02.253" v="13639" actId="478"/>
          <ac:spMkLst>
            <pc:docMk/>
            <pc:sldMk cId="1817966596" sldId="263"/>
            <ac:spMk id="59" creationId="{1EAF88A7-194B-4176-8022-55BBBC904D56}"/>
          </ac:spMkLst>
        </pc:spChg>
        <pc:spChg chg="mod">
          <ac:chgData name="michael vn" userId="7b75a67b6873ef31" providerId="LiveId" clId="{549025A9-FFD4-42BE-ABC7-3AD4287FA110}" dt="2021-08-03T16:11:12.366" v="3395"/>
          <ac:spMkLst>
            <pc:docMk/>
            <pc:sldMk cId="1817966596" sldId="263"/>
            <ac:spMk id="59" creationId="{6DF22E57-5A82-45B9-8828-3322489DA12F}"/>
          </ac:spMkLst>
        </pc:spChg>
        <pc:spChg chg="mod">
          <ac:chgData name="michael vn" userId="7b75a67b6873ef31" providerId="LiveId" clId="{549025A9-FFD4-42BE-ABC7-3AD4287FA110}" dt="2021-08-30T14:09:21.932" v="10803" actId="207"/>
          <ac:spMkLst>
            <pc:docMk/>
            <pc:sldMk cId="1817966596" sldId="263"/>
            <ac:spMk id="61" creationId="{17595780-2771-4727-A95F-D014FD21E7FA}"/>
          </ac:spMkLst>
        </pc:spChg>
        <pc:spChg chg="mod">
          <ac:chgData name="michael vn" userId="7b75a67b6873ef31" providerId="LiveId" clId="{549025A9-FFD4-42BE-ABC7-3AD4287FA110}" dt="2021-08-30T14:12:19.929" v="10824" actId="14861"/>
          <ac:spMkLst>
            <pc:docMk/>
            <pc:sldMk cId="1817966596" sldId="263"/>
            <ac:spMk id="62" creationId="{E9EF2F4A-1EB2-4393-9826-B50033E50800}"/>
          </ac:spMkLst>
        </pc:spChg>
        <pc:spChg chg="add del mod">
          <ac:chgData name="michael vn" userId="7b75a67b6873ef31" providerId="LiveId" clId="{549025A9-FFD4-42BE-ABC7-3AD4287FA110}" dt="2021-08-30T21:05:30.070" v="13252" actId="478"/>
          <ac:spMkLst>
            <pc:docMk/>
            <pc:sldMk cId="1817966596" sldId="263"/>
            <ac:spMk id="63" creationId="{31410DA1-54F3-49B0-AE92-CE5153867125}"/>
          </ac:spMkLst>
        </pc:spChg>
        <pc:spChg chg="mod">
          <ac:chgData name="michael vn" userId="7b75a67b6873ef31" providerId="LiveId" clId="{549025A9-FFD4-42BE-ABC7-3AD4287FA110}" dt="2021-08-03T16:11:12.366" v="3395"/>
          <ac:spMkLst>
            <pc:docMk/>
            <pc:sldMk cId="1817966596" sldId="263"/>
            <ac:spMk id="63" creationId="{3B1DD481-2111-480D-9150-76ED1047F837}"/>
          </ac:spMkLst>
        </pc:spChg>
        <pc:spChg chg="add del mod">
          <ac:chgData name="michael vn" userId="7b75a67b6873ef31" providerId="LiveId" clId="{549025A9-FFD4-42BE-ABC7-3AD4287FA110}" dt="2021-08-30T21:05:30.070" v="13252" actId="478"/>
          <ac:spMkLst>
            <pc:docMk/>
            <pc:sldMk cId="1817966596" sldId="263"/>
            <ac:spMk id="64" creationId="{59361658-A67A-485E-8780-C8081AD41AD4}"/>
          </ac:spMkLst>
        </pc:spChg>
        <pc:spChg chg="mod">
          <ac:chgData name="michael vn" userId="7b75a67b6873ef31" providerId="LiveId" clId="{549025A9-FFD4-42BE-ABC7-3AD4287FA110}" dt="2021-08-03T16:11:12.366" v="3395"/>
          <ac:spMkLst>
            <pc:docMk/>
            <pc:sldMk cId="1817966596" sldId="263"/>
            <ac:spMk id="64" creationId="{E76E9CCA-9241-4761-B10B-D365FFC37498}"/>
          </ac:spMkLst>
        </pc:spChg>
        <pc:spChg chg="mod">
          <ac:chgData name="michael vn" userId="7b75a67b6873ef31" providerId="LiveId" clId="{549025A9-FFD4-42BE-ABC7-3AD4287FA110}" dt="2021-08-03T16:11:12.366" v="3395"/>
          <ac:spMkLst>
            <pc:docMk/>
            <pc:sldMk cId="1817966596" sldId="263"/>
            <ac:spMk id="65" creationId="{97376E4A-AAAF-4788-A12A-12F7E2B3F275}"/>
          </ac:spMkLst>
        </pc:spChg>
        <pc:spChg chg="add del mod">
          <ac:chgData name="michael vn" userId="7b75a67b6873ef31" providerId="LiveId" clId="{549025A9-FFD4-42BE-ABC7-3AD4287FA110}" dt="2021-08-30T21:05:30.070" v="13252" actId="478"/>
          <ac:spMkLst>
            <pc:docMk/>
            <pc:sldMk cId="1817966596" sldId="263"/>
            <ac:spMk id="65" creationId="{EEE9A146-7790-4354-803A-1879242FF055}"/>
          </ac:spMkLst>
        </pc:spChg>
        <pc:spChg chg="add mod">
          <ac:chgData name="michael vn" userId="7b75a67b6873ef31" providerId="LiveId" clId="{549025A9-FFD4-42BE-ABC7-3AD4287FA110}" dt="2021-08-30T21:04:41.529" v="13248" actId="1076"/>
          <ac:spMkLst>
            <pc:docMk/>
            <pc:sldMk cId="1817966596" sldId="263"/>
            <ac:spMk id="66" creationId="{24731E91-C6EF-4C99-83B0-7AA4C020E1F7}"/>
          </ac:spMkLst>
        </pc:spChg>
        <pc:spChg chg="mod">
          <ac:chgData name="michael vn" userId="7b75a67b6873ef31" providerId="LiveId" clId="{549025A9-FFD4-42BE-ABC7-3AD4287FA110}" dt="2021-08-03T16:36:12.894" v="3740" actId="207"/>
          <ac:spMkLst>
            <pc:docMk/>
            <pc:sldMk cId="1817966596" sldId="263"/>
            <ac:spMk id="68" creationId="{C84108DA-A013-44CC-8F31-8CC153A921AA}"/>
          </ac:spMkLst>
        </pc:spChg>
        <pc:spChg chg="mod">
          <ac:chgData name="michael vn" userId="7b75a67b6873ef31" providerId="LiveId" clId="{549025A9-FFD4-42BE-ABC7-3AD4287FA110}" dt="2021-08-30T21:04:32.145" v="13245"/>
          <ac:spMkLst>
            <pc:docMk/>
            <pc:sldMk cId="1817966596" sldId="263"/>
            <ac:spMk id="68" creationId="{F9127AF7-90C0-434C-BF26-E7A1FFF3FC4D}"/>
          </ac:spMkLst>
        </pc:spChg>
        <pc:spChg chg="mod">
          <ac:chgData name="michael vn" userId="7b75a67b6873ef31" providerId="LiveId" clId="{549025A9-FFD4-42BE-ABC7-3AD4287FA110}" dt="2021-08-03T16:11:12.366" v="3395"/>
          <ac:spMkLst>
            <pc:docMk/>
            <pc:sldMk cId="1817966596" sldId="263"/>
            <ac:spMk id="69" creationId="{11032C65-A371-4D96-98DF-2A834A6A5F52}"/>
          </ac:spMkLst>
        </pc:spChg>
        <pc:spChg chg="mod">
          <ac:chgData name="michael vn" userId="7b75a67b6873ef31" providerId="LiveId" clId="{549025A9-FFD4-42BE-ABC7-3AD4287FA110}" dt="2021-08-30T21:04:32.145" v="13245"/>
          <ac:spMkLst>
            <pc:docMk/>
            <pc:sldMk cId="1817966596" sldId="263"/>
            <ac:spMk id="69" creationId="{242D01E8-B246-4015-80D2-8718F79909D7}"/>
          </ac:spMkLst>
        </pc:spChg>
        <pc:spChg chg="add del mod">
          <ac:chgData name="michael vn" userId="7b75a67b6873ef31" providerId="LiveId" clId="{549025A9-FFD4-42BE-ABC7-3AD4287FA110}" dt="2021-08-30T21:05:33.012" v="13253" actId="478"/>
          <ac:spMkLst>
            <pc:docMk/>
            <pc:sldMk cId="1817966596" sldId="263"/>
            <ac:spMk id="70" creationId="{B6E163E0-1ACB-4416-A906-DD49CC47E768}"/>
          </ac:spMkLst>
        </pc:spChg>
        <pc:spChg chg="mod">
          <ac:chgData name="michael vn" userId="7b75a67b6873ef31" providerId="LiveId" clId="{549025A9-FFD4-42BE-ABC7-3AD4287FA110}" dt="2021-08-03T16:11:12.366" v="3395"/>
          <ac:spMkLst>
            <pc:docMk/>
            <pc:sldMk cId="1817966596" sldId="263"/>
            <ac:spMk id="70" creationId="{D0F09B43-F3E0-4BDD-88F9-92485887B6E3}"/>
          </ac:spMkLst>
        </pc:spChg>
        <pc:spChg chg="add del mod">
          <ac:chgData name="michael vn" userId="7b75a67b6873ef31" providerId="LiveId" clId="{549025A9-FFD4-42BE-ABC7-3AD4287FA110}" dt="2021-08-30T21:05:30.070" v="13252" actId="478"/>
          <ac:spMkLst>
            <pc:docMk/>
            <pc:sldMk cId="1817966596" sldId="263"/>
            <ac:spMk id="71" creationId="{6E424E24-3E65-4E09-948C-9B78E3715279}"/>
          </ac:spMkLst>
        </pc:spChg>
        <pc:spChg chg="mod">
          <ac:chgData name="michael vn" userId="7b75a67b6873ef31" providerId="LiveId" clId="{549025A9-FFD4-42BE-ABC7-3AD4287FA110}" dt="2021-08-03T16:36:10.950" v="3739" actId="207"/>
          <ac:spMkLst>
            <pc:docMk/>
            <pc:sldMk cId="1817966596" sldId="263"/>
            <ac:spMk id="71" creationId="{CF2A8E34-C6BC-4BB2-A440-12DCC04CD389}"/>
          </ac:spMkLst>
        </pc:spChg>
        <pc:spChg chg="add del mod">
          <ac:chgData name="michael vn" userId="7b75a67b6873ef31" providerId="LiveId" clId="{549025A9-FFD4-42BE-ABC7-3AD4287FA110}" dt="2021-08-30T21:05:30.070" v="13252" actId="478"/>
          <ac:spMkLst>
            <pc:docMk/>
            <pc:sldMk cId="1817966596" sldId="263"/>
            <ac:spMk id="72" creationId="{67F022EB-C2D2-46F4-9CA0-B39B7E22C51E}"/>
          </ac:spMkLst>
        </pc:spChg>
        <pc:spChg chg="mod">
          <ac:chgData name="michael vn" userId="7b75a67b6873ef31" providerId="LiveId" clId="{549025A9-FFD4-42BE-ABC7-3AD4287FA110}" dt="2021-08-03T16:11:12.366" v="3395"/>
          <ac:spMkLst>
            <pc:docMk/>
            <pc:sldMk cId="1817966596" sldId="263"/>
            <ac:spMk id="75" creationId="{D25665CC-B5B6-47C0-91BC-13DBDD311389}"/>
          </ac:spMkLst>
        </pc:spChg>
        <pc:spChg chg="mod">
          <ac:chgData name="michael vn" userId="7b75a67b6873ef31" providerId="LiveId" clId="{549025A9-FFD4-42BE-ABC7-3AD4287FA110}" dt="2021-08-03T16:11:12.366" v="3395"/>
          <ac:spMkLst>
            <pc:docMk/>
            <pc:sldMk cId="1817966596" sldId="263"/>
            <ac:spMk id="76" creationId="{5166E368-917F-4B49-9C14-71BDC8560FD6}"/>
          </ac:spMkLst>
        </pc:spChg>
        <pc:spChg chg="mod">
          <ac:chgData name="michael vn" userId="7b75a67b6873ef31" providerId="LiveId" clId="{549025A9-FFD4-42BE-ABC7-3AD4287FA110}" dt="2021-08-03T16:11:12.366" v="3395"/>
          <ac:spMkLst>
            <pc:docMk/>
            <pc:sldMk cId="1817966596" sldId="263"/>
            <ac:spMk id="77" creationId="{41222E50-886A-40F2-A88D-2D7F6CA732F7}"/>
          </ac:spMkLst>
        </pc:spChg>
        <pc:spChg chg="add del mod">
          <ac:chgData name="michael vn" userId="7b75a67b6873ef31" providerId="LiveId" clId="{549025A9-FFD4-42BE-ABC7-3AD4287FA110}" dt="2021-08-03T16:27:24.733" v="3596" actId="478"/>
          <ac:spMkLst>
            <pc:docMk/>
            <pc:sldMk cId="1817966596" sldId="263"/>
            <ac:spMk id="78" creationId="{34443084-8EF2-4491-9582-1EEA0459A279}"/>
          </ac:spMkLst>
        </pc:spChg>
        <pc:spChg chg="add del mod ord">
          <ac:chgData name="michael vn" userId="7b75a67b6873ef31" providerId="LiveId" clId="{549025A9-FFD4-42BE-ABC7-3AD4287FA110}" dt="2021-08-30T21:17:59.973" v="13311" actId="478"/>
          <ac:spMkLst>
            <pc:docMk/>
            <pc:sldMk cId="1817966596" sldId="263"/>
            <ac:spMk id="78" creationId="{CC63CE58-0C5D-4747-BCAC-B2F9131B74E8}"/>
          </ac:spMkLst>
        </pc:spChg>
        <pc:spChg chg="add mod ord">
          <ac:chgData name="michael vn" userId="7b75a67b6873ef31" providerId="LiveId" clId="{549025A9-FFD4-42BE-ABC7-3AD4287FA110}" dt="2021-08-03T16:27:37.155" v="3604" actId="1037"/>
          <ac:spMkLst>
            <pc:docMk/>
            <pc:sldMk cId="1817966596" sldId="263"/>
            <ac:spMk id="87" creationId="{30382BB0-59B1-4A05-80F9-14FE3B8B64A1}"/>
          </ac:spMkLst>
        </pc:spChg>
        <pc:spChg chg="add mod">
          <ac:chgData name="michael vn" userId="7b75a67b6873ef31" providerId="LiveId" clId="{549025A9-FFD4-42BE-ABC7-3AD4287FA110}" dt="2021-08-30T21:25:15.123" v="13448" actId="1076"/>
          <ac:spMkLst>
            <pc:docMk/>
            <pc:sldMk cId="1817966596" sldId="263"/>
            <ac:spMk id="89" creationId="{833CF0A2-D268-4949-926D-854E15AAB99A}"/>
          </ac:spMkLst>
        </pc:spChg>
        <pc:spChg chg="add mod">
          <ac:chgData name="michael vn" userId="7b75a67b6873ef31" providerId="LiveId" clId="{549025A9-FFD4-42BE-ABC7-3AD4287FA110}" dt="2021-08-30T21:25:03.378" v="13446" actId="1076"/>
          <ac:spMkLst>
            <pc:docMk/>
            <pc:sldMk cId="1817966596" sldId="263"/>
            <ac:spMk id="91" creationId="{6937E2C1-43F1-4A34-9495-DD8B7A1C29DF}"/>
          </ac:spMkLst>
        </pc:spChg>
        <pc:grpChg chg="add del mod">
          <ac:chgData name="michael vn" userId="7b75a67b6873ef31" providerId="LiveId" clId="{549025A9-FFD4-42BE-ABC7-3AD4287FA110}" dt="2021-08-02T16:37:50.734" v="2586" actId="478"/>
          <ac:grpSpMkLst>
            <pc:docMk/>
            <pc:sldMk cId="1817966596" sldId="263"/>
            <ac:grpSpMk id="4" creationId="{A78EB91E-C9BC-439F-B2F7-694219A749D2}"/>
          </ac:grpSpMkLst>
        </pc:grpChg>
        <pc:grpChg chg="add del mod">
          <ac:chgData name="michael vn" userId="7b75a67b6873ef31" providerId="LiveId" clId="{549025A9-FFD4-42BE-ABC7-3AD4287FA110}" dt="2021-08-03T16:11:12.187" v="3394" actId="478"/>
          <ac:grpSpMkLst>
            <pc:docMk/>
            <pc:sldMk cId="1817966596" sldId="263"/>
            <ac:grpSpMk id="7" creationId="{27511B0C-6C24-421C-B600-679F7A75E5B2}"/>
          </ac:grpSpMkLst>
        </pc:grpChg>
        <pc:grpChg chg="add del mod">
          <ac:chgData name="michael vn" userId="7b75a67b6873ef31" providerId="LiveId" clId="{549025A9-FFD4-42BE-ABC7-3AD4287FA110}" dt="2021-08-03T16:11:12.187" v="3394" actId="478"/>
          <ac:grpSpMkLst>
            <pc:docMk/>
            <pc:sldMk cId="1817966596" sldId="263"/>
            <ac:grpSpMk id="10" creationId="{99409EF0-DFF1-4073-9B57-CF417207DFE6}"/>
          </ac:grpSpMkLst>
        </pc:grpChg>
        <pc:grpChg chg="add del mod">
          <ac:chgData name="michael vn" userId="7b75a67b6873ef31" providerId="LiveId" clId="{549025A9-FFD4-42BE-ABC7-3AD4287FA110}" dt="2021-08-03T16:11:12.187" v="3394" actId="478"/>
          <ac:grpSpMkLst>
            <pc:docMk/>
            <pc:sldMk cId="1817966596" sldId="263"/>
            <ac:grpSpMk id="13" creationId="{4BABB442-CAB7-44DC-ACAA-F952C6937F21}"/>
          </ac:grpSpMkLst>
        </pc:grpChg>
        <pc:grpChg chg="add del mod">
          <ac:chgData name="michael vn" userId="7b75a67b6873ef31" providerId="LiveId" clId="{549025A9-FFD4-42BE-ABC7-3AD4287FA110}" dt="2021-08-03T16:11:12.187" v="3394" actId="478"/>
          <ac:grpSpMkLst>
            <pc:docMk/>
            <pc:sldMk cId="1817966596" sldId="263"/>
            <ac:grpSpMk id="16" creationId="{6760212A-4A9F-4081-8DBD-23B54C715568}"/>
          </ac:grpSpMkLst>
        </pc:grpChg>
        <pc:grpChg chg="add del mod">
          <ac:chgData name="michael vn" userId="7b75a67b6873ef31" providerId="LiveId" clId="{549025A9-FFD4-42BE-ABC7-3AD4287FA110}" dt="2021-08-03T16:11:12.187" v="3394" actId="478"/>
          <ac:grpSpMkLst>
            <pc:docMk/>
            <pc:sldMk cId="1817966596" sldId="263"/>
            <ac:grpSpMk id="19" creationId="{6CA7AFF4-FA81-4D38-9EFB-FA9104D15BF4}"/>
          </ac:grpSpMkLst>
        </pc:grpChg>
        <pc:grpChg chg="add del mod">
          <ac:chgData name="michael vn" userId="7b75a67b6873ef31" providerId="LiveId" clId="{549025A9-FFD4-42BE-ABC7-3AD4287FA110}" dt="2021-08-03T16:11:12.187" v="3394" actId="478"/>
          <ac:grpSpMkLst>
            <pc:docMk/>
            <pc:sldMk cId="1817966596" sldId="263"/>
            <ac:grpSpMk id="22" creationId="{9476E9BB-4DEE-4565-A1AD-103466724EBB}"/>
          </ac:grpSpMkLst>
        </pc:grpChg>
        <pc:grpChg chg="add mod ord">
          <ac:chgData name="michael vn" userId="7b75a67b6873ef31" providerId="LiveId" clId="{549025A9-FFD4-42BE-ABC7-3AD4287FA110}" dt="2021-08-03T16:29:31.970" v="3641" actId="167"/>
          <ac:grpSpMkLst>
            <pc:docMk/>
            <pc:sldMk cId="1817966596" sldId="263"/>
            <ac:grpSpMk id="31" creationId="{5BBAAA75-8A9C-4CD9-8C88-B4FDA46CE28D}"/>
          </ac:grpSpMkLst>
        </pc:grpChg>
        <pc:grpChg chg="add del mod">
          <ac:chgData name="michael vn" userId="7b75a67b6873ef31" providerId="LiveId" clId="{549025A9-FFD4-42BE-ABC7-3AD4287FA110}" dt="2021-08-03T16:11:12.187" v="3394" actId="478"/>
          <ac:grpSpMkLst>
            <pc:docMk/>
            <pc:sldMk cId="1817966596" sldId="263"/>
            <ac:grpSpMk id="34" creationId="{069A2583-7BA4-493C-82CD-85BB40C2064A}"/>
          </ac:grpSpMkLst>
        </pc:grpChg>
        <pc:grpChg chg="mod">
          <ac:chgData name="michael vn" userId="7b75a67b6873ef31" providerId="LiveId" clId="{549025A9-FFD4-42BE-ABC7-3AD4287FA110}" dt="2021-08-03T16:11:12.366" v="3395"/>
          <ac:grpSpMkLst>
            <pc:docMk/>
            <pc:sldMk cId="1817966596" sldId="263"/>
            <ac:grpSpMk id="37" creationId="{C47B5BFE-3141-4802-B771-D130144E755B}"/>
          </ac:grpSpMkLst>
        </pc:grpChg>
        <pc:grpChg chg="add mod ord">
          <ac:chgData name="michael vn" userId="7b75a67b6873ef31" providerId="LiveId" clId="{549025A9-FFD4-42BE-ABC7-3AD4287FA110}" dt="2021-08-03T16:29:31.970" v="3641" actId="167"/>
          <ac:grpSpMkLst>
            <pc:docMk/>
            <pc:sldMk cId="1817966596" sldId="263"/>
            <ac:grpSpMk id="42" creationId="{75151A95-3F84-4A64-9349-D8C3C7EFE35D}"/>
          </ac:grpSpMkLst>
        </pc:grpChg>
        <pc:grpChg chg="mod">
          <ac:chgData name="michael vn" userId="7b75a67b6873ef31" providerId="LiveId" clId="{549025A9-FFD4-42BE-ABC7-3AD4287FA110}" dt="2021-08-03T16:11:12.366" v="3395"/>
          <ac:grpSpMkLst>
            <pc:docMk/>
            <pc:sldMk cId="1817966596" sldId="263"/>
            <ac:grpSpMk id="43" creationId="{2B1FA42F-964C-4096-BE11-91371F8F3936}"/>
          </ac:grpSpMkLst>
        </pc:grpChg>
        <pc:grpChg chg="add mod ord">
          <ac:chgData name="michael vn" userId="7b75a67b6873ef31" providerId="LiveId" clId="{549025A9-FFD4-42BE-ABC7-3AD4287FA110}" dt="2021-08-03T16:29:31.970" v="3641" actId="167"/>
          <ac:grpSpMkLst>
            <pc:docMk/>
            <pc:sldMk cId="1817966596" sldId="263"/>
            <ac:grpSpMk id="48" creationId="{2B8094E6-947E-45CB-B5AA-2C9F85D36198}"/>
          </ac:grpSpMkLst>
        </pc:grpChg>
        <pc:grpChg chg="mod">
          <ac:chgData name="michael vn" userId="7b75a67b6873ef31" providerId="LiveId" clId="{549025A9-FFD4-42BE-ABC7-3AD4287FA110}" dt="2021-08-03T16:11:12.366" v="3395"/>
          <ac:grpSpMkLst>
            <pc:docMk/>
            <pc:sldMk cId="1817966596" sldId="263"/>
            <ac:grpSpMk id="49" creationId="{EEA2AAB5-3CD7-4D39-99C6-EF441EE9A185}"/>
          </ac:grpSpMkLst>
        </pc:grpChg>
        <pc:grpChg chg="add mod ord">
          <ac:chgData name="michael vn" userId="7b75a67b6873ef31" providerId="LiveId" clId="{549025A9-FFD4-42BE-ABC7-3AD4287FA110}" dt="2021-08-03T16:29:31.970" v="3641" actId="167"/>
          <ac:grpSpMkLst>
            <pc:docMk/>
            <pc:sldMk cId="1817966596" sldId="263"/>
            <ac:grpSpMk id="54" creationId="{4EF9487A-9490-484D-AE62-C6BBCCEBE4CF}"/>
          </ac:grpSpMkLst>
        </pc:grpChg>
        <pc:grpChg chg="mod">
          <ac:chgData name="michael vn" userId="7b75a67b6873ef31" providerId="LiveId" clId="{549025A9-FFD4-42BE-ABC7-3AD4287FA110}" dt="2021-08-03T16:11:12.366" v="3395"/>
          <ac:grpSpMkLst>
            <pc:docMk/>
            <pc:sldMk cId="1817966596" sldId="263"/>
            <ac:grpSpMk id="55" creationId="{1CFE6D0B-D6AB-43FB-B70D-AAFBCCFCE2E4}"/>
          </ac:grpSpMkLst>
        </pc:grpChg>
        <pc:grpChg chg="add mod ord">
          <ac:chgData name="michael vn" userId="7b75a67b6873ef31" providerId="LiveId" clId="{549025A9-FFD4-42BE-ABC7-3AD4287FA110}" dt="2021-08-03T16:29:31.970" v="3641" actId="167"/>
          <ac:grpSpMkLst>
            <pc:docMk/>
            <pc:sldMk cId="1817966596" sldId="263"/>
            <ac:grpSpMk id="60" creationId="{91FE0017-5D68-4239-B34E-834008EC3D78}"/>
          </ac:grpSpMkLst>
        </pc:grpChg>
        <pc:grpChg chg="add del mod">
          <ac:chgData name="michael vn" userId="7b75a67b6873ef31" providerId="LiveId" clId="{549025A9-FFD4-42BE-ABC7-3AD4287FA110}" dt="2021-08-30T21:05:33.012" v="13253" actId="478"/>
          <ac:grpSpMkLst>
            <pc:docMk/>
            <pc:sldMk cId="1817966596" sldId="263"/>
            <ac:grpSpMk id="60" creationId="{A137F10C-3DDC-4E7A-BD47-DE1FA12D6D98}"/>
          </ac:grpSpMkLst>
        </pc:grpChg>
        <pc:grpChg chg="mod">
          <ac:chgData name="michael vn" userId="7b75a67b6873ef31" providerId="LiveId" clId="{549025A9-FFD4-42BE-ABC7-3AD4287FA110}" dt="2021-08-03T16:11:12.366" v="3395"/>
          <ac:grpSpMkLst>
            <pc:docMk/>
            <pc:sldMk cId="1817966596" sldId="263"/>
            <ac:grpSpMk id="61" creationId="{CFA79E36-B945-4007-BAC6-0058BDAADBE6}"/>
          </ac:grpSpMkLst>
        </pc:grpChg>
        <pc:grpChg chg="add mod ord">
          <ac:chgData name="michael vn" userId="7b75a67b6873ef31" providerId="LiveId" clId="{549025A9-FFD4-42BE-ABC7-3AD4287FA110}" dt="2021-08-03T16:29:31.970" v="3641" actId="167"/>
          <ac:grpSpMkLst>
            <pc:docMk/>
            <pc:sldMk cId="1817966596" sldId="263"/>
            <ac:grpSpMk id="66" creationId="{CEA9A908-B462-45A9-BD2E-AB11DC605E93}"/>
          </ac:grpSpMkLst>
        </pc:grpChg>
        <pc:grpChg chg="mod">
          <ac:chgData name="michael vn" userId="7b75a67b6873ef31" providerId="LiveId" clId="{549025A9-FFD4-42BE-ABC7-3AD4287FA110}" dt="2021-08-03T16:11:12.366" v="3395"/>
          <ac:grpSpMkLst>
            <pc:docMk/>
            <pc:sldMk cId="1817966596" sldId="263"/>
            <ac:grpSpMk id="67" creationId="{09FA1EE3-D90E-4536-AA34-B950996E6315}"/>
          </ac:grpSpMkLst>
        </pc:grpChg>
        <pc:grpChg chg="add del mod">
          <ac:chgData name="michael vn" userId="7b75a67b6873ef31" providerId="LiveId" clId="{549025A9-FFD4-42BE-ABC7-3AD4287FA110}" dt="2021-08-30T21:05:33.012" v="13253" actId="478"/>
          <ac:grpSpMkLst>
            <pc:docMk/>
            <pc:sldMk cId="1817966596" sldId="263"/>
            <ac:grpSpMk id="67" creationId="{7203C374-481D-4C63-978C-3F801129B0AB}"/>
          </ac:grpSpMkLst>
        </pc:grpChg>
        <pc:grpChg chg="add mod ord">
          <ac:chgData name="michael vn" userId="7b75a67b6873ef31" providerId="LiveId" clId="{549025A9-FFD4-42BE-ABC7-3AD4287FA110}" dt="2021-08-03T16:29:31.970" v="3641" actId="167"/>
          <ac:grpSpMkLst>
            <pc:docMk/>
            <pc:sldMk cId="1817966596" sldId="263"/>
            <ac:grpSpMk id="72" creationId="{03A5A3EE-7C3D-40D4-BAEB-DD1FF40C7A28}"/>
          </ac:grpSpMkLst>
        </pc:grpChg>
        <pc:grpChg chg="mod">
          <ac:chgData name="michael vn" userId="7b75a67b6873ef31" providerId="LiveId" clId="{549025A9-FFD4-42BE-ABC7-3AD4287FA110}" dt="2021-08-03T16:11:12.366" v="3395"/>
          <ac:grpSpMkLst>
            <pc:docMk/>
            <pc:sldMk cId="1817966596" sldId="263"/>
            <ac:grpSpMk id="73" creationId="{B2F39767-D827-4AC2-B59D-610D67A81411}"/>
          </ac:grpSpMkLst>
        </pc:grpChg>
        <pc:picChg chg="add mod">
          <ac:chgData name="michael vn" userId="7b75a67b6873ef31" providerId="LiveId" clId="{549025A9-FFD4-42BE-ABC7-3AD4287FA110}" dt="2021-08-30T21:24:29.497" v="13425" actId="1038"/>
          <ac:picMkLst>
            <pc:docMk/>
            <pc:sldMk cId="1817966596" sldId="263"/>
            <ac:picMk id="3" creationId="{094FC57E-0E5C-4280-B009-E7C35C29568B}"/>
          </ac:picMkLst>
        </pc:picChg>
        <pc:picChg chg="add mod">
          <ac:chgData name="michael vn" userId="7b75a67b6873ef31" providerId="LiveId" clId="{549025A9-FFD4-42BE-ABC7-3AD4287FA110}" dt="2021-08-30T21:25:15.123" v="13448" actId="1076"/>
          <ac:picMkLst>
            <pc:docMk/>
            <pc:sldMk cId="1817966596" sldId="263"/>
            <ac:picMk id="5" creationId="{F243831C-1C5D-4B67-B5CB-2546BC6CF3C3}"/>
          </ac:picMkLst>
        </pc:picChg>
        <pc:picChg chg="mod">
          <ac:chgData name="michael vn" userId="7b75a67b6873ef31" providerId="LiveId" clId="{549025A9-FFD4-42BE-ABC7-3AD4287FA110}" dt="2021-08-02T14:25:55.340" v="1992"/>
          <ac:picMkLst>
            <pc:docMk/>
            <pc:sldMk cId="1817966596" sldId="263"/>
            <ac:picMk id="6" creationId="{2066A32B-FFBF-4E7F-B298-25C2B0203165}"/>
          </ac:picMkLst>
        </pc:picChg>
        <pc:picChg chg="mod">
          <ac:chgData name="michael vn" userId="7b75a67b6873ef31" providerId="LiveId" clId="{549025A9-FFD4-42BE-ABC7-3AD4287FA110}" dt="2021-08-02T14:25:55.340" v="1992"/>
          <ac:picMkLst>
            <pc:docMk/>
            <pc:sldMk cId="1817966596" sldId="263"/>
            <ac:picMk id="9" creationId="{CFEFA98B-3A1A-48FD-BAB5-C3FE442C2489}"/>
          </ac:picMkLst>
        </pc:picChg>
        <pc:picChg chg="mod">
          <ac:chgData name="michael vn" userId="7b75a67b6873ef31" providerId="LiveId" clId="{549025A9-FFD4-42BE-ABC7-3AD4287FA110}" dt="2021-08-02T14:25:55.340" v="1992"/>
          <ac:picMkLst>
            <pc:docMk/>
            <pc:sldMk cId="1817966596" sldId="263"/>
            <ac:picMk id="12" creationId="{E733EC9A-7935-4330-AE2B-62517A5275E1}"/>
          </ac:picMkLst>
        </pc:picChg>
        <pc:picChg chg="mod">
          <ac:chgData name="michael vn" userId="7b75a67b6873ef31" providerId="LiveId" clId="{549025A9-FFD4-42BE-ABC7-3AD4287FA110}" dt="2021-08-02T14:25:55.340" v="1992"/>
          <ac:picMkLst>
            <pc:docMk/>
            <pc:sldMk cId="1817966596" sldId="263"/>
            <ac:picMk id="15" creationId="{ED56F75B-D934-4A1E-8901-51B2B99C3E43}"/>
          </ac:picMkLst>
        </pc:picChg>
        <pc:picChg chg="mod">
          <ac:chgData name="michael vn" userId="7b75a67b6873ef31" providerId="LiveId" clId="{549025A9-FFD4-42BE-ABC7-3AD4287FA110}" dt="2021-08-02T14:25:55.340" v="1992"/>
          <ac:picMkLst>
            <pc:docMk/>
            <pc:sldMk cId="1817966596" sldId="263"/>
            <ac:picMk id="18" creationId="{B34514CC-08D5-4296-9869-975A45CB6005}"/>
          </ac:picMkLst>
        </pc:picChg>
        <pc:picChg chg="mod">
          <ac:chgData name="michael vn" userId="7b75a67b6873ef31" providerId="LiveId" clId="{549025A9-FFD4-42BE-ABC7-3AD4287FA110}" dt="2021-08-02T14:25:55.340" v="1992"/>
          <ac:picMkLst>
            <pc:docMk/>
            <pc:sldMk cId="1817966596" sldId="263"/>
            <ac:picMk id="21" creationId="{0AC08354-22BC-4634-BD1C-996095224DE9}"/>
          </ac:picMkLst>
        </pc:picChg>
        <pc:picChg chg="mod">
          <ac:chgData name="michael vn" userId="7b75a67b6873ef31" providerId="LiveId" clId="{549025A9-FFD4-42BE-ABC7-3AD4287FA110}" dt="2021-08-02T14:25:55.340" v="1992"/>
          <ac:picMkLst>
            <pc:docMk/>
            <pc:sldMk cId="1817966596" sldId="263"/>
            <ac:picMk id="24" creationId="{44217F8D-E172-4233-A975-433C473211CD}"/>
          </ac:picMkLst>
        </pc:picChg>
        <pc:picChg chg="add del mod">
          <ac:chgData name="michael vn" userId="7b75a67b6873ef31" providerId="LiveId" clId="{549025A9-FFD4-42BE-ABC7-3AD4287FA110}" dt="2021-08-03T16:11:12.187" v="3394" actId="478"/>
          <ac:picMkLst>
            <pc:docMk/>
            <pc:sldMk cId="1817966596" sldId="263"/>
            <ac:picMk id="26" creationId="{89891932-47F7-4645-B56C-A57BFEA72586}"/>
          </ac:picMkLst>
        </pc:picChg>
        <pc:picChg chg="add del mod">
          <ac:chgData name="michael vn" userId="7b75a67b6873ef31" providerId="LiveId" clId="{549025A9-FFD4-42BE-ABC7-3AD4287FA110}" dt="2021-08-03T16:11:12.187" v="3394" actId="478"/>
          <ac:picMkLst>
            <pc:docMk/>
            <pc:sldMk cId="1817966596" sldId="263"/>
            <ac:picMk id="27" creationId="{CDD1D24F-667A-4863-918F-7E25D80C15F2}"/>
          </ac:picMkLst>
        </pc:picChg>
        <pc:picChg chg="add del mod">
          <ac:chgData name="michael vn" userId="7b75a67b6873ef31" providerId="LiveId" clId="{549025A9-FFD4-42BE-ABC7-3AD4287FA110}" dt="2021-08-03T16:11:12.187" v="3394" actId="478"/>
          <ac:picMkLst>
            <pc:docMk/>
            <pc:sldMk cId="1817966596" sldId="263"/>
            <ac:picMk id="28" creationId="{0319A6E7-52D7-4455-BED5-2519E3AB4428}"/>
          </ac:picMkLst>
        </pc:picChg>
        <pc:picChg chg="add del mod">
          <ac:chgData name="michael vn" userId="7b75a67b6873ef31" providerId="LiveId" clId="{549025A9-FFD4-42BE-ABC7-3AD4287FA110}" dt="2021-08-03T16:11:12.187" v="3394" actId="478"/>
          <ac:picMkLst>
            <pc:docMk/>
            <pc:sldMk cId="1817966596" sldId="263"/>
            <ac:picMk id="29" creationId="{E328D7FB-F309-493F-BFAD-081927977A51}"/>
          </ac:picMkLst>
        </pc:picChg>
        <pc:picChg chg="add del mod">
          <ac:chgData name="michael vn" userId="7b75a67b6873ef31" providerId="LiveId" clId="{549025A9-FFD4-42BE-ABC7-3AD4287FA110}" dt="2021-08-03T16:11:12.187" v="3394" actId="478"/>
          <ac:picMkLst>
            <pc:docMk/>
            <pc:sldMk cId="1817966596" sldId="263"/>
            <ac:picMk id="30" creationId="{6F342481-F08B-4FF3-A623-78B3F551C8F2}"/>
          </ac:picMkLst>
        </pc:picChg>
        <pc:picChg chg="add del mod">
          <ac:chgData name="michael vn" userId="7b75a67b6873ef31" providerId="LiveId" clId="{549025A9-FFD4-42BE-ABC7-3AD4287FA110}" dt="2021-08-02T16:37:50.734" v="2586" actId="478"/>
          <ac:picMkLst>
            <pc:docMk/>
            <pc:sldMk cId="1817966596" sldId="263"/>
            <ac:picMk id="31" creationId="{A1316B3A-62F0-4A26-8F09-D6F50F285EA8}"/>
          </ac:picMkLst>
        </pc:picChg>
        <pc:picChg chg="add del mod">
          <ac:chgData name="michael vn" userId="7b75a67b6873ef31" providerId="LiveId" clId="{549025A9-FFD4-42BE-ABC7-3AD4287FA110}" dt="2021-08-03T16:11:12.187" v="3394" actId="478"/>
          <ac:picMkLst>
            <pc:docMk/>
            <pc:sldMk cId="1817966596" sldId="263"/>
            <ac:picMk id="32" creationId="{97FF52FE-0195-4806-B378-240F0C2677DE}"/>
          </ac:picMkLst>
        </pc:picChg>
        <pc:picChg chg="add del mod">
          <ac:chgData name="michael vn" userId="7b75a67b6873ef31" providerId="LiveId" clId="{549025A9-FFD4-42BE-ABC7-3AD4287FA110}" dt="2021-08-03T16:11:12.187" v="3394" actId="478"/>
          <ac:picMkLst>
            <pc:docMk/>
            <pc:sldMk cId="1817966596" sldId="263"/>
            <ac:picMk id="33" creationId="{31F36CEE-9D93-43DB-895D-8890AE4B7002}"/>
          </ac:picMkLst>
        </pc:picChg>
        <pc:picChg chg="mod">
          <ac:chgData name="michael vn" userId="7b75a67b6873ef31" providerId="LiveId" clId="{549025A9-FFD4-42BE-ABC7-3AD4287FA110}" dt="2021-08-02T16:37:50.988" v="2587"/>
          <ac:picMkLst>
            <pc:docMk/>
            <pc:sldMk cId="1817966596" sldId="263"/>
            <ac:picMk id="36" creationId="{EBDB073C-823E-4ADE-BDF5-0886204DDFAA}"/>
          </ac:picMkLst>
        </pc:picChg>
        <pc:picChg chg="mod">
          <ac:chgData name="michael vn" userId="7b75a67b6873ef31" providerId="LiveId" clId="{549025A9-FFD4-42BE-ABC7-3AD4287FA110}" dt="2021-08-03T16:45:07.720" v="3993" actId="207"/>
          <ac:picMkLst>
            <pc:docMk/>
            <pc:sldMk cId="1817966596" sldId="263"/>
            <ac:picMk id="38" creationId="{236CB575-9512-4E0B-A61B-81FD379B5BFA}"/>
          </ac:picMkLst>
        </pc:picChg>
        <pc:picChg chg="mod">
          <ac:chgData name="michael vn" userId="7b75a67b6873ef31" providerId="LiveId" clId="{549025A9-FFD4-42BE-ABC7-3AD4287FA110}" dt="2021-08-03T16:45:05.922" v="3992" actId="207"/>
          <ac:picMkLst>
            <pc:docMk/>
            <pc:sldMk cId="1817966596" sldId="263"/>
            <ac:picMk id="44" creationId="{C0AEFA71-5E08-4E03-941A-303804882918}"/>
          </ac:picMkLst>
        </pc:picChg>
        <pc:picChg chg="mod">
          <ac:chgData name="michael vn" userId="7b75a67b6873ef31" providerId="LiveId" clId="{549025A9-FFD4-42BE-ABC7-3AD4287FA110}" dt="2021-08-03T16:45:02.959" v="3991" actId="207"/>
          <ac:picMkLst>
            <pc:docMk/>
            <pc:sldMk cId="1817966596" sldId="263"/>
            <ac:picMk id="50" creationId="{FEFC06F4-2B6C-451E-A6B0-22C61E3BB2F3}"/>
          </ac:picMkLst>
        </pc:picChg>
        <pc:picChg chg="mod">
          <ac:chgData name="michael vn" userId="7b75a67b6873ef31" providerId="LiveId" clId="{549025A9-FFD4-42BE-ABC7-3AD4287FA110}" dt="2021-08-03T16:11:12.366" v="3395"/>
          <ac:picMkLst>
            <pc:docMk/>
            <pc:sldMk cId="1817966596" sldId="263"/>
            <ac:picMk id="56" creationId="{8FBAE784-26C3-41D9-8D45-FAF7709273CD}"/>
          </ac:picMkLst>
        </pc:picChg>
        <pc:picChg chg="mod">
          <ac:chgData name="michael vn" userId="7b75a67b6873ef31" providerId="LiveId" clId="{549025A9-FFD4-42BE-ABC7-3AD4287FA110}" dt="2021-08-03T16:11:12.366" v="3395"/>
          <ac:picMkLst>
            <pc:docMk/>
            <pc:sldMk cId="1817966596" sldId="263"/>
            <ac:picMk id="62" creationId="{CB8E4C0A-3071-4F86-8CB8-A56C0F7A5A77}"/>
          </ac:picMkLst>
        </pc:picChg>
        <pc:picChg chg="mod">
          <ac:chgData name="michael vn" userId="7b75a67b6873ef31" providerId="LiveId" clId="{549025A9-FFD4-42BE-ABC7-3AD4287FA110}" dt="2021-08-03T16:11:12.366" v="3395"/>
          <ac:picMkLst>
            <pc:docMk/>
            <pc:sldMk cId="1817966596" sldId="263"/>
            <ac:picMk id="74" creationId="{DDB21073-4F6F-4E9C-B403-F1B685714EA0}"/>
          </ac:picMkLst>
        </pc:picChg>
        <pc:picChg chg="add mod">
          <ac:chgData name="michael vn" userId="7b75a67b6873ef31" providerId="LiveId" clId="{549025A9-FFD4-42BE-ABC7-3AD4287FA110}" dt="2021-08-03T16:19:58.694" v="3496" actId="14861"/>
          <ac:picMkLst>
            <pc:docMk/>
            <pc:sldMk cId="1817966596" sldId="263"/>
            <ac:picMk id="79" creationId="{FD6DF358-FD16-4A16-8B1E-3A0B39590930}"/>
          </ac:picMkLst>
        </pc:picChg>
        <pc:picChg chg="add mod">
          <ac:chgData name="michael vn" userId="7b75a67b6873ef31" providerId="LiveId" clId="{549025A9-FFD4-42BE-ABC7-3AD4287FA110}" dt="2021-08-03T16:11:29.772" v="3398" actId="2084"/>
          <ac:picMkLst>
            <pc:docMk/>
            <pc:sldMk cId="1817966596" sldId="263"/>
            <ac:picMk id="80" creationId="{371066A4-B40B-4AF4-8A21-02F511519D5F}"/>
          </ac:picMkLst>
        </pc:picChg>
        <pc:picChg chg="add mod">
          <ac:chgData name="michael vn" userId="7b75a67b6873ef31" providerId="LiveId" clId="{549025A9-FFD4-42BE-ABC7-3AD4287FA110}" dt="2021-08-03T16:19:58.694" v="3496" actId="14861"/>
          <ac:picMkLst>
            <pc:docMk/>
            <pc:sldMk cId="1817966596" sldId="263"/>
            <ac:picMk id="81" creationId="{D66E1F7C-5D05-4486-A695-DA0F260FD476}"/>
          </ac:picMkLst>
        </pc:picChg>
        <pc:picChg chg="add del mod">
          <ac:chgData name="michael vn" userId="7b75a67b6873ef31" providerId="LiveId" clId="{549025A9-FFD4-42BE-ABC7-3AD4287FA110}" dt="2021-08-03T16:26:16.518" v="3560" actId="478"/>
          <ac:picMkLst>
            <pc:docMk/>
            <pc:sldMk cId="1817966596" sldId="263"/>
            <ac:picMk id="82" creationId="{D1000029-BF25-417E-BE73-D16A2E776CA0}"/>
          </ac:picMkLst>
        </pc:picChg>
        <pc:picChg chg="add mod">
          <ac:chgData name="michael vn" userId="7b75a67b6873ef31" providerId="LiveId" clId="{549025A9-FFD4-42BE-ABC7-3AD4287FA110}" dt="2021-08-30T21:25:15.123" v="13448" actId="1076"/>
          <ac:picMkLst>
            <pc:docMk/>
            <pc:sldMk cId="1817966596" sldId="263"/>
            <ac:picMk id="82" creationId="{EFF59630-5408-48B2-B5F5-17EC251E0810}"/>
          </ac:picMkLst>
        </pc:picChg>
        <pc:picChg chg="add mod">
          <ac:chgData name="michael vn" userId="7b75a67b6873ef31" providerId="LiveId" clId="{549025A9-FFD4-42BE-ABC7-3AD4287FA110}" dt="2021-08-03T16:19:58.694" v="3496" actId="14861"/>
          <ac:picMkLst>
            <pc:docMk/>
            <pc:sldMk cId="1817966596" sldId="263"/>
            <ac:picMk id="83" creationId="{BDF79FCE-9B39-4384-97AC-07CD300D4617}"/>
          </ac:picMkLst>
        </pc:picChg>
        <pc:picChg chg="add mod">
          <ac:chgData name="michael vn" userId="7b75a67b6873ef31" providerId="LiveId" clId="{549025A9-FFD4-42BE-ABC7-3AD4287FA110}" dt="2021-08-03T16:19:58.694" v="3496" actId="14861"/>
          <ac:picMkLst>
            <pc:docMk/>
            <pc:sldMk cId="1817966596" sldId="263"/>
            <ac:picMk id="84" creationId="{AE56E0BD-1F42-47E6-8575-F7F56EB599D5}"/>
          </ac:picMkLst>
        </pc:picChg>
        <pc:picChg chg="add mod">
          <ac:chgData name="michael vn" userId="7b75a67b6873ef31" providerId="LiveId" clId="{549025A9-FFD4-42BE-ABC7-3AD4287FA110}" dt="2021-08-03T16:19:58.694" v="3496" actId="14861"/>
          <ac:picMkLst>
            <pc:docMk/>
            <pc:sldMk cId="1817966596" sldId="263"/>
            <ac:picMk id="85" creationId="{121119EB-CD69-410D-B1D1-86413FB50838}"/>
          </ac:picMkLst>
        </pc:picChg>
        <pc:picChg chg="add mod">
          <ac:chgData name="michael vn" userId="7b75a67b6873ef31" providerId="LiveId" clId="{549025A9-FFD4-42BE-ABC7-3AD4287FA110}" dt="2021-08-03T16:26:16.726" v="3561"/>
          <ac:picMkLst>
            <pc:docMk/>
            <pc:sldMk cId="1817966596" sldId="263"/>
            <ac:picMk id="86" creationId="{D3385067-05EC-4BD7-9577-56BE475BD2DD}"/>
          </ac:picMkLst>
        </pc:picChg>
        <pc:picChg chg="add del mod">
          <ac:chgData name="michael vn" userId="7b75a67b6873ef31" providerId="LiveId" clId="{549025A9-FFD4-42BE-ABC7-3AD4287FA110}" dt="2021-08-30T21:23:03.765" v="13377" actId="478"/>
          <ac:picMkLst>
            <pc:docMk/>
            <pc:sldMk cId="1817966596" sldId="263"/>
            <ac:picMk id="88" creationId="{D5ACF7C5-1323-43C3-A61B-A1EC48B2FA30}"/>
          </ac:picMkLst>
        </pc:picChg>
        <pc:picChg chg="add del mod">
          <ac:chgData name="michael vn" userId="7b75a67b6873ef31" providerId="LiveId" clId="{549025A9-FFD4-42BE-ABC7-3AD4287FA110}" dt="2021-08-30T21:24:33.483" v="13426" actId="478"/>
          <ac:picMkLst>
            <pc:docMk/>
            <pc:sldMk cId="1817966596" sldId="263"/>
            <ac:picMk id="90" creationId="{F3F83948-7243-46B4-B2FD-7DE21DFE86DE}"/>
          </ac:picMkLst>
        </pc:picChg>
        <pc:cxnChg chg="add del mod">
          <ac:chgData name="michael vn" userId="7b75a67b6873ef31" providerId="LiveId" clId="{549025A9-FFD4-42BE-ABC7-3AD4287FA110}" dt="2021-08-30T21:23:01.981" v="13376" actId="478"/>
          <ac:cxnSpMkLst>
            <pc:docMk/>
            <pc:sldMk cId="1817966596" sldId="263"/>
            <ac:cxnSpMk id="9" creationId="{33632AF9-161D-4C1C-85E7-4BDC32AE10C7}"/>
          </ac:cxnSpMkLst>
        </pc:cxnChg>
      </pc:sldChg>
      <pc:sldChg chg="addSp delSp modSp add del mod">
        <pc:chgData name="michael vn" userId="7b75a67b6873ef31" providerId="LiveId" clId="{549025A9-FFD4-42BE-ABC7-3AD4287FA110}" dt="2021-08-02T14:18:54.463" v="1932" actId="47"/>
        <pc:sldMkLst>
          <pc:docMk/>
          <pc:sldMk cId="471125318" sldId="264"/>
        </pc:sldMkLst>
        <pc:picChg chg="del">
          <ac:chgData name="michael vn" userId="7b75a67b6873ef31" providerId="LiveId" clId="{549025A9-FFD4-42BE-ABC7-3AD4287FA110}" dt="2021-08-02T14:16:03.576" v="1923" actId="478"/>
          <ac:picMkLst>
            <pc:docMk/>
            <pc:sldMk cId="471125318" sldId="264"/>
            <ac:picMk id="37" creationId="{27EAE574-B4A2-4A54-A023-ABB529EA21FA}"/>
          </ac:picMkLst>
        </pc:picChg>
        <pc:picChg chg="del">
          <ac:chgData name="michael vn" userId="7b75a67b6873ef31" providerId="LiveId" clId="{549025A9-FFD4-42BE-ABC7-3AD4287FA110}" dt="2021-08-02T14:16:03.576" v="1923" actId="478"/>
          <ac:picMkLst>
            <pc:docMk/>
            <pc:sldMk cId="471125318" sldId="264"/>
            <ac:picMk id="38" creationId="{0E0A1879-0E92-434F-9A05-ACB0CB6D834C}"/>
          </ac:picMkLst>
        </pc:picChg>
        <pc:picChg chg="del">
          <ac:chgData name="michael vn" userId="7b75a67b6873ef31" providerId="LiveId" clId="{549025A9-FFD4-42BE-ABC7-3AD4287FA110}" dt="2021-08-02T14:16:03.576" v="1923" actId="478"/>
          <ac:picMkLst>
            <pc:docMk/>
            <pc:sldMk cId="471125318" sldId="264"/>
            <ac:picMk id="39" creationId="{B8EFCBF2-5F2B-4999-8549-F32FB2766BC4}"/>
          </ac:picMkLst>
        </pc:picChg>
        <pc:picChg chg="del">
          <ac:chgData name="michael vn" userId="7b75a67b6873ef31" providerId="LiveId" clId="{549025A9-FFD4-42BE-ABC7-3AD4287FA110}" dt="2021-08-02T14:16:03.576" v="1923" actId="478"/>
          <ac:picMkLst>
            <pc:docMk/>
            <pc:sldMk cId="471125318" sldId="264"/>
            <ac:picMk id="40" creationId="{CAA0470E-9B0E-4F1E-A3A8-B6F44FF0DFF1}"/>
          </ac:picMkLst>
        </pc:picChg>
        <pc:picChg chg="del">
          <ac:chgData name="michael vn" userId="7b75a67b6873ef31" providerId="LiveId" clId="{549025A9-FFD4-42BE-ABC7-3AD4287FA110}" dt="2021-08-02T14:16:03.576" v="1923" actId="478"/>
          <ac:picMkLst>
            <pc:docMk/>
            <pc:sldMk cId="471125318" sldId="264"/>
            <ac:picMk id="41" creationId="{404446E4-C29B-485F-B9CF-83068A8085BF}"/>
          </ac:picMkLst>
        </pc:picChg>
        <pc:picChg chg="del">
          <ac:chgData name="michael vn" userId="7b75a67b6873ef31" providerId="LiveId" clId="{549025A9-FFD4-42BE-ABC7-3AD4287FA110}" dt="2021-08-02T14:16:03.576" v="1923" actId="478"/>
          <ac:picMkLst>
            <pc:docMk/>
            <pc:sldMk cId="471125318" sldId="264"/>
            <ac:picMk id="42" creationId="{75DD8693-02C3-468B-AF3E-237B4EFDB23F}"/>
          </ac:picMkLst>
        </pc:picChg>
        <pc:picChg chg="add mod">
          <ac:chgData name="michael vn" userId="7b75a67b6873ef31" providerId="LiveId" clId="{549025A9-FFD4-42BE-ABC7-3AD4287FA110}" dt="2021-08-02T14:16:03.737" v="1924"/>
          <ac:picMkLst>
            <pc:docMk/>
            <pc:sldMk cId="471125318" sldId="264"/>
            <ac:picMk id="43" creationId="{E26C52B8-EDFF-4ACF-86E9-30A9739FCA26}"/>
          </ac:picMkLst>
        </pc:picChg>
        <pc:picChg chg="add mod">
          <ac:chgData name="michael vn" userId="7b75a67b6873ef31" providerId="LiveId" clId="{549025A9-FFD4-42BE-ABC7-3AD4287FA110}" dt="2021-08-02T14:16:03.737" v="1924"/>
          <ac:picMkLst>
            <pc:docMk/>
            <pc:sldMk cId="471125318" sldId="264"/>
            <ac:picMk id="44" creationId="{7F6EC70C-FBCF-45E1-B2CB-05EEEDB0164B}"/>
          </ac:picMkLst>
        </pc:picChg>
        <pc:picChg chg="add mod">
          <ac:chgData name="michael vn" userId="7b75a67b6873ef31" providerId="LiveId" clId="{549025A9-FFD4-42BE-ABC7-3AD4287FA110}" dt="2021-08-02T14:16:03.737" v="1924"/>
          <ac:picMkLst>
            <pc:docMk/>
            <pc:sldMk cId="471125318" sldId="264"/>
            <ac:picMk id="45" creationId="{A3E29591-3541-41B4-BD51-AC3EF2A472B0}"/>
          </ac:picMkLst>
        </pc:picChg>
        <pc:picChg chg="add mod">
          <ac:chgData name="michael vn" userId="7b75a67b6873ef31" providerId="LiveId" clId="{549025A9-FFD4-42BE-ABC7-3AD4287FA110}" dt="2021-08-02T14:16:03.737" v="1924"/>
          <ac:picMkLst>
            <pc:docMk/>
            <pc:sldMk cId="471125318" sldId="264"/>
            <ac:picMk id="46" creationId="{F39F7174-55E2-4EFE-BB28-B294A1577302}"/>
          </ac:picMkLst>
        </pc:picChg>
        <pc:picChg chg="add mod">
          <ac:chgData name="michael vn" userId="7b75a67b6873ef31" providerId="LiveId" clId="{549025A9-FFD4-42BE-ABC7-3AD4287FA110}" dt="2021-08-02T14:16:03.737" v="1924"/>
          <ac:picMkLst>
            <pc:docMk/>
            <pc:sldMk cId="471125318" sldId="264"/>
            <ac:picMk id="47" creationId="{8F5C07E3-0818-4AB0-B7BA-A4BC928A97AE}"/>
          </ac:picMkLst>
        </pc:picChg>
        <pc:picChg chg="add mod">
          <ac:chgData name="michael vn" userId="7b75a67b6873ef31" providerId="LiveId" clId="{549025A9-FFD4-42BE-ABC7-3AD4287FA110}" dt="2021-08-02T14:16:03.737" v="1924"/>
          <ac:picMkLst>
            <pc:docMk/>
            <pc:sldMk cId="471125318" sldId="264"/>
            <ac:picMk id="48" creationId="{0E38AE06-5B10-4C63-8994-4493593E2921}"/>
          </ac:picMkLst>
        </pc:picChg>
      </pc:sldChg>
      <pc:sldChg chg="addSp delSp modSp add mod modTransition setBg modAnim">
        <pc:chgData name="michael vn" userId="7b75a67b6873ef31" providerId="LiveId" clId="{549025A9-FFD4-42BE-ABC7-3AD4287FA110}" dt="2021-08-30T21:57:51.636" v="13956"/>
        <pc:sldMkLst>
          <pc:docMk/>
          <pc:sldMk cId="888895992" sldId="264"/>
        </pc:sldMkLst>
        <pc:spChg chg="del">
          <ac:chgData name="michael vn" userId="7b75a67b6873ef31" providerId="LiveId" clId="{549025A9-FFD4-42BE-ABC7-3AD4287FA110}" dt="2021-08-02T14:26:49.632" v="2001" actId="478"/>
          <ac:spMkLst>
            <pc:docMk/>
            <pc:sldMk cId="888895992" sldId="264"/>
            <ac:spMk id="2" creationId="{E11074C5-EFDD-43C8-97C0-4F9386BCD41F}"/>
          </ac:spMkLst>
        </pc:spChg>
        <pc:spChg chg="del">
          <ac:chgData name="michael vn" userId="7b75a67b6873ef31" providerId="LiveId" clId="{549025A9-FFD4-42BE-ABC7-3AD4287FA110}" dt="2021-08-02T14:26:49.632" v="2001" actId="478"/>
          <ac:spMkLst>
            <pc:docMk/>
            <pc:sldMk cId="888895992" sldId="264"/>
            <ac:spMk id="3" creationId="{115311EF-0D41-474D-BBEE-BC372CF2850D}"/>
          </ac:spMkLst>
        </pc:spChg>
        <pc:spChg chg="mod">
          <ac:chgData name="michael vn" userId="7b75a67b6873ef31" providerId="LiveId" clId="{549025A9-FFD4-42BE-ABC7-3AD4287FA110}" dt="2021-08-02T14:26:49.882" v="2002"/>
          <ac:spMkLst>
            <pc:docMk/>
            <pc:sldMk cId="888895992" sldId="264"/>
            <ac:spMk id="5" creationId="{A9AEA414-1A32-4B4A-8992-CE989C791DC3}"/>
          </ac:spMkLst>
        </pc:spChg>
        <pc:spChg chg="mod">
          <ac:chgData name="michael vn" userId="7b75a67b6873ef31" providerId="LiveId" clId="{549025A9-FFD4-42BE-ABC7-3AD4287FA110}" dt="2021-08-02T14:26:49.882" v="2002"/>
          <ac:spMkLst>
            <pc:docMk/>
            <pc:sldMk cId="888895992" sldId="264"/>
            <ac:spMk id="8" creationId="{94267DB0-F474-4E70-8BFF-3C9FE1AC0B42}"/>
          </ac:spMkLst>
        </pc:spChg>
        <pc:spChg chg="mod">
          <ac:chgData name="michael vn" userId="7b75a67b6873ef31" providerId="LiveId" clId="{549025A9-FFD4-42BE-ABC7-3AD4287FA110}" dt="2021-08-02T14:26:49.882" v="2002"/>
          <ac:spMkLst>
            <pc:docMk/>
            <pc:sldMk cId="888895992" sldId="264"/>
            <ac:spMk id="11" creationId="{06D66AA3-C2CB-4859-AD40-35315166480D}"/>
          </ac:spMkLst>
        </pc:spChg>
        <pc:spChg chg="mod">
          <ac:chgData name="michael vn" userId="7b75a67b6873ef31" providerId="LiveId" clId="{549025A9-FFD4-42BE-ABC7-3AD4287FA110}" dt="2021-08-02T14:26:49.882" v="2002"/>
          <ac:spMkLst>
            <pc:docMk/>
            <pc:sldMk cId="888895992" sldId="264"/>
            <ac:spMk id="14" creationId="{14C995DD-1979-4737-BC60-ED9CF5756632}"/>
          </ac:spMkLst>
        </pc:spChg>
        <pc:spChg chg="mod">
          <ac:chgData name="michael vn" userId="7b75a67b6873ef31" providerId="LiveId" clId="{549025A9-FFD4-42BE-ABC7-3AD4287FA110}" dt="2021-08-02T14:26:49.882" v="2002"/>
          <ac:spMkLst>
            <pc:docMk/>
            <pc:sldMk cId="888895992" sldId="264"/>
            <ac:spMk id="17" creationId="{F1672718-CE75-40E9-925A-53F0F640B24D}"/>
          </ac:spMkLst>
        </pc:spChg>
        <pc:spChg chg="mod">
          <ac:chgData name="michael vn" userId="7b75a67b6873ef31" providerId="LiveId" clId="{549025A9-FFD4-42BE-ABC7-3AD4287FA110}" dt="2021-08-02T14:26:49.882" v="2002"/>
          <ac:spMkLst>
            <pc:docMk/>
            <pc:sldMk cId="888895992" sldId="264"/>
            <ac:spMk id="20" creationId="{30C483C5-7BFA-472A-B978-B113566B7111}"/>
          </ac:spMkLst>
        </pc:spChg>
        <pc:spChg chg="mod">
          <ac:chgData name="michael vn" userId="7b75a67b6873ef31" providerId="LiveId" clId="{549025A9-FFD4-42BE-ABC7-3AD4287FA110}" dt="2021-08-02T14:26:49.882" v="2002"/>
          <ac:spMkLst>
            <pc:docMk/>
            <pc:sldMk cId="888895992" sldId="264"/>
            <ac:spMk id="23" creationId="{1410AC4E-B967-4ED7-A096-4A8AD108C98B}"/>
          </ac:spMkLst>
        </pc:spChg>
        <pc:spChg chg="add del mod">
          <ac:chgData name="michael vn" userId="7b75a67b6873ef31" providerId="LiveId" clId="{549025A9-FFD4-42BE-ABC7-3AD4287FA110}" dt="2021-08-03T16:12:03.196" v="3402" actId="478"/>
          <ac:spMkLst>
            <pc:docMk/>
            <pc:sldMk cId="888895992" sldId="264"/>
            <ac:spMk id="25" creationId="{DD9E3A60-9C41-4511-8214-728ED23EDE10}"/>
          </ac:spMkLst>
        </pc:spChg>
        <pc:spChg chg="mod">
          <ac:chgData name="michael vn" userId="7b75a67b6873ef31" providerId="LiveId" clId="{549025A9-FFD4-42BE-ABC7-3AD4287FA110}" dt="2021-08-02T16:37:54.313" v="2589"/>
          <ac:spMkLst>
            <pc:docMk/>
            <pc:sldMk cId="888895992" sldId="264"/>
            <ac:spMk id="37" creationId="{8471674D-0776-4C22-A0FF-18B581F8CC4E}"/>
          </ac:spMkLst>
        </pc:spChg>
        <pc:spChg chg="mod">
          <ac:chgData name="michael vn" userId="7b75a67b6873ef31" providerId="LiveId" clId="{549025A9-FFD4-42BE-ABC7-3AD4287FA110}" dt="2021-08-03T16:12:03.416" v="3403"/>
          <ac:spMkLst>
            <pc:docMk/>
            <pc:sldMk cId="888895992" sldId="264"/>
            <ac:spMk id="41" creationId="{C7C5CBB0-A5CD-4823-954B-53BC04BCCFE8}"/>
          </ac:spMkLst>
        </pc:spChg>
        <pc:spChg chg="mod">
          <ac:chgData name="michael vn" userId="7b75a67b6873ef31" providerId="LiveId" clId="{549025A9-FFD4-42BE-ABC7-3AD4287FA110}" dt="2021-08-03T16:12:03.416" v="3403"/>
          <ac:spMkLst>
            <pc:docMk/>
            <pc:sldMk cId="888895992" sldId="264"/>
            <ac:spMk id="42" creationId="{7088A400-17CB-4A71-B8A0-5FD8D6BACC4E}"/>
          </ac:spMkLst>
        </pc:spChg>
        <pc:spChg chg="mod">
          <ac:chgData name="michael vn" userId="7b75a67b6873ef31" providerId="LiveId" clId="{549025A9-FFD4-42BE-ABC7-3AD4287FA110}" dt="2021-08-03T16:12:03.416" v="3403"/>
          <ac:spMkLst>
            <pc:docMk/>
            <pc:sldMk cId="888895992" sldId="264"/>
            <ac:spMk id="43" creationId="{0CC333F6-99BD-40B4-818B-5B1BD7840A7A}"/>
          </ac:spMkLst>
        </pc:spChg>
        <pc:spChg chg="mod">
          <ac:chgData name="michael vn" userId="7b75a67b6873ef31" providerId="LiveId" clId="{549025A9-FFD4-42BE-ABC7-3AD4287FA110}" dt="2021-08-03T16:12:03.416" v="3403"/>
          <ac:spMkLst>
            <pc:docMk/>
            <pc:sldMk cId="888895992" sldId="264"/>
            <ac:spMk id="47" creationId="{89478729-9DE1-49CE-901A-16548E1D1211}"/>
          </ac:spMkLst>
        </pc:spChg>
        <pc:spChg chg="mod">
          <ac:chgData name="michael vn" userId="7b75a67b6873ef31" providerId="LiveId" clId="{549025A9-FFD4-42BE-ABC7-3AD4287FA110}" dt="2021-08-03T16:12:03.416" v="3403"/>
          <ac:spMkLst>
            <pc:docMk/>
            <pc:sldMk cId="888895992" sldId="264"/>
            <ac:spMk id="48" creationId="{DF329EC1-CB21-476D-99FF-C59C5D59F3A6}"/>
          </ac:spMkLst>
        </pc:spChg>
        <pc:spChg chg="mod">
          <ac:chgData name="michael vn" userId="7b75a67b6873ef31" providerId="LiveId" clId="{549025A9-FFD4-42BE-ABC7-3AD4287FA110}" dt="2021-08-03T16:12:03.416" v="3403"/>
          <ac:spMkLst>
            <pc:docMk/>
            <pc:sldMk cId="888895992" sldId="264"/>
            <ac:spMk id="49" creationId="{7717E75C-9156-460A-A19C-379D038555AE}"/>
          </ac:spMkLst>
        </pc:spChg>
        <pc:spChg chg="mod">
          <ac:chgData name="michael vn" userId="7b75a67b6873ef31" providerId="LiveId" clId="{549025A9-FFD4-42BE-ABC7-3AD4287FA110}" dt="2021-08-03T16:12:03.416" v="3403"/>
          <ac:spMkLst>
            <pc:docMk/>
            <pc:sldMk cId="888895992" sldId="264"/>
            <ac:spMk id="53" creationId="{8D827AAA-3D5C-4EA1-AEAE-571AECCEE187}"/>
          </ac:spMkLst>
        </pc:spChg>
        <pc:spChg chg="mod">
          <ac:chgData name="michael vn" userId="7b75a67b6873ef31" providerId="LiveId" clId="{549025A9-FFD4-42BE-ABC7-3AD4287FA110}" dt="2021-08-03T16:12:03.416" v="3403"/>
          <ac:spMkLst>
            <pc:docMk/>
            <pc:sldMk cId="888895992" sldId="264"/>
            <ac:spMk id="54" creationId="{926E1C27-F375-4D9B-A83F-46F5D5031C40}"/>
          </ac:spMkLst>
        </pc:spChg>
        <pc:spChg chg="mod">
          <ac:chgData name="michael vn" userId="7b75a67b6873ef31" providerId="LiveId" clId="{549025A9-FFD4-42BE-ABC7-3AD4287FA110}" dt="2021-08-03T16:12:03.416" v="3403"/>
          <ac:spMkLst>
            <pc:docMk/>
            <pc:sldMk cId="888895992" sldId="264"/>
            <ac:spMk id="55" creationId="{77396FEA-B358-4142-8944-2F6E4963715A}"/>
          </ac:spMkLst>
        </pc:spChg>
        <pc:spChg chg="mod">
          <ac:chgData name="michael vn" userId="7b75a67b6873ef31" providerId="LiveId" clId="{549025A9-FFD4-42BE-ABC7-3AD4287FA110}" dt="2021-08-03T16:12:03.416" v="3403"/>
          <ac:spMkLst>
            <pc:docMk/>
            <pc:sldMk cId="888895992" sldId="264"/>
            <ac:spMk id="59" creationId="{55D39AAB-1352-42F0-A476-C670335B9190}"/>
          </ac:spMkLst>
        </pc:spChg>
        <pc:spChg chg="mod">
          <ac:chgData name="michael vn" userId="7b75a67b6873ef31" providerId="LiveId" clId="{549025A9-FFD4-42BE-ABC7-3AD4287FA110}" dt="2021-08-03T16:12:03.416" v="3403"/>
          <ac:spMkLst>
            <pc:docMk/>
            <pc:sldMk cId="888895992" sldId="264"/>
            <ac:spMk id="60" creationId="{91F32DC7-3271-4412-99A3-1F5E6DD308F8}"/>
          </ac:spMkLst>
        </pc:spChg>
        <pc:spChg chg="mod">
          <ac:chgData name="michael vn" userId="7b75a67b6873ef31" providerId="LiveId" clId="{549025A9-FFD4-42BE-ABC7-3AD4287FA110}" dt="2021-08-03T16:12:03.416" v="3403"/>
          <ac:spMkLst>
            <pc:docMk/>
            <pc:sldMk cId="888895992" sldId="264"/>
            <ac:spMk id="61" creationId="{5A7EC656-341C-42B3-BD05-94B33EC8B0DE}"/>
          </ac:spMkLst>
        </pc:spChg>
        <pc:spChg chg="mod">
          <ac:chgData name="michael vn" userId="7b75a67b6873ef31" providerId="LiveId" clId="{549025A9-FFD4-42BE-ABC7-3AD4287FA110}" dt="2021-08-03T16:12:03.416" v="3403"/>
          <ac:spMkLst>
            <pc:docMk/>
            <pc:sldMk cId="888895992" sldId="264"/>
            <ac:spMk id="65" creationId="{E54384B2-4C9A-4C89-A14F-252149C452F5}"/>
          </ac:spMkLst>
        </pc:spChg>
        <pc:spChg chg="mod">
          <ac:chgData name="michael vn" userId="7b75a67b6873ef31" providerId="LiveId" clId="{549025A9-FFD4-42BE-ABC7-3AD4287FA110}" dt="2021-08-03T16:12:03.416" v="3403"/>
          <ac:spMkLst>
            <pc:docMk/>
            <pc:sldMk cId="888895992" sldId="264"/>
            <ac:spMk id="66" creationId="{A4AB8F60-ED38-4675-9613-3349F48E504E}"/>
          </ac:spMkLst>
        </pc:spChg>
        <pc:spChg chg="mod">
          <ac:chgData name="michael vn" userId="7b75a67b6873ef31" providerId="LiveId" clId="{549025A9-FFD4-42BE-ABC7-3AD4287FA110}" dt="2021-08-03T16:12:03.416" v="3403"/>
          <ac:spMkLst>
            <pc:docMk/>
            <pc:sldMk cId="888895992" sldId="264"/>
            <ac:spMk id="67" creationId="{F645FE59-75B7-4D18-93A7-CFA47D37DB34}"/>
          </ac:spMkLst>
        </pc:spChg>
        <pc:spChg chg="mod">
          <ac:chgData name="michael vn" userId="7b75a67b6873ef31" providerId="LiveId" clId="{549025A9-FFD4-42BE-ABC7-3AD4287FA110}" dt="2021-08-03T16:36:17.051" v="3741" actId="207"/>
          <ac:spMkLst>
            <pc:docMk/>
            <pc:sldMk cId="888895992" sldId="264"/>
            <ac:spMk id="70" creationId="{BAEFE15D-613C-488C-AC15-B64BE9D4A81F}"/>
          </ac:spMkLst>
        </pc:spChg>
        <pc:spChg chg="mod">
          <ac:chgData name="michael vn" userId="7b75a67b6873ef31" providerId="LiveId" clId="{549025A9-FFD4-42BE-ABC7-3AD4287FA110}" dt="2021-08-03T16:12:03.416" v="3403"/>
          <ac:spMkLst>
            <pc:docMk/>
            <pc:sldMk cId="888895992" sldId="264"/>
            <ac:spMk id="71" creationId="{8D89CC16-3823-4D9D-908D-61EAA4625FC7}"/>
          </ac:spMkLst>
        </pc:spChg>
        <pc:spChg chg="mod">
          <ac:chgData name="michael vn" userId="7b75a67b6873ef31" providerId="LiveId" clId="{549025A9-FFD4-42BE-ABC7-3AD4287FA110}" dt="2021-08-03T16:12:03.416" v="3403"/>
          <ac:spMkLst>
            <pc:docMk/>
            <pc:sldMk cId="888895992" sldId="264"/>
            <ac:spMk id="72" creationId="{FD563C84-34C5-499E-9E4E-D1357137B861}"/>
          </ac:spMkLst>
        </pc:spChg>
        <pc:spChg chg="mod">
          <ac:chgData name="michael vn" userId="7b75a67b6873ef31" providerId="LiveId" clId="{549025A9-FFD4-42BE-ABC7-3AD4287FA110}" dt="2021-08-03T16:12:03.416" v="3403"/>
          <ac:spMkLst>
            <pc:docMk/>
            <pc:sldMk cId="888895992" sldId="264"/>
            <ac:spMk id="73" creationId="{71FFFCDF-7654-42F7-9243-4228390974EA}"/>
          </ac:spMkLst>
        </pc:spChg>
        <pc:spChg chg="mod">
          <ac:chgData name="michael vn" userId="7b75a67b6873ef31" providerId="LiveId" clId="{549025A9-FFD4-42BE-ABC7-3AD4287FA110}" dt="2021-08-03T16:12:03.416" v="3403"/>
          <ac:spMkLst>
            <pc:docMk/>
            <pc:sldMk cId="888895992" sldId="264"/>
            <ac:spMk id="77" creationId="{82A87830-792B-428D-95A9-498FF0CED5EA}"/>
          </ac:spMkLst>
        </pc:spChg>
        <pc:spChg chg="mod">
          <ac:chgData name="michael vn" userId="7b75a67b6873ef31" providerId="LiveId" clId="{549025A9-FFD4-42BE-ABC7-3AD4287FA110}" dt="2021-08-03T16:12:03.416" v="3403"/>
          <ac:spMkLst>
            <pc:docMk/>
            <pc:sldMk cId="888895992" sldId="264"/>
            <ac:spMk id="78" creationId="{002CBB7B-93C0-477A-9797-7349E0AFDA7F}"/>
          </ac:spMkLst>
        </pc:spChg>
        <pc:spChg chg="mod">
          <ac:chgData name="michael vn" userId="7b75a67b6873ef31" providerId="LiveId" clId="{549025A9-FFD4-42BE-ABC7-3AD4287FA110}" dt="2021-08-03T16:12:03.416" v="3403"/>
          <ac:spMkLst>
            <pc:docMk/>
            <pc:sldMk cId="888895992" sldId="264"/>
            <ac:spMk id="79" creationId="{C619A5D3-0602-455E-BC6B-041781183190}"/>
          </ac:spMkLst>
        </pc:spChg>
        <pc:spChg chg="add mod">
          <ac:chgData name="michael vn" userId="7b75a67b6873ef31" providerId="LiveId" clId="{549025A9-FFD4-42BE-ABC7-3AD4287FA110}" dt="2021-08-16T21:09:02.810" v="10289"/>
          <ac:spMkLst>
            <pc:docMk/>
            <pc:sldMk cId="888895992" sldId="264"/>
            <ac:spMk id="80" creationId="{82D009C4-FD01-4DF8-A4F4-66BA43ED95FA}"/>
          </ac:spMkLst>
        </pc:spChg>
        <pc:spChg chg="add del mod">
          <ac:chgData name="michael vn" userId="7b75a67b6873ef31" providerId="LiveId" clId="{549025A9-FFD4-42BE-ABC7-3AD4287FA110}" dt="2021-08-03T16:27:40.965" v="3605" actId="478"/>
          <ac:spMkLst>
            <pc:docMk/>
            <pc:sldMk cId="888895992" sldId="264"/>
            <ac:spMk id="80" creationId="{B360445E-A494-4519-8144-BE9748CC3F57}"/>
          </ac:spMkLst>
        </pc:spChg>
        <pc:spChg chg="add del mod">
          <ac:chgData name="michael vn" userId="7b75a67b6873ef31" providerId="LiveId" clId="{549025A9-FFD4-42BE-ABC7-3AD4287FA110}" dt="2021-08-30T21:44:09.151" v="13659" actId="478"/>
          <ac:spMkLst>
            <pc:docMk/>
            <pc:sldMk cId="888895992" sldId="264"/>
            <ac:spMk id="84" creationId="{EA3FA039-FD74-41DB-981F-517605AC5A9B}"/>
          </ac:spMkLst>
        </pc:spChg>
        <pc:spChg chg="add mod ord">
          <ac:chgData name="michael vn" userId="7b75a67b6873ef31" providerId="LiveId" clId="{549025A9-FFD4-42BE-ABC7-3AD4287FA110}" dt="2021-08-03T16:27:54.696" v="3620" actId="1037"/>
          <ac:spMkLst>
            <pc:docMk/>
            <pc:sldMk cId="888895992" sldId="264"/>
            <ac:spMk id="89" creationId="{2478AE39-4C15-468C-BAB5-94D535D3067D}"/>
          </ac:spMkLst>
        </pc:spChg>
        <pc:spChg chg="add del mod">
          <ac:chgData name="michael vn" userId="7b75a67b6873ef31" providerId="LiveId" clId="{549025A9-FFD4-42BE-ABC7-3AD4287FA110}" dt="2021-08-30T21:43:59.597" v="13650" actId="478"/>
          <ac:spMkLst>
            <pc:docMk/>
            <pc:sldMk cId="888895992" sldId="264"/>
            <ac:spMk id="90" creationId="{F59534C4-8BBC-46E5-9FAC-64BD24743736}"/>
          </ac:spMkLst>
        </pc:spChg>
        <pc:spChg chg="add mod">
          <ac:chgData name="michael vn" userId="7b75a67b6873ef31" providerId="LiveId" clId="{549025A9-FFD4-42BE-ABC7-3AD4287FA110}" dt="2021-08-30T21:44:06.242" v="13658" actId="1076"/>
          <ac:spMkLst>
            <pc:docMk/>
            <pc:sldMk cId="888895992" sldId="264"/>
            <ac:spMk id="91" creationId="{55567639-5ED2-4BD5-B667-BC3C0CAD4D07}"/>
          </ac:spMkLst>
        </pc:spChg>
        <pc:spChg chg="mod">
          <ac:chgData name="michael vn" userId="7b75a67b6873ef31" providerId="LiveId" clId="{549025A9-FFD4-42BE-ABC7-3AD4287FA110}" dt="2021-08-30T21:45:06.540" v="13660"/>
          <ac:spMkLst>
            <pc:docMk/>
            <pc:sldMk cId="888895992" sldId="264"/>
            <ac:spMk id="93" creationId="{270D0A17-13E6-4B18-B019-21A48827F284}"/>
          </ac:spMkLst>
        </pc:spChg>
        <pc:spChg chg="mod">
          <ac:chgData name="michael vn" userId="7b75a67b6873ef31" providerId="LiveId" clId="{549025A9-FFD4-42BE-ABC7-3AD4287FA110}" dt="2021-08-30T21:54:23.363" v="13862" actId="207"/>
          <ac:spMkLst>
            <pc:docMk/>
            <pc:sldMk cId="888895992" sldId="264"/>
            <ac:spMk id="94" creationId="{CEA283BA-B29D-4B3F-9F8D-C7FDE8D3A2E0}"/>
          </ac:spMkLst>
        </pc:spChg>
        <pc:spChg chg="mod">
          <ac:chgData name="michael vn" userId="7b75a67b6873ef31" providerId="LiveId" clId="{549025A9-FFD4-42BE-ABC7-3AD4287FA110}" dt="2021-08-30T21:50:47.388" v="13685"/>
          <ac:spMkLst>
            <pc:docMk/>
            <pc:sldMk cId="888895992" sldId="264"/>
            <ac:spMk id="96" creationId="{7B38F76B-275C-4200-90ED-53BAA19F5A87}"/>
          </ac:spMkLst>
        </pc:spChg>
        <pc:spChg chg="mod">
          <ac:chgData name="michael vn" userId="7b75a67b6873ef31" providerId="LiveId" clId="{549025A9-FFD4-42BE-ABC7-3AD4287FA110}" dt="2021-08-30T21:56:25.423" v="13916" actId="3064"/>
          <ac:spMkLst>
            <pc:docMk/>
            <pc:sldMk cId="888895992" sldId="264"/>
            <ac:spMk id="97" creationId="{E5C4F678-5626-4C13-955E-DDBDF06E7E0B}"/>
          </ac:spMkLst>
        </pc:spChg>
        <pc:spChg chg="mod">
          <ac:chgData name="michael vn" userId="7b75a67b6873ef31" providerId="LiveId" clId="{549025A9-FFD4-42BE-ABC7-3AD4287FA110}" dt="2021-08-30T21:54:16.915" v="13861" actId="207"/>
          <ac:spMkLst>
            <pc:docMk/>
            <pc:sldMk cId="888895992" sldId="264"/>
            <ac:spMk id="99" creationId="{6AB464E7-8E3C-4914-9F18-09F90C0C57B4}"/>
          </ac:spMkLst>
        </pc:spChg>
        <pc:spChg chg="mod">
          <ac:chgData name="michael vn" userId="7b75a67b6873ef31" providerId="LiveId" clId="{549025A9-FFD4-42BE-ABC7-3AD4287FA110}" dt="2021-08-30T21:54:25.557" v="13863" actId="207"/>
          <ac:spMkLst>
            <pc:docMk/>
            <pc:sldMk cId="888895992" sldId="264"/>
            <ac:spMk id="100" creationId="{7D379A0C-1F7D-41C8-830D-03E9ADE33285}"/>
          </ac:spMkLst>
        </pc:spChg>
        <pc:spChg chg="mod">
          <ac:chgData name="michael vn" userId="7b75a67b6873ef31" providerId="LiveId" clId="{549025A9-FFD4-42BE-ABC7-3AD4287FA110}" dt="2021-08-30T21:50:48.479" v="13687"/>
          <ac:spMkLst>
            <pc:docMk/>
            <pc:sldMk cId="888895992" sldId="264"/>
            <ac:spMk id="102" creationId="{FDD5BF2D-12B6-40E8-B0BF-0B192D3A27B5}"/>
          </ac:spMkLst>
        </pc:spChg>
        <pc:spChg chg="mod">
          <ac:chgData name="michael vn" userId="7b75a67b6873ef31" providerId="LiveId" clId="{549025A9-FFD4-42BE-ABC7-3AD4287FA110}" dt="2021-08-30T21:50:48.479" v="13687"/>
          <ac:spMkLst>
            <pc:docMk/>
            <pc:sldMk cId="888895992" sldId="264"/>
            <ac:spMk id="103" creationId="{2FF4F9CA-6124-442D-B164-08CC86C0391F}"/>
          </ac:spMkLst>
        </pc:spChg>
        <pc:spChg chg="mod">
          <ac:chgData name="michael vn" userId="7b75a67b6873ef31" providerId="LiveId" clId="{549025A9-FFD4-42BE-ABC7-3AD4287FA110}" dt="2021-08-30T21:57:40.997" v="13954" actId="14100"/>
          <ac:spMkLst>
            <pc:docMk/>
            <pc:sldMk cId="888895992" sldId="264"/>
            <ac:spMk id="129" creationId="{F98A9008-D8DE-4332-BC1A-7CD6E7F9CD43}"/>
          </ac:spMkLst>
        </pc:spChg>
        <pc:spChg chg="mod">
          <ac:chgData name="michael vn" userId="7b75a67b6873ef31" providerId="LiveId" clId="{549025A9-FFD4-42BE-ABC7-3AD4287FA110}" dt="2021-08-30T21:56:52.524" v="13917"/>
          <ac:spMkLst>
            <pc:docMk/>
            <pc:sldMk cId="888895992" sldId="264"/>
            <ac:spMk id="131" creationId="{93CEBD16-8D20-4C46-8D2A-7D55D19D616A}"/>
          </ac:spMkLst>
        </pc:spChg>
        <pc:spChg chg="mod">
          <ac:chgData name="michael vn" userId="7b75a67b6873ef31" providerId="LiveId" clId="{549025A9-FFD4-42BE-ABC7-3AD4287FA110}" dt="2021-08-30T21:57:26.787" v="13949" actId="14100"/>
          <ac:spMkLst>
            <pc:docMk/>
            <pc:sldMk cId="888895992" sldId="264"/>
            <ac:spMk id="132" creationId="{90022AB6-1002-4406-B525-A77018E65C69}"/>
          </ac:spMkLst>
        </pc:spChg>
        <pc:grpChg chg="add del mod">
          <ac:chgData name="michael vn" userId="7b75a67b6873ef31" providerId="LiveId" clId="{549025A9-FFD4-42BE-ABC7-3AD4287FA110}" dt="2021-08-02T16:37:54.080" v="2588" actId="478"/>
          <ac:grpSpMkLst>
            <pc:docMk/>
            <pc:sldMk cId="888895992" sldId="264"/>
            <ac:grpSpMk id="4" creationId="{5143FE1C-A4BC-429F-A1E5-51976F0C8C30}"/>
          </ac:grpSpMkLst>
        </pc:grpChg>
        <pc:grpChg chg="add del mod">
          <ac:chgData name="michael vn" userId="7b75a67b6873ef31" providerId="LiveId" clId="{549025A9-FFD4-42BE-ABC7-3AD4287FA110}" dt="2021-08-03T16:12:01.676" v="3401" actId="478"/>
          <ac:grpSpMkLst>
            <pc:docMk/>
            <pc:sldMk cId="888895992" sldId="264"/>
            <ac:grpSpMk id="7" creationId="{9339E4CC-A383-4A0C-8123-670068DB1FEA}"/>
          </ac:grpSpMkLst>
        </pc:grpChg>
        <pc:grpChg chg="add del mod">
          <ac:chgData name="michael vn" userId="7b75a67b6873ef31" providerId="LiveId" clId="{549025A9-FFD4-42BE-ABC7-3AD4287FA110}" dt="2021-08-03T16:12:01.676" v="3401" actId="478"/>
          <ac:grpSpMkLst>
            <pc:docMk/>
            <pc:sldMk cId="888895992" sldId="264"/>
            <ac:grpSpMk id="10" creationId="{522E9859-B364-4C91-91B6-717A98AB658E}"/>
          </ac:grpSpMkLst>
        </pc:grpChg>
        <pc:grpChg chg="add del mod">
          <ac:chgData name="michael vn" userId="7b75a67b6873ef31" providerId="LiveId" clId="{549025A9-FFD4-42BE-ABC7-3AD4287FA110}" dt="2021-08-03T16:12:01.676" v="3401" actId="478"/>
          <ac:grpSpMkLst>
            <pc:docMk/>
            <pc:sldMk cId="888895992" sldId="264"/>
            <ac:grpSpMk id="13" creationId="{98E1D306-00D3-484E-9874-4FF60810EEC9}"/>
          </ac:grpSpMkLst>
        </pc:grpChg>
        <pc:grpChg chg="add del mod">
          <ac:chgData name="michael vn" userId="7b75a67b6873ef31" providerId="LiveId" clId="{549025A9-FFD4-42BE-ABC7-3AD4287FA110}" dt="2021-08-03T16:12:01.676" v="3401" actId="478"/>
          <ac:grpSpMkLst>
            <pc:docMk/>
            <pc:sldMk cId="888895992" sldId="264"/>
            <ac:grpSpMk id="16" creationId="{99F8C35F-0F97-44BE-8168-22A5721FDE2F}"/>
          </ac:grpSpMkLst>
        </pc:grpChg>
        <pc:grpChg chg="add del mod">
          <ac:chgData name="michael vn" userId="7b75a67b6873ef31" providerId="LiveId" clId="{549025A9-FFD4-42BE-ABC7-3AD4287FA110}" dt="2021-08-03T16:12:01.676" v="3401" actId="478"/>
          <ac:grpSpMkLst>
            <pc:docMk/>
            <pc:sldMk cId="888895992" sldId="264"/>
            <ac:grpSpMk id="19" creationId="{9AE062EE-C112-4A27-ABA6-E385FF815E30}"/>
          </ac:grpSpMkLst>
        </pc:grpChg>
        <pc:grpChg chg="add del mod">
          <ac:chgData name="michael vn" userId="7b75a67b6873ef31" providerId="LiveId" clId="{549025A9-FFD4-42BE-ABC7-3AD4287FA110}" dt="2021-08-03T16:12:01.676" v="3401" actId="478"/>
          <ac:grpSpMkLst>
            <pc:docMk/>
            <pc:sldMk cId="888895992" sldId="264"/>
            <ac:grpSpMk id="22" creationId="{E74A3C8C-C0A4-4C56-8C05-85F8027C4C0A}"/>
          </ac:grpSpMkLst>
        </pc:grpChg>
        <pc:grpChg chg="add mod ord">
          <ac:chgData name="michael vn" userId="7b75a67b6873ef31" providerId="LiveId" clId="{549025A9-FFD4-42BE-ABC7-3AD4287FA110}" dt="2021-08-03T16:29:38.638" v="3642" actId="167"/>
          <ac:grpSpMkLst>
            <pc:docMk/>
            <pc:sldMk cId="888895992" sldId="264"/>
            <ac:grpSpMk id="31" creationId="{B72C915E-5364-40B2-9697-2E9BF5A69B35}"/>
          </ac:grpSpMkLst>
        </pc:grpChg>
        <pc:grpChg chg="add del mod ord">
          <ac:chgData name="michael vn" userId="7b75a67b6873ef31" providerId="LiveId" clId="{549025A9-FFD4-42BE-ABC7-3AD4287FA110}" dt="2021-08-03T16:12:01.676" v="3401" actId="478"/>
          <ac:grpSpMkLst>
            <pc:docMk/>
            <pc:sldMk cId="888895992" sldId="264"/>
            <ac:grpSpMk id="36" creationId="{16196ECE-EDE6-4824-93DB-8DBC5FCC4693}"/>
          </ac:grpSpMkLst>
        </pc:grpChg>
        <pc:grpChg chg="mod">
          <ac:chgData name="michael vn" userId="7b75a67b6873ef31" providerId="LiveId" clId="{549025A9-FFD4-42BE-ABC7-3AD4287FA110}" dt="2021-08-03T16:12:03.416" v="3403"/>
          <ac:grpSpMkLst>
            <pc:docMk/>
            <pc:sldMk cId="888895992" sldId="264"/>
            <ac:grpSpMk id="39" creationId="{238510B5-334E-416B-BDD3-A9C59E7A20B3}"/>
          </ac:grpSpMkLst>
        </pc:grpChg>
        <pc:grpChg chg="add mod ord">
          <ac:chgData name="michael vn" userId="7b75a67b6873ef31" providerId="LiveId" clId="{549025A9-FFD4-42BE-ABC7-3AD4287FA110}" dt="2021-08-03T16:29:38.638" v="3642" actId="167"/>
          <ac:grpSpMkLst>
            <pc:docMk/>
            <pc:sldMk cId="888895992" sldId="264"/>
            <ac:grpSpMk id="44" creationId="{F3262D89-4722-4718-95CE-80044BA3C7B1}"/>
          </ac:grpSpMkLst>
        </pc:grpChg>
        <pc:grpChg chg="mod">
          <ac:chgData name="michael vn" userId="7b75a67b6873ef31" providerId="LiveId" clId="{549025A9-FFD4-42BE-ABC7-3AD4287FA110}" dt="2021-08-03T16:12:03.416" v="3403"/>
          <ac:grpSpMkLst>
            <pc:docMk/>
            <pc:sldMk cId="888895992" sldId="264"/>
            <ac:grpSpMk id="45" creationId="{C737DF5F-1B25-4682-8458-EBFA5B0D370D}"/>
          </ac:grpSpMkLst>
        </pc:grpChg>
        <pc:grpChg chg="add mod ord">
          <ac:chgData name="michael vn" userId="7b75a67b6873ef31" providerId="LiveId" clId="{549025A9-FFD4-42BE-ABC7-3AD4287FA110}" dt="2021-08-03T16:29:38.638" v="3642" actId="167"/>
          <ac:grpSpMkLst>
            <pc:docMk/>
            <pc:sldMk cId="888895992" sldId="264"/>
            <ac:grpSpMk id="50" creationId="{CA40AC74-AAB9-4EFC-8BB0-DB879BE20409}"/>
          </ac:grpSpMkLst>
        </pc:grpChg>
        <pc:grpChg chg="mod">
          <ac:chgData name="michael vn" userId="7b75a67b6873ef31" providerId="LiveId" clId="{549025A9-FFD4-42BE-ABC7-3AD4287FA110}" dt="2021-08-03T16:12:03.416" v="3403"/>
          <ac:grpSpMkLst>
            <pc:docMk/>
            <pc:sldMk cId="888895992" sldId="264"/>
            <ac:grpSpMk id="51" creationId="{91DC98A2-6034-498E-BC97-4D9ACB2155E1}"/>
          </ac:grpSpMkLst>
        </pc:grpChg>
        <pc:grpChg chg="add mod ord">
          <ac:chgData name="michael vn" userId="7b75a67b6873ef31" providerId="LiveId" clId="{549025A9-FFD4-42BE-ABC7-3AD4287FA110}" dt="2021-08-03T16:29:38.638" v="3642" actId="167"/>
          <ac:grpSpMkLst>
            <pc:docMk/>
            <pc:sldMk cId="888895992" sldId="264"/>
            <ac:grpSpMk id="56" creationId="{18D25177-C69A-4284-9B32-55824606C1F0}"/>
          </ac:grpSpMkLst>
        </pc:grpChg>
        <pc:grpChg chg="mod">
          <ac:chgData name="michael vn" userId="7b75a67b6873ef31" providerId="LiveId" clId="{549025A9-FFD4-42BE-ABC7-3AD4287FA110}" dt="2021-08-03T16:12:03.416" v="3403"/>
          <ac:grpSpMkLst>
            <pc:docMk/>
            <pc:sldMk cId="888895992" sldId="264"/>
            <ac:grpSpMk id="57" creationId="{8271D24F-FC8F-443D-BE0D-E5F56F5BFDA9}"/>
          </ac:grpSpMkLst>
        </pc:grpChg>
        <pc:grpChg chg="add mod ord">
          <ac:chgData name="michael vn" userId="7b75a67b6873ef31" providerId="LiveId" clId="{549025A9-FFD4-42BE-ABC7-3AD4287FA110}" dt="2021-08-03T16:29:38.638" v="3642" actId="167"/>
          <ac:grpSpMkLst>
            <pc:docMk/>
            <pc:sldMk cId="888895992" sldId="264"/>
            <ac:grpSpMk id="62" creationId="{80FE5911-DC99-4DE9-B8BE-45F99958D788}"/>
          </ac:grpSpMkLst>
        </pc:grpChg>
        <pc:grpChg chg="mod">
          <ac:chgData name="michael vn" userId="7b75a67b6873ef31" providerId="LiveId" clId="{549025A9-FFD4-42BE-ABC7-3AD4287FA110}" dt="2021-08-03T16:12:03.416" v="3403"/>
          <ac:grpSpMkLst>
            <pc:docMk/>
            <pc:sldMk cId="888895992" sldId="264"/>
            <ac:grpSpMk id="63" creationId="{4B8D5C61-ECBB-4AB7-9206-2E952E148B20}"/>
          </ac:grpSpMkLst>
        </pc:grpChg>
        <pc:grpChg chg="add mod ord">
          <ac:chgData name="michael vn" userId="7b75a67b6873ef31" providerId="LiveId" clId="{549025A9-FFD4-42BE-ABC7-3AD4287FA110}" dt="2021-08-03T16:29:38.638" v="3642" actId="167"/>
          <ac:grpSpMkLst>
            <pc:docMk/>
            <pc:sldMk cId="888895992" sldId="264"/>
            <ac:grpSpMk id="68" creationId="{EFEEC799-2811-4A10-83BD-1D61C33D1189}"/>
          </ac:grpSpMkLst>
        </pc:grpChg>
        <pc:grpChg chg="mod">
          <ac:chgData name="michael vn" userId="7b75a67b6873ef31" providerId="LiveId" clId="{549025A9-FFD4-42BE-ABC7-3AD4287FA110}" dt="2021-08-03T16:12:03.416" v="3403"/>
          <ac:grpSpMkLst>
            <pc:docMk/>
            <pc:sldMk cId="888895992" sldId="264"/>
            <ac:grpSpMk id="69" creationId="{C535F0F9-AB84-41DB-8E3E-01CC99A4E661}"/>
          </ac:grpSpMkLst>
        </pc:grpChg>
        <pc:grpChg chg="add mod ord">
          <ac:chgData name="michael vn" userId="7b75a67b6873ef31" providerId="LiveId" clId="{549025A9-FFD4-42BE-ABC7-3AD4287FA110}" dt="2021-08-03T16:29:38.638" v="3642" actId="167"/>
          <ac:grpSpMkLst>
            <pc:docMk/>
            <pc:sldMk cId="888895992" sldId="264"/>
            <ac:grpSpMk id="74" creationId="{0C75A2BF-6AE0-421D-A3B4-B7F1A8A60197}"/>
          </ac:grpSpMkLst>
        </pc:grpChg>
        <pc:grpChg chg="mod">
          <ac:chgData name="michael vn" userId="7b75a67b6873ef31" providerId="LiveId" clId="{549025A9-FFD4-42BE-ABC7-3AD4287FA110}" dt="2021-08-03T16:12:03.416" v="3403"/>
          <ac:grpSpMkLst>
            <pc:docMk/>
            <pc:sldMk cId="888895992" sldId="264"/>
            <ac:grpSpMk id="75" creationId="{F5D5D853-916F-4682-BCE9-5E3DC4410148}"/>
          </ac:grpSpMkLst>
        </pc:grpChg>
        <pc:grpChg chg="add mod">
          <ac:chgData name="michael vn" userId="7b75a67b6873ef31" providerId="LiveId" clId="{549025A9-FFD4-42BE-ABC7-3AD4287FA110}" dt="2021-08-30T21:51:41.251" v="13716" actId="465"/>
          <ac:grpSpMkLst>
            <pc:docMk/>
            <pc:sldMk cId="888895992" sldId="264"/>
            <ac:grpSpMk id="92" creationId="{D689A9B9-C63A-4898-851E-42BE529CA8EC}"/>
          </ac:grpSpMkLst>
        </pc:grpChg>
        <pc:grpChg chg="add mod">
          <ac:chgData name="michael vn" userId="7b75a67b6873ef31" providerId="LiveId" clId="{549025A9-FFD4-42BE-ABC7-3AD4287FA110}" dt="2021-08-30T21:51:29.744" v="13711" actId="1076"/>
          <ac:grpSpMkLst>
            <pc:docMk/>
            <pc:sldMk cId="888895992" sldId="264"/>
            <ac:grpSpMk id="95" creationId="{8F71AB64-A12A-46E0-9AB6-9AA367119568}"/>
          </ac:grpSpMkLst>
        </pc:grpChg>
        <pc:grpChg chg="add mod">
          <ac:chgData name="michael vn" userId="7b75a67b6873ef31" providerId="LiveId" clId="{549025A9-FFD4-42BE-ABC7-3AD4287FA110}" dt="2021-08-30T21:54:16.915" v="13861" actId="207"/>
          <ac:grpSpMkLst>
            <pc:docMk/>
            <pc:sldMk cId="888895992" sldId="264"/>
            <ac:grpSpMk id="98" creationId="{DD13E50A-C230-4DF7-9406-7D2F0C90612E}"/>
          </ac:grpSpMkLst>
        </pc:grpChg>
        <pc:grpChg chg="add del mod">
          <ac:chgData name="michael vn" userId="7b75a67b6873ef31" providerId="LiveId" clId="{549025A9-FFD4-42BE-ABC7-3AD4287FA110}" dt="2021-08-30T21:50:50.270" v="13689" actId="478"/>
          <ac:grpSpMkLst>
            <pc:docMk/>
            <pc:sldMk cId="888895992" sldId="264"/>
            <ac:grpSpMk id="101" creationId="{5EFC87D1-6427-4D13-BC66-CE1A751DAE9A}"/>
          </ac:grpSpMkLst>
        </pc:grpChg>
        <pc:grpChg chg="add mod">
          <ac:chgData name="michael vn" userId="7b75a67b6873ef31" providerId="LiveId" clId="{549025A9-FFD4-42BE-ABC7-3AD4287FA110}" dt="2021-08-30T21:57:49.600" v="13955" actId="1076"/>
          <ac:grpSpMkLst>
            <pc:docMk/>
            <pc:sldMk cId="888895992" sldId="264"/>
            <ac:grpSpMk id="127" creationId="{6BF78E37-EF5B-4397-AE54-BA32D008B5C5}"/>
          </ac:grpSpMkLst>
        </pc:grpChg>
        <pc:grpChg chg="mod">
          <ac:chgData name="michael vn" userId="7b75a67b6873ef31" providerId="LiveId" clId="{549025A9-FFD4-42BE-ABC7-3AD4287FA110}" dt="2021-08-30T21:56:52.524" v="13917"/>
          <ac:grpSpMkLst>
            <pc:docMk/>
            <pc:sldMk cId="888895992" sldId="264"/>
            <ac:grpSpMk id="128" creationId="{9A726CDD-073E-4616-92FC-9EF4D9890250}"/>
          </ac:grpSpMkLst>
        </pc:grpChg>
        <pc:picChg chg="mod">
          <ac:chgData name="michael vn" userId="7b75a67b6873ef31" providerId="LiveId" clId="{549025A9-FFD4-42BE-ABC7-3AD4287FA110}" dt="2021-08-02T14:26:49.882" v="2002"/>
          <ac:picMkLst>
            <pc:docMk/>
            <pc:sldMk cId="888895992" sldId="264"/>
            <ac:picMk id="6" creationId="{BB13204C-7C04-4E87-925D-002378A9379C}"/>
          </ac:picMkLst>
        </pc:picChg>
        <pc:picChg chg="mod">
          <ac:chgData name="michael vn" userId="7b75a67b6873ef31" providerId="LiveId" clId="{549025A9-FFD4-42BE-ABC7-3AD4287FA110}" dt="2021-08-02T14:26:49.882" v="2002"/>
          <ac:picMkLst>
            <pc:docMk/>
            <pc:sldMk cId="888895992" sldId="264"/>
            <ac:picMk id="9" creationId="{17647A1B-D27A-436F-B580-4B605D1D2506}"/>
          </ac:picMkLst>
        </pc:picChg>
        <pc:picChg chg="mod">
          <ac:chgData name="michael vn" userId="7b75a67b6873ef31" providerId="LiveId" clId="{549025A9-FFD4-42BE-ABC7-3AD4287FA110}" dt="2021-08-02T14:26:49.882" v="2002"/>
          <ac:picMkLst>
            <pc:docMk/>
            <pc:sldMk cId="888895992" sldId="264"/>
            <ac:picMk id="12" creationId="{88E3F67F-C11F-43CC-870F-C776CD589EFC}"/>
          </ac:picMkLst>
        </pc:picChg>
        <pc:picChg chg="mod">
          <ac:chgData name="michael vn" userId="7b75a67b6873ef31" providerId="LiveId" clId="{549025A9-FFD4-42BE-ABC7-3AD4287FA110}" dt="2021-08-02T14:26:49.882" v="2002"/>
          <ac:picMkLst>
            <pc:docMk/>
            <pc:sldMk cId="888895992" sldId="264"/>
            <ac:picMk id="15" creationId="{1963799C-C834-445B-A9C4-96299442829A}"/>
          </ac:picMkLst>
        </pc:picChg>
        <pc:picChg chg="mod">
          <ac:chgData name="michael vn" userId="7b75a67b6873ef31" providerId="LiveId" clId="{549025A9-FFD4-42BE-ABC7-3AD4287FA110}" dt="2021-08-02T14:26:49.882" v="2002"/>
          <ac:picMkLst>
            <pc:docMk/>
            <pc:sldMk cId="888895992" sldId="264"/>
            <ac:picMk id="18" creationId="{176D3926-1045-4E0E-9B98-C7F30079806E}"/>
          </ac:picMkLst>
        </pc:picChg>
        <pc:picChg chg="mod">
          <ac:chgData name="michael vn" userId="7b75a67b6873ef31" providerId="LiveId" clId="{549025A9-FFD4-42BE-ABC7-3AD4287FA110}" dt="2021-08-02T14:26:49.882" v="2002"/>
          <ac:picMkLst>
            <pc:docMk/>
            <pc:sldMk cId="888895992" sldId="264"/>
            <ac:picMk id="21" creationId="{4169EAA0-B732-4C71-A68B-57E06D4A0DB4}"/>
          </ac:picMkLst>
        </pc:picChg>
        <pc:picChg chg="mod">
          <ac:chgData name="michael vn" userId="7b75a67b6873ef31" providerId="LiveId" clId="{549025A9-FFD4-42BE-ABC7-3AD4287FA110}" dt="2021-08-02T14:26:49.882" v="2002"/>
          <ac:picMkLst>
            <pc:docMk/>
            <pc:sldMk cId="888895992" sldId="264"/>
            <ac:picMk id="24" creationId="{1F436A4B-C3D8-44AA-81F2-23E105D03A74}"/>
          </ac:picMkLst>
        </pc:picChg>
        <pc:picChg chg="add del mod">
          <ac:chgData name="michael vn" userId="7b75a67b6873ef31" providerId="LiveId" clId="{549025A9-FFD4-42BE-ABC7-3AD4287FA110}" dt="2021-08-02T14:30:17.555" v="2049" actId="478"/>
          <ac:picMkLst>
            <pc:docMk/>
            <pc:sldMk cId="888895992" sldId="264"/>
            <ac:picMk id="26" creationId="{E1E631B8-E966-4850-BFD4-8A80A1E3EE43}"/>
          </ac:picMkLst>
        </pc:picChg>
        <pc:picChg chg="add del mod">
          <ac:chgData name="michael vn" userId="7b75a67b6873ef31" providerId="LiveId" clId="{549025A9-FFD4-42BE-ABC7-3AD4287FA110}" dt="2021-08-02T14:30:17.555" v="2049" actId="478"/>
          <ac:picMkLst>
            <pc:docMk/>
            <pc:sldMk cId="888895992" sldId="264"/>
            <ac:picMk id="27" creationId="{73DC3F57-08CD-4500-9A1C-774DE66D3CF4}"/>
          </ac:picMkLst>
        </pc:picChg>
        <pc:picChg chg="add del mod">
          <ac:chgData name="michael vn" userId="7b75a67b6873ef31" providerId="LiveId" clId="{549025A9-FFD4-42BE-ABC7-3AD4287FA110}" dt="2021-08-03T16:12:01.676" v="3401" actId="478"/>
          <ac:picMkLst>
            <pc:docMk/>
            <pc:sldMk cId="888895992" sldId="264"/>
            <ac:picMk id="28" creationId="{AECD808A-E401-4833-A557-36038AF90A53}"/>
          </ac:picMkLst>
        </pc:picChg>
        <pc:picChg chg="add del mod">
          <ac:chgData name="michael vn" userId="7b75a67b6873ef31" providerId="LiveId" clId="{549025A9-FFD4-42BE-ABC7-3AD4287FA110}" dt="2021-08-03T16:12:01.676" v="3401" actId="478"/>
          <ac:picMkLst>
            <pc:docMk/>
            <pc:sldMk cId="888895992" sldId="264"/>
            <ac:picMk id="29" creationId="{2246A7D1-6913-45BE-A229-E49DF90D4C55}"/>
          </ac:picMkLst>
        </pc:picChg>
        <pc:picChg chg="add del mod">
          <ac:chgData name="michael vn" userId="7b75a67b6873ef31" providerId="LiveId" clId="{549025A9-FFD4-42BE-ABC7-3AD4287FA110}" dt="2021-08-03T16:12:01.676" v="3401" actId="478"/>
          <ac:picMkLst>
            <pc:docMk/>
            <pc:sldMk cId="888895992" sldId="264"/>
            <ac:picMk id="30" creationId="{375248FE-E666-4A92-A582-27CF139E97BA}"/>
          </ac:picMkLst>
        </pc:picChg>
        <pc:picChg chg="add del mod">
          <ac:chgData name="michael vn" userId="7b75a67b6873ef31" providerId="LiveId" clId="{549025A9-FFD4-42BE-ABC7-3AD4287FA110}" dt="2021-08-02T16:37:54.080" v="2588" actId="478"/>
          <ac:picMkLst>
            <pc:docMk/>
            <pc:sldMk cId="888895992" sldId="264"/>
            <ac:picMk id="31" creationId="{F001320F-AD2C-4CB2-814B-0B003D860574}"/>
          </ac:picMkLst>
        </pc:picChg>
        <pc:picChg chg="add del mod">
          <ac:chgData name="michael vn" userId="7b75a67b6873ef31" providerId="LiveId" clId="{549025A9-FFD4-42BE-ABC7-3AD4287FA110}" dt="2021-08-03T16:12:01.676" v="3401" actId="478"/>
          <ac:picMkLst>
            <pc:docMk/>
            <pc:sldMk cId="888895992" sldId="264"/>
            <ac:picMk id="32" creationId="{9425AC5E-F53E-40A4-8094-1B1D5845F56C}"/>
          </ac:picMkLst>
        </pc:picChg>
        <pc:picChg chg="add del mod">
          <ac:chgData name="michael vn" userId="7b75a67b6873ef31" providerId="LiveId" clId="{549025A9-FFD4-42BE-ABC7-3AD4287FA110}" dt="2021-08-03T16:12:01.676" v="3401" actId="478"/>
          <ac:picMkLst>
            <pc:docMk/>
            <pc:sldMk cId="888895992" sldId="264"/>
            <ac:picMk id="33" creationId="{16261CA5-E85F-41E6-9510-F869B1DDF403}"/>
          </ac:picMkLst>
        </pc:picChg>
        <pc:picChg chg="add del mod">
          <ac:chgData name="michael vn" userId="7b75a67b6873ef31" providerId="LiveId" clId="{549025A9-FFD4-42BE-ABC7-3AD4287FA110}" dt="2021-08-03T16:12:01.676" v="3401" actId="478"/>
          <ac:picMkLst>
            <pc:docMk/>
            <pc:sldMk cId="888895992" sldId="264"/>
            <ac:picMk id="34" creationId="{C1DED58B-A983-4E57-B1E3-2B63733355DB}"/>
          </ac:picMkLst>
        </pc:picChg>
        <pc:picChg chg="add del mod">
          <ac:chgData name="michael vn" userId="7b75a67b6873ef31" providerId="LiveId" clId="{549025A9-FFD4-42BE-ABC7-3AD4287FA110}" dt="2021-08-03T16:12:01.676" v="3401" actId="478"/>
          <ac:picMkLst>
            <pc:docMk/>
            <pc:sldMk cId="888895992" sldId="264"/>
            <ac:picMk id="35" creationId="{5FDB4319-53E7-4C53-959D-76F3E6683F9B}"/>
          </ac:picMkLst>
        </pc:picChg>
        <pc:picChg chg="mod">
          <ac:chgData name="michael vn" userId="7b75a67b6873ef31" providerId="LiveId" clId="{549025A9-FFD4-42BE-ABC7-3AD4287FA110}" dt="2021-08-02T16:37:54.313" v="2589"/>
          <ac:picMkLst>
            <pc:docMk/>
            <pc:sldMk cId="888895992" sldId="264"/>
            <ac:picMk id="38" creationId="{AFAF4D47-519F-4C7A-9563-AA4DCD674590}"/>
          </ac:picMkLst>
        </pc:picChg>
        <pc:picChg chg="mod">
          <ac:chgData name="michael vn" userId="7b75a67b6873ef31" providerId="LiveId" clId="{549025A9-FFD4-42BE-ABC7-3AD4287FA110}" dt="2021-08-03T16:45:13.404" v="3995" actId="207"/>
          <ac:picMkLst>
            <pc:docMk/>
            <pc:sldMk cId="888895992" sldId="264"/>
            <ac:picMk id="40" creationId="{BD168D10-3E7C-4E76-88C4-6427C7BE7CA1}"/>
          </ac:picMkLst>
        </pc:picChg>
        <pc:picChg chg="mod">
          <ac:chgData name="michael vn" userId="7b75a67b6873ef31" providerId="LiveId" clId="{549025A9-FFD4-42BE-ABC7-3AD4287FA110}" dt="2021-08-03T16:45:15.348" v="3996" actId="207"/>
          <ac:picMkLst>
            <pc:docMk/>
            <pc:sldMk cId="888895992" sldId="264"/>
            <ac:picMk id="46" creationId="{CFC37AC8-6EEC-4F7B-82FE-94E6733512CD}"/>
          </ac:picMkLst>
        </pc:picChg>
        <pc:picChg chg="mod">
          <ac:chgData name="michael vn" userId="7b75a67b6873ef31" providerId="LiveId" clId="{549025A9-FFD4-42BE-ABC7-3AD4287FA110}" dt="2021-08-03T16:12:03.416" v="3403"/>
          <ac:picMkLst>
            <pc:docMk/>
            <pc:sldMk cId="888895992" sldId="264"/>
            <ac:picMk id="52" creationId="{C79C14CE-8F57-4D13-A6C0-7554E0FD454E}"/>
          </ac:picMkLst>
        </pc:picChg>
        <pc:picChg chg="mod">
          <ac:chgData name="michael vn" userId="7b75a67b6873ef31" providerId="LiveId" clId="{549025A9-FFD4-42BE-ABC7-3AD4287FA110}" dt="2021-08-03T16:12:03.416" v="3403"/>
          <ac:picMkLst>
            <pc:docMk/>
            <pc:sldMk cId="888895992" sldId="264"/>
            <ac:picMk id="58" creationId="{B2384189-72CD-4B95-9011-426C09C2A1EF}"/>
          </ac:picMkLst>
        </pc:picChg>
        <pc:picChg chg="mod">
          <ac:chgData name="michael vn" userId="7b75a67b6873ef31" providerId="LiveId" clId="{549025A9-FFD4-42BE-ABC7-3AD4287FA110}" dt="2021-08-03T16:12:03.416" v="3403"/>
          <ac:picMkLst>
            <pc:docMk/>
            <pc:sldMk cId="888895992" sldId="264"/>
            <ac:picMk id="64" creationId="{4B1375FC-0831-4244-80B2-54E3B5EE65CC}"/>
          </ac:picMkLst>
        </pc:picChg>
        <pc:picChg chg="mod">
          <ac:chgData name="michael vn" userId="7b75a67b6873ef31" providerId="LiveId" clId="{549025A9-FFD4-42BE-ABC7-3AD4287FA110}" dt="2021-08-03T16:45:11.140" v="3994" actId="207"/>
          <ac:picMkLst>
            <pc:docMk/>
            <pc:sldMk cId="888895992" sldId="264"/>
            <ac:picMk id="76" creationId="{61986E22-4BA4-4C48-B5E9-94AB52180A2F}"/>
          </ac:picMkLst>
        </pc:picChg>
        <pc:picChg chg="add mod">
          <ac:chgData name="michael vn" userId="7b75a67b6873ef31" providerId="LiveId" clId="{549025A9-FFD4-42BE-ABC7-3AD4287FA110}" dt="2021-08-03T16:20:05.776" v="3497" actId="14861"/>
          <ac:picMkLst>
            <pc:docMk/>
            <pc:sldMk cId="888895992" sldId="264"/>
            <ac:picMk id="81" creationId="{F7495E91-C29F-4951-B4D2-7E2B50553C75}"/>
          </ac:picMkLst>
        </pc:picChg>
        <pc:picChg chg="add mod">
          <ac:chgData name="michael vn" userId="7b75a67b6873ef31" providerId="LiveId" clId="{549025A9-FFD4-42BE-ABC7-3AD4287FA110}" dt="2021-08-03T16:20:05.776" v="3497" actId="14861"/>
          <ac:picMkLst>
            <pc:docMk/>
            <pc:sldMk cId="888895992" sldId="264"/>
            <ac:picMk id="82" creationId="{CE731907-EE87-48B4-B031-2D514AA78286}"/>
          </ac:picMkLst>
        </pc:picChg>
        <pc:picChg chg="add mod">
          <ac:chgData name="michael vn" userId="7b75a67b6873ef31" providerId="LiveId" clId="{549025A9-FFD4-42BE-ABC7-3AD4287FA110}" dt="2021-08-03T16:12:17.519" v="3406" actId="2084"/>
          <ac:picMkLst>
            <pc:docMk/>
            <pc:sldMk cId="888895992" sldId="264"/>
            <ac:picMk id="83" creationId="{E39AEF7B-E744-4DE6-9962-E420C8115215}"/>
          </ac:picMkLst>
        </pc:picChg>
        <pc:picChg chg="add del mod">
          <ac:chgData name="michael vn" userId="7b75a67b6873ef31" providerId="LiveId" clId="{549025A9-FFD4-42BE-ABC7-3AD4287FA110}" dt="2021-08-03T16:26:20.092" v="3562" actId="478"/>
          <ac:picMkLst>
            <pc:docMk/>
            <pc:sldMk cId="888895992" sldId="264"/>
            <ac:picMk id="84" creationId="{F8920051-0E73-49F1-AFD3-0A7680D4C158}"/>
          </ac:picMkLst>
        </pc:picChg>
        <pc:picChg chg="add mod">
          <ac:chgData name="michael vn" userId="7b75a67b6873ef31" providerId="LiveId" clId="{549025A9-FFD4-42BE-ABC7-3AD4287FA110}" dt="2021-08-03T16:20:05.776" v="3497" actId="14861"/>
          <ac:picMkLst>
            <pc:docMk/>
            <pc:sldMk cId="888895992" sldId="264"/>
            <ac:picMk id="85" creationId="{C654D2D5-C0E4-48C1-986B-72F8CBA5CB03}"/>
          </ac:picMkLst>
        </pc:picChg>
        <pc:picChg chg="add mod">
          <ac:chgData name="michael vn" userId="7b75a67b6873ef31" providerId="LiveId" clId="{549025A9-FFD4-42BE-ABC7-3AD4287FA110}" dt="2021-08-03T16:20:05.776" v="3497" actId="14861"/>
          <ac:picMkLst>
            <pc:docMk/>
            <pc:sldMk cId="888895992" sldId="264"/>
            <ac:picMk id="86" creationId="{A170D049-243B-48A0-9147-3AB6D124E35B}"/>
          </ac:picMkLst>
        </pc:picChg>
        <pc:picChg chg="add mod">
          <ac:chgData name="michael vn" userId="7b75a67b6873ef31" providerId="LiveId" clId="{549025A9-FFD4-42BE-ABC7-3AD4287FA110}" dt="2021-08-03T16:20:05.776" v="3497" actId="14861"/>
          <ac:picMkLst>
            <pc:docMk/>
            <pc:sldMk cId="888895992" sldId="264"/>
            <ac:picMk id="87" creationId="{7F458BF8-3F5E-496A-BD5A-01C317D4BCD8}"/>
          </ac:picMkLst>
        </pc:picChg>
        <pc:picChg chg="add mod">
          <ac:chgData name="michael vn" userId="7b75a67b6873ef31" providerId="LiveId" clId="{549025A9-FFD4-42BE-ABC7-3AD4287FA110}" dt="2021-08-03T16:26:20.321" v="3563"/>
          <ac:picMkLst>
            <pc:docMk/>
            <pc:sldMk cId="888895992" sldId="264"/>
            <ac:picMk id="88" creationId="{827A7055-14CE-4F09-8FD4-DDE1517022FB}"/>
          </ac:picMkLst>
        </pc:picChg>
        <pc:cxnChg chg="add mod">
          <ac:chgData name="michael vn" userId="7b75a67b6873ef31" providerId="LiveId" clId="{549025A9-FFD4-42BE-ABC7-3AD4287FA110}" dt="2021-08-30T21:55:07.502" v="13906" actId="108"/>
          <ac:cxnSpMkLst>
            <pc:docMk/>
            <pc:sldMk cId="888895992" sldId="264"/>
            <ac:cxnSpMk id="3" creationId="{B91117BA-0E07-4C3D-84BD-6347F593719B}"/>
          </ac:cxnSpMkLst>
        </pc:cxnChg>
        <pc:cxnChg chg="add mod">
          <ac:chgData name="michael vn" userId="7b75a67b6873ef31" providerId="LiveId" clId="{549025A9-FFD4-42BE-ABC7-3AD4287FA110}" dt="2021-08-30T21:55:11.169" v="13907" actId="571"/>
          <ac:cxnSpMkLst>
            <pc:docMk/>
            <pc:sldMk cId="888895992" sldId="264"/>
            <ac:cxnSpMk id="104" creationId="{FEC86B64-64C2-4C73-8869-83394B4623A1}"/>
          </ac:cxnSpMkLst>
        </pc:cxnChg>
        <pc:cxnChg chg="add mod">
          <ac:chgData name="michael vn" userId="7b75a67b6873ef31" providerId="LiveId" clId="{549025A9-FFD4-42BE-ABC7-3AD4287FA110}" dt="2021-08-30T21:55:14.370" v="13908" actId="571"/>
          <ac:cxnSpMkLst>
            <pc:docMk/>
            <pc:sldMk cId="888895992" sldId="264"/>
            <ac:cxnSpMk id="105" creationId="{D68E4AC0-1354-43C1-8513-2CCB942CE4E6}"/>
          </ac:cxnSpMkLst>
        </pc:cxnChg>
        <pc:cxnChg chg="add mod">
          <ac:chgData name="michael vn" userId="7b75a67b6873ef31" providerId="LiveId" clId="{549025A9-FFD4-42BE-ABC7-3AD4287FA110}" dt="2021-08-30T21:55:17.459" v="13909" actId="571"/>
          <ac:cxnSpMkLst>
            <pc:docMk/>
            <pc:sldMk cId="888895992" sldId="264"/>
            <ac:cxnSpMk id="124" creationId="{96AAAF71-20D9-4E25-9051-8E72354C2A03}"/>
          </ac:cxnSpMkLst>
        </pc:cxnChg>
        <pc:cxnChg chg="add mod">
          <ac:chgData name="michael vn" userId="7b75a67b6873ef31" providerId="LiveId" clId="{549025A9-FFD4-42BE-ABC7-3AD4287FA110}" dt="2021-08-30T21:55:20.585" v="13910" actId="571"/>
          <ac:cxnSpMkLst>
            <pc:docMk/>
            <pc:sldMk cId="888895992" sldId="264"/>
            <ac:cxnSpMk id="125" creationId="{E083BA76-4591-465E-B9E3-63C7AE7A2B73}"/>
          </ac:cxnSpMkLst>
        </pc:cxnChg>
        <pc:cxnChg chg="add mod">
          <ac:chgData name="michael vn" userId="7b75a67b6873ef31" providerId="LiveId" clId="{549025A9-FFD4-42BE-ABC7-3AD4287FA110}" dt="2021-08-30T21:55:24.522" v="13911" actId="571"/>
          <ac:cxnSpMkLst>
            <pc:docMk/>
            <pc:sldMk cId="888895992" sldId="264"/>
            <ac:cxnSpMk id="126" creationId="{E13E86A0-0A57-4778-A540-A1426F9030C7}"/>
          </ac:cxnSpMkLst>
        </pc:cxnChg>
      </pc:sldChg>
      <pc:sldChg chg="addSp delSp modSp add del mod">
        <pc:chgData name="michael vn" userId="7b75a67b6873ef31" providerId="LiveId" clId="{549025A9-FFD4-42BE-ABC7-3AD4287FA110}" dt="2021-08-02T14:18:54.463" v="1932" actId="47"/>
        <pc:sldMkLst>
          <pc:docMk/>
          <pc:sldMk cId="204469805" sldId="265"/>
        </pc:sldMkLst>
        <pc:picChg chg="del">
          <ac:chgData name="michael vn" userId="7b75a67b6873ef31" providerId="LiveId" clId="{549025A9-FFD4-42BE-ABC7-3AD4287FA110}" dt="2021-08-02T14:16:09.649" v="1925" actId="478"/>
          <ac:picMkLst>
            <pc:docMk/>
            <pc:sldMk cId="204469805" sldId="265"/>
            <ac:picMk id="37" creationId="{27EAE574-B4A2-4A54-A023-ABB529EA21FA}"/>
          </ac:picMkLst>
        </pc:picChg>
        <pc:picChg chg="del">
          <ac:chgData name="michael vn" userId="7b75a67b6873ef31" providerId="LiveId" clId="{549025A9-FFD4-42BE-ABC7-3AD4287FA110}" dt="2021-08-02T14:16:09.649" v="1925" actId="478"/>
          <ac:picMkLst>
            <pc:docMk/>
            <pc:sldMk cId="204469805" sldId="265"/>
            <ac:picMk id="38" creationId="{0E0A1879-0E92-434F-9A05-ACB0CB6D834C}"/>
          </ac:picMkLst>
        </pc:picChg>
        <pc:picChg chg="del">
          <ac:chgData name="michael vn" userId="7b75a67b6873ef31" providerId="LiveId" clId="{549025A9-FFD4-42BE-ABC7-3AD4287FA110}" dt="2021-08-02T14:16:09.649" v="1925" actId="478"/>
          <ac:picMkLst>
            <pc:docMk/>
            <pc:sldMk cId="204469805" sldId="265"/>
            <ac:picMk id="39" creationId="{B8EFCBF2-5F2B-4999-8549-F32FB2766BC4}"/>
          </ac:picMkLst>
        </pc:picChg>
        <pc:picChg chg="del">
          <ac:chgData name="michael vn" userId="7b75a67b6873ef31" providerId="LiveId" clId="{549025A9-FFD4-42BE-ABC7-3AD4287FA110}" dt="2021-08-02T14:16:09.649" v="1925" actId="478"/>
          <ac:picMkLst>
            <pc:docMk/>
            <pc:sldMk cId="204469805" sldId="265"/>
            <ac:picMk id="40" creationId="{CAA0470E-9B0E-4F1E-A3A8-B6F44FF0DFF1}"/>
          </ac:picMkLst>
        </pc:picChg>
        <pc:picChg chg="del">
          <ac:chgData name="michael vn" userId="7b75a67b6873ef31" providerId="LiveId" clId="{549025A9-FFD4-42BE-ABC7-3AD4287FA110}" dt="2021-08-02T14:16:09.649" v="1925" actId="478"/>
          <ac:picMkLst>
            <pc:docMk/>
            <pc:sldMk cId="204469805" sldId="265"/>
            <ac:picMk id="41" creationId="{404446E4-C29B-485F-B9CF-83068A8085BF}"/>
          </ac:picMkLst>
        </pc:picChg>
        <pc:picChg chg="del">
          <ac:chgData name="michael vn" userId="7b75a67b6873ef31" providerId="LiveId" clId="{549025A9-FFD4-42BE-ABC7-3AD4287FA110}" dt="2021-08-02T14:16:09.649" v="1925" actId="478"/>
          <ac:picMkLst>
            <pc:docMk/>
            <pc:sldMk cId="204469805" sldId="265"/>
            <ac:picMk id="42" creationId="{75DD8693-02C3-468B-AF3E-237B4EFDB23F}"/>
          </ac:picMkLst>
        </pc:picChg>
        <pc:picChg chg="add mod">
          <ac:chgData name="michael vn" userId="7b75a67b6873ef31" providerId="LiveId" clId="{549025A9-FFD4-42BE-ABC7-3AD4287FA110}" dt="2021-08-02T14:16:09.826" v="1926"/>
          <ac:picMkLst>
            <pc:docMk/>
            <pc:sldMk cId="204469805" sldId="265"/>
            <ac:picMk id="43" creationId="{3A8D0D60-F8AA-4EEE-8FE8-8E459DA90C81}"/>
          </ac:picMkLst>
        </pc:picChg>
        <pc:picChg chg="add mod">
          <ac:chgData name="michael vn" userId="7b75a67b6873ef31" providerId="LiveId" clId="{549025A9-FFD4-42BE-ABC7-3AD4287FA110}" dt="2021-08-02T14:16:09.826" v="1926"/>
          <ac:picMkLst>
            <pc:docMk/>
            <pc:sldMk cId="204469805" sldId="265"/>
            <ac:picMk id="44" creationId="{00287E47-59F0-41D6-9537-650C7A8783AA}"/>
          </ac:picMkLst>
        </pc:picChg>
        <pc:picChg chg="add mod">
          <ac:chgData name="michael vn" userId="7b75a67b6873ef31" providerId="LiveId" clId="{549025A9-FFD4-42BE-ABC7-3AD4287FA110}" dt="2021-08-02T14:16:09.826" v="1926"/>
          <ac:picMkLst>
            <pc:docMk/>
            <pc:sldMk cId="204469805" sldId="265"/>
            <ac:picMk id="45" creationId="{7ED51F8C-F87E-4AFA-84AB-EDF1FE0D02E3}"/>
          </ac:picMkLst>
        </pc:picChg>
        <pc:picChg chg="add mod">
          <ac:chgData name="michael vn" userId="7b75a67b6873ef31" providerId="LiveId" clId="{549025A9-FFD4-42BE-ABC7-3AD4287FA110}" dt="2021-08-02T14:16:09.826" v="1926"/>
          <ac:picMkLst>
            <pc:docMk/>
            <pc:sldMk cId="204469805" sldId="265"/>
            <ac:picMk id="46" creationId="{5F6C0EA9-C5BF-459E-87BC-DF9D00208745}"/>
          </ac:picMkLst>
        </pc:picChg>
        <pc:picChg chg="add mod">
          <ac:chgData name="michael vn" userId="7b75a67b6873ef31" providerId="LiveId" clId="{549025A9-FFD4-42BE-ABC7-3AD4287FA110}" dt="2021-08-02T14:16:09.826" v="1926"/>
          <ac:picMkLst>
            <pc:docMk/>
            <pc:sldMk cId="204469805" sldId="265"/>
            <ac:picMk id="47" creationId="{A6C44F87-90E7-49C7-B637-3B1BA1F60BDA}"/>
          </ac:picMkLst>
        </pc:picChg>
        <pc:picChg chg="add mod">
          <ac:chgData name="michael vn" userId="7b75a67b6873ef31" providerId="LiveId" clId="{549025A9-FFD4-42BE-ABC7-3AD4287FA110}" dt="2021-08-02T14:16:09.826" v="1926"/>
          <ac:picMkLst>
            <pc:docMk/>
            <pc:sldMk cId="204469805" sldId="265"/>
            <ac:picMk id="48" creationId="{AE5F8D6D-C2DD-4DD7-89CC-FC12A3C8B03E}"/>
          </ac:picMkLst>
        </pc:picChg>
      </pc:sldChg>
      <pc:sldChg chg="addSp delSp modSp add mod modTransition setBg modAnim">
        <pc:chgData name="michael vn" userId="7b75a67b6873ef31" providerId="LiveId" clId="{549025A9-FFD4-42BE-ABC7-3AD4287FA110}" dt="2021-08-30T22:07:02.851" v="14322" actId="108"/>
        <pc:sldMkLst>
          <pc:docMk/>
          <pc:sldMk cId="1404844918" sldId="265"/>
        </pc:sldMkLst>
        <pc:spChg chg="del">
          <ac:chgData name="michael vn" userId="7b75a67b6873ef31" providerId="LiveId" clId="{549025A9-FFD4-42BE-ABC7-3AD4287FA110}" dt="2021-08-02T14:27:54.914" v="2011" actId="478"/>
          <ac:spMkLst>
            <pc:docMk/>
            <pc:sldMk cId="1404844918" sldId="265"/>
            <ac:spMk id="2" creationId="{E11074C5-EFDD-43C8-97C0-4F9386BCD41F}"/>
          </ac:spMkLst>
        </pc:spChg>
        <pc:spChg chg="del">
          <ac:chgData name="michael vn" userId="7b75a67b6873ef31" providerId="LiveId" clId="{549025A9-FFD4-42BE-ABC7-3AD4287FA110}" dt="2021-08-02T14:27:54.914" v="2011" actId="478"/>
          <ac:spMkLst>
            <pc:docMk/>
            <pc:sldMk cId="1404844918" sldId="265"/>
            <ac:spMk id="3" creationId="{115311EF-0D41-474D-BBEE-BC372CF2850D}"/>
          </ac:spMkLst>
        </pc:spChg>
        <pc:spChg chg="mod">
          <ac:chgData name="michael vn" userId="7b75a67b6873ef31" providerId="LiveId" clId="{549025A9-FFD4-42BE-ABC7-3AD4287FA110}" dt="2021-08-02T14:27:55.156" v="2012"/>
          <ac:spMkLst>
            <pc:docMk/>
            <pc:sldMk cId="1404844918" sldId="265"/>
            <ac:spMk id="5" creationId="{FE3D0C7C-1399-49A6-9531-5DA7DE3933E2}"/>
          </ac:spMkLst>
        </pc:spChg>
        <pc:spChg chg="mod">
          <ac:chgData name="michael vn" userId="7b75a67b6873ef31" providerId="LiveId" clId="{549025A9-FFD4-42BE-ABC7-3AD4287FA110}" dt="2021-08-02T14:27:55.156" v="2012"/>
          <ac:spMkLst>
            <pc:docMk/>
            <pc:sldMk cId="1404844918" sldId="265"/>
            <ac:spMk id="8" creationId="{1E3F40A3-E4CF-4629-A13F-FE048F206C53}"/>
          </ac:spMkLst>
        </pc:spChg>
        <pc:spChg chg="mod">
          <ac:chgData name="michael vn" userId="7b75a67b6873ef31" providerId="LiveId" clId="{549025A9-FFD4-42BE-ABC7-3AD4287FA110}" dt="2021-08-02T14:27:55.156" v="2012"/>
          <ac:spMkLst>
            <pc:docMk/>
            <pc:sldMk cId="1404844918" sldId="265"/>
            <ac:spMk id="11" creationId="{E09456DD-EF86-45A8-B6C9-2A9B667FA768}"/>
          </ac:spMkLst>
        </pc:spChg>
        <pc:spChg chg="mod">
          <ac:chgData name="michael vn" userId="7b75a67b6873ef31" providerId="LiveId" clId="{549025A9-FFD4-42BE-ABC7-3AD4287FA110}" dt="2021-08-02T14:27:55.156" v="2012"/>
          <ac:spMkLst>
            <pc:docMk/>
            <pc:sldMk cId="1404844918" sldId="265"/>
            <ac:spMk id="14" creationId="{FE1ACD1A-FF20-4280-8E37-23A470B95856}"/>
          </ac:spMkLst>
        </pc:spChg>
        <pc:spChg chg="mod">
          <ac:chgData name="michael vn" userId="7b75a67b6873ef31" providerId="LiveId" clId="{549025A9-FFD4-42BE-ABC7-3AD4287FA110}" dt="2021-08-02T14:27:55.156" v="2012"/>
          <ac:spMkLst>
            <pc:docMk/>
            <pc:sldMk cId="1404844918" sldId="265"/>
            <ac:spMk id="17" creationId="{B1928A8C-A20D-4764-BCCC-DB73444BD143}"/>
          </ac:spMkLst>
        </pc:spChg>
        <pc:spChg chg="mod">
          <ac:chgData name="michael vn" userId="7b75a67b6873ef31" providerId="LiveId" clId="{549025A9-FFD4-42BE-ABC7-3AD4287FA110}" dt="2021-08-02T14:27:55.156" v="2012"/>
          <ac:spMkLst>
            <pc:docMk/>
            <pc:sldMk cId="1404844918" sldId="265"/>
            <ac:spMk id="20" creationId="{843F422C-2673-477C-9612-344CD0BB3D9F}"/>
          </ac:spMkLst>
        </pc:spChg>
        <pc:spChg chg="mod">
          <ac:chgData name="michael vn" userId="7b75a67b6873ef31" providerId="LiveId" clId="{549025A9-FFD4-42BE-ABC7-3AD4287FA110}" dt="2021-08-02T14:27:55.156" v="2012"/>
          <ac:spMkLst>
            <pc:docMk/>
            <pc:sldMk cId="1404844918" sldId="265"/>
            <ac:spMk id="23" creationId="{9B0E6FF9-9069-4E9B-92B4-541E1F877B45}"/>
          </ac:spMkLst>
        </pc:spChg>
        <pc:spChg chg="add del mod">
          <ac:chgData name="michael vn" userId="7b75a67b6873ef31" providerId="LiveId" clId="{549025A9-FFD4-42BE-ABC7-3AD4287FA110}" dt="2021-08-03T16:12:49.976" v="3416" actId="478"/>
          <ac:spMkLst>
            <pc:docMk/>
            <pc:sldMk cId="1404844918" sldId="265"/>
            <ac:spMk id="25" creationId="{571B3AF0-BA76-4C6F-A14F-62AE2ACDE151}"/>
          </ac:spMkLst>
        </pc:spChg>
        <pc:spChg chg="mod">
          <ac:chgData name="michael vn" userId="7b75a67b6873ef31" providerId="LiveId" clId="{549025A9-FFD4-42BE-ABC7-3AD4287FA110}" dt="2021-08-02T16:37:59.879" v="2590"/>
          <ac:spMkLst>
            <pc:docMk/>
            <pc:sldMk cId="1404844918" sldId="265"/>
            <ac:spMk id="37" creationId="{31D86032-DEEF-4E7E-8FD5-E61C0FDEF231}"/>
          </ac:spMkLst>
        </pc:spChg>
        <pc:spChg chg="mod">
          <ac:chgData name="michael vn" userId="7b75a67b6873ef31" providerId="LiveId" clId="{549025A9-FFD4-42BE-ABC7-3AD4287FA110}" dt="2021-08-03T16:12:50.140" v="3417"/>
          <ac:spMkLst>
            <pc:docMk/>
            <pc:sldMk cId="1404844918" sldId="265"/>
            <ac:spMk id="37" creationId="{4472A29B-020C-419A-A2C0-A2BD7494F522}"/>
          </ac:spMkLst>
        </pc:spChg>
        <pc:spChg chg="mod">
          <ac:chgData name="michael vn" userId="7b75a67b6873ef31" providerId="LiveId" clId="{549025A9-FFD4-42BE-ABC7-3AD4287FA110}" dt="2021-08-03T16:12:50.140" v="3417"/>
          <ac:spMkLst>
            <pc:docMk/>
            <pc:sldMk cId="1404844918" sldId="265"/>
            <ac:spMk id="38" creationId="{FDF4EB12-544D-446E-96E7-2C87FB5784A8}"/>
          </ac:spMkLst>
        </pc:spChg>
        <pc:spChg chg="mod">
          <ac:chgData name="michael vn" userId="7b75a67b6873ef31" providerId="LiveId" clId="{549025A9-FFD4-42BE-ABC7-3AD4287FA110}" dt="2021-08-02T16:38:01.490" v="2593"/>
          <ac:spMkLst>
            <pc:docMk/>
            <pc:sldMk cId="1404844918" sldId="265"/>
            <ac:spMk id="41" creationId="{B5C53778-54D2-4AC4-9B4A-05E6CFA40374}"/>
          </ac:spMkLst>
        </pc:spChg>
        <pc:spChg chg="mod">
          <ac:chgData name="michael vn" userId="7b75a67b6873ef31" providerId="LiveId" clId="{549025A9-FFD4-42BE-ABC7-3AD4287FA110}" dt="2021-08-03T16:12:50.140" v="3417"/>
          <ac:spMkLst>
            <pc:docMk/>
            <pc:sldMk cId="1404844918" sldId="265"/>
            <ac:spMk id="43" creationId="{0A7ED6C6-4E6D-4157-A92B-DB5B9BB635E0}"/>
          </ac:spMkLst>
        </pc:spChg>
        <pc:spChg chg="mod">
          <ac:chgData name="michael vn" userId="7b75a67b6873ef31" providerId="LiveId" clId="{549025A9-FFD4-42BE-ABC7-3AD4287FA110}" dt="2021-08-03T16:12:50.140" v="3417"/>
          <ac:spMkLst>
            <pc:docMk/>
            <pc:sldMk cId="1404844918" sldId="265"/>
            <ac:spMk id="47" creationId="{2D09B6FD-A19E-461B-BA7F-24970D293EA1}"/>
          </ac:spMkLst>
        </pc:spChg>
        <pc:spChg chg="mod">
          <ac:chgData name="michael vn" userId="7b75a67b6873ef31" providerId="LiveId" clId="{549025A9-FFD4-42BE-ABC7-3AD4287FA110}" dt="2021-08-03T16:12:50.140" v="3417"/>
          <ac:spMkLst>
            <pc:docMk/>
            <pc:sldMk cId="1404844918" sldId="265"/>
            <ac:spMk id="48" creationId="{4F38ADF6-A2FB-4393-BA4A-BD40314EB850}"/>
          </ac:spMkLst>
        </pc:spChg>
        <pc:spChg chg="mod">
          <ac:chgData name="michael vn" userId="7b75a67b6873ef31" providerId="LiveId" clId="{549025A9-FFD4-42BE-ABC7-3AD4287FA110}" dt="2021-08-03T16:12:50.140" v="3417"/>
          <ac:spMkLst>
            <pc:docMk/>
            <pc:sldMk cId="1404844918" sldId="265"/>
            <ac:spMk id="49" creationId="{1E002C88-E85A-44D4-A1EC-8A86ED9431EC}"/>
          </ac:spMkLst>
        </pc:spChg>
        <pc:spChg chg="mod">
          <ac:chgData name="michael vn" userId="7b75a67b6873ef31" providerId="LiveId" clId="{549025A9-FFD4-42BE-ABC7-3AD4287FA110}" dt="2021-08-03T16:12:50.140" v="3417"/>
          <ac:spMkLst>
            <pc:docMk/>
            <pc:sldMk cId="1404844918" sldId="265"/>
            <ac:spMk id="53" creationId="{5AE22A54-E546-4707-AE4C-42B6AC706BBE}"/>
          </ac:spMkLst>
        </pc:spChg>
        <pc:spChg chg="mod">
          <ac:chgData name="michael vn" userId="7b75a67b6873ef31" providerId="LiveId" clId="{549025A9-FFD4-42BE-ABC7-3AD4287FA110}" dt="2021-08-03T16:12:50.140" v="3417"/>
          <ac:spMkLst>
            <pc:docMk/>
            <pc:sldMk cId="1404844918" sldId="265"/>
            <ac:spMk id="54" creationId="{3CBD3D6A-992D-4C2E-920E-C330EFAF7750}"/>
          </ac:spMkLst>
        </pc:spChg>
        <pc:spChg chg="mod">
          <ac:chgData name="michael vn" userId="7b75a67b6873ef31" providerId="LiveId" clId="{549025A9-FFD4-42BE-ABC7-3AD4287FA110}" dt="2021-08-03T16:12:50.140" v="3417"/>
          <ac:spMkLst>
            <pc:docMk/>
            <pc:sldMk cId="1404844918" sldId="265"/>
            <ac:spMk id="55" creationId="{7E73B35A-6CC5-4BDA-8CD6-8E44BF9F0D3E}"/>
          </ac:spMkLst>
        </pc:spChg>
        <pc:spChg chg="mod">
          <ac:chgData name="michael vn" userId="7b75a67b6873ef31" providerId="LiveId" clId="{549025A9-FFD4-42BE-ABC7-3AD4287FA110}" dt="2021-08-03T16:12:50.140" v="3417"/>
          <ac:spMkLst>
            <pc:docMk/>
            <pc:sldMk cId="1404844918" sldId="265"/>
            <ac:spMk id="59" creationId="{14C5C45C-D349-4D17-873E-06865AAD76E3}"/>
          </ac:spMkLst>
        </pc:spChg>
        <pc:spChg chg="mod">
          <ac:chgData name="michael vn" userId="7b75a67b6873ef31" providerId="LiveId" clId="{549025A9-FFD4-42BE-ABC7-3AD4287FA110}" dt="2021-08-03T16:12:50.140" v="3417"/>
          <ac:spMkLst>
            <pc:docMk/>
            <pc:sldMk cId="1404844918" sldId="265"/>
            <ac:spMk id="60" creationId="{E8D72AD7-B281-40D8-A693-1752B0181FAC}"/>
          </ac:spMkLst>
        </pc:spChg>
        <pc:spChg chg="mod">
          <ac:chgData name="michael vn" userId="7b75a67b6873ef31" providerId="LiveId" clId="{549025A9-FFD4-42BE-ABC7-3AD4287FA110}" dt="2021-08-03T16:12:50.140" v="3417"/>
          <ac:spMkLst>
            <pc:docMk/>
            <pc:sldMk cId="1404844918" sldId="265"/>
            <ac:spMk id="61" creationId="{DBED0F85-74F1-4EA6-B0FD-5B18BC2D8F4A}"/>
          </ac:spMkLst>
        </pc:spChg>
        <pc:spChg chg="mod">
          <ac:chgData name="michael vn" userId="7b75a67b6873ef31" providerId="LiveId" clId="{549025A9-FFD4-42BE-ABC7-3AD4287FA110}" dt="2021-08-03T16:12:50.140" v="3417"/>
          <ac:spMkLst>
            <pc:docMk/>
            <pc:sldMk cId="1404844918" sldId="265"/>
            <ac:spMk id="65" creationId="{02E4202A-58A0-4C35-8596-900AA70935D1}"/>
          </ac:spMkLst>
        </pc:spChg>
        <pc:spChg chg="mod">
          <ac:chgData name="michael vn" userId="7b75a67b6873ef31" providerId="LiveId" clId="{549025A9-FFD4-42BE-ABC7-3AD4287FA110}" dt="2021-08-03T16:12:50.140" v="3417"/>
          <ac:spMkLst>
            <pc:docMk/>
            <pc:sldMk cId="1404844918" sldId="265"/>
            <ac:spMk id="66" creationId="{8BAC9C42-290D-4FD5-8C35-1142AB5CFF17}"/>
          </ac:spMkLst>
        </pc:spChg>
        <pc:spChg chg="mod">
          <ac:chgData name="michael vn" userId="7b75a67b6873ef31" providerId="LiveId" clId="{549025A9-FFD4-42BE-ABC7-3AD4287FA110}" dt="2021-08-03T16:12:50.140" v="3417"/>
          <ac:spMkLst>
            <pc:docMk/>
            <pc:sldMk cId="1404844918" sldId="265"/>
            <ac:spMk id="67" creationId="{40C06CE8-2037-4ACB-BC1C-4578CD126794}"/>
          </ac:spMkLst>
        </pc:spChg>
        <pc:spChg chg="mod">
          <ac:chgData name="michael vn" userId="7b75a67b6873ef31" providerId="LiveId" clId="{549025A9-FFD4-42BE-ABC7-3AD4287FA110}" dt="2021-08-03T16:36:20.954" v="3742" actId="207"/>
          <ac:spMkLst>
            <pc:docMk/>
            <pc:sldMk cId="1404844918" sldId="265"/>
            <ac:spMk id="70" creationId="{C70A0F48-917B-43EA-897D-F46AD83399A1}"/>
          </ac:spMkLst>
        </pc:spChg>
        <pc:spChg chg="mod">
          <ac:chgData name="michael vn" userId="7b75a67b6873ef31" providerId="LiveId" clId="{549025A9-FFD4-42BE-ABC7-3AD4287FA110}" dt="2021-08-03T16:12:50.140" v="3417"/>
          <ac:spMkLst>
            <pc:docMk/>
            <pc:sldMk cId="1404844918" sldId="265"/>
            <ac:spMk id="71" creationId="{A937E438-6FB9-42CB-B684-5C3192D07FBC}"/>
          </ac:spMkLst>
        </pc:spChg>
        <pc:spChg chg="mod">
          <ac:chgData name="michael vn" userId="7b75a67b6873ef31" providerId="LiveId" clId="{549025A9-FFD4-42BE-ABC7-3AD4287FA110}" dt="2021-08-03T16:12:50.140" v="3417"/>
          <ac:spMkLst>
            <pc:docMk/>
            <pc:sldMk cId="1404844918" sldId="265"/>
            <ac:spMk id="72" creationId="{F5D6F7B9-AA98-4C4C-ADE0-9F4C7478025E}"/>
          </ac:spMkLst>
        </pc:spChg>
        <pc:spChg chg="mod">
          <ac:chgData name="michael vn" userId="7b75a67b6873ef31" providerId="LiveId" clId="{549025A9-FFD4-42BE-ABC7-3AD4287FA110}" dt="2021-08-03T16:12:50.140" v="3417"/>
          <ac:spMkLst>
            <pc:docMk/>
            <pc:sldMk cId="1404844918" sldId="265"/>
            <ac:spMk id="73" creationId="{C3CA82AA-BB0D-4C92-8C65-968DBB2AEA27}"/>
          </ac:spMkLst>
        </pc:spChg>
        <pc:spChg chg="mod">
          <ac:chgData name="michael vn" userId="7b75a67b6873ef31" providerId="LiveId" clId="{549025A9-FFD4-42BE-ABC7-3AD4287FA110}" dt="2021-08-03T16:12:50.140" v="3417"/>
          <ac:spMkLst>
            <pc:docMk/>
            <pc:sldMk cId="1404844918" sldId="265"/>
            <ac:spMk id="77" creationId="{26348094-1410-475F-A92A-C778E0346C29}"/>
          </ac:spMkLst>
        </pc:spChg>
        <pc:spChg chg="mod">
          <ac:chgData name="michael vn" userId="7b75a67b6873ef31" providerId="LiveId" clId="{549025A9-FFD4-42BE-ABC7-3AD4287FA110}" dt="2021-08-03T16:12:50.140" v="3417"/>
          <ac:spMkLst>
            <pc:docMk/>
            <pc:sldMk cId="1404844918" sldId="265"/>
            <ac:spMk id="78" creationId="{39E196F2-D606-45C9-8A41-151B13C0481F}"/>
          </ac:spMkLst>
        </pc:spChg>
        <pc:spChg chg="mod">
          <ac:chgData name="michael vn" userId="7b75a67b6873ef31" providerId="LiveId" clId="{549025A9-FFD4-42BE-ABC7-3AD4287FA110}" dt="2021-08-03T16:12:50.140" v="3417"/>
          <ac:spMkLst>
            <pc:docMk/>
            <pc:sldMk cId="1404844918" sldId="265"/>
            <ac:spMk id="79" creationId="{85DBAC59-7589-466C-BC88-94B35CDF29FA}"/>
          </ac:spMkLst>
        </pc:spChg>
        <pc:spChg chg="add mod">
          <ac:chgData name="michael vn" userId="7b75a67b6873ef31" providerId="LiveId" clId="{549025A9-FFD4-42BE-ABC7-3AD4287FA110}" dt="2021-08-16T21:09:03.237" v="10290"/>
          <ac:spMkLst>
            <pc:docMk/>
            <pc:sldMk cId="1404844918" sldId="265"/>
            <ac:spMk id="80" creationId="{36966FBF-039E-4196-A705-399D991E83CE}"/>
          </ac:spMkLst>
        </pc:spChg>
        <pc:spChg chg="add del mod">
          <ac:chgData name="michael vn" userId="7b75a67b6873ef31" providerId="LiveId" clId="{549025A9-FFD4-42BE-ABC7-3AD4287FA110}" dt="2021-08-03T16:27:58.961" v="3621" actId="478"/>
          <ac:spMkLst>
            <pc:docMk/>
            <pc:sldMk cId="1404844918" sldId="265"/>
            <ac:spMk id="80" creationId="{A2291886-85EA-4F6F-9019-D1BCA5FF58C5}"/>
          </ac:spMkLst>
        </pc:spChg>
        <pc:spChg chg="add mod">
          <ac:chgData name="michael vn" userId="7b75a67b6873ef31" providerId="LiveId" clId="{549025A9-FFD4-42BE-ABC7-3AD4287FA110}" dt="2021-08-30T21:45:45.640" v="13669" actId="20577"/>
          <ac:spMkLst>
            <pc:docMk/>
            <pc:sldMk cId="1404844918" sldId="265"/>
            <ac:spMk id="84" creationId="{A8D09A85-7F29-4338-815D-550E66716CCF}"/>
          </ac:spMkLst>
        </pc:spChg>
        <pc:spChg chg="add mod ord">
          <ac:chgData name="michael vn" userId="7b75a67b6873ef31" providerId="LiveId" clId="{549025A9-FFD4-42BE-ABC7-3AD4287FA110}" dt="2021-08-03T16:28:10.465" v="3631" actId="1076"/>
          <ac:spMkLst>
            <pc:docMk/>
            <pc:sldMk cId="1404844918" sldId="265"/>
            <ac:spMk id="89" creationId="{BDECFE88-59E1-4136-BE08-18FE60910658}"/>
          </ac:spMkLst>
        </pc:spChg>
        <pc:spChg chg="add mod">
          <ac:chgData name="michael vn" userId="7b75a67b6873ef31" providerId="LiveId" clId="{549025A9-FFD4-42BE-ABC7-3AD4287FA110}" dt="2021-08-30T21:46:24.220" v="13680"/>
          <ac:spMkLst>
            <pc:docMk/>
            <pc:sldMk cId="1404844918" sldId="265"/>
            <ac:spMk id="90" creationId="{9B45B76B-E5C2-45F8-96E4-899430CF07D2}"/>
          </ac:spMkLst>
        </pc:spChg>
        <pc:spChg chg="add mod">
          <ac:chgData name="michael vn" userId="7b75a67b6873ef31" providerId="LiveId" clId="{549025A9-FFD4-42BE-ABC7-3AD4287FA110}" dt="2021-08-30T21:46:24.220" v="13680"/>
          <ac:spMkLst>
            <pc:docMk/>
            <pc:sldMk cId="1404844918" sldId="265"/>
            <ac:spMk id="91" creationId="{9F0E3F7B-15DC-4967-9B02-A03A5D2344CB}"/>
          </ac:spMkLst>
        </pc:spChg>
        <pc:spChg chg="add mod">
          <ac:chgData name="michael vn" userId="7b75a67b6873ef31" providerId="LiveId" clId="{549025A9-FFD4-42BE-ABC7-3AD4287FA110}" dt="2021-08-30T21:46:24.220" v="13680"/>
          <ac:spMkLst>
            <pc:docMk/>
            <pc:sldMk cId="1404844918" sldId="265"/>
            <ac:spMk id="92" creationId="{4F806A39-5DD6-4FBE-BF26-1742B1E65FB1}"/>
          </ac:spMkLst>
        </pc:spChg>
        <pc:spChg chg="add mod">
          <ac:chgData name="michael vn" userId="7b75a67b6873ef31" providerId="LiveId" clId="{549025A9-FFD4-42BE-ABC7-3AD4287FA110}" dt="2021-08-30T21:46:24.220" v="13680"/>
          <ac:spMkLst>
            <pc:docMk/>
            <pc:sldMk cId="1404844918" sldId="265"/>
            <ac:spMk id="93" creationId="{3927FCA7-BF3F-4E3B-A50A-E84572830FDA}"/>
          </ac:spMkLst>
        </pc:spChg>
        <pc:spChg chg="mod">
          <ac:chgData name="michael vn" userId="7b75a67b6873ef31" providerId="LiveId" clId="{549025A9-FFD4-42BE-ABC7-3AD4287FA110}" dt="2021-08-03T17:11:55.654" v="4132"/>
          <ac:spMkLst>
            <pc:docMk/>
            <pc:sldMk cId="1404844918" sldId="265"/>
            <ac:spMk id="93" creationId="{A266F430-A8E8-49DE-994C-05CDCA22322F}"/>
          </ac:spMkLst>
        </pc:spChg>
        <pc:spChg chg="mod">
          <ac:chgData name="michael vn" userId="7b75a67b6873ef31" providerId="LiveId" clId="{549025A9-FFD4-42BE-ABC7-3AD4287FA110}" dt="2021-08-03T17:11:55.654" v="4132"/>
          <ac:spMkLst>
            <pc:docMk/>
            <pc:sldMk cId="1404844918" sldId="265"/>
            <ac:spMk id="94" creationId="{0E5D9107-980B-4120-BE6A-DC71C3D195CC}"/>
          </ac:spMkLst>
        </pc:spChg>
        <pc:spChg chg="add mod">
          <ac:chgData name="michael vn" userId="7b75a67b6873ef31" providerId="LiveId" clId="{549025A9-FFD4-42BE-ABC7-3AD4287FA110}" dt="2021-08-30T22:06:32.502" v="14313" actId="404"/>
          <ac:spMkLst>
            <pc:docMk/>
            <pc:sldMk cId="1404844918" sldId="265"/>
            <ac:spMk id="94" creationId="{97025DDB-3A8F-4C1A-AA72-D494CA9412D7}"/>
          </ac:spMkLst>
        </pc:spChg>
        <pc:spChg chg="add mod">
          <ac:chgData name="michael vn" userId="7b75a67b6873ef31" providerId="LiveId" clId="{549025A9-FFD4-42BE-ABC7-3AD4287FA110}" dt="2021-08-30T22:06:40.656" v="14314" actId="108"/>
          <ac:spMkLst>
            <pc:docMk/>
            <pc:sldMk cId="1404844918" sldId="265"/>
            <ac:spMk id="95" creationId="{40495F09-E56B-42F7-85C2-995E39E116C1}"/>
          </ac:spMkLst>
        </pc:spChg>
        <pc:spChg chg="mod">
          <ac:chgData name="michael vn" userId="7b75a67b6873ef31" providerId="LiveId" clId="{549025A9-FFD4-42BE-ABC7-3AD4287FA110}" dt="2021-08-03T17:11:55.654" v="4132"/>
          <ac:spMkLst>
            <pc:docMk/>
            <pc:sldMk cId="1404844918" sldId="265"/>
            <ac:spMk id="95" creationId="{ACA898C4-5CB4-42F9-850E-45E1CDD5A39B}"/>
          </ac:spMkLst>
        </pc:spChg>
        <pc:spChg chg="add mod">
          <ac:chgData name="michael vn" userId="7b75a67b6873ef31" providerId="LiveId" clId="{549025A9-FFD4-42BE-ABC7-3AD4287FA110}" dt="2021-08-30T22:06:47.455" v="14317" actId="108"/>
          <ac:spMkLst>
            <pc:docMk/>
            <pc:sldMk cId="1404844918" sldId="265"/>
            <ac:spMk id="96" creationId="{521159C2-E3FD-44F7-9932-07ED6FAEA418}"/>
          </ac:spMkLst>
        </pc:spChg>
        <pc:spChg chg="add mod">
          <ac:chgData name="michael vn" userId="7b75a67b6873ef31" providerId="LiveId" clId="{549025A9-FFD4-42BE-ABC7-3AD4287FA110}" dt="2021-08-30T22:06:50.399" v="14318" actId="108"/>
          <ac:spMkLst>
            <pc:docMk/>
            <pc:sldMk cId="1404844918" sldId="265"/>
            <ac:spMk id="97" creationId="{A5D3BEA5-D05D-44F4-92C1-D676783A733B}"/>
          </ac:spMkLst>
        </pc:spChg>
        <pc:spChg chg="add mod">
          <ac:chgData name="michael vn" userId="7b75a67b6873ef31" providerId="LiveId" clId="{549025A9-FFD4-42BE-ABC7-3AD4287FA110}" dt="2021-08-30T21:46:24.220" v="13680"/>
          <ac:spMkLst>
            <pc:docMk/>
            <pc:sldMk cId="1404844918" sldId="265"/>
            <ac:spMk id="98" creationId="{DDAFDF4D-244B-4DAC-A800-E745EFA1E69D}"/>
          </ac:spMkLst>
        </pc:spChg>
        <pc:spChg chg="add mod">
          <ac:chgData name="michael vn" userId="7b75a67b6873ef31" providerId="LiveId" clId="{549025A9-FFD4-42BE-ABC7-3AD4287FA110}" dt="2021-08-30T22:00:06.354" v="14062" actId="108"/>
          <ac:spMkLst>
            <pc:docMk/>
            <pc:sldMk cId="1404844918" sldId="265"/>
            <ac:spMk id="99" creationId="{45F01938-98B3-45F3-B2FC-A4D35FC3DDD1}"/>
          </ac:spMkLst>
        </pc:spChg>
        <pc:spChg chg="mod">
          <ac:chgData name="michael vn" userId="7b75a67b6873ef31" providerId="LiveId" clId="{549025A9-FFD4-42BE-ABC7-3AD4287FA110}" dt="2021-08-03T17:11:55.654" v="4132"/>
          <ac:spMkLst>
            <pc:docMk/>
            <pc:sldMk cId="1404844918" sldId="265"/>
            <ac:spMk id="99" creationId="{6C0A0F29-C836-4F70-AB36-8AE16A8F40CE}"/>
          </ac:spMkLst>
        </pc:spChg>
        <pc:spChg chg="mod">
          <ac:chgData name="michael vn" userId="7b75a67b6873ef31" providerId="LiveId" clId="{549025A9-FFD4-42BE-ABC7-3AD4287FA110}" dt="2021-08-03T17:11:55.654" v="4132"/>
          <ac:spMkLst>
            <pc:docMk/>
            <pc:sldMk cId="1404844918" sldId="265"/>
            <ac:spMk id="100" creationId="{5A65B1EB-9AAB-44E9-90DF-E3252EEE15E5}"/>
          </ac:spMkLst>
        </pc:spChg>
        <pc:spChg chg="add mod">
          <ac:chgData name="michael vn" userId="7b75a67b6873ef31" providerId="LiveId" clId="{549025A9-FFD4-42BE-ABC7-3AD4287FA110}" dt="2021-08-30T21:46:24.220" v="13680"/>
          <ac:spMkLst>
            <pc:docMk/>
            <pc:sldMk cId="1404844918" sldId="265"/>
            <ac:spMk id="100" creationId="{FD6E01A1-00BD-4CEE-88AA-433295C503D0}"/>
          </ac:spMkLst>
        </pc:spChg>
        <pc:spChg chg="add mod">
          <ac:chgData name="michael vn" userId="7b75a67b6873ef31" providerId="LiveId" clId="{549025A9-FFD4-42BE-ABC7-3AD4287FA110}" dt="2021-08-30T21:46:24.220" v="13680"/>
          <ac:spMkLst>
            <pc:docMk/>
            <pc:sldMk cId="1404844918" sldId="265"/>
            <ac:spMk id="101" creationId="{55C30C9D-1806-4D29-9837-6B9B75F16B2B}"/>
          </ac:spMkLst>
        </pc:spChg>
        <pc:spChg chg="mod">
          <ac:chgData name="michael vn" userId="7b75a67b6873ef31" providerId="LiveId" clId="{549025A9-FFD4-42BE-ABC7-3AD4287FA110}" dt="2021-08-03T17:11:55.654" v="4132"/>
          <ac:spMkLst>
            <pc:docMk/>
            <pc:sldMk cId="1404844918" sldId="265"/>
            <ac:spMk id="101" creationId="{B4E45C73-B2B6-4195-BA9F-271908BCFD38}"/>
          </ac:spMkLst>
        </pc:spChg>
        <pc:spChg chg="add mod">
          <ac:chgData name="michael vn" userId="7b75a67b6873ef31" providerId="LiveId" clId="{549025A9-FFD4-42BE-ABC7-3AD4287FA110}" dt="2021-08-30T22:06:54.228" v="14319" actId="108"/>
          <ac:spMkLst>
            <pc:docMk/>
            <pc:sldMk cId="1404844918" sldId="265"/>
            <ac:spMk id="102" creationId="{B1C430CF-FCCC-45BC-8855-E0478FC266A9}"/>
          </ac:spMkLst>
        </pc:spChg>
        <pc:spChg chg="add mod">
          <ac:chgData name="michael vn" userId="7b75a67b6873ef31" providerId="LiveId" clId="{549025A9-FFD4-42BE-ABC7-3AD4287FA110}" dt="2021-08-30T22:06:57.303" v="14320" actId="108"/>
          <ac:spMkLst>
            <pc:docMk/>
            <pc:sldMk cId="1404844918" sldId="265"/>
            <ac:spMk id="103" creationId="{C46A2328-9348-47BF-911F-0A298E66C524}"/>
          </ac:spMkLst>
        </pc:spChg>
        <pc:spChg chg="add mod">
          <ac:chgData name="michael vn" userId="7b75a67b6873ef31" providerId="LiveId" clId="{549025A9-FFD4-42BE-ABC7-3AD4287FA110}" dt="2021-08-30T22:07:00.054" v="14321" actId="108"/>
          <ac:spMkLst>
            <pc:docMk/>
            <pc:sldMk cId="1404844918" sldId="265"/>
            <ac:spMk id="104" creationId="{B80AE832-BF42-4C7E-BD86-BD331453C41D}"/>
          </ac:spMkLst>
        </pc:spChg>
        <pc:spChg chg="add mod">
          <ac:chgData name="michael vn" userId="7b75a67b6873ef31" providerId="LiveId" clId="{549025A9-FFD4-42BE-ABC7-3AD4287FA110}" dt="2021-08-30T22:07:02.851" v="14322" actId="108"/>
          <ac:spMkLst>
            <pc:docMk/>
            <pc:sldMk cId="1404844918" sldId="265"/>
            <ac:spMk id="105" creationId="{80662FC3-5432-4259-A886-1623B6906A75}"/>
          </ac:spMkLst>
        </pc:spChg>
        <pc:spChg chg="add mod">
          <ac:chgData name="michael vn" userId="7b75a67b6873ef31" providerId="LiveId" clId="{549025A9-FFD4-42BE-ABC7-3AD4287FA110}" dt="2021-08-30T21:46:24.220" v="13680"/>
          <ac:spMkLst>
            <pc:docMk/>
            <pc:sldMk cId="1404844918" sldId="265"/>
            <ac:spMk id="124" creationId="{5A3CFB4D-91E4-4A6B-8C8C-C9CC3173070A}"/>
          </ac:spMkLst>
        </pc:spChg>
        <pc:spChg chg="add mod">
          <ac:chgData name="michael vn" userId="7b75a67b6873ef31" providerId="LiveId" clId="{549025A9-FFD4-42BE-ABC7-3AD4287FA110}" dt="2021-08-30T21:46:24.220" v="13680"/>
          <ac:spMkLst>
            <pc:docMk/>
            <pc:sldMk cId="1404844918" sldId="265"/>
            <ac:spMk id="125" creationId="{EDBED58F-411C-4770-BBAC-894BD183C9D2}"/>
          </ac:spMkLst>
        </pc:spChg>
        <pc:spChg chg="add mod">
          <ac:chgData name="michael vn" userId="7b75a67b6873ef31" providerId="LiveId" clId="{549025A9-FFD4-42BE-ABC7-3AD4287FA110}" dt="2021-08-30T21:46:24.220" v="13680"/>
          <ac:spMkLst>
            <pc:docMk/>
            <pc:sldMk cId="1404844918" sldId="265"/>
            <ac:spMk id="126" creationId="{15159D22-7AB1-46CF-BB7E-A80172CBD753}"/>
          </ac:spMkLst>
        </pc:spChg>
        <pc:spChg chg="add mod">
          <ac:chgData name="michael vn" userId="7b75a67b6873ef31" providerId="LiveId" clId="{549025A9-FFD4-42BE-ABC7-3AD4287FA110}" dt="2021-08-30T21:46:24.220" v="13680"/>
          <ac:spMkLst>
            <pc:docMk/>
            <pc:sldMk cId="1404844918" sldId="265"/>
            <ac:spMk id="127" creationId="{DD7E6840-3D9D-426C-8657-BC4663011F46}"/>
          </ac:spMkLst>
        </pc:spChg>
        <pc:grpChg chg="add del mod">
          <ac:chgData name="michael vn" userId="7b75a67b6873ef31" providerId="LiveId" clId="{549025A9-FFD4-42BE-ABC7-3AD4287FA110}" dt="2021-08-02T16:38:01.243" v="2592" actId="478"/>
          <ac:grpSpMkLst>
            <pc:docMk/>
            <pc:sldMk cId="1404844918" sldId="265"/>
            <ac:grpSpMk id="4" creationId="{3E7BD681-7E97-43F1-9DE7-E77353EDADAB}"/>
          </ac:grpSpMkLst>
        </pc:grpChg>
        <pc:grpChg chg="add del mod">
          <ac:chgData name="michael vn" userId="7b75a67b6873ef31" providerId="LiveId" clId="{549025A9-FFD4-42BE-ABC7-3AD4287FA110}" dt="2021-08-03T16:12:44.866" v="3415" actId="478"/>
          <ac:grpSpMkLst>
            <pc:docMk/>
            <pc:sldMk cId="1404844918" sldId="265"/>
            <ac:grpSpMk id="7" creationId="{40199104-494E-4240-9BB9-5822E88F3054}"/>
          </ac:grpSpMkLst>
        </pc:grpChg>
        <pc:grpChg chg="add del mod">
          <ac:chgData name="michael vn" userId="7b75a67b6873ef31" providerId="LiveId" clId="{549025A9-FFD4-42BE-ABC7-3AD4287FA110}" dt="2021-08-03T16:12:44.866" v="3415" actId="478"/>
          <ac:grpSpMkLst>
            <pc:docMk/>
            <pc:sldMk cId="1404844918" sldId="265"/>
            <ac:grpSpMk id="10" creationId="{AF54B749-FD8A-4191-BAED-785537CC400F}"/>
          </ac:grpSpMkLst>
        </pc:grpChg>
        <pc:grpChg chg="add del mod">
          <ac:chgData name="michael vn" userId="7b75a67b6873ef31" providerId="LiveId" clId="{549025A9-FFD4-42BE-ABC7-3AD4287FA110}" dt="2021-08-03T16:12:44.866" v="3415" actId="478"/>
          <ac:grpSpMkLst>
            <pc:docMk/>
            <pc:sldMk cId="1404844918" sldId="265"/>
            <ac:grpSpMk id="13" creationId="{BFF205BB-3EA0-4460-A370-0D8D31E386B0}"/>
          </ac:grpSpMkLst>
        </pc:grpChg>
        <pc:grpChg chg="add del mod">
          <ac:chgData name="michael vn" userId="7b75a67b6873ef31" providerId="LiveId" clId="{549025A9-FFD4-42BE-ABC7-3AD4287FA110}" dt="2021-08-03T16:12:44.866" v="3415" actId="478"/>
          <ac:grpSpMkLst>
            <pc:docMk/>
            <pc:sldMk cId="1404844918" sldId="265"/>
            <ac:grpSpMk id="16" creationId="{696DAB76-8C2D-4AF6-A5A6-A42163525EB0}"/>
          </ac:grpSpMkLst>
        </pc:grpChg>
        <pc:grpChg chg="add del mod">
          <ac:chgData name="michael vn" userId="7b75a67b6873ef31" providerId="LiveId" clId="{549025A9-FFD4-42BE-ABC7-3AD4287FA110}" dt="2021-08-03T16:12:44.866" v="3415" actId="478"/>
          <ac:grpSpMkLst>
            <pc:docMk/>
            <pc:sldMk cId="1404844918" sldId="265"/>
            <ac:grpSpMk id="19" creationId="{E76FCBFD-8D17-4427-B864-AE10562564CE}"/>
          </ac:grpSpMkLst>
        </pc:grpChg>
        <pc:grpChg chg="add del mod">
          <ac:chgData name="michael vn" userId="7b75a67b6873ef31" providerId="LiveId" clId="{549025A9-FFD4-42BE-ABC7-3AD4287FA110}" dt="2021-08-03T16:12:44.866" v="3415" actId="478"/>
          <ac:grpSpMkLst>
            <pc:docMk/>
            <pc:sldMk cId="1404844918" sldId="265"/>
            <ac:grpSpMk id="22" creationId="{E5B36FB7-938B-4983-9E8B-524AE59231C9}"/>
          </ac:grpSpMkLst>
        </pc:grpChg>
        <pc:grpChg chg="add mod ord">
          <ac:chgData name="michael vn" userId="7b75a67b6873ef31" providerId="LiveId" clId="{549025A9-FFD4-42BE-ABC7-3AD4287FA110}" dt="2021-08-03T16:29:48.428" v="3643" actId="167"/>
          <ac:grpSpMkLst>
            <pc:docMk/>
            <pc:sldMk cId="1404844918" sldId="265"/>
            <ac:grpSpMk id="31" creationId="{926A3609-47F0-406F-9DC7-15BCFB933B88}"/>
          </ac:grpSpMkLst>
        </pc:grpChg>
        <pc:grpChg chg="mod">
          <ac:chgData name="michael vn" userId="7b75a67b6873ef31" providerId="LiveId" clId="{549025A9-FFD4-42BE-ABC7-3AD4287FA110}" dt="2021-08-03T16:12:50.140" v="3417"/>
          <ac:grpSpMkLst>
            <pc:docMk/>
            <pc:sldMk cId="1404844918" sldId="265"/>
            <ac:grpSpMk id="35" creationId="{E9ED0889-8CA0-4742-BCFF-51200B5FD302}"/>
          </ac:grpSpMkLst>
        </pc:grpChg>
        <pc:grpChg chg="add del mod">
          <ac:chgData name="michael vn" userId="7b75a67b6873ef31" providerId="LiveId" clId="{549025A9-FFD4-42BE-ABC7-3AD4287FA110}" dt="2021-08-02T16:38:00.725" v="2591"/>
          <ac:grpSpMkLst>
            <pc:docMk/>
            <pc:sldMk cId="1404844918" sldId="265"/>
            <ac:grpSpMk id="36" creationId="{095D0525-576C-45C2-9396-62C73184F0C8}"/>
          </ac:grpSpMkLst>
        </pc:grpChg>
        <pc:grpChg chg="add del mod ord">
          <ac:chgData name="michael vn" userId="7b75a67b6873ef31" providerId="LiveId" clId="{549025A9-FFD4-42BE-ABC7-3AD4287FA110}" dt="2021-08-03T16:12:44.866" v="3415" actId="478"/>
          <ac:grpSpMkLst>
            <pc:docMk/>
            <pc:sldMk cId="1404844918" sldId="265"/>
            <ac:grpSpMk id="40" creationId="{98BCE762-EAA8-4F8A-BE4C-5207BB82A42C}"/>
          </ac:grpSpMkLst>
        </pc:grpChg>
        <pc:grpChg chg="add mod ord">
          <ac:chgData name="michael vn" userId="7b75a67b6873ef31" providerId="LiveId" clId="{549025A9-FFD4-42BE-ABC7-3AD4287FA110}" dt="2021-08-03T16:29:48.428" v="3643" actId="167"/>
          <ac:grpSpMkLst>
            <pc:docMk/>
            <pc:sldMk cId="1404844918" sldId="265"/>
            <ac:grpSpMk id="44" creationId="{93A83DA0-EB02-417E-B9AE-62ED2F62F456}"/>
          </ac:grpSpMkLst>
        </pc:grpChg>
        <pc:grpChg chg="mod">
          <ac:chgData name="michael vn" userId="7b75a67b6873ef31" providerId="LiveId" clId="{549025A9-FFD4-42BE-ABC7-3AD4287FA110}" dt="2021-08-03T16:12:50.140" v="3417"/>
          <ac:grpSpMkLst>
            <pc:docMk/>
            <pc:sldMk cId="1404844918" sldId="265"/>
            <ac:grpSpMk id="45" creationId="{C631C329-7D86-4B70-9883-64C775A33CE4}"/>
          </ac:grpSpMkLst>
        </pc:grpChg>
        <pc:grpChg chg="add mod ord">
          <ac:chgData name="michael vn" userId="7b75a67b6873ef31" providerId="LiveId" clId="{549025A9-FFD4-42BE-ABC7-3AD4287FA110}" dt="2021-08-03T16:29:48.428" v="3643" actId="167"/>
          <ac:grpSpMkLst>
            <pc:docMk/>
            <pc:sldMk cId="1404844918" sldId="265"/>
            <ac:grpSpMk id="50" creationId="{10EB600A-4AB1-4681-BDED-8CB91255371A}"/>
          </ac:grpSpMkLst>
        </pc:grpChg>
        <pc:grpChg chg="mod">
          <ac:chgData name="michael vn" userId="7b75a67b6873ef31" providerId="LiveId" clId="{549025A9-FFD4-42BE-ABC7-3AD4287FA110}" dt="2021-08-03T16:12:50.140" v="3417"/>
          <ac:grpSpMkLst>
            <pc:docMk/>
            <pc:sldMk cId="1404844918" sldId="265"/>
            <ac:grpSpMk id="51" creationId="{489FE8B7-7919-4B0C-8E99-A602AA3AB20F}"/>
          </ac:grpSpMkLst>
        </pc:grpChg>
        <pc:grpChg chg="add mod ord">
          <ac:chgData name="michael vn" userId="7b75a67b6873ef31" providerId="LiveId" clId="{549025A9-FFD4-42BE-ABC7-3AD4287FA110}" dt="2021-08-03T16:29:48.428" v="3643" actId="167"/>
          <ac:grpSpMkLst>
            <pc:docMk/>
            <pc:sldMk cId="1404844918" sldId="265"/>
            <ac:grpSpMk id="56" creationId="{7FF7FF2D-D26F-4036-BB55-7CF2BE8D7542}"/>
          </ac:grpSpMkLst>
        </pc:grpChg>
        <pc:grpChg chg="mod">
          <ac:chgData name="michael vn" userId="7b75a67b6873ef31" providerId="LiveId" clId="{549025A9-FFD4-42BE-ABC7-3AD4287FA110}" dt="2021-08-03T16:12:50.140" v="3417"/>
          <ac:grpSpMkLst>
            <pc:docMk/>
            <pc:sldMk cId="1404844918" sldId="265"/>
            <ac:grpSpMk id="57" creationId="{71B8396C-4071-4AFA-945E-626221A441E0}"/>
          </ac:grpSpMkLst>
        </pc:grpChg>
        <pc:grpChg chg="add mod ord">
          <ac:chgData name="michael vn" userId="7b75a67b6873ef31" providerId="LiveId" clId="{549025A9-FFD4-42BE-ABC7-3AD4287FA110}" dt="2021-08-03T16:29:48.428" v="3643" actId="167"/>
          <ac:grpSpMkLst>
            <pc:docMk/>
            <pc:sldMk cId="1404844918" sldId="265"/>
            <ac:grpSpMk id="62" creationId="{4649B001-144D-4C12-AAE2-D630F8E6F979}"/>
          </ac:grpSpMkLst>
        </pc:grpChg>
        <pc:grpChg chg="mod">
          <ac:chgData name="michael vn" userId="7b75a67b6873ef31" providerId="LiveId" clId="{549025A9-FFD4-42BE-ABC7-3AD4287FA110}" dt="2021-08-03T16:12:50.140" v="3417"/>
          <ac:grpSpMkLst>
            <pc:docMk/>
            <pc:sldMk cId="1404844918" sldId="265"/>
            <ac:grpSpMk id="63" creationId="{708C90A9-94DD-41B2-9115-27B717E8B9FC}"/>
          </ac:grpSpMkLst>
        </pc:grpChg>
        <pc:grpChg chg="add mod ord">
          <ac:chgData name="michael vn" userId="7b75a67b6873ef31" providerId="LiveId" clId="{549025A9-FFD4-42BE-ABC7-3AD4287FA110}" dt="2021-08-03T16:29:48.428" v="3643" actId="167"/>
          <ac:grpSpMkLst>
            <pc:docMk/>
            <pc:sldMk cId="1404844918" sldId="265"/>
            <ac:grpSpMk id="68" creationId="{FC6B075E-8480-47D5-84A2-287DAD612F54}"/>
          </ac:grpSpMkLst>
        </pc:grpChg>
        <pc:grpChg chg="mod">
          <ac:chgData name="michael vn" userId="7b75a67b6873ef31" providerId="LiveId" clId="{549025A9-FFD4-42BE-ABC7-3AD4287FA110}" dt="2021-08-03T16:12:50.140" v="3417"/>
          <ac:grpSpMkLst>
            <pc:docMk/>
            <pc:sldMk cId="1404844918" sldId="265"/>
            <ac:grpSpMk id="69" creationId="{A7AF7E64-94E1-4BB7-AB85-446BEEA6E41B}"/>
          </ac:grpSpMkLst>
        </pc:grpChg>
        <pc:grpChg chg="add mod ord">
          <ac:chgData name="michael vn" userId="7b75a67b6873ef31" providerId="LiveId" clId="{549025A9-FFD4-42BE-ABC7-3AD4287FA110}" dt="2021-08-03T16:29:48.428" v="3643" actId="167"/>
          <ac:grpSpMkLst>
            <pc:docMk/>
            <pc:sldMk cId="1404844918" sldId="265"/>
            <ac:grpSpMk id="74" creationId="{3AE5EAD1-AF2E-4050-A9EC-9008D610AC76}"/>
          </ac:grpSpMkLst>
        </pc:grpChg>
        <pc:grpChg chg="mod">
          <ac:chgData name="michael vn" userId="7b75a67b6873ef31" providerId="LiveId" clId="{549025A9-FFD4-42BE-ABC7-3AD4287FA110}" dt="2021-08-03T16:12:50.140" v="3417"/>
          <ac:grpSpMkLst>
            <pc:docMk/>
            <pc:sldMk cId="1404844918" sldId="265"/>
            <ac:grpSpMk id="75" creationId="{43AB909A-42EB-4345-8597-EC4E50F8DF62}"/>
          </ac:grpSpMkLst>
        </pc:grpChg>
        <pc:grpChg chg="add del mod">
          <ac:chgData name="michael vn" userId="7b75a67b6873ef31" providerId="LiveId" clId="{549025A9-FFD4-42BE-ABC7-3AD4287FA110}" dt="2021-08-03T17:11:56.329" v="4133"/>
          <ac:grpSpMkLst>
            <pc:docMk/>
            <pc:sldMk cId="1404844918" sldId="265"/>
            <ac:grpSpMk id="90" creationId="{BBC9BC1C-F552-4689-82DE-E379C7F3FD84}"/>
          </ac:grpSpMkLst>
        </pc:grpChg>
        <pc:grpChg chg="mod">
          <ac:chgData name="michael vn" userId="7b75a67b6873ef31" providerId="LiveId" clId="{549025A9-FFD4-42BE-ABC7-3AD4287FA110}" dt="2021-08-03T17:11:55.654" v="4132"/>
          <ac:grpSpMkLst>
            <pc:docMk/>
            <pc:sldMk cId="1404844918" sldId="265"/>
            <ac:grpSpMk id="91" creationId="{3BE6A456-7F98-4E2E-963E-28256C296879}"/>
          </ac:grpSpMkLst>
        </pc:grpChg>
        <pc:grpChg chg="add del mod">
          <ac:chgData name="michael vn" userId="7b75a67b6873ef31" providerId="LiveId" clId="{549025A9-FFD4-42BE-ABC7-3AD4287FA110}" dt="2021-08-03T17:11:56.329" v="4133"/>
          <ac:grpSpMkLst>
            <pc:docMk/>
            <pc:sldMk cId="1404844918" sldId="265"/>
            <ac:grpSpMk id="96" creationId="{D450A042-D922-4CCC-84A0-7573C894A6DE}"/>
          </ac:grpSpMkLst>
        </pc:grpChg>
        <pc:grpChg chg="mod">
          <ac:chgData name="michael vn" userId="7b75a67b6873ef31" providerId="LiveId" clId="{549025A9-FFD4-42BE-ABC7-3AD4287FA110}" dt="2021-08-03T17:11:55.654" v="4132"/>
          <ac:grpSpMkLst>
            <pc:docMk/>
            <pc:sldMk cId="1404844918" sldId="265"/>
            <ac:grpSpMk id="97" creationId="{9AEDFE9B-51AD-4FD8-B978-D86DCC5154C4}"/>
          </ac:grpSpMkLst>
        </pc:grpChg>
        <pc:graphicFrameChg chg="add del mod">
          <ac:chgData name="michael vn" userId="7b75a67b6873ef31" providerId="LiveId" clId="{549025A9-FFD4-42BE-ABC7-3AD4287FA110}" dt="2021-08-30T22:04:18.738" v="14122"/>
          <ac:graphicFrameMkLst>
            <pc:docMk/>
            <pc:sldMk cId="1404844918" sldId="265"/>
            <ac:graphicFrameMk id="2" creationId="{68ACC6BF-74AB-4187-ACE1-541BDA3D3E38}"/>
          </ac:graphicFrameMkLst>
        </pc:graphicFrameChg>
        <pc:picChg chg="mod">
          <ac:chgData name="michael vn" userId="7b75a67b6873ef31" providerId="LiveId" clId="{549025A9-FFD4-42BE-ABC7-3AD4287FA110}" dt="2021-08-02T14:27:55.156" v="2012"/>
          <ac:picMkLst>
            <pc:docMk/>
            <pc:sldMk cId="1404844918" sldId="265"/>
            <ac:picMk id="6" creationId="{07E14F1C-D498-46BF-92B3-7072B4D3A6F1}"/>
          </ac:picMkLst>
        </pc:picChg>
        <pc:picChg chg="mod">
          <ac:chgData name="michael vn" userId="7b75a67b6873ef31" providerId="LiveId" clId="{549025A9-FFD4-42BE-ABC7-3AD4287FA110}" dt="2021-08-02T14:27:55.156" v="2012"/>
          <ac:picMkLst>
            <pc:docMk/>
            <pc:sldMk cId="1404844918" sldId="265"/>
            <ac:picMk id="9" creationId="{DCF38881-ED41-466D-B04F-34A342DFE26E}"/>
          </ac:picMkLst>
        </pc:picChg>
        <pc:picChg chg="mod">
          <ac:chgData name="michael vn" userId="7b75a67b6873ef31" providerId="LiveId" clId="{549025A9-FFD4-42BE-ABC7-3AD4287FA110}" dt="2021-08-02T14:27:55.156" v="2012"/>
          <ac:picMkLst>
            <pc:docMk/>
            <pc:sldMk cId="1404844918" sldId="265"/>
            <ac:picMk id="12" creationId="{85958D4E-FC7F-4BFA-80FB-E0192E7068F4}"/>
          </ac:picMkLst>
        </pc:picChg>
        <pc:picChg chg="mod">
          <ac:chgData name="michael vn" userId="7b75a67b6873ef31" providerId="LiveId" clId="{549025A9-FFD4-42BE-ABC7-3AD4287FA110}" dt="2021-08-02T14:27:55.156" v="2012"/>
          <ac:picMkLst>
            <pc:docMk/>
            <pc:sldMk cId="1404844918" sldId="265"/>
            <ac:picMk id="15" creationId="{3E170E7B-29C1-4273-B26E-9A934619B592}"/>
          </ac:picMkLst>
        </pc:picChg>
        <pc:picChg chg="mod">
          <ac:chgData name="michael vn" userId="7b75a67b6873ef31" providerId="LiveId" clId="{549025A9-FFD4-42BE-ABC7-3AD4287FA110}" dt="2021-08-02T14:27:55.156" v="2012"/>
          <ac:picMkLst>
            <pc:docMk/>
            <pc:sldMk cId="1404844918" sldId="265"/>
            <ac:picMk id="18" creationId="{2F69BC86-32FA-49A6-8EA0-692A6C832408}"/>
          </ac:picMkLst>
        </pc:picChg>
        <pc:picChg chg="mod">
          <ac:chgData name="michael vn" userId="7b75a67b6873ef31" providerId="LiveId" clId="{549025A9-FFD4-42BE-ABC7-3AD4287FA110}" dt="2021-08-02T14:27:55.156" v="2012"/>
          <ac:picMkLst>
            <pc:docMk/>
            <pc:sldMk cId="1404844918" sldId="265"/>
            <ac:picMk id="21" creationId="{820C99DA-154A-474C-8F6C-AB18BCCE46B0}"/>
          </ac:picMkLst>
        </pc:picChg>
        <pc:picChg chg="mod">
          <ac:chgData name="michael vn" userId="7b75a67b6873ef31" providerId="LiveId" clId="{549025A9-FFD4-42BE-ABC7-3AD4287FA110}" dt="2021-08-02T14:27:55.156" v="2012"/>
          <ac:picMkLst>
            <pc:docMk/>
            <pc:sldMk cId="1404844918" sldId="265"/>
            <ac:picMk id="24" creationId="{F4B0C7A8-E337-4AEB-8280-09268CF01175}"/>
          </ac:picMkLst>
        </pc:picChg>
        <pc:picChg chg="add del mod">
          <ac:chgData name="michael vn" userId="7b75a67b6873ef31" providerId="LiveId" clId="{549025A9-FFD4-42BE-ABC7-3AD4287FA110}" dt="2021-08-02T14:30:20.553" v="2051" actId="478"/>
          <ac:picMkLst>
            <pc:docMk/>
            <pc:sldMk cId="1404844918" sldId="265"/>
            <ac:picMk id="26" creationId="{DC671F13-C2BB-4622-8F62-6A075D27D7A3}"/>
          </ac:picMkLst>
        </pc:picChg>
        <pc:picChg chg="add del mod">
          <ac:chgData name="michael vn" userId="7b75a67b6873ef31" providerId="LiveId" clId="{549025A9-FFD4-42BE-ABC7-3AD4287FA110}" dt="2021-08-02T14:30:20.553" v="2051" actId="478"/>
          <ac:picMkLst>
            <pc:docMk/>
            <pc:sldMk cId="1404844918" sldId="265"/>
            <ac:picMk id="27" creationId="{ED7EF959-B3F3-437F-ABD4-792061C3A2C0}"/>
          </ac:picMkLst>
        </pc:picChg>
        <pc:picChg chg="add del mod">
          <ac:chgData name="michael vn" userId="7b75a67b6873ef31" providerId="LiveId" clId="{549025A9-FFD4-42BE-ABC7-3AD4287FA110}" dt="2021-08-03T16:12:44.866" v="3415" actId="478"/>
          <ac:picMkLst>
            <pc:docMk/>
            <pc:sldMk cId="1404844918" sldId="265"/>
            <ac:picMk id="28" creationId="{B089E15C-EAEC-4C83-9263-418009529053}"/>
          </ac:picMkLst>
        </pc:picChg>
        <pc:picChg chg="add del mod">
          <ac:chgData name="michael vn" userId="7b75a67b6873ef31" providerId="LiveId" clId="{549025A9-FFD4-42BE-ABC7-3AD4287FA110}" dt="2021-08-03T16:12:44.866" v="3415" actId="478"/>
          <ac:picMkLst>
            <pc:docMk/>
            <pc:sldMk cId="1404844918" sldId="265"/>
            <ac:picMk id="29" creationId="{AAAFCF1E-0783-48FB-B6AA-A5BC5942DDFD}"/>
          </ac:picMkLst>
        </pc:picChg>
        <pc:picChg chg="add del mod">
          <ac:chgData name="michael vn" userId="7b75a67b6873ef31" providerId="LiveId" clId="{549025A9-FFD4-42BE-ABC7-3AD4287FA110}" dt="2021-08-03T16:12:44.866" v="3415" actId="478"/>
          <ac:picMkLst>
            <pc:docMk/>
            <pc:sldMk cId="1404844918" sldId="265"/>
            <ac:picMk id="30" creationId="{886A5E28-8979-46BD-9A3A-37C6936F684A}"/>
          </ac:picMkLst>
        </pc:picChg>
        <pc:picChg chg="add del mod">
          <ac:chgData name="michael vn" userId="7b75a67b6873ef31" providerId="LiveId" clId="{549025A9-FFD4-42BE-ABC7-3AD4287FA110}" dt="2021-08-02T16:38:01.243" v="2592" actId="478"/>
          <ac:picMkLst>
            <pc:docMk/>
            <pc:sldMk cId="1404844918" sldId="265"/>
            <ac:picMk id="31" creationId="{C554B95E-DC86-499B-BB58-631A17C3B0FA}"/>
          </ac:picMkLst>
        </pc:picChg>
        <pc:picChg chg="add del mod">
          <ac:chgData name="michael vn" userId="7b75a67b6873ef31" providerId="LiveId" clId="{549025A9-FFD4-42BE-ABC7-3AD4287FA110}" dt="2021-08-03T16:12:44.866" v="3415" actId="478"/>
          <ac:picMkLst>
            <pc:docMk/>
            <pc:sldMk cId="1404844918" sldId="265"/>
            <ac:picMk id="32" creationId="{7FBB2A49-B294-4E7F-8493-901F1627F515}"/>
          </ac:picMkLst>
        </pc:picChg>
        <pc:picChg chg="add del mod">
          <ac:chgData name="michael vn" userId="7b75a67b6873ef31" providerId="LiveId" clId="{549025A9-FFD4-42BE-ABC7-3AD4287FA110}" dt="2021-08-03T16:12:44.866" v="3415" actId="478"/>
          <ac:picMkLst>
            <pc:docMk/>
            <pc:sldMk cId="1404844918" sldId="265"/>
            <ac:picMk id="33" creationId="{3B5F7154-5139-438D-A059-4315D4E5C7FA}"/>
          </ac:picMkLst>
        </pc:picChg>
        <pc:picChg chg="add del mod">
          <ac:chgData name="michael vn" userId="7b75a67b6873ef31" providerId="LiveId" clId="{549025A9-FFD4-42BE-ABC7-3AD4287FA110}" dt="2021-08-03T16:12:44.866" v="3415" actId="478"/>
          <ac:picMkLst>
            <pc:docMk/>
            <pc:sldMk cId="1404844918" sldId="265"/>
            <ac:picMk id="34" creationId="{6DE3E39A-E8CE-4577-AB43-D750E07CC0D4}"/>
          </ac:picMkLst>
        </pc:picChg>
        <pc:picChg chg="add del mod">
          <ac:chgData name="michael vn" userId="7b75a67b6873ef31" providerId="LiveId" clId="{549025A9-FFD4-42BE-ABC7-3AD4287FA110}" dt="2021-08-02T16:38:00.725" v="2591"/>
          <ac:picMkLst>
            <pc:docMk/>
            <pc:sldMk cId="1404844918" sldId="265"/>
            <ac:picMk id="35" creationId="{84B9892B-4D2C-4F16-8777-7DBE8769B967}"/>
          </ac:picMkLst>
        </pc:picChg>
        <pc:picChg chg="mod">
          <ac:chgData name="michael vn" userId="7b75a67b6873ef31" providerId="LiveId" clId="{549025A9-FFD4-42BE-ABC7-3AD4287FA110}" dt="2021-08-03T16:45:21.240" v="3998" actId="207"/>
          <ac:picMkLst>
            <pc:docMk/>
            <pc:sldMk cId="1404844918" sldId="265"/>
            <ac:picMk id="36" creationId="{EDFA4A80-261C-425E-85D6-B2313B597FD8}"/>
          </ac:picMkLst>
        </pc:picChg>
        <pc:picChg chg="mod">
          <ac:chgData name="michael vn" userId="7b75a67b6873ef31" providerId="LiveId" clId="{549025A9-FFD4-42BE-ABC7-3AD4287FA110}" dt="2021-08-02T16:37:59.879" v="2590"/>
          <ac:picMkLst>
            <pc:docMk/>
            <pc:sldMk cId="1404844918" sldId="265"/>
            <ac:picMk id="38" creationId="{A354A3A8-9924-4420-B53A-807D75022A5D}"/>
          </ac:picMkLst>
        </pc:picChg>
        <pc:picChg chg="add del mod">
          <ac:chgData name="michael vn" userId="7b75a67b6873ef31" providerId="LiveId" clId="{549025A9-FFD4-42BE-ABC7-3AD4287FA110}" dt="2021-08-03T16:12:44.866" v="3415" actId="478"/>
          <ac:picMkLst>
            <pc:docMk/>
            <pc:sldMk cId="1404844918" sldId="265"/>
            <ac:picMk id="39" creationId="{47413E9E-D80D-4682-9968-2FDC901C3263}"/>
          </ac:picMkLst>
        </pc:picChg>
        <pc:picChg chg="mod">
          <ac:chgData name="michael vn" userId="7b75a67b6873ef31" providerId="LiveId" clId="{549025A9-FFD4-42BE-ABC7-3AD4287FA110}" dt="2021-08-02T16:38:01.490" v="2593"/>
          <ac:picMkLst>
            <pc:docMk/>
            <pc:sldMk cId="1404844918" sldId="265"/>
            <ac:picMk id="42" creationId="{06A07BB0-5488-47C3-A594-A6CBEDCD0E7C}"/>
          </ac:picMkLst>
        </pc:picChg>
        <pc:picChg chg="mod">
          <ac:chgData name="michael vn" userId="7b75a67b6873ef31" providerId="LiveId" clId="{549025A9-FFD4-42BE-ABC7-3AD4287FA110}" dt="2021-08-03T16:12:50.140" v="3417"/>
          <ac:picMkLst>
            <pc:docMk/>
            <pc:sldMk cId="1404844918" sldId="265"/>
            <ac:picMk id="46" creationId="{CD1DE447-446F-417B-8DA1-BEF8AAE23BEB}"/>
          </ac:picMkLst>
        </pc:picChg>
        <pc:picChg chg="mod">
          <ac:chgData name="michael vn" userId="7b75a67b6873ef31" providerId="LiveId" clId="{549025A9-FFD4-42BE-ABC7-3AD4287FA110}" dt="2021-08-03T16:12:50.140" v="3417"/>
          <ac:picMkLst>
            <pc:docMk/>
            <pc:sldMk cId="1404844918" sldId="265"/>
            <ac:picMk id="52" creationId="{948E9E16-B1F6-49D5-81DF-B1556756529F}"/>
          </ac:picMkLst>
        </pc:picChg>
        <pc:picChg chg="mod">
          <ac:chgData name="michael vn" userId="7b75a67b6873ef31" providerId="LiveId" clId="{549025A9-FFD4-42BE-ABC7-3AD4287FA110}" dt="2021-08-03T16:12:50.140" v="3417"/>
          <ac:picMkLst>
            <pc:docMk/>
            <pc:sldMk cId="1404844918" sldId="265"/>
            <ac:picMk id="58" creationId="{3299D32C-D8AE-4955-AB49-BFCD430DEB4F}"/>
          </ac:picMkLst>
        </pc:picChg>
        <pc:picChg chg="mod">
          <ac:chgData name="michael vn" userId="7b75a67b6873ef31" providerId="LiveId" clId="{549025A9-FFD4-42BE-ABC7-3AD4287FA110}" dt="2021-08-03T16:12:50.140" v="3417"/>
          <ac:picMkLst>
            <pc:docMk/>
            <pc:sldMk cId="1404844918" sldId="265"/>
            <ac:picMk id="64" creationId="{856FBEA2-035D-464E-9051-893A0E29BC3F}"/>
          </ac:picMkLst>
        </pc:picChg>
        <pc:picChg chg="mod">
          <ac:chgData name="michael vn" userId="7b75a67b6873ef31" providerId="LiveId" clId="{549025A9-FFD4-42BE-ABC7-3AD4287FA110}" dt="2021-08-03T16:45:19.143" v="3997" actId="207"/>
          <ac:picMkLst>
            <pc:docMk/>
            <pc:sldMk cId="1404844918" sldId="265"/>
            <ac:picMk id="76" creationId="{E2EADE5A-7794-416F-9CF3-18A8ACE1C426}"/>
          </ac:picMkLst>
        </pc:picChg>
        <pc:picChg chg="add mod">
          <ac:chgData name="michael vn" userId="7b75a67b6873ef31" providerId="LiveId" clId="{549025A9-FFD4-42BE-ABC7-3AD4287FA110}" dt="2021-08-03T16:20:13.398" v="3498" actId="14861"/>
          <ac:picMkLst>
            <pc:docMk/>
            <pc:sldMk cId="1404844918" sldId="265"/>
            <ac:picMk id="81" creationId="{15F3AFC7-1C3E-4834-B543-46C19FE89BAD}"/>
          </ac:picMkLst>
        </pc:picChg>
        <pc:picChg chg="add mod">
          <ac:chgData name="michael vn" userId="7b75a67b6873ef31" providerId="LiveId" clId="{549025A9-FFD4-42BE-ABC7-3AD4287FA110}" dt="2021-08-03T16:20:13.398" v="3498" actId="14861"/>
          <ac:picMkLst>
            <pc:docMk/>
            <pc:sldMk cId="1404844918" sldId="265"/>
            <ac:picMk id="82" creationId="{4A8F345A-A76A-4221-8C37-0213B0EB1070}"/>
          </ac:picMkLst>
        </pc:picChg>
        <pc:picChg chg="add mod">
          <ac:chgData name="michael vn" userId="7b75a67b6873ef31" providerId="LiveId" clId="{549025A9-FFD4-42BE-ABC7-3AD4287FA110}" dt="2021-08-03T16:20:13.398" v="3498" actId="14861"/>
          <ac:picMkLst>
            <pc:docMk/>
            <pc:sldMk cId="1404844918" sldId="265"/>
            <ac:picMk id="83" creationId="{DE28FDFE-3947-47E8-A233-64743D6D2E87}"/>
          </ac:picMkLst>
        </pc:picChg>
        <pc:picChg chg="add del mod">
          <ac:chgData name="michael vn" userId="7b75a67b6873ef31" providerId="LiveId" clId="{549025A9-FFD4-42BE-ABC7-3AD4287FA110}" dt="2021-08-03T16:26:24.936" v="3565" actId="478"/>
          <ac:picMkLst>
            <pc:docMk/>
            <pc:sldMk cId="1404844918" sldId="265"/>
            <ac:picMk id="84" creationId="{FAE67041-4A26-4975-A93A-C70310D507DC}"/>
          </ac:picMkLst>
        </pc:picChg>
        <pc:picChg chg="add mod">
          <ac:chgData name="michael vn" userId="7b75a67b6873ef31" providerId="LiveId" clId="{549025A9-FFD4-42BE-ABC7-3AD4287FA110}" dt="2021-08-03T16:20:13.398" v="3498" actId="14861"/>
          <ac:picMkLst>
            <pc:docMk/>
            <pc:sldMk cId="1404844918" sldId="265"/>
            <ac:picMk id="85" creationId="{9D55078D-4C6B-476B-8405-BADF5B0F1520}"/>
          </ac:picMkLst>
        </pc:picChg>
        <pc:picChg chg="add mod">
          <ac:chgData name="michael vn" userId="7b75a67b6873ef31" providerId="LiveId" clId="{549025A9-FFD4-42BE-ABC7-3AD4287FA110}" dt="2021-08-03T16:20:13.398" v="3498" actId="14861"/>
          <ac:picMkLst>
            <pc:docMk/>
            <pc:sldMk cId="1404844918" sldId="265"/>
            <ac:picMk id="86" creationId="{28F13FE1-6EFE-47C1-BC9E-810813CF4A13}"/>
          </ac:picMkLst>
        </pc:picChg>
        <pc:picChg chg="add mod">
          <ac:chgData name="michael vn" userId="7b75a67b6873ef31" providerId="LiveId" clId="{549025A9-FFD4-42BE-ABC7-3AD4287FA110}" dt="2021-08-03T16:13:26.421" v="3422" actId="2084"/>
          <ac:picMkLst>
            <pc:docMk/>
            <pc:sldMk cId="1404844918" sldId="265"/>
            <ac:picMk id="87" creationId="{86C882B4-85EC-412D-8C9D-E6C425694833}"/>
          </ac:picMkLst>
        </pc:picChg>
        <pc:picChg chg="add mod">
          <ac:chgData name="michael vn" userId="7b75a67b6873ef31" providerId="LiveId" clId="{549025A9-FFD4-42BE-ABC7-3AD4287FA110}" dt="2021-08-03T16:26:25.140" v="3566"/>
          <ac:picMkLst>
            <pc:docMk/>
            <pc:sldMk cId="1404844918" sldId="265"/>
            <ac:picMk id="88" creationId="{815C099F-E93A-4C69-BD5E-6CA905C66058}"/>
          </ac:picMkLst>
        </pc:picChg>
        <pc:picChg chg="mod">
          <ac:chgData name="michael vn" userId="7b75a67b6873ef31" providerId="LiveId" clId="{549025A9-FFD4-42BE-ABC7-3AD4287FA110}" dt="2021-08-03T17:11:55.654" v="4132"/>
          <ac:picMkLst>
            <pc:docMk/>
            <pc:sldMk cId="1404844918" sldId="265"/>
            <ac:picMk id="92" creationId="{7AA8D4B8-12AE-4A6E-A2C7-274C653892AD}"/>
          </ac:picMkLst>
        </pc:picChg>
        <pc:picChg chg="mod">
          <ac:chgData name="michael vn" userId="7b75a67b6873ef31" providerId="LiveId" clId="{549025A9-FFD4-42BE-ABC7-3AD4287FA110}" dt="2021-08-03T17:11:55.654" v="4132"/>
          <ac:picMkLst>
            <pc:docMk/>
            <pc:sldMk cId="1404844918" sldId="265"/>
            <ac:picMk id="98" creationId="{994AD8B8-B19F-4EF2-ADD1-69E39D4F524A}"/>
          </ac:picMkLst>
        </pc:picChg>
      </pc:sldChg>
      <pc:sldChg chg="addSp delSp modSp new mod modTransition setBg modAnim">
        <pc:chgData name="michael vn" userId="7b75a67b6873ef31" providerId="LiveId" clId="{549025A9-FFD4-42BE-ABC7-3AD4287FA110}" dt="2021-08-30T22:53:03.548" v="15184"/>
        <pc:sldMkLst>
          <pc:docMk/>
          <pc:sldMk cId="1959772627" sldId="266"/>
        </pc:sldMkLst>
        <pc:spChg chg="del">
          <ac:chgData name="michael vn" userId="7b75a67b6873ef31" providerId="LiveId" clId="{549025A9-FFD4-42BE-ABC7-3AD4287FA110}" dt="2021-08-02T16:17:34.382" v="2488" actId="478"/>
          <ac:spMkLst>
            <pc:docMk/>
            <pc:sldMk cId="1959772627" sldId="266"/>
            <ac:spMk id="2" creationId="{01B330B8-430A-4A81-8808-E626CE34FC41}"/>
          </ac:spMkLst>
        </pc:spChg>
        <pc:spChg chg="del">
          <ac:chgData name="michael vn" userId="7b75a67b6873ef31" providerId="LiveId" clId="{549025A9-FFD4-42BE-ABC7-3AD4287FA110}" dt="2021-08-02T16:17:34.382" v="2488" actId="478"/>
          <ac:spMkLst>
            <pc:docMk/>
            <pc:sldMk cId="1959772627" sldId="266"/>
            <ac:spMk id="3" creationId="{99BAC950-AF39-423B-B338-597C2DA0421C}"/>
          </ac:spMkLst>
        </pc:spChg>
        <pc:spChg chg="add mod">
          <ac:chgData name="michael vn" userId="7b75a67b6873ef31" providerId="LiveId" clId="{549025A9-FFD4-42BE-ABC7-3AD4287FA110}" dt="2021-08-12T15:57:18.482" v="5206" actId="2085"/>
          <ac:spMkLst>
            <pc:docMk/>
            <pc:sldMk cId="1959772627" sldId="266"/>
            <ac:spMk id="4" creationId="{50C26E03-DC07-4E58-924C-432E8F97FA0C}"/>
          </ac:spMkLst>
        </pc:spChg>
        <pc:spChg chg="mod">
          <ac:chgData name="michael vn" userId="7b75a67b6873ef31" providerId="LiveId" clId="{549025A9-FFD4-42BE-ABC7-3AD4287FA110}" dt="2021-08-02T16:17:40.963" v="2489"/>
          <ac:spMkLst>
            <pc:docMk/>
            <pc:sldMk cId="1959772627" sldId="266"/>
            <ac:spMk id="5" creationId="{0F09C998-39C1-474E-BDA8-3CB0C5ACACFA}"/>
          </ac:spMkLst>
        </pc:spChg>
        <pc:spChg chg="mod">
          <ac:chgData name="michael vn" userId="7b75a67b6873ef31" providerId="LiveId" clId="{549025A9-FFD4-42BE-ABC7-3AD4287FA110}" dt="2021-08-02T16:17:40.963" v="2489"/>
          <ac:spMkLst>
            <pc:docMk/>
            <pc:sldMk cId="1959772627" sldId="266"/>
            <ac:spMk id="8" creationId="{7A2B7836-CD8B-45F7-B59A-4C67971FE5D2}"/>
          </ac:spMkLst>
        </pc:spChg>
        <pc:spChg chg="mod">
          <ac:chgData name="michael vn" userId="7b75a67b6873ef31" providerId="LiveId" clId="{549025A9-FFD4-42BE-ABC7-3AD4287FA110}" dt="2021-08-30T21:49:44.375" v="13681"/>
          <ac:spMkLst>
            <pc:docMk/>
            <pc:sldMk cId="1959772627" sldId="266"/>
            <ac:spMk id="9" creationId="{8DA0592A-F88B-416E-838D-37D2DDF5DD24}"/>
          </ac:spMkLst>
        </pc:spChg>
        <pc:spChg chg="mod">
          <ac:chgData name="michael vn" userId="7b75a67b6873ef31" providerId="LiveId" clId="{549025A9-FFD4-42BE-ABC7-3AD4287FA110}" dt="2021-08-30T21:49:44.375" v="13681"/>
          <ac:spMkLst>
            <pc:docMk/>
            <pc:sldMk cId="1959772627" sldId="266"/>
            <ac:spMk id="10" creationId="{60196746-12E5-4106-88DC-0504B28151F4}"/>
          </ac:spMkLst>
        </pc:spChg>
        <pc:spChg chg="mod">
          <ac:chgData name="michael vn" userId="7b75a67b6873ef31" providerId="LiveId" clId="{549025A9-FFD4-42BE-ABC7-3AD4287FA110}" dt="2021-08-02T16:17:40.963" v="2489"/>
          <ac:spMkLst>
            <pc:docMk/>
            <pc:sldMk cId="1959772627" sldId="266"/>
            <ac:spMk id="11" creationId="{B6744DC6-B77F-41F8-A454-37A3F0DF6CDA}"/>
          </ac:spMkLst>
        </pc:spChg>
        <pc:spChg chg="mod">
          <ac:chgData name="michael vn" userId="7b75a67b6873ef31" providerId="LiveId" clId="{549025A9-FFD4-42BE-ABC7-3AD4287FA110}" dt="2021-08-30T21:49:44.375" v="13681"/>
          <ac:spMkLst>
            <pc:docMk/>
            <pc:sldMk cId="1959772627" sldId="266"/>
            <ac:spMk id="11" creationId="{FFABD5FE-E510-4DDC-925B-83D0441CFF59}"/>
          </ac:spMkLst>
        </pc:spChg>
        <pc:spChg chg="mod">
          <ac:chgData name="michael vn" userId="7b75a67b6873ef31" providerId="LiveId" clId="{549025A9-FFD4-42BE-ABC7-3AD4287FA110}" dt="2021-08-02T16:17:40.963" v="2489"/>
          <ac:spMkLst>
            <pc:docMk/>
            <pc:sldMk cId="1959772627" sldId="266"/>
            <ac:spMk id="14" creationId="{B970B21A-2B3F-4A19-B3FD-021AF10A5DF9}"/>
          </ac:spMkLst>
        </pc:spChg>
        <pc:spChg chg="mod">
          <ac:chgData name="michael vn" userId="7b75a67b6873ef31" providerId="LiveId" clId="{549025A9-FFD4-42BE-ABC7-3AD4287FA110}" dt="2021-08-30T21:49:44.375" v="13681"/>
          <ac:spMkLst>
            <pc:docMk/>
            <pc:sldMk cId="1959772627" sldId="266"/>
            <ac:spMk id="15" creationId="{44C64ADA-ADCE-4B39-82EF-D390123A2111}"/>
          </ac:spMkLst>
        </pc:spChg>
        <pc:spChg chg="mod">
          <ac:chgData name="michael vn" userId="7b75a67b6873ef31" providerId="LiveId" clId="{549025A9-FFD4-42BE-ABC7-3AD4287FA110}" dt="2021-08-30T21:49:44.375" v="13681"/>
          <ac:spMkLst>
            <pc:docMk/>
            <pc:sldMk cId="1959772627" sldId="266"/>
            <ac:spMk id="16" creationId="{CCCD1219-9751-46E3-A5B6-106D582780E0}"/>
          </ac:spMkLst>
        </pc:spChg>
        <pc:spChg chg="mod">
          <ac:chgData name="michael vn" userId="7b75a67b6873ef31" providerId="LiveId" clId="{549025A9-FFD4-42BE-ABC7-3AD4287FA110}" dt="2021-08-02T16:17:40.963" v="2489"/>
          <ac:spMkLst>
            <pc:docMk/>
            <pc:sldMk cId="1959772627" sldId="266"/>
            <ac:spMk id="17" creationId="{265BB15D-3DA4-4110-8E65-08855133D37A}"/>
          </ac:spMkLst>
        </pc:spChg>
        <pc:spChg chg="mod">
          <ac:chgData name="michael vn" userId="7b75a67b6873ef31" providerId="LiveId" clId="{549025A9-FFD4-42BE-ABC7-3AD4287FA110}" dt="2021-08-30T21:49:44.375" v="13681"/>
          <ac:spMkLst>
            <pc:docMk/>
            <pc:sldMk cId="1959772627" sldId="266"/>
            <ac:spMk id="17" creationId="{2740F971-5E85-4757-A043-53BC1EBDBE83}"/>
          </ac:spMkLst>
        </pc:spChg>
        <pc:spChg chg="mod">
          <ac:chgData name="michael vn" userId="7b75a67b6873ef31" providerId="LiveId" clId="{549025A9-FFD4-42BE-ABC7-3AD4287FA110}" dt="2021-08-02T16:17:40.963" v="2489"/>
          <ac:spMkLst>
            <pc:docMk/>
            <pc:sldMk cId="1959772627" sldId="266"/>
            <ac:spMk id="20" creationId="{46D572ED-724E-4FC3-90A2-FFB3030686E0}"/>
          </ac:spMkLst>
        </pc:spChg>
        <pc:spChg chg="mod">
          <ac:chgData name="michael vn" userId="7b75a67b6873ef31" providerId="LiveId" clId="{549025A9-FFD4-42BE-ABC7-3AD4287FA110}" dt="2021-08-30T21:49:44.375" v="13681"/>
          <ac:spMkLst>
            <pc:docMk/>
            <pc:sldMk cId="1959772627" sldId="266"/>
            <ac:spMk id="21" creationId="{852203CF-4166-4DBB-865E-70CA19CC63FF}"/>
          </ac:spMkLst>
        </pc:spChg>
        <pc:spChg chg="mod">
          <ac:chgData name="michael vn" userId="7b75a67b6873ef31" providerId="LiveId" clId="{549025A9-FFD4-42BE-ABC7-3AD4287FA110}" dt="2021-08-30T21:49:44.375" v="13681"/>
          <ac:spMkLst>
            <pc:docMk/>
            <pc:sldMk cId="1959772627" sldId="266"/>
            <ac:spMk id="22" creationId="{A5CE561B-1A60-40C5-9B74-C1A9DF093193}"/>
          </ac:spMkLst>
        </pc:spChg>
        <pc:spChg chg="mod">
          <ac:chgData name="michael vn" userId="7b75a67b6873ef31" providerId="LiveId" clId="{549025A9-FFD4-42BE-ABC7-3AD4287FA110}" dt="2021-08-30T21:49:44.375" v="13681"/>
          <ac:spMkLst>
            <pc:docMk/>
            <pc:sldMk cId="1959772627" sldId="266"/>
            <ac:spMk id="23" creationId="{0C586D7B-BDDC-4DB5-A54C-2A6168980B29}"/>
          </ac:spMkLst>
        </pc:spChg>
        <pc:spChg chg="mod">
          <ac:chgData name="michael vn" userId="7b75a67b6873ef31" providerId="LiveId" clId="{549025A9-FFD4-42BE-ABC7-3AD4287FA110}" dt="2021-08-02T16:17:40.963" v="2489"/>
          <ac:spMkLst>
            <pc:docMk/>
            <pc:sldMk cId="1959772627" sldId="266"/>
            <ac:spMk id="23" creationId="{225B3516-FE14-4C0C-BCBC-4FFF645560D3}"/>
          </ac:spMkLst>
        </pc:spChg>
        <pc:spChg chg="mod">
          <ac:chgData name="michael vn" userId="7b75a67b6873ef31" providerId="LiveId" clId="{549025A9-FFD4-42BE-ABC7-3AD4287FA110}" dt="2021-08-30T21:49:44.375" v="13681"/>
          <ac:spMkLst>
            <pc:docMk/>
            <pc:sldMk cId="1959772627" sldId="266"/>
            <ac:spMk id="27" creationId="{F00B5735-CD18-4378-A165-EAD91B01729F}"/>
          </ac:spMkLst>
        </pc:spChg>
        <pc:spChg chg="mod">
          <ac:chgData name="michael vn" userId="7b75a67b6873ef31" providerId="LiveId" clId="{549025A9-FFD4-42BE-ABC7-3AD4287FA110}" dt="2021-08-30T21:49:44.375" v="13681"/>
          <ac:spMkLst>
            <pc:docMk/>
            <pc:sldMk cId="1959772627" sldId="266"/>
            <ac:spMk id="28" creationId="{25AF4B5F-9398-4052-8321-CF02C369648A}"/>
          </ac:spMkLst>
        </pc:spChg>
        <pc:spChg chg="add del mod">
          <ac:chgData name="michael vn" userId="7b75a67b6873ef31" providerId="LiveId" clId="{549025A9-FFD4-42BE-ABC7-3AD4287FA110}" dt="2021-08-03T17:12:22.925" v="4137" actId="478"/>
          <ac:spMkLst>
            <pc:docMk/>
            <pc:sldMk cId="1959772627" sldId="266"/>
            <ac:spMk id="28" creationId="{477E0BD0-DF86-4540-94EE-2EF02E531A4E}"/>
          </ac:spMkLst>
        </pc:spChg>
        <pc:spChg chg="mod">
          <ac:chgData name="michael vn" userId="7b75a67b6873ef31" providerId="LiveId" clId="{549025A9-FFD4-42BE-ABC7-3AD4287FA110}" dt="2021-08-30T21:49:44.375" v="13681"/>
          <ac:spMkLst>
            <pc:docMk/>
            <pc:sldMk cId="1959772627" sldId="266"/>
            <ac:spMk id="29" creationId="{5012CA9A-0A98-4370-BBEF-D4006DEC978C}"/>
          </ac:spMkLst>
        </pc:spChg>
        <pc:spChg chg="add del mod">
          <ac:chgData name="michael vn" userId="7b75a67b6873ef31" providerId="LiveId" clId="{549025A9-FFD4-42BE-ABC7-3AD4287FA110}" dt="2021-08-02T16:17:52.028" v="2492"/>
          <ac:spMkLst>
            <pc:docMk/>
            <pc:sldMk cId="1959772627" sldId="266"/>
            <ac:spMk id="32" creationId="{C4B4EE08-15C7-4C02-A8A8-4F6D33496E62}"/>
          </ac:spMkLst>
        </pc:spChg>
        <pc:spChg chg="mod">
          <ac:chgData name="michael vn" userId="7b75a67b6873ef31" providerId="LiveId" clId="{549025A9-FFD4-42BE-ABC7-3AD4287FA110}" dt="2021-08-03T17:11:58.348" v="4134"/>
          <ac:spMkLst>
            <pc:docMk/>
            <pc:sldMk cId="1959772627" sldId="266"/>
            <ac:spMk id="32" creationId="{D4ECD89A-3356-44A2-A1A4-20FCA8369317}"/>
          </ac:spMkLst>
        </pc:spChg>
        <pc:spChg chg="mod">
          <ac:chgData name="michael vn" userId="7b75a67b6873ef31" providerId="LiveId" clId="{549025A9-FFD4-42BE-ABC7-3AD4287FA110}" dt="2021-08-03T17:11:58.348" v="4134"/>
          <ac:spMkLst>
            <pc:docMk/>
            <pc:sldMk cId="1959772627" sldId="266"/>
            <ac:spMk id="33" creationId="{A687E735-C78D-4E42-B14B-4FE329E650D8}"/>
          </ac:spMkLst>
        </pc:spChg>
        <pc:spChg chg="mod">
          <ac:chgData name="michael vn" userId="7b75a67b6873ef31" providerId="LiveId" clId="{549025A9-FFD4-42BE-ABC7-3AD4287FA110}" dt="2021-08-30T21:49:44.375" v="13681"/>
          <ac:spMkLst>
            <pc:docMk/>
            <pc:sldMk cId="1959772627" sldId="266"/>
            <ac:spMk id="33" creationId="{EC108D31-B3B9-4EAB-84E2-9E05533C1EAE}"/>
          </ac:spMkLst>
        </pc:spChg>
        <pc:spChg chg="mod">
          <ac:chgData name="michael vn" userId="7b75a67b6873ef31" providerId="LiveId" clId="{549025A9-FFD4-42BE-ABC7-3AD4287FA110}" dt="2021-08-02T16:17:57.386" v="2494"/>
          <ac:spMkLst>
            <pc:docMk/>
            <pc:sldMk cId="1959772627" sldId="266"/>
            <ac:spMk id="34" creationId="{4E39AD8E-EF2B-4284-9145-8BE61D136949}"/>
          </ac:spMkLst>
        </pc:spChg>
        <pc:spChg chg="mod">
          <ac:chgData name="michael vn" userId="7b75a67b6873ef31" providerId="LiveId" clId="{549025A9-FFD4-42BE-ABC7-3AD4287FA110}" dt="2021-08-30T21:49:44.375" v="13681"/>
          <ac:spMkLst>
            <pc:docMk/>
            <pc:sldMk cId="1959772627" sldId="266"/>
            <ac:spMk id="34" creationId="{679C367B-7BBA-4F43-879B-FBD119D1A512}"/>
          </ac:spMkLst>
        </pc:spChg>
        <pc:spChg chg="mod">
          <ac:chgData name="michael vn" userId="7b75a67b6873ef31" providerId="LiveId" clId="{549025A9-FFD4-42BE-ABC7-3AD4287FA110}" dt="2021-08-03T17:11:58.348" v="4134"/>
          <ac:spMkLst>
            <pc:docMk/>
            <pc:sldMk cId="1959772627" sldId="266"/>
            <ac:spMk id="34" creationId="{C4CA0112-F39A-4B6E-B0BB-E5CB4A99A749}"/>
          </ac:spMkLst>
        </pc:spChg>
        <pc:spChg chg="mod">
          <ac:chgData name="michael vn" userId="7b75a67b6873ef31" providerId="LiveId" clId="{549025A9-FFD4-42BE-ABC7-3AD4287FA110}" dt="2021-08-30T21:49:44.375" v="13681"/>
          <ac:spMkLst>
            <pc:docMk/>
            <pc:sldMk cId="1959772627" sldId="266"/>
            <ac:spMk id="35" creationId="{35B475B0-D4C3-476A-988B-0C78E406E7E6}"/>
          </ac:spMkLst>
        </pc:spChg>
        <pc:spChg chg="mod">
          <ac:chgData name="michael vn" userId="7b75a67b6873ef31" providerId="LiveId" clId="{549025A9-FFD4-42BE-ABC7-3AD4287FA110}" dt="2021-08-02T16:17:57.386" v="2494"/>
          <ac:spMkLst>
            <pc:docMk/>
            <pc:sldMk cId="1959772627" sldId="266"/>
            <ac:spMk id="37" creationId="{AF576AD2-34B3-43B4-AB78-5FF9591C612A}"/>
          </ac:spMkLst>
        </pc:spChg>
        <pc:spChg chg="mod">
          <ac:chgData name="michael vn" userId="7b75a67b6873ef31" providerId="LiveId" clId="{549025A9-FFD4-42BE-ABC7-3AD4287FA110}" dt="2021-08-30T21:49:44.375" v="13681"/>
          <ac:spMkLst>
            <pc:docMk/>
            <pc:sldMk cId="1959772627" sldId="266"/>
            <ac:spMk id="39" creationId="{24A21F93-4FDC-4358-8957-BD48EE700A5C}"/>
          </ac:spMkLst>
        </pc:spChg>
        <pc:spChg chg="mod">
          <ac:chgData name="michael vn" userId="7b75a67b6873ef31" providerId="LiveId" clId="{549025A9-FFD4-42BE-ABC7-3AD4287FA110}" dt="2021-08-02T16:17:57.386" v="2494"/>
          <ac:spMkLst>
            <pc:docMk/>
            <pc:sldMk cId="1959772627" sldId="266"/>
            <ac:spMk id="40" creationId="{BAA4D124-BCF2-4C75-AF13-D39A56343134}"/>
          </ac:spMkLst>
        </pc:spChg>
        <pc:spChg chg="mod">
          <ac:chgData name="michael vn" userId="7b75a67b6873ef31" providerId="LiveId" clId="{549025A9-FFD4-42BE-ABC7-3AD4287FA110}" dt="2021-08-30T21:49:44.375" v="13681"/>
          <ac:spMkLst>
            <pc:docMk/>
            <pc:sldMk cId="1959772627" sldId="266"/>
            <ac:spMk id="40" creationId="{CC6C6F06-6532-45FE-B041-E9DAC2EFE16E}"/>
          </ac:spMkLst>
        </pc:spChg>
        <pc:spChg chg="mod">
          <ac:chgData name="michael vn" userId="7b75a67b6873ef31" providerId="LiveId" clId="{549025A9-FFD4-42BE-ABC7-3AD4287FA110}" dt="2021-08-30T21:49:44.375" v="13681"/>
          <ac:spMkLst>
            <pc:docMk/>
            <pc:sldMk cId="1959772627" sldId="266"/>
            <ac:spMk id="41" creationId="{A8B4056A-37C0-4FDD-91C8-8EB3F180C245}"/>
          </ac:spMkLst>
        </pc:spChg>
        <pc:spChg chg="mod">
          <ac:chgData name="michael vn" userId="7b75a67b6873ef31" providerId="LiveId" clId="{549025A9-FFD4-42BE-ABC7-3AD4287FA110}" dt="2021-08-02T16:17:57.386" v="2494"/>
          <ac:spMkLst>
            <pc:docMk/>
            <pc:sldMk cId="1959772627" sldId="266"/>
            <ac:spMk id="43" creationId="{0BF0D4C7-886C-4D0F-99DA-2E5E0E0E7810}"/>
          </ac:spMkLst>
        </pc:spChg>
        <pc:spChg chg="mod">
          <ac:chgData name="michael vn" userId="7b75a67b6873ef31" providerId="LiveId" clId="{549025A9-FFD4-42BE-ABC7-3AD4287FA110}" dt="2021-08-30T21:49:44.375" v="13681"/>
          <ac:spMkLst>
            <pc:docMk/>
            <pc:sldMk cId="1959772627" sldId="266"/>
            <ac:spMk id="45" creationId="{5351A040-1B98-4C8C-9A86-CD0B727B9FD9}"/>
          </ac:spMkLst>
        </pc:spChg>
        <pc:spChg chg="mod">
          <ac:chgData name="michael vn" userId="7b75a67b6873ef31" providerId="LiveId" clId="{549025A9-FFD4-42BE-ABC7-3AD4287FA110}" dt="2021-08-02T16:17:57.386" v="2494"/>
          <ac:spMkLst>
            <pc:docMk/>
            <pc:sldMk cId="1959772627" sldId="266"/>
            <ac:spMk id="46" creationId="{5A508F0B-4B4B-44A5-B6B6-A45071D0A3BC}"/>
          </ac:spMkLst>
        </pc:spChg>
        <pc:spChg chg="mod">
          <ac:chgData name="michael vn" userId="7b75a67b6873ef31" providerId="LiveId" clId="{549025A9-FFD4-42BE-ABC7-3AD4287FA110}" dt="2021-08-30T21:49:44.375" v="13681"/>
          <ac:spMkLst>
            <pc:docMk/>
            <pc:sldMk cId="1959772627" sldId="266"/>
            <ac:spMk id="46" creationId="{BBEA30CD-A2F9-41BA-B39E-A448BBC6974C}"/>
          </ac:spMkLst>
        </pc:spChg>
        <pc:spChg chg="mod">
          <ac:chgData name="michael vn" userId="7b75a67b6873ef31" providerId="LiveId" clId="{549025A9-FFD4-42BE-ABC7-3AD4287FA110}" dt="2021-08-30T21:49:44.375" v="13681"/>
          <ac:spMkLst>
            <pc:docMk/>
            <pc:sldMk cId="1959772627" sldId="266"/>
            <ac:spMk id="47" creationId="{6D907F7F-C2D1-492B-847D-156CF4EDE552}"/>
          </ac:spMkLst>
        </pc:spChg>
        <pc:spChg chg="mod">
          <ac:chgData name="michael vn" userId="7b75a67b6873ef31" providerId="LiveId" clId="{549025A9-FFD4-42BE-ABC7-3AD4287FA110}" dt="2021-08-02T16:17:57.386" v="2494"/>
          <ac:spMkLst>
            <pc:docMk/>
            <pc:sldMk cId="1959772627" sldId="266"/>
            <ac:spMk id="49" creationId="{97CABE39-99B8-41DF-A691-EE578256818A}"/>
          </ac:spMkLst>
        </pc:spChg>
        <pc:spChg chg="mod">
          <ac:chgData name="michael vn" userId="7b75a67b6873ef31" providerId="LiveId" clId="{549025A9-FFD4-42BE-ABC7-3AD4287FA110}" dt="2021-08-30T21:49:44.375" v="13681"/>
          <ac:spMkLst>
            <pc:docMk/>
            <pc:sldMk cId="1959772627" sldId="266"/>
            <ac:spMk id="50" creationId="{42C8D555-F892-46D2-ACF5-B4795B47A5AE}"/>
          </ac:spMkLst>
        </pc:spChg>
        <pc:spChg chg="mod">
          <ac:chgData name="michael vn" userId="7b75a67b6873ef31" providerId="LiveId" clId="{549025A9-FFD4-42BE-ABC7-3AD4287FA110}" dt="2021-08-30T21:49:44.375" v="13681"/>
          <ac:spMkLst>
            <pc:docMk/>
            <pc:sldMk cId="1959772627" sldId="266"/>
            <ac:spMk id="51" creationId="{3608256E-9227-45DC-B142-1FC393832423}"/>
          </ac:spMkLst>
        </pc:spChg>
        <pc:spChg chg="mod">
          <ac:chgData name="michael vn" userId="7b75a67b6873ef31" providerId="LiveId" clId="{549025A9-FFD4-42BE-ABC7-3AD4287FA110}" dt="2021-08-30T21:49:44.375" v="13681"/>
          <ac:spMkLst>
            <pc:docMk/>
            <pc:sldMk cId="1959772627" sldId="266"/>
            <ac:spMk id="52" creationId="{04E087BE-6A86-4035-BB3F-87E50A8B8FDD}"/>
          </ac:spMkLst>
        </pc:spChg>
        <pc:spChg chg="mod">
          <ac:chgData name="michael vn" userId="7b75a67b6873ef31" providerId="LiveId" clId="{549025A9-FFD4-42BE-ABC7-3AD4287FA110}" dt="2021-08-02T16:17:57.386" v="2494"/>
          <ac:spMkLst>
            <pc:docMk/>
            <pc:sldMk cId="1959772627" sldId="266"/>
            <ac:spMk id="52" creationId="{599AFE0F-0488-494B-82F1-74FF6A20F5E4}"/>
          </ac:spMkLst>
        </pc:spChg>
        <pc:spChg chg="mod">
          <ac:chgData name="michael vn" userId="7b75a67b6873ef31" providerId="LiveId" clId="{549025A9-FFD4-42BE-ABC7-3AD4287FA110}" dt="2021-08-30T21:49:44.375" v="13681"/>
          <ac:spMkLst>
            <pc:docMk/>
            <pc:sldMk cId="1959772627" sldId="266"/>
            <ac:spMk id="53" creationId="{2289CEA8-94D7-4EB2-8825-FB830D50EAE9}"/>
          </ac:spMkLst>
        </pc:spChg>
        <pc:spChg chg="add del mod">
          <ac:chgData name="michael vn" userId="7b75a67b6873ef31" providerId="LiveId" clId="{549025A9-FFD4-42BE-ABC7-3AD4287FA110}" dt="2021-08-03T16:13:57.352" v="3428" actId="478"/>
          <ac:spMkLst>
            <pc:docMk/>
            <pc:sldMk cId="1959772627" sldId="266"/>
            <ac:spMk id="54" creationId="{76C06BD7-28D1-41DB-A190-D5F7CF38958E}"/>
          </ac:spMkLst>
        </pc:spChg>
        <pc:spChg chg="add mod">
          <ac:chgData name="michael vn" userId="7b75a67b6873ef31" providerId="LiveId" clId="{549025A9-FFD4-42BE-ABC7-3AD4287FA110}" dt="2021-08-30T21:49:47.351" v="13682" actId="1076"/>
          <ac:spMkLst>
            <pc:docMk/>
            <pc:sldMk cId="1959772627" sldId="266"/>
            <ac:spMk id="54" creationId="{E492B78E-EF3F-403F-A33C-4085050A3FEC}"/>
          </ac:spMkLst>
        </pc:spChg>
        <pc:spChg chg="add del mod">
          <ac:chgData name="michael vn" userId="7b75a67b6873ef31" providerId="LiveId" clId="{549025A9-FFD4-42BE-ABC7-3AD4287FA110}" dt="2021-08-12T15:51:22.490" v="5131" actId="478"/>
          <ac:spMkLst>
            <pc:docMk/>
            <pc:sldMk cId="1959772627" sldId="266"/>
            <ac:spMk id="62" creationId="{4A7E01D9-5064-4636-9B97-07AAF7D6BC3A}"/>
          </ac:spMkLst>
        </pc:spChg>
        <pc:spChg chg="add mod">
          <ac:chgData name="michael vn" userId="7b75a67b6873ef31" providerId="LiveId" clId="{549025A9-FFD4-42BE-ABC7-3AD4287FA110}" dt="2021-08-30T21:49:47.351" v="13682" actId="1076"/>
          <ac:spMkLst>
            <pc:docMk/>
            <pc:sldMk cId="1959772627" sldId="266"/>
            <ac:spMk id="63" creationId="{06E2BDAC-1F91-42E2-B41C-AEBB9547BC5F}"/>
          </ac:spMkLst>
        </pc:spChg>
        <pc:spChg chg="mod">
          <ac:chgData name="michael vn" userId="7b75a67b6873ef31" providerId="LiveId" clId="{549025A9-FFD4-42BE-ABC7-3AD4287FA110}" dt="2021-08-03T17:11:58.348" v="4134"/>
          <ac:spMkLst>
            <pc:docMk/>
            <pc:sldMk cId="1959772627" sldId="266"/>
            <ac:spMk id="64" creationId="{757E4B71-24BD-4BDE-AA38-C883CD31A183}"/>
          </ac:spMkLst>
        </pc:spChg>
        <pc:spChg chg="mod">
          <ac:chgData name="michael vn" userId="7b75a67b6873ef31" providerId="LiveId" clId="{549025A9-FFD4-42BE-ABC7-3AD4287FA110}" dt="2021-08-03T17:11:58.348" v="4134"/>
          <ac:spMkLst>
            <pc:docMk/>
            <pc:sldMk cId="1959772627" sldId="266"/>
            <ac:spMk id="65" creationId="{6DC2D58D-99F1-4249-AA99-13ADB97EFD6C}"/>
          </ac:spMkLst>
        </pc:spChg>
        <pc:spChg chg="del">
          <ac:chgData name="michael vn" userId="7b75a67b6873ef31" providerId="LiveId" clId="{549025A9-FFD4-42BE-ABC7-3AD4287FA110}" dt="2021-08-12T15:59:49.717" v="5220" actId="478"/>
          <ac:spMkLst>
            <pc:docMk/>
            <pc:sldMk cId="1959772627" sldId="266"/>
            <ac:spMk id="66" creationId="{6FDBD5CB-0D10-4279-AFC6-C97C824F861C}"/>
          </ac:spMkLst>
        </pc:spChg>
        <pc:spChg chg="mod">
          <ac:chgData name="michael vn" userId="7b75a67b6873ef31" providerId="LiveId" clId="{549025A9-FFD4-42BE-ABC7-3AD4287FA110}" dt="2021-08-03T17:11:58.348" v="4134"/>
          <ac:spMkLst>
            <pc:docMk/>
            <pc:sldMk cId="1959772627" sldId="266"/>
            <ac:spMk id="66" creationId="{B53F6EC5-C364-43AB-B9AD-91B0D0F9CF98}"/>
          </ac:spMkLst>
        </pc:spChg>
        <pc:spChg chg="mod">
          <ac:chgData name="michael vn" userId="7b75a67b6873ef31" providerId="LiveId" clId="{549025A9-FFD4-42BE-ABC7-3AD4287FA110}" dt="2021-08-12T15:52:51.266" v="5138"/>
          <ac:spMkLst>
            <pc:docMk/>
            <pc:sldMk cId="1959772627" sldId="266"/>
            <ac:spMk id="68" creationId="{D763F83B-75A2-4DD5-8D2F-414EC776E634}"/>
          </ac:spMkLst>
        </pc:spChg>
        <pc:spChg chg="mod">
          <ac:chgData name="michael vn" userId="7b75a67b6873ef31" providerId="LiveId" clId="{549025A9-FFD4-42BE-ABC7-3AD4287FA110}" dt="2021-08-12T15:52:51.266" v="5138"/>
          <ac:spMkLst>
            <pc:docMk/>
            <pc:sldMk cId="1959772627" sldId="266"/>
            <ac:spMk id="69" creationId="{6AB3E78F-8447-4E24-957D-1222A78F2240}"/>
          </ac:spMkLst>
        </pc:spChg>
        <pc:spChg chg="mod">
          <ac:chgData name="michael vn" userId="7b75a67b6873ef31" providerId="LiveId" clId="{549025A9-FFD4-42BE-ABC7-3AD4287FA110}" dt="2021-08-03T17:12:31.780" v="4138"/>
          <ac:spMkLst>
            <pc:docMk/>
            <pc:sldMk cId="1959772627" sldId="266"/>
            <ac:spMk id="70" creationId="{F6FC46A8-A2CB-4DB3-A7F6-2AE395A8AD87}"/>
          </ac:spMkLst>
        </pc:spChg>
        <pc:spChg chg="mod">
          <ac:chgData name="michael vn" userId="7b75a67b6873ef31" providerId="LiveId" clId="{549025A9-FFD4-42BE-ABC7-3AD4287FA110}" dt="2021-08-03T17:12:31.780" v="4138"/>
          <ac:spMkLst>
            <pc:docMk/>
            <pc:sldMk cId="1959772627" sldId="266"/>
            <ac:spMk id="71" creationId="{E7A5D343-25E4-4FE4-A24E-10602519A91F}"/>
          </ac:spMkLst>
        </pc:spChg>
        <pc:spChg chg="mod">
          <ac:chgData name="michael vn" userId="7b75a67b6873ef31" providerId="LiveId" clId="{549025A9-FFD4-42BE-ABC7-3AD4287FA110}" dt="2021-08-12T15:53:27.060" v="5148"/>
          <ac:spMkLst>
            <pc:docMk/>
            <pc:sldMk cId="1959772627" sldId="266"/>
            <ac:spMk id="71" creationId="{F71E36F4-A11B-4128-ACA1-0F9A3304EB23}"/>
          </ac:spMkLst>
        </pc:spChg>
        <pc:spChg chg="mod">
          <ac:chgData name="michael vn" userId="7b75a67b6873ef31" providerId="LiveId" clId="{549025A9-FFD4-42BE-ABC7-3AD4287FA110}" dt="2021-08-12T15:53:27.060" v="5148"/>
          <ac:spMkLst>
            <pc:docMk/>
            <pc:sldMk cId="1959772627" sldId="266"/>
            <ac:spMk id="72" creationId="{2F549ED6-C78E-4AAA-A1AA-FE2BE3296118}"/>
          </ac:spMkLst>
        </pc:spChg>
        <pc:spChg chg="mod">
          <ac:chgData name="michael vn" userId="7b75a67b6873ef31" providerId="LiveId" clId="{549025A9-FFD4-42BE-ABC7-3AD4287FA110}" dt="2021-08-03T17:12:31.780" v="4138"/>
          <ac:spMkLst>
            <pc:docMk/>
            <pc:sldMk cId="1959772627" sldId="266"/>
            <ac:spMk id="72" creationId="{7476157D-99BB-40A2-8BAA-34FD3E386036}"/>
          </ac:spMkLst>
        </pc:spChg>
        <pc:spChg chg="add mod">
          <ac:chgData name="michael vn" userId="7b75a67b6873ef31" providerId="LiveId" clId="{549025A9-FFD4-42BE-ABC7-3AD4287FA110}" dt="2021-08-03T17:12:41.902" v="4140" actId="1076"/>
          <ac:spMkLst>
            <pc:docMk/>
            <pc:sldMk cId="1959772627" sldId="266"/>
            <ac:spMk id="73" creationId="{3E99916A-B07A-45A4-A797-3B9F96A1B68F}"/>
          </ac:spMkLst>
        </pc:spChg>
        <pc:grpChg chg="add del mod">
          <ac:chgData name="michael vn" userId="7b75a67b6873ef31" providerId="LiveId" clId="{549025A9-FFD4-42BE-ABC7-3AD4287FA110}" dt="2021-08-02T16:17:54.260" v="2493" actId="478"/>
          <ac:grpSpMkLst>
            <pc:docMk/>
            <pc:sldMk cId="1959772627" sldId="266"/>
            <ac:grpSpMk id="4" creationId="{797C72D7-ECAB-4594-B5F9-268CF4EB6B88}"/>
          </ac:grpSpMkLst>
        </pc:grpChg>
        <pc:grpChg chg="add mod">
          <ac:chgData name="michael vn" userId="7b75a67b6873ef31" providerId="LiveId" clId="{549025A9-FFD4-42BE-ABC7-3AD4287FA110}" dt="2021-08-30T21:49:47.351" v="13682" actId="1076"/>
          <ac:grpSpMkLst>
            <pc:docMk/>
            <pc:sldMk cId="1959772627" sldId="266"/>
            <ac:grpSpMk id="5" creationId="{245FC7AE-DF93-431E-B527-CCEBA1C61224}"/>
          </ac:grpSpMkLst>
        </pc:grpChg>
        <pc:grpChg chg="mod">
          <ac:chgData name="michael vn" userId="7b75a67b6873ef31" providerId="LiveId" clId="{549025A9-FFD4-42BE-ABC7-3AD4287FA110}" dt="2021-08-30T21:49:44.375" v="13681"/>
          <ac:grpSpMkLst>
            <pc:docMk/>
            <pc:sldMk cId="1959772627" sldId="266"/>
            <ac:grpSpMk id="7" creationId="{5811EE2E-EBBF-45B8-987D-36CD78D952B1}"/>
          </ac:grpSpMkLst>
        </pc:grpChg>
        <pc:grpChg chg="add del mod">
          <ac:chgData name="michael vn" userId="7b75a67b6873ef31" providerId="LiveId" clId="{549025A9-FFD4-42BE-ABC7-3AD4287FA110}" dt="2021-08-02T16:17:54.260" v="2493" actId="478"/>
          <ac:grpSpMkLst>
            <pc:docMk/>
            <pc:sldMk cId="1959772627" sldId="266"/>
            <ac:grpSpMk id="7" creationId="{AB71EAA4-2B6E-4803-8BAF-2DEA5A14B65C}"/>
          </ac:grpSpMkLst>
        </pc:grpChg>
        <pc:grpChg chg="add del mod">
          <ac:chgData name="michael vn" userId="7b75a67b6873ef31" providerId="LiveId" clId="{549025A9-FFD4-42BE-ABC7-3AD4287FA110}" dt="2021-08-02T16:17:54.260" v="2493" actId="478"/>
          <ac:grpSpMkLst>
            <pc:docMk/>
            <pc:sldMk cId="1959772627" sldId="266"/>
            <ac:grpSpMk id="10" creationId="{C29F68CD-9103-4DAF-A3C1-24C614A0E284}"/>
          </ac:grpSpMkLst>
        </pc:grpChg>
        <pc:grpChg chg="add mod">
          <ac:chgData name="michael vn" userId="7b75a67b6873ef31" providerId="LiveId" clId="{549025A9-FFD4-42BE-ABC7-3AD4287FA110}" dt="2021-08-30T21:49:47.351" v="13682" actId="1076"/>
          <ac:grpSpMkLst>
            <pc:docMk/>
            <pc:sldMk cId="1959772627" sldId="266"/>
            <ac:grpSpMk id="12" creationId="{3F182361-487E-4C60-B397-24D21EAD4C04}"/>
          </ac:grpSpMkLst>
        </pc:grpChg>
        <pc:grpChg chg="add del mod">
          <ac:chgData name="michael vn" userId="7b75a67b6873ef31" providerId="LiveId" clId="{549025A9-FFD4-42BE-ABC7-3AD4287FA110}" dt="2021-08-02T16:17:54.260" v="2493" actId="478"/>
          <ac:grpSpMkLst>
            <pc:docMk/>
            <pc:sldMk cId="1959772627" sldId="266"/>
            <ac:grpSpMk id="13" creationId="{2F8B8B14-E57F-48C3-A68B-82B4703C4E4B}"/>
          </ac:grpSpMkLst>
        </pc:grpChg>
        <pc:grpChg chg="mod">
          <ac:chgData name="michael vn" userId="7b75a67b6873ef31" providerId="LiveId" clId="{549025A9-FFD4-42BE-ABC7-3AD4287FA110}" dt="2021-08-30T21:49:44.375" v="13681"/>
          <ac:grpSpMkLst>
            <pc:docMk/>
            <pc:sldMk cId="1959772627" sldId="266"/>
            <ac:grpSpMk id="13" creationId="{D5E24D9E-5C3C-4CA7-B0C6-23DA64EB4B26}"/>
          </ac:grpSpMkLst>
        </pc:grpChg>
        <pc:grpChg chg="add del mod">
          <ac:chgData name="michael vn" userId="7b75a67b6873ef31" providerId="LiveId" clId="{549025A9-FFD4-42BE-ABC7-3AD4287FA110}" dt="2021-08-02T16:17:54.260" v="2493" actId="478"/>
          <ac:grpSpMkLst>
            <pc:docMk/>
            <pc:sldMk cId="1959772627" sldId="266"/>
            <ac:grpSpMk id="16" creationId="{DCC7AAFA-9F92-4B18-B674-3ABE8DB3B39C}"/>
          </ac:grpSpMkLst>
        </pc:grpChg>
        <pc:grpChg chg="del">
          <ac:chgData name="michael vn" userId="7b75a67b6873ef31" providerId="LiveId" clId="{549025A9-FFD4-42BE-ABC7-3AD4287FA110}" dt="2021-08-12T15:59:48.715" v="5219" actId="478"/>
          <ac:grpSpMkLst>
            <pc:docMk/>
            <pc:sldMk cId="1959772627" sldId="266"/>
            <ac:grpSpMk id="17" creationId="{D63E63B9-5CE9-4134-B79F-B80ECD90102B}"/>
          </ac:grpSpMkLst>
        </pc:grpChg>
        <pc:grpChg chg="add mod">
          <ac:chgData name="michael vn" userId="7b75a67b6873ef31" providerId="LiveId" clId="{549025A9-FFD4-42BE-ABC7-3AD4287FA110}" dt="2021-08-30T21:49:47.351" v="13682" actId="1076"/>
          <ac:grpSpMkLst>
            <pc:docMk/>
            <pc:sldMk cId="1959772627" sldId="266"/>
            <ac:grpSpMk id="18" creationId="{0E687696-3F26-42F2-AEAE-D1A7819D4982}"/>
          </ac:grpSpMkLst>
        </pc:grpChg>
        <pc:grpChg chg="mod">
          <ac:chgData name="michael vn" userId="7b75a67b6873ef31" providerId="LiveId" clId="{549025A9-FFD4-42BE-ABC7-3AD4287FA110}" dt="2021-08-30T21:49:44.375" v="13681"/>
          <ac:grpSpMkLst>
            <pc:docMk/>
            <pc:sldMk cId="1959772627" sldId="266"/>
            <ac:grpSpMk id="19" creationId="{8E99DD36-887D-438D-93AB-6B6B135E923A}"/>
          </ac:grpSpMkLst>
        </pc:grpChg>
        <pc:grpChg chg="add del mod">
          <ac:chgData name="michael vn" userId="7b75a67b6873ef31" providerId="LiveId" clId="{549025A9-FFD4-42BE-ABC7-3AD4287FA110}" dt="2021-08-02T16:17:54.260" v="2493" actId="478"/>
          <ac:grpSpMkLst>
            <pc:docMk/>
            <pc:sldMk cId="1959772627" sldId="266"/>
            <ac:grpSpMk id="19" creationId="{8ECBF0AD-2F61-4987-9FB0-FD4FC1837C8E}"/>
          </ac:grpSpMkLst>
        </pc:grpChg>
        <pc:grpChg chg="add del mod">
          <ac:chgData name="michael vn" userId="7b75a67b6873ef31" providerId="LiveId" clId="{549025A9-FFD4-42BE-ABC7-3AD4287FA110}" dt="2021-08-02T16:17:54.260" v="2493" actId="478"/>
          <ac:grpSpMkLst>
            <pc:docMk/>
            <pc:sldMk cId="1959772627" sldId="266"/>
            <ac:grpSpMk id="22" creationId="{4EC1CE22-31D3-4CF1-979A-D6F1B73F4E30}"/>
          </ac:grpSpMkLst>
        </pc:grpChg>
        <pc:grpChg chg="del">
          <ac:chgData name="michael vn" userId="7b75a67b6873ef31" providerId="LiveId" clId="{549025A9-FFD4-42BE-ABC7-3AD4287FA110}" dt="2021-08-12T15:59:48.715" v="5219" actId="478"/>
          <ac:grpSpMkLst>
            <pc:docMk/>
            <pc:sldMk cId="1959772627" sldId="266"/>
            <ac:grpSpMk id="23" creationId="{946E78D3-C76D-42C3-8D7A-342DB3045725}"/>
          </ac:grpSpMkLst>
        </pc:grpChg>
        <pc:grpChg chg="add mod">
          <ac:chgData name="michael vn" userId="7b75a67b6873ef31" providerId="LiveId" clId="{549025A9-FFD4-42BE-ABC7-3AD4287FA110}" dt="2021-08-30T21:49:47.351" v="13682" actId="1076"/>
          <ac:grpSpMkLst>
            <pc:docMk/>
            <pc:sldMk cId="1959772627" sldId="266"/>
            <ac:grpSpMk id="24" creationId="{D2423708-EEBD-4D9F-9A5C-97FE59F67919}"/>
          </ac:grpSpMkLst>
        </pc:grpChg>
        <pc:grpChg chg="mod">
          <ac:chgData name="michael vn" userId="7b75a67b6873ef31" providerId="LiveId" clId="{549025A9-FFD4-42BE-ABC7-3AD4287FA110}" dt="2021-08-30T21:49:44.375" v="13681"/>
          <ac:grpSpMkLst>
            <pc:docMk/>
            <pc:sldMk cId="1959772627" sldId="266"/>
            <ac:grpSpMk id="25" creationId="{D4F8A78F-A08C-4E42-9065-9177E2DD616C}"/>
          </ac:grpSpMkLst>
        </pc:grpChg>
        <pc:grpChg chg="del">
          <ac:chgData name="michael vn" userId="7b75a67b6873ef31" providerId="LiveId" clId="{549025A9-FFD4-42BE-ABC7-3AD4287FA110}" dt="2021-08-12T15:59:48.715" v="5219" actId="478"/>
          <ac:grpSpMkLst>
            <pc:docMk/>
            <pc:sldMk cId="1959772627" sldId="266"/>
            <ac:grpSpMk id="29" creationId="{0EF51F63-E226-4C61-99A6-E7D920E2FC42}"/>
          </ac:grpSpMkLst>
        </pc:grpChg>
        <pc:grpChg chg="add del mod">
          <ac:chgData name="michael vn" userId="7b75a67b6873ef31" providerId="LiveId" clId="{549025A9-FFD4-42BE-ABC7-3AD4287FA110}" dt="2021-08-03T17:12:21.377" v="4136" actId="478"/>
          <ac:grpSpMkLst>
            <pc:docMk/>
            <pc:sldMk cId="1959772627" sldId="266"/>
            <ac:grpSpMk id="29" creationId="{58A7451F-5006-495C-8EC1-6AB13F135D29}"/>
          </ac:grpSpMkLst>
        </pc:grpChg>
        <pc:grpChg chg="mod">
          <ac:chgData name="michael vn" userId="7b75a67b6873ef31" providerId="LiveId" clId="{549025A9-FFD4-42BE-ABC7-3AD4287FA110}" dt="2021-08-03T17:11:58.348" v="4134"/>
          <ac:grpSpMkLst>
            <pc:docMk/>
            <pc:sldMk cId="1959772627" sldId="266"/>
            <ac:grpSpMk id="30" creationId="{2F86B859-27B7-42B1-BBF2-C854D575C0B2}"/>
          </ac:grpSpMkLst>
        </pc:grpChg>
        <pc:grpChg chg="add mod">
          <ac:chgData name="michael vn" userId="7b75a67b6873ef31" providerId="LiveId" clId="{549025A9-FFD4-42BE-ABC7-3AD4287FA110}" dt="2021-08-30T21:49:47.351" v="13682" actId="1076"/>
          <ac:grpSpMkLst>
            <pc:docMk/>
            <pc:sldMk cId="1959772627" sldId="266"/>
            <ac:grpSpMk id="30" creationId="{F2AD4FA1-7253-45B1-8ADB-6D2D58505F18}"/>
          </ac:grpSpMkLst>
        </pc:grpChg>
        <pc:grpChg chg="mod">
          <ac:chgData name="michael vn" userId="7b75a67b6873ef31" providerId="LiveId" clId="{549025A9-FFD4-42BE-ABC7-3AD4287FA110}" dt="2021-08-30T21:49:44.375" v="13681"/>
          <ac:grpSpMkLst>
            <pc:docMk/>
            <pc:sldMk cId="1959772627" sldId="266"/>
            <ac:grpSpMk id="31" creationId="{68975D20-06B4-4547-9CAA-BC0CDCEBF580}"/>
          </ac:grpSpMkLst>
        </pc:grpChg>
        <pc:grpChg chg="add del mod">
          <ac:chgData name="michael vn" userId="7b75a67b6873ef31" providerId="LiveId" clId="{549025A9-FFD4-42BE-ABC7-3AD4287FA110}" dt="2021-08-02T16:41:01.295" v="2601" actId="478"/>
          <ac:grpSpMkLst>
            <pc:docMk/>
            <pc:sldMk cId="1959772627" sldId="266"/>
            <ac:grpSpMk id="33" creationId="{942C36E0-9693-4675-B970-59091E1FDCF5}"/>
          </ac:grpSpMkLst>
        </pc:grpChg>
        <pc:grpChg chg="del">
          <ac:chgData name="michael vn" userId="7b75a67b6873ef31" providerId="LiveId" clId="{549025A9-FFD4-42BE-ABC7-3AD4287FA110}" dt="2021-08-12T15:59:48.715" v="5219" actId="478"/>
          <ac:grpSpMkLst>
            <pc:docMk/>
            <pc:sldMk cId="1959772627" sldId="266"/>
            <ac:grpSpMk id="35" creationId="{44DA0D74-8C1D-4B9E-B540-B1C483D4647D}"/>
          </ac:grpSpMkLst>
        </pc:grpChg>
        <pc:grpChg chg="add del mod">
          <ac:chgData name="michael vn" userId="7b75a67b6873ef31" providerId="LiveId" clId="{549025A9-FFD4-42BE-ABC7-3AD4287FA110}" dt="2021-08-03T17:12:21.377" v="4136" actId="478"/>
          <ac:grpSpMkLst>
            <pc:docMk/>
            <pc:sldMk cId="1959772627" sldId="266"/>
            <ac:grpSpMk id="35" creationId="{E9F31169-2E4C-4791-A25B-6AEE624CC9C9}"/>
          </ac:grpSpMkLst>
        </pc:grpChg>
        <pc:grpChg chg="add mod">
          <ac:chgData name="michael vn" userId="7b75a67b6873ef31" providerId="LiveId" clId="{549025A9-FFD4-42BE-ABC7-3AD4287FA110}" dt="2021-08-30T21:49:47.351" v="13682" actId="1076"/>
          <ac:grpSpMkLst>
            <pc:docMk/>
            <pc:sldMk cId="1959772627" sldId="266"/>
            <ac:grpSpMk id="36" creationId="{0F6B4059-641B-489B-87AA-DE9F840295D5}"/>
          </ac:grpSpMkLst>
        </pc:grpChg>
        <pc:grpChg chg="add del mod">
          <ac:chgData name="michael vn" userId="7b75a67b6873ef31" providerId="LiveId" clId="{549025A9-FFD4-42BE-ABC7-3AD4287FA110}" dt="2021-08-03T16:13:59.041" v="3429" actId="478"/>
          <ac:grpSpMkLst>
            <pc:docMk/>
            <pc:sldMk cId="1959772627" sldId="266"/>
            <ac:grpSpMk id="36" creationId="{1C4E68EA-A8A2-4FB1-9AE0-469B2C7EB0B1}"/>
          </ac:grpSpMkLst>
        </pc:grpChg>
        <pc:grpChg chg="mod">
          <ac:chgData name="michael vn" userId="7b75a67b6873ef31" providerId="LiveId" clId="{549025A9-FFD4-42BE-ABC7-3AD4287FA110}" dt="2021-08-30T21:49:44.375" v="13681"/>
          <ac:grpSpMkLst>
            <pc:docMk/>
            <pc:sldMk cId="1959772627" sldId="266"/>
            <ac:grpSpMk id="37" creationId="{D2DAD5C1-34E0-49F0-BDBE-E9B1FD3B4055}"/>
          </ac:grpSpMkLst>
        </pc:grpChg>
        <pc:grpChg chg="add del mod">
          <ac:chgData name="michael vn" userId="7b75a67b6873ef31" providerId="LiveId" clId="{549025A9-FFD4-42BE-ABC7-3AD4287FA110}" dt="2021-08-03T16:13:59.041" v="3429" actId="478"/>
          <ac:grpSpMkLst>
            <pc:docMk/>
            <pc:sldMk cId="1959772627" sldId="266"/>
            <ac:grpSpMk id="39" creationId="{DE7E1E5C-6550-4E1E-8230-BD2A21636045}"/>
          </ac:grpSpMkLst>
        </pc:grpChg>
        <pc:grpChg chg="del">
          <ac:chgData name="michael vn" userId="7b75a67b6873ef31" providerId="LiveId" clId="{549025A9-FFD4-42BE-ABC7-3AD4287FA110}" dt="2021-08-12T15:59:48.715" v="5219" actId="478"/>
          <ac:grpSpMkLst>
            <pc:docMk/>
            <pc:sldMk cId="1959772627" sldId="266"/>
            <ac:grpSpMk id="41" creationId="{D5DB1A81-15A4-4332-A82C-8BCF9EF74582}"/>
          </ac:grpSpMkLst>
        </pc:grpChg>
        <pc:grpChg chg="add del mod">
          <ac:chgData name="michael vn" userId="7b75a67b6873ef31" providerId="LiveId" clId="{549025A9-FFD4-42BE-ABC7-3AD4287FA110}" dt="2021-08-03T16:13:59.041" v="3429" actId="478"/>
          <ac:grpSpMkLst>
            <pc:docMk/>
            <pc:sldMk cId="1959772627" sldId="266"/>
            <ac:grpSpMk id="42" creationId="{98DE7783-4DBE-4085-A062-7325605E78EE}"/>
          </ac:grpSpMkLst>
        </pc:grpChg>
        <pc:grpChg chg="add mod">
          <ac:chgData name="michael vn" userId="7b75a67b6873ef31" providerId="LiveId" clId="{549025A9-FFD4-42BE-ABC7-3AD4287FA110}" dt="2021-08-30T21:49:47.351" v="13682" actId="1076"/>
          <ac:grpSpMkLst>
            <pc:docMk/>
            <pc:sldMk cId="1959772627" sldId="266"/>
            <ac:grpSpMk id="42" creationId="{B59BCD83-1433-4800-BF60-2ACCF44DBDE1}"/>
          </ac:grpSpMkLst>
        </pc:grpChg>
        <pc:grpChg chg="mod">
          <ac:chgData name="michael vn" userId="7b75a67b6873ef31" providerId="LiveId" clId="{549025A9-FFD4-42BE-ABC7-3AD4287FA110}" dt="2021-08-30T21:49:44.375" v="13681"/>
          <ac:grpSpMkLst>
            <pc:docMk/>
            <pc:sldMk cId="1959772627" sldId="266"/>
            <ac:grpSpMk id="43" creationId="{590E6D1F-6C94-4593-93D5-98D7033AD7F1}"/>
          </ac:grpSpMkLst>
        </pc:grpChg>
        <pc:grpChg chg="add del mod">
          <ac:chgData name="michael vn" userId="7b75a67b6873ef31" providerId="LiveId" clId="{549025A9-FFD4-42BE-ABC7-3AD4287FA110}" dt="2021-08-03T16:13:59.041" v="3429" actId="478"/>
          <ac:grpSpMkLst>
            <pc:docMk/>
            <pc:sldMk cId="1959772627" sldId="266"/>
            <ac:grpSpMk id="45" creationId="{DBCCC9C2-2331-474F-ACAB-348D6845D286}"/>
          </ac:grpSpMkLst>
        </pc:grpChg>
        <pc:grpChg chg="del">
          <ac:chgData name="michael vn" userId="7b75a67b6873ef31" providerId="LiveId" clId="{549025A9-FFD4-42BE-ABC7-3AD4287FA110}" dt="2021-08-12T15:59:48.715" v="5219" actId="478"/>
          <ac:grpSpMkLst>
            <pc:docMk/>
            <pc:sldMk cId="1959772627" sldId="266"/>
            <ac:grpSpMk id="47" creationId="{F68155ED-6E34-41F0-9CB8-50A4C154B047}"/>
          </ac:grpSpMkLst>
        </pc:grpChg>
        <pc:grpChg chg="add del mod">
          <ac:chgData name="michael vn" userId="7b75a67b6873ef31" providerId="LiveId" clId="{549025A9-FFD4-42BE-ABC7-3AD4287FA110}" dt="2021-08-03T16:13:59.041" v="3429" actId="478"/>
          <ac:grpSpMkLst>
            <pc:docMk/>
            <pc:sldMk cId="1959772627" sldId="266"/>
            <ac:grpSpMk id="48" creationId="{0EF9A72A-5A86-4526-BDF7-C0ADEA9C39AC}"/>
          </ac:grpSpMkLst>
        </pc:grpChg>
        <pc:grpChg chg="add mod">
          <ac:chgData name="michael vn" userId="7b75a67b6873ef31" providerId="LiveId" clId="{549025A9-FFD4-42BE-ABC7-3AD4287FA110}" dt="2021-08-30T21:49:47.351" v="13682" actId="1076"/>
          <ac:grpSpMkLst>
            <pc:docMk/>
            <pc:sldMk cId="1959772627" sldId="266"/>
            <ac:grpSpMk id="48" creationId="{7E2FC8F6-1AF4-4AFA-9A9C-F08F33ABBD2C}"/>
          </ac:grpSpMkLst>
        </pc:grpChg>
        <pc:grpChg chg="mod">
          <ac:chgData name="michael vn" userId="7b75a67b6873ef31" providerId="LiveId" clId="{549025A9-FFD4-42BE-ABC7-3AD4287FA110}" dt="2021-08-30T21:49:44.375" v="13681"/>
          <ac:grpSpMkLst>
            <pc:docMk/>
            <pc:sldMk cId="1959772627" sldId="266"/>
            <ac:grpSpMk id="49" creationId="{F887AC03-9038-438B-A34E-408667E17664}"/>
          </ac:grpSpMkLst>
        </pc:grpChg>
        <pc:grpChg chg="add del mod">
          <ac:chgData name="michael vn" userId="7b75a67b6873ef31" providerId="LiveId" clId="{549025A9-FFD4-42BE-ABC7-3AD4287FA110}" dt="2021-08-03T16:13:59.041" v="3429" actId="478"/>
          <ac:grpSpMkLst>
            <pc:docMk/>
            <pc:sldMk cId="1959772627" sldId="266"/>
            <ac:grpSpMk id="51" creationId="{67537D66-E03B-42B0-BE41-C81656A225F7}"/>
          </ac:grpSpMkLst>
        </pc:grpChg>
        <pc:grpChg chg="del">
          <ac:chgData name="michael vn" userId="7b75a67b6873ef31" providerId="LiveId" clId="{549025A9-FFD4-42BE-ABC7-3AD4287FA110}" dt="2021-08-12T15:59:48.715" v="5219" actId="478"/>
          <ac:grpSpMkLst>
            <pc:docMk/>
            <pc:sldMk cId="1959772627" sldId="266"/>
            <ac:grpSpMk id="53" creationId="{587DEDA1-1AC5-430A-82DE-431B520C5493}"/>
          </ac:grpSpMkLst>
        </pc:grpChg>
        <pc:grpChg chg="mod">
          <ac:chgData name="michael vn" userId="7b75a67b6873ef31" providerId="LiveId" clId="{549025A9-FFD4-42BE-ABC7-3AD4287FA110}" dt="2021-08-03T17:11:58.348" v="4134"/>
          <ac:grpSpMkLst>
            <pc:docMk/>
            <pc:sldMk cId="1959772627" sldId="266"/>
            <ac:grpSpMk id="58" creationId="{09522350-A836-4752-9D3E-DB8FE8602473}"/>
          </ac:grpSpMkLst>
        </pc:grpChg>
        <pc:grpChg chg="del">
          <ac:chgData name="michael vn" userId="7b75a67b6873ef31" providerId="LiveId" clId="{549025A9-FFD4-42BE-ABC7-3AD4287FA110}" dt="2021-08-12T15:59:48.715" v="5219" actId="478"/>
          <ac:grpSpMkLst>
            <pc:docMk/>
            <pc:sldMk cId="1959772627" sldId="266"/>
            <ac:grpSpMk id="59" creationId="{9A8E12EE-7605-480E-B10F-2BE68BA57A3B}"/>
          </ac:grpSpMkLst>
        </pc:grpChg>
        <pc:grpChg chg="add mod">
          <ac:chgData name="michael vn" userId="7b75a67b6873ef31" providerId="LiveId" clId="{549025A9-FFD4-42BE-ABC7-3AD4287FA110}" dt="2021-08-03T17:12:41.902" v="4140" actId="1076"/>
          <ac:grpSpMkLst>
            <pc:docMk/>
            <pc:sldMk cId="1959772627" sldId="266"/>
            <ac:grpSpMk id="67" creationId="{5CE502B6-1664-4E4B-A5EC-A5768E7F3E4A}"/>
          </ac:grpSpMkLst>
        </pc:grpChg>
        <pc:grpChg chg="add del mod">
          <ac:chgData name="michael vn" userId="7b75a67b6873ef31" providerId="LiveId" clId="{549025A9-FFD4-42BE-ABC7-3AD4287FA110}" dt="2021-08-12T15:53:30.184" v="5150" actId="478"/>
          <ac:grpSpMkLst>
            <pc:docMk/>
            <pc:sldMk cId="1959772627" sldId="266"/>
            <ac:grpSpMk id="67" creationId="{ADB92B16-DE46-475E-9163-F0DA206BEB0A}"/>
          </ac:grpSpMkLst>
        </pc:grpChg>
        <pc:grpChg chg="mod">
          <ac:chgData name="michael vn" userId="7b75a67b6873ef31" providerId="LiveId" clId="{549025A9-FFD4-42BE-ABC7-3AD4287FA110}" dt="2021-08-03T17:12:31.780" v="4138"/>
          <ac:grpSpMkLst>
            <pc:docMk/>
            <pc:sldMk cId="1959772627" sldId="266"/>
            <ac:grpSpMk id="68" creationId="{1A5B3D57-D752-4CCF-B904-18A747ABAC8F}"/>
          </ac:grpSpMkLst>
        </pc:grpChg>
        <pc:grpChg chg="add del mod">
          <ac:chgData name="michael vn" userId="7b75a67b6873ef31" providerId="LiveId" clId="{549025A9-FFD4-42BE-ABC7-3AD4287FA110}" dt="2021-08-12T15:53:28.346" v="5149"/>
          <ac:grpSpMkLst>
            <pc:docMk/>
            <pc:sldMk cId="1959772627" sldId="266"/>
            <ac:grpSpMk id="70" creationId="{857CE4A7-CD35-40F4-B716-7C962E0D9410}"/>
          </ac:grpSpMkLst>
        </pc:grpChg>
        <pc:picChg chg="add mod modCrop">
          <ac:chgData name="michael vn" userId="7b75a67b6873ef31" providerId="LiveId" clId="{549025A9-FFD4-42BE-ABC7-3AD4287FA110}" dt="2021-08-12T15:57:12.516" v="5205"/>
          <ac:picMkLst>
            <pc:docMk/>
            <pc:sldMk cId="1959772627" sldId="266"/>
            <ac:picMk id="3" creationId="{183454F7-F1BB-4399-A046-95D25EF0BE0A}"/>
          </ac:picMkLst>
        </pc:picChg>
        <pc:picChg chg="add mod">
          <ac:chgData name="michael vn" userId="7b75a67b6873ef31" providerId="LiveId" clId="{549025A9-FFD4-42BE-ABC7-3AD4287FA110}" dt="2021-08-12T15:56:53.336" v="5204" actId="1076"/>
          <ac:picMkLst>
            <pc:docMk/>
            <pc:sldMk cId="1959772627" sldId="266"/>
            <ac:picMk id="6" creationId="{6440F305-1BE1-4477-B29D-092020682709}"/>
          </ac:picMkLst>
        </pc:picChg>
        <pc:picChg chg="mod">
          <ac:chgData name="michael vn" userId="7b75a67b6873ef31" providerId="LiveId" clId="{549025A9-FFD4-42BE-ABC7-3AD4287FA110}" dt="2021-08-02T16:17:40.963" v="2489"/>
          <ac:picMkLst>
            <pc:docMk/>
            <pc:sldMk cId="1959772627" sldId="266"/>
            <ac:picMk id="6" creationId="{8960D441-5CE7-49AE-AB36-E5FC75E0AA0C}"/>
          </ac:picMkLst>
        </pc:picChg>
        <pc:picChg chg="mod">
          <ac:chgData name="michael vn" userId="7b75a67b6873ef31" providerId="LiveId" clId="{549025A9-FFD4-42BE-ABC7-3AD4287FA110}" dt="2021-08-30T21:49:44.375" v="13681"/>
          <ac:picMkLst>
            <pc:docMk/>
            <pc:sldMk cId="1959772627" sldId="266"/>
            <ac:picMk id="8" creationId="{5545B4BD-B511-472B-8BC8-89BBA5CBC885}"/>
          </ac:picMkLst>
        </pc:picChg>
        <pc:picChg chg="mod">
          <ac:chgData name="michael vn" userId="7b75a67b6873ef31" providerId="LiveId" clId="{549025A9-FFD4-42BE-ABC7-3AD4287FA110}" dt="2021-08-02T16:17:40.963" v="2489"/>
          <ac:picMkLst>
            <pc:docMk/>
            <pc:sldMk cId="1959772627" sldId="266"/>
            <ac:picMk id="9" creationId="{10BB6D9F-2CE5-4E88-9C70-88B3AB76C5EE}"/>
          </ac:picMkLst>
        </pc:picChg>
        <pc:picChg chg="mod">
          <ac:chgData name="michael vn" userId="7b75a67b6873ef31" providerId="LiveId" clId="{549025A9-FFD4-42BE-ABC7-3AD4287FA110}" dt="2021-08-02T16:17:40.963" v="2489"/>
          <ac:picMkLst>
            <pc:docMk/>
            <pc:sldMk cId="1959772627" sldId="266"/>
            <ac:picMk id="12" creationId="{06EF4468-AEAE-4314-B07F-0A05FA61F5F5}"/>
          </ac:picMkLst>
        </pc:picChg>
        <pc:picChg chg="mod">
          <ac:chgData name="michael vn" userId="7b75a67b6873ef31" providerId="LiveId" clId="{549025A9-FFD4-42BE-ABC7-3AD4287FA110}" dt="2021-08-30T21:49:44.375" v="13681"/>
          <ac:picMkLst>
            <pc:docMk/>
            <pc:sldMk cId="1959772627" sldId="266"/>
            <ac:picMk id="14" creationId="{2BD4FB85-F6FA-4EBC-A24B-52AFE6788FD0}"/>
          </ac:picMkLst>
        </pc:picChg>
        <pc:picChg chg="mod">
          <ac:chgData name="michael vn" userId="7b75a67b6873ef31" providerId="LiveId" clId="{549025A9-FFD4-42BE-ABC7-3AD4287FA110}" dt="2021-08-02T16:17:40.963" v="2489"/>
          <ac:picMkLst>
            <pc:docMk/>
            <pc:sldMk cId="1959772627" sldId="266"/>
            <ac:picMk id="15" creationId="{30D2E112-30A8-444F-8C3C-671F375AF796}"/>
          </ac:picMkLst>
        </pc:picChg>
        <pc:picChg chg="mod">
          <ac:chgData name="michael vn" userId="7b75a67b6873ef31" providerId="LiveId" clId="{549025A9-FFD4-42BE-ABC7-3AD4287FA110}" dt="2021-08-02T16:17:40.963" v="2489"/>
          <ac:picMkLst>
            <pc:docMk/>
            <pc:sldMk cId="1959772627" sldId="266"/>
            <ac:picMk id="18" creationId="{BA2D9337-527A-4CAE-9C8B-89282868E909}"/>
          </ac:picMkLst>
        </pc:picChg>
        <pc:picChg chg="mod">
          <ac:chgData name="michael vn" userId="7b75a67b6873ef31" providerId="LiveId" clId="{549025A9-FFD4-42BE-ABC7-3AD4287FA110}" dt="2021-08-30T21:49:44.375" v="13681"/>
          <ac:picMkLst>
            <pc:docMk/>
            <pc:sldMk cId="1959772627" sldId="266"/>
            <ac:picMk id="20" creationId="{DA8B9211-7572-435F-BFB9-55E603BF0854}"/>
          </ac:picMkLst>
        </pc:picChg>
        <pc:picChg chg="mod">
          <ac:chgData name="michael vn" userId="7b75a67b6873ef31" providerId="LiveId" clId="{549025A9-FFD4-42BE-ABC7-3AD4287FA110}" dt="2021-08-02T16:17:40.963" v="2489"/>
          <ac:picMkLst>
            <pc:docMk/>
            <pc:sldMk cId="1959772627" sldId="266"/>
            <ac:picMk id="21" creationId="{1875BCA3-B81D-4A02-84DF-13C4642FBE4A}"/>
          </ac:picMkLst>
        </pc:picChg>
        <pc:picChg chg="mod">
          <ac:chgData name="michael vn" userId="7b75a67b6873ef31" providerId="LiveId" clId="{549025A9-FFD4-42BE-ABC7-3AD4287FA110}" dt="2021-08-02T16:17:40.963" v="2489"/>
          <ac:picMkLst>
            <pc:docMk/>
            <pc:sldMk cId="1959772627" sldId="266"/>
            <ac:picMk id="24" creationId="{C6A9D8A8-0151-44A6-8966-C98C04D08F04}"/>
          </ac:picMkLst>
        </pc:picChg>
        <pc:picChg chg="add del mod">
          <ac:chgData name="michael vn" userId="7b75a67b6873ef31" providerId="LiveId" clId="{549025A9-FFD4-42BE-ABC7-3AD4287FA110}" dt="2021-08-02T16:17:54.260" v="2493" actId="478"/>
          <ac:picMkLst>
            <pc:docMk/>
            <pc:sldMk cId="1959772627" sldId="266"/>
            <ac:picMk id="25" creationId="{64868A5F-E915-4C2A-848F-CDFFEE1698F7}"/>
          </ac:picMkLst>
        </pc:picChg>
        <pc:picChg chg="mod">
          <ac:chgData name="michael vn" userId="7b75a67b6873ef31" providerId="LiveId" clId="{549025A9-FFD4-42BE-ABC7-3AD4287FA110}" dt="2021-08-30T21:49:44.375" v="13681"/>
          <ac:picMkLst>
            <pc:docMk/>
            <pc:sldMk cId="1959772627" sldId="266"/>
            <ac:picMk id="26" creationId="{18202F6C-F151-4CF0-8092-7FF7DF93685E}"/>
          </ac:picMkLst>
        </pc:picChg>
        <pc:picChg chg="add del mod">
          <ac:chgData name="michael vn" userId="7b75a67b6873ef31" providerId="LiveId" clId="{549025A9-FFD4-42BE-ABC7-3AD4287FA110}" dt="2021-08-02T16:17:54.260" v="2493" actId="478"/>
          <ac:picMkLst>
            <pc:docMk/>
            <pc:sldMk cId="1959772627" sldId="266"/>
            <ac:picMk id="26" creationId="{CC7278E5-D4FA-49C0-A756-D7821B649DE6}"/>
          </ac:picMkLst>
        </pc:picChg>
        <pc:picChg chg="add del mod">
          <ac:chgData name="michael vn" userId="7b75a67b6873ef31" providerId="LiveId" clId="{549025A9-FFD4-42BE-ABC7-3AD4287FA110}" dt="2021-08-02T16:17:54.260" v="2493" actId="478"/>
          <ac:picMkLst>
            <pc:docMk/>
            <pc:sldMk cId="1959772627" sldId="266"/>
            <ac:picMk id="27" creationId="{AD148402-B573-421E-B9AB-E506E6E7765B}"/>
          </ac:picMkLst>
        </pc:picChg>
        <pc:picChg chg="add del mod">
          <ac:chgData name="michael vn" userId="7b75a67b6873ef31" providerId="LiveId" clId="{549025A9-FFD4-42BE-ABC7-3AD4287FA110}" dt="2021-08-02T16:17:54.260" v="2493" actId="478"/>
          <ac:picMkLst>
            <pc:docMk/>
            <pc:sldMk cId="1959772627" sldId="266"/>
            <ac:picMk id="28" creationId="{16DB3B71-6954-4CA6-801D-0C2BA806EADA}"/>
          </ac:picMkLst>
        </pc:picChg>
        <pc:picChg chg="add del mod">
          <ac:chgData name="michael vn" userId="7b75a67b6873ef31" providerId="LiveId" clId="{549025A9-FFD4-42BE-ABC7-3AD4287FA110}" dt="2021-08-02T16:17:54.260" v="2493" actId="478"/>
          <ac:picMkLst>
            <pc:docMk/>
            <pc:sldMk cId="1959772627" sldId="266"/>
            <ac:picMk id="29" creationId="{4179993A-D8FA-4C59-B1C1-E84BCE78D545}"/>
          </ac:picMkLst>
        </pc:picChg>
        <pc:picChg chg="add del mod">
          <ac:chgData name="michael vn" userId="7b75a67b6873ef31" providerId="LiveId" clId="{549025A9-FFD4-42BE-ABC7-3AD4287FA110}" dt="2021-08-02T16:17:54.260" v="2493" actId="478"/>
          <ac:picMkLst>
            <pc:docMk/>
            <pc:sldMk cId="1959772627" sldId="266"/>
            <ac:picMk id="30" creationId="{36ACCC83-19E4-4A73-989D-28B5E1B8F9D5}"/>
          </ac:picMkLst>
        </pc:picChg>
        <pc:picChg chg="add del mod">
          <ac:chgData name="michael vn" userId="7b75a67b6873ef31" providerId="LiveId" clId="{549025A9-FFD4-42BE-ABC7-3AD4287FA110}" dt="2021-08-02T16:17:54.260" v="2493" actId="478"/>
          <ac:picMkLst>
            <pc:docMk/>
            <pc:sldMk cId="1959772627" sldId="266"/>
            <ac:picMk id="31" creationId="{CE23FA8C-020B-4161-9282-318A644302A4}"/>
          </ac:picMkLst>
        </pc:picChg>
        <pc:picChg chg="mod">
          <ac:chgData name="michael vn" userId="7b75a67b6873ef31" providerId="LiveId" clId="{549025A9-FFD4-42BE-ABC7-3AD4287FA110}" dt="2021-08-03T17:11:58.348" v="4134"/>
          <ac:picMkLst>
            <pc:docMk/>
            <pc:sldMk cId="1959772627" sldId="266"/>
            <ac:picMk id="31" creationId="{EBF6805F-CFFF-4057-8B51-9041BCABF362}"/>
          </ac:picMkLst>
        </pc:picChg>
        <pc:picChg chg="mod">
          <ac:chgData name="michael vn" userId="7b75a67b6873ef31" providerId="LiveId" clId="{549025A9-FFD4-42BE-ABC7-3AD4287FA110}" dt="2021-08-30T21:49:44.375" v="13681"/>
          <ac:picMkLst>
            <pc:docMk/>
            <pc:sldMk cId="1959772627" sldId="266"/>
            <ac:picMk id="32" creationId="{BC1B7FA1-573C-4359-BB77-CEB5701D053D}"/>
          </ac:picMkLst>
        </pc:picChg>
        <pc:picChg chg="mod">
          <ac:chgData name="michael vn" userId="7b75a67b6873ef31" providerId="LiveId" clId="{549025A9-FFD4-42BE-ABC7-3AD4287FA110}" dt="2021-08-02T16:17:57.386" v="2494"/>
          <ac:picMkLst>
            <pc:docMk/>
            <pc:sldMk cId="1959772627" sldId="266"/>
            <ac:picMk id="35" creationId="{1965BD03-8116-4CC0-82E9-8E7C3B9C820F}"/>
          </ac:picMkLst>
        </pc:picChg>
        <pc:picChg chg="mod">
          <ac:chgData name="michael vn" userId="7b75a67b6873ef31" providerId="LiveId" clId="{549025A9-FFD4-42BE-ABC7-3AD4287FA110}" dt="2021-08-30T21:49:44.375" v="13681"/>
          <ac:picMkLst>
            <pc:docMk/>
            <pc:sldMk cId="1959772627" sldId="266"/>
            <ac:picMk id="38" creationId="{11652E89-92FE-4141-8094-C7EF2015A987}"/>
          </ac:picMkLst>
        </pc:picChg>
        <pc:picChg chg="mod">
          <ac:chgData name="michael vn" userId="7b75a67b6873ef31" providerId="LiveId" clId="{549025A9-FFD4-42BE-ABC7-3AD4287FA110}" dt="2021-08-02T16:17:57.386" v="2494"/>
          <ac:picMkLst>
            <pc:docMk/>
            <pc:sldMk cId="1959772627" sldId="266"/>
            <ac:picMk id="38" creationId="{7D1049ED-DA33-4950-BFD5-D7E403D2E502}"/>
          </ac:picMkLst>
        </pc:picChg>
        <pc:picChg chg="mod">
          <ac:chgData name="michael vn" userId="7b75a67b6873ef31" providerId="LiveId" clId="{549025A9-FFD4-42BE-ABC7-3AD4287FA110}" dt="2021-08-02T16:17:57.386" v="2494"/>
          <ac:picMkLst>
            <pc:docMk/>
            <pc:sldMk cId="1959772627" sldId="266"/>
            <ac:picMk id="41" creationId="{8A81C968-EF67-43E1-8DD3-0310F06870FF}"/>
          </ac:picMkLst>
        </pc:picChg>
        <pc:picChg chg="mod">
          <ac:chgData name="michael vn" userId="7b75a67b6873ef31" providerId="LiveId" clId="{549025A9-FFD4-42BE-ABC7-3AD4287FA110}" dt="2021-08-30T21:49:44.375" v="13681"/>
          <ac:picMkLst>
            <pc:docMk/>
            <pc:sldMk cId="1959772627" sldId="266"/>
            <ac:picMk id="44" creationId="{B971CA14-2A4C-4DE6-97F2-8D252CAC2AEF}"/>
          </ac:picMkLst>
        </pc:picChg>
        <pc:picChg chg="mod">
          <ac:chgData name="michael vn" userId="7b75a67b6873ef31" providerId="LiveId" clId="{549025A9-FFD4-42BE-ABC7-3AD4287FA110}" dt="2021-08-02T16:17:57.386" v="2494"/>
          <ac:picMkLst>
            <pc:docMk/>
            <pc:sldMk cId="1959772627" sldId="266"/>
            <ac:picMk id="44" creationId="{E8BF3331-B0D3-4ADD-98B3-4FC96D0AFC4D}"/>
          </ac:picMkLst>
        </pc:picChg>
        <pc:picChg chg="mod">
          <ac:chgData name="michael vn" userId="7b75a67b6873ef31" providerId="LiveId" clId="{549025A9-FFD4-42BE-ABC7-3AD4287FA110}" dt="2021-08-02T16:17:57.386" v="2494"/>
          <ac:picMkLst>
            <pc:docMk/>
            <pc:sldMk cId="1959772627" sldId="266"/>
            <ac:picMk id="47" creationId="{3500E053-1F56-4E27-9903-7F6C3C3982E5}"/>
          </ac:picMkLst>
        </pc:picChg>
        <pc:picChg chg="mod">
          <ac:chgData name="michael vn" userId="7b75a67b6873ef31" providerId="LiveId" clId="{549025A9-FFD4-42BE-ABC7-3AD4287FA110}" dt="2021-08-02T16:17:57.386" v="2494"/>
          <ac:picMkLst>
            <pc:docMk/>
            <pc:sldMk cId="1959772627" sldId="266"/>
            <ac:picMk id="50" creationId="{EC9E0A72-A6E7-4E86-9375-931EFA4F49B7}"/>
          </ac:picMkLst>
        </pc:picChg>
        <pc:picChg chg="mod">
          <ac:chgData name="michael vn" userId="7b75a67b6873ef31" providerId="LiveId" clId="{549025A9-FFD4-42BE-ABC7-3AD4287FA110}" dt="2021-08-02T16:17:57.386" v="2494"/>
          <ac:picMkLst>
            <pc:docMk/>
            <pc:sldMk cId="1959772627" sldId="266"/>
            <ac:picMk id="53" creationId="{EE113693-32B9-40C0-A62B-C2908F4CE031}"/>
          </ac:picMkLst>
        </pc:picChg>
        <pc:picChg chg="add mod">
          <ac:chgData name="michael vn" userId="7b75a67b6873ef31" providerId="LiveId" clId="{549025A9-FFD4-42BE-ABC7-3AD4287FA110}" dt="2021-08-30T21:49:47.351" v="13682" actId="1076"/>
          <ac:picMkLst>
            <pc:docMk/>
            <pc:sldMk cId="1959772627" sldId="266"/>
            <ac:picMk id="55" creationId="{2F540A79-7F82-46C5-96E6-DEE8E1B89490}"/>
          </ac:picMkLst>
        </pc:picChg>
        <pc:picChg chg="add del mod">
          <ac:chgData name="michael vn" userId="7b75a67b6873ef31" providerId="LiveId" clId="{549025A9-FFD4-42BE-ABC7-3AD4287FA110}" dt="2021-08-03T16:13:59.041" v="3429" actId="478"/>
          <ac:picMkLst>
            <pc:docMk/>
            <pc:sldMk cId="1959772627" sldId="266"/>
            <ac:picMk id="55" creationId="{51529268-F9AA-49C5-B270-3FDDB4C37C0F}"/>
          </ac:picMkLst>
        </pc:picChg>
        <pc:picChg chg="add del mod">
          <ac:chgData name="michael vn" userId="7b75a67b6873ef31" providerId="LiveId" clId="{549025A9-FFD4-42BE-ABC7-3AD4287FA110}" dt="2021-08-03T16:13:59.041" v="3429" actId="478"/>
          <ac:picMkLst>
            <pc:docMk/>
            <pc:sldMk cId="1959772627" sldId="266"/>
            <ac:picMk id="56" creationId="{9482C047-517C-4217-B823-F8D949403CAA}"/>
          </ac:picMkLst>
        </pc:picChg>
        <pc:picChg chg="add mod">
          <ac:chgData name="michael vn" userId="7b75a67b6873ef31" providerId="LiveId" clId="{549025A9-FFD4-42BE-ABC7-3AD4287FA110}" dt="2021-08-30T21:49:47.351" v="13682" actId="1076"/>
          <ac:picMkLst>
            <pc:docMk/>
            <pc:sldMk cId="1959772627" sldId="266"/>
            <ac:picMk id="56" creationId="{C3616944-B09E-4ED2-9310-B2FC81D4623A}"/>
          </ac:picMkLst>
        </pc:picChg>
        <pc:picChg chg="add del mod">
          <ac:chgData name="michael vn" userId="7b75a67b6873ef31" providerId="LiveId" clId="{549025A9-FFD4-42BE-ABC7-3AD4287FA110}" dt="2021-08-03T16:13:59.041" v="3429" actId="478"/>
          <ac:picMkLst>
            <pc:docMk/>
            <pc:sldMk cId="1959772627" sldId="266"/>
            <ac:picMk id="57" creationId="{0BCFF218-3C76-4A1F-B99E-D2BBB19786FA}"/>
          </ac:picMkLst>
        </pc:picChg>
        <pc:picChg chg="add mod">
          <ac:chgData name="michael vn" userId="7b75a67b6873ef31" providerId="LiveId" clId="{549025A9-FFD4-42BE-ABC7-3AD4287FA110}" dt="2021-08-30T21:49:47.351" v="13682" actId="1076"/>
          <ac:picMkLst>
            <pc:docMk/>
            <pc:sldMk cId="1959772627" sldId="266"/>
            <ac:picMk id="57" creationId="{A54FB974-C3C7-40DD-AC15-E89EA9716A0E}"/>
          </ac:picMkLst>
        </pc:picChg>
        <pc:picChg chg="add mod">
          <ac:chgData name="michael vn" userId="7b75a67b6873ef31" providerId="LiveId" clId="{549025A9-FFD4-42BE-ABC7-3AD4287FA110}" dt="2021-08-30T21:49:47.351" v="13682" actId="1076"/>
          <ac:picMkLst>
            <pc:docMk/>
            <pc:sldMk cId="1959772627" sldId="266"/>
            <ac:picMk id="58" creationId="{3C88E7AA-E743-4130-AD9C-EA8F1FA19096}"/>
          </ac:picMkLst>
        </pc:picChg>
        <pc:picChg chg="add del mod">
          <ac:chgData name="michael vn" userId="7b75a67b6873ef31" providerId="LiveId" clId="{549025A9-FFD4-42BE-ABC7-3AD4287FA110}" dt="2021-08-02T16:41:04.522" v="2602" actId="478"/>
          <ac:picMkLst>
            <pc:docMk/>
            <pc:sldMk cId="1959772627" sldId="266"/>
            <ac:picMk id="58" creationId="{C46E0EBC-FA71-4723-98EF-E444D67CC846}"/>
          </ac:picMkLst>
        </pc:picChg>
        <pc:picChg chg="add mod">
          <ac:chgData name="michael vn" userId="7b75a67b6873ef31" providerId="LiveId" clId="{549025A9-FFD4-42BE-ABC7-3AD4287FA110}" dt="2021-08-30T21:49:47.351" v="13682" actId="1076"/>
          <ac:picMkLst>
            <pc:docMk/>
            <pc:sldMk cId="1959772627" sldId="266"/>
            <ac:picMk id="59" creationId="{1145D9ED-25EF-46F3-812F-1EB984112F52}"/>
          </ac:picMkLst>
        </pc:picChg>
        <pc:picChg chg="add del mod">
          <ac:chgData name="michael vn" userId="7b75a67b6873ef31" providerId="LiveId" clId="{549025A9-FFD4-42BE-ABC7-3AD4287FA110}" dt="2021-08-03T16:13:59.041" v="3429" actId="478"/>
          <ac:picMkLst>
            <pc:docMk/>
            <pc:sldMk cId="1959772627" sldId="266"/>
            <ac:picMk id="59" creationId="{76E1CC67-6FC5-4D39-BEF2-A11285597CB8}"/>
          </ac:picMkLst>
        </pc:picChg>
        <pc:picChg chg="add mod">
          <ac:chgData name="michael vn" userId="7b75a67b6873ef31" providerId="LiveId" clId="{549025A9-FFD4-42BE-ABC7-3AD4287FA110}" dt="2021-08-30T21:49:47.351" v="13682" actId="1076"/>
          <ac:picMkLst>
            <pc:docMk/>
            <pc:sldMk cId="1959772627" sldId="266"/>
            <ac:picMk id="60" creationId="{314A3B17-A429-43B1-A8A1-702D37331F01}"/>
          </ac:picMkLst>
        </pc:picChg>
        <pc:picChg chg="add del mod">
          <ac:chgData name="michael vn" userId="7b75a67b6873ef31" providerId="LiveId" clId="{549025A9-FFD4-42BE-ABC7-3AD4287FA110}" dt="2021-08-03T16:13:59.041" v="3429" actId="478"/>
          <ac:picMkLst>
            <pc:docMk/>
            <pc:sldMk cId="1959772627" sldId="266"/>
            <ac:picMk id="60" creationId="{F95A4107-0821-4E79-8911-E9AD70782691}"/>
          </ac:picMkLst>
        </pc:picChg>
        <pc:picChg chg="add del mod">
          <ac:chgData name="michael vn" userId="7b75a67b6873ef31" providerId="LiveId" clId="{549025A9-FFD4-42BE-ABC7-3AD4287FA110}" dt="2021-08-03T16:13:59.041" v="3429" actId="478"/>
          <ac:picMkLst>
            <pc:docMk/>
            <pc:sldMk cId="1959772627" sldId="266"/>
            <ac:picMk id="61" creationId="{3058B586-62D1-4F01-9F7B-0B8C96C0EAC3}"/>
          </ac:picMkLst>
        </pc:picChg>
        <pc:picChg chg="add mod">
          <ac:chgData name="michael vn" userId="7b75a67b6873ef31" providerId="LiveId" clId="{549025A9-FFD4-42BE-ABC7-3AD4287FA110}" dt="2021-08-30T21:49:47.351" v="13682" actId="1076"/>
          <ac:picMkLst>
            <pc:docMk/>
            <pc:sldMk cId="1959772627" sldId="266"/>
            <ac:picMk id="61" creationId="{C33EF238-1EF5-4A70-9FFA-BC7601041747}"/>
          </ac:picMkLst>
        </pc:picChg>
        <pc:picChg chg="add mod">
          <ac:chgData name="michael vn" userId="7b75a67b6873ef31" providerId="LiveId" clId="{549025A9-FFD4-42BE-ABC7-3AD4287FA110}" dt="2021-08-30T21:49:47.351" v="13682" actId="1076"/>
          <ac:picMkLst>
            <pc:docMk/>
            <pc:sldMk cId="1959772627" sldId="266"/>
            <ac:picMk id="62" creationId="{EDC59BC7-5009-4094-A4D1-F64EA86C1B68}"/>
          </ac:picMkLst>
        </pc:picChg>
        <pc:picChg chg="mod">
          <ac:chgData name="michael vn" userId="7b75a67b6873ef31" providerId="LiveId" clId="{549025A9-FFD4-42BE-ABC7-3AD4287FA110}" dt="2021-08-03T17:11:58.348" v="4134"/>
          <ac:picMkLst>
            <pc:docMk/>
            <pc:sldMk cId="1959772627" sldId="266"/>
            <ac:picMk id="63" creationId="{0222F9A0-2142-4FEE-9BF0-DE44D2F01804}"/>
          </ac:picMkLst>
        </pc:picChg>
        <pc:picChg chg="add del mod">
          <ac:chgData name="michael vn" userId="7b75a67b6873ef31" providerId="LiveId" clId="{549025A9-FFD4-42BE-ABC7-3AD4287FA110}" dt="2021-08-02T16:36:01.964" v="2558" actId="478"/>
          <ac:picMkLst>
            <pc:docMk/>
            <pc:sldMk cId="1959772627" sldId="266"/>
            <ac:picMk id="64" creationId="{23ED3875-9691-49EB-9B3E-0B64BF717EFE}"/>
          </ac:picMkLst>
        </pc:picChg>
        <pc:picChg chg="add del mod">
          <ac:chgData name="michael vn" userId="7b75a67b6873ef31" providerId="LiveId" clId="{549025A9-FFD4-42BE-ABC7-3AD4287FA110}" dt="2021-08-02T16:36:01.964" v="2558" actId="478"/>
          <ac:picMkLst>
            <pc:docMk/>
            <pc:sldMk cId="1959772627" sldId="266"/>
            <ac:picMk id="66" creationId="{BCA2E201-32C0-427F-9C11-4583D8C0C2F4}"/>
          </ac:picMkLst>
        </pc:picChg>
        <pc:picChg chg="mod">
          <ac:chgData name="michael vn" userId="7b75a67b6873ef31" providerId="LiveId" clId="{549025A9-FFD4-42BE-ABC7-3AD4287FA110}" dt="2021-08-03T17:12:31.780" v="4138"/>
          <ac:picMkLst>
            <pc:docMk/>
            <pc:sldMk cId="1959772627" sldId="266"/>
            <ac:picMk id="69" creationId="{A51B9F83-B1E4-4221-84B1-222539A68393}"/>
          </ac:picMkLst>
        </pc:picChg>
        <pc:picChg chg="add mod">
          <ac:chgData name="michael vn" userId="7b75a67b6873ef31" providerId="LiveId" clId="{549025A9-FFD4-42BE-ABC7-3AD4287FA110}" dt="2021-08-03T17:12:41.902" v="4140" actId="1076"/>
          <ac:picMkLst>
            <pc:docMk/>
            <pc:sldMk cId="1959772627" sldId="266"/>
            <ac:picMk id="74" creationId="{23A7719C-5E0E-4E8C-8A9E-EABECE347FC2}"/>
          </ac:picMkLst>
        </pc:picChg>
        <pc:picChg chg="add mod">
          <ac:chgData name="michael vn" userId="7b75a67b6873ef31" providerId="LiveId" clId="{549025A9-FFD4-42BE-ABC7-3AD4287FA110}" dt="2021-08-03T17:12:41.902" v="4140" actId="1076"/>
          <ac:picMkLst>
            <pc:docMk/>
            <pc:sldMk cId="1959772627" sldId="266"/>
            <ac:picMk id="75" creationId="{FDB026AB-5D11-467C-B29D-298049F236A7}"/>
          </ac:picMkLst>
        </pc:picChg>
        <pc:picChg chg="add mod">
          <ac:chgData name="michael vn" userId="7b75a67b6873ef31" providerId="LiveId" clId="{549025A9-FFD4-42BE-ABC7-3AD4287FA110}" dt="2021-08-03T17:12:41.902" v="4140" actId="1076"/>
          <ac:picMkLst>
            <pc:docMk/>
            <pc:sldMk cId="1959772627" sldId="266"/>
            <ac:picMk id="76" creationId="{B0FACAC2-25A0-43A8-92FE-43AD54BC9168}"/>
          </ac:picMkLst>
        </pc:picChg>
        <pc:picChg chg="add mod">
          <ac:chgData name="michael vn" userId="7b75a67b6873ef31" providerId="LiveId" clId="{549025A9-FFD4-42BE-ABC7-3AD4287FA110}" dt="2021-08-03T17:12:41.902" v="4140" actId="1076"/>
          <ac:picMkLst>
            <pc:docMk/>
            <pc:sldMk cId="1959772627" sldId="266"/>
            <ac:picMk id="77" creationId="{7AA221C1-5AE0-4059-83BD-3322EF209876}"/>
          </ac:picMkLst>
        </pc:picChg>
        <pc:picChg chg="add mod">
          <ac:chgData name="michael vn" userId="7b75a67b6873ef31" providerId="LiveId" clId="{549025A9-FFD4-42BE-ABC7-3AD4287FA110}" dt="2021-08-03T17:12:41.902" v="4140" actId="1076"/>
          <ac:picMkLst>
            <pc:docMk/>
            <pc:sldMk cId="1959772627" sldId="266"/>
            <ac:picMk id="78" creationId="{370459D7-E552-4655-9997-2C4D3A3D3CDA}"/>
          </ac:picMkLst>
        </pc:picChg>
        <pc:picChg chg="add mod">
          <ac:chgData name="michael vn" userId="7b75a67b6873ef31" providerId="LiveId" clId="{549025A9-FFD4-42BE-ABC7-3AD4287FA110}" dt="2021-08-03T17:12:41.902" v="4140" actId="1076"/>
          <ac:picMkLst>
            <pc:docMk/>
            <pc:sldMk cId="1959772627" sldId="266"/>
            <ac:picMk id="79" creationId="{04A2BDD4-1103-488B-8147-2EBD41A4293B}"/>
          </ac:picMkLst>
        </pc:picChg>
        <pc:picChg chg="del">
          <ac:chgData name="michael vn" userId="7b75a67b6873ef31" providerId="LiveId" clId="{549025A9-FFD4-42BE-ABC7-3AD4287FA110}" dt="2021-08-12T15:59:48.715" v="5219" actId="478"/>
          <ac:picMkLst>
            <pc:docMk/>
            <pc:sldMk cId="1959772627" sldId="266"/>
            <ac:picMk id="80" creationId="{C44AE1B9-A672-4834-83DC-F5849DDBB7A6}"/>
          </ac:picMkLst>
        </pc:picChg>
        <pc:picChg chg="del">
          <ac:chgData name="michael vn" userId="7b75a67b6873ef31" providerId="LiveId" clId="{549025A9-FFD4-42BE-ABC7-3AD4287FA110}" dt="2021-08-12T15:59:48.715" v="5219" actId="478"/>
          <ac:picMkLst>
            <pc:docMk/>
            <pc:sldMk cId="1959772627" sldId="266"/>
            <ac:picMk id="81" creationId="{A6AD3E50-6506-4F68-8225-B40E1194134E}"/>
          </ac:picMkLst>
        </pc:picChg>
        <pc:picChg chg="del">
          <ac:chgData name="michael vn" userId="7b75a67b6873ef31" providerId="LiveId" clId="{549025A9-FFD4-42BE-ABC7-3AD4287FA110}" dt="2021-08-12T15:59:48.715" v="5219" actId="478"/>
          <ac:picMkLst>
            <pc:docMk/>
            <pc:sldMk cId="1959772627" sldId="266"/>
            <ac:picMk id="82" creationId="{D4B166AA-22FC-4C3A-B28F-1C752A34295C}"/>
          </ac:picMkLst>
        </pc:picChg>
        <pc:picChg chg="del">
          <ac:chgData name="michael vn" userId="7b75a67b6873ef31" providerId="LiveId" clId="{549025A9-FFD4-42BE-ABC7-3AD4287FA110}" dt="2021-08-12T15:59:48.715" v="5219" actId="478"/>
          <ac:picMkLst>
            <pc:docMk/>
            <pc:sldMk cId="1959772627" sldId="266"/>
            <ac:picMk id="83" creationId="{4DFFEFFC-D570-43D7-B659-F0CE0C117F5C}"/>
          </ac:picMkLst>
        </pc:picChg>
        <pc:picChg chg="del">
          <ac:chgData name="michael vn" userId="7b75a67b6873ef31" providerId="LiveId" clId="{549025A9-FFD4-42BE-ABC7-3AD4287FA110}" dt="2021-08-12T15:59:48.715" v="5219" actId="478"/>
          <ac:picMkLst>
            <pc:docMk/>
            <pc:sldMk cId="1959772627" sldId="266"/>
            <ac:picMk id="84" creationId="{AE794605-3442-40E8-BF10-EF5B88657161}"/>
          </ac:picMkLst>
        </pc:picChg>
        <pc:picChg chg="del">
          <ac:chgData name="michael vn" userId="7b75a67b6873ef31" providerId="LiveId" clId="{549025A9-FFD4-42BE-ABC7-3AD4287FA110}" dt="2021-08-12T15:59:48.715" v="5219" actId="478"/>
          <ac:picMkLst>
            <pc:docMk/>
            <pc:sldMk cId="1959772627" sldId="266"/>
            <ac:picMk id="85" creationId="{4FBAF61C-3057-4BBD-9992-69E344079996}"/>
          </ac:picMkLst>
        </pc:picChg>
        <pc:picChg chg="del">
          <ac:chgData name="michael vn" userId="7b75a67b6873ef31" providerId="LiveId" clId="{549025A9-FFD4-42BE-ABC7-3AD4287FA110}" dt="2021-08-12T15:59:48.715" v="5219" actId="478"/>
          <ac:picMkLst>
            <pc:docMk/>
            <pc:sldMk cId="1959772627" sldId="266"/>
            <ac:picMk id="86" creationId="{369EDA7F-BB5B-4CAF-AA18-68DA3D949603}"/>
          </ac:picMkLst>
        </pc:picChg>
        <pc:picChg chg="del">
          <ac:chgData name="michael vn" userId="7b75a67b6873ef31" providerId="LiveId" clId="{549025A9-FFD4-42BE-ABC7-3AD4287FA110}" dt="2021-08-12T15:59:48.715" v="5219" actId="478"/>
          <ac:picMkLst>
            <pc:docMk/>
            <pc:sldMk cId="1959772627" sldId="266"/>
            <ac:picMk id="87" creationId="{D3E4906C-8794-4CC5-A5CF-8864B917AB79}"/>
          </ac:picMkLst>
        </pc:picChg>
      </pc:sldChg>
      <pc:sldChg chg="addSp delSp modSp new del mod">
        <pc:chgData name="michael vn" userId="7b75a67b6873ef31" providerId="LiveId" clId="{549025A9-FFD4-42BE-ABC7-3AD4287FA110}" dt="2021-08-02T16:17:24.360" v="2486" actId="47"/>
        <pc:sldMkLst>
          <pc:docMk/>
          <pc:sldMk cId="3803325073" sldId="266"/>
        </pc:sldMkLst>
        <pc:spChg chg="del">
          <ac:chgData name="michael vn" userId="7b75a67b6873ef31" providerId="LiveId" clId="{549025A9-FFD4-42BE-ABC7-3AD4287FA110}" dt="2021-08-02T15:57:51.780" v="2219" actId="478"/>
          <ac:spMkLst>
            <pc:docMk/>
            <pc:sldMk cId="3803325073" sldId="266"/>
            <ac:spMk id="2" creationId="{94450FA1-AD62-43DB-B1D6-5F049480C092}"/>
          </ac:spMkLst>
        </pc:spChg>
        <pc:spChg chg="del">
          <ac:chgData name="michael vn" userId="7b75a67b6873ef31" providerId="LiveId" clId="{549025A9-FFD4-42BE-ABC7-3AD4287FA110}" dt="2021-08-02T15:57:51.780" v="2219" actId="478"/>
          <ac:spMkLst>
            <pc:docMk/>
            <pc:sldMk cId="3803325073" sldId="266"/>
            <ac:spMk id="3" creationId="{48B76979-8A5B-4598-883D-60397E94C5F1}"/>
          </ac:spMkLst>
        </pc:spChg>
        <pc:spChg chg="add del mod">
          <ac:chgData name="michael vn" userId="7b75a67b6873ef31" providerId="LiveId" clId="{549025A9-FFD4-42BE-ABC7-3AD4287FA110}" dt="2021-08-02T16:01:04.051" v="2441" actId="20577"/>
          <ac:spMkLst>
            <pc:docMk/>
            <pc:sldMk cId="3803325073" sldId="266"/>
            <ac:spMk id="14" creationId="{5A3CF5EB-9FAC-486E-A22E-3E394563DDFC}"/>
          </ac:spMkLst>
        </pc:spChg>
        <pc:picChg chg="add mod">
          <ac:chgData name="michael vn" userId="7b75a67b6873ef31" providerId="LiveId" clId="{549025A9-FFD4-42BE-ABC7-3AD4287FA110}" dt="2021-08-02T15:59:32.702" v="2235" actId="207"/>
          <ac:picMkLst>
            <pc:docMk/>
            <pc:sldMk cId="3803325073" sldId="266"/>
            <ac:picMk id="5" creationId="{E6EB56B8-31DE-4325-88C8-BEC6FE57042F}"/>
          </ac:picMkLst>
        </pc:picChg>
        <pc:picChg chg="add mod">
          <ac:chgData name="michael vn" userId="7b75a67b6873ef31" providerId="LiveId" clId="{549025A9-FFD4-42BE-ABC7-3AD4287FA110}" dt="2021-08-02T15:59:35.361" v="2236" actId="207"/>
          <ac:picMkLst>
            <pc:docMk/>
            <pc:sldMk cId="3803325073" sldId="266"/>
            <ac:picMk id="6" creationId="{5987EE8B-861F-4DD5-9936-261D3048A90D}"/>
          </ac:picMkLst>
        </pc:picChg>
        <pc:picChg chg="add mod">
          <ac:chgData name="michael vn" userId="7b75a67b6873ef31" providerId="LiveId" clId="{549025A9-FFD4-42BE-ABC7-3AD4287FA110}" dt="2021-08-02T15:59:38.487" v="2237" actId="207"/>
          <ac:picMkLst>
            <pc:docMk/>
            <pc:sldMk cId="3803325073" sldId="266"/>
            <ac:picMk id="7" creationId="{D89315FD-7AA2-41FD-91BE-411EC17FC5CE}"/>
          </ac:picMkLst>
        </pc:picChg>
        <pc:picChg chg="add mod">
          <ac:chgData name="michael vn" userId="7b75a67b6873ef31" providerId="LiveId" clId="{549025A9-FFD4-42BE-ABC7-3AD4287FA110}" dt="2021-08-02T15:59:41.705" v="2238" actId="207"/>
          <ac:picMkLst>
            <pc:docMk/>
            <pc:sldMk cId="3803325073" sldId="266"/>
            <ac:picMk id="8" creationId="{6D06E169-8AF1-4B30-AE19-26583C3FDCA1}"/>
          </ac:picMkLst>
        </pc:picChg>
        <pc:picChg chg="add mod">
          <ac:chgData name="michael vn" userId="7b75a67b6873ef31" providerId="LiveId" clId="{549025A9-FFD4-42BE-ABC7-3AD4287FA110}" dt="2021-08-02T15:59:46.157" v="2239" actId="207"/>
          <ac:picMkLst>
            <pc:docMk/>
            <pc:sldMk cId="3803325073" sldId="266"/>
            <ac:picMk id="9" creationId="{CC6D10F5-2848-4792-B6A7-833FA66EE8FD}"/>
          </ac:picMkLst>
        </pc:picChg>
        <pc:picChg chg="add mod">
          <ac:chgData name="michael vn" userId="7b75a67b6873ef31" providerId="LiveId" clId="{549025A9-FFD4-42BE-ABC7-3AD4287FA110}" dt="2021-08-02T15:59:53.136" v="2240" actId="207"/>
          <ac:picMkLst>
            <pc:docMk/>
            <pc:sldMk cId="3803325073" sldId="266"/>
            <ac:picMk id="10" creationId="{727970AD-6C10-4E82-B368-781F9734773A}"/>
          </ac:picMkLst>
        </pc:picChg>
        <pc:picChg chg="add mod">
          <ac:chgData name="michael vn" userId="7b75a67b6873ef31" providerId="LiveId" clId="{549025A9-FFD4-42BE-ABC7-3AD4287FA110}" dt="2021-08-02T15:59:57.025" v="2241" actId="207"/>
          <ac:picMkLst>
            <pc:docMk/>
            <pc:sldMk cId="3803325073" sldId="266"/>
            <ac:picMk id="11" creationId="{0664D5C5-3605-42B5-9327-4C374F3BB03B}"/>
          </ac:picMkLst>
        </pc:picChg>
        <pc:picChg chg="add mod">
          <ac:chgData name="michael vn" userId="7b75a67b6873ef31" providerId="LiveId" clId="{549025A9-FFD4-42BE-ABC7-3AD4287FA110}" dt="2021-08-02T15:59:59.539" v="2242" actId="207"/>
          <ac:picMkLst>
            <pc:docMk/>
            <pc:sldMk cId="3803325073" sldId="266"/>
            <ac:picMk id="12" creationId="{1D125D00-E175-471F-920C-2072941D66B0}"/>
          </ac:picMkLst>
        </pc:picChg>
        <pc:picChg chg="add mod">
          <ac:chgData name="michael vn" userId="7b75a67b6873ef31" providerId="LiveId" clId="{549025A9-FFD4-42BE-ABC7-3AD4287FA110}" dt="2021-08-02T16:00:36.034" v="2253" actId="1076"/>
          <ac:picMkLst>
            <pc:docMk/>
            <pc:sldMk cId="3803325073" sldId="266"/>
            <ac:picMk id="13" creationId="{E7BF191A-6F4C-4453-ADA4-55D0231577E3}"/>
          </ac:picMkLst>
        </pc:picChg>
      </pc:sldChg>
      <pc:sldChg chg="addSp delSp modSp add del mod">
        <pc:chgData name="michael vn" userId="7b75a67b6873ef31" providerId="LiveId" clId="{549025A9-FFD4-42BE-ABC7-3AD4287FA110}" dt="2021-08-03T15:39:04.024" v="3190" actId="47"/>
        <pc:sldMkLst>
          <pc:docMk/>
          <pc:sldMk cId="2089829753" sldId="267"/>
        </pc:sldMkLst>
        <pc:spChg chg="mod topLvl">
          <ac:chgData name="michael vn" userId="7b75a67b6873ef31" providerId="LiveId" clId="{549025A9-FFD4-42BE-ABC7-3AD4287FA110}" dt="2021-08-03T15:02:55.807" v="2659" actId="14861"/>
          <ac:spMkLst>
            <pc:docMk/>
            <pc:sldMk cId="2089829753" sldId="267"/>
            <ac:spMk id="29" creationId="{714DA565-ACC8-43D1-934F-8D4553A737D8}"/>
          </ac:spMkLst>
        </pc:spChg>
        <pc:spChg chg="del">
          <ac:chgData name="michael vn" userId="7b75a67b6873ef31" providerId="LiveId" clId="{549025A9-FFD4-42BE-ABC7-3AD4287FA110}" dt="2021-08-03T15:01:03.365" v="2626" actId="478"/>
          <ac:spMkLst>
            <pc:docMk/>
            <pc:sldMk cId="2089829753" sldId="267"/>
            <ac:spMk id="62" creationId="{4A7E01D9-5064-4636-9B97-07AAF7D6BC3A}"/>
          </ac:spMkLst>
        </pc:spChg>
        <pc:grpChg chg="add del mod">
          <ac:chgData name="michael vn" userId="7b75a67b6873ef31" providerId="LiveId" clId="{549025A9-FFD4-42BE-ABC7-3AD4287FA110}" dt="2021-08-03T15:01:48.992" v="2629" actId="478"/>
          <ac:grpSpMkLst>
            <pc:docMk/>
            <pc:sldMk cId="2089829753" sldId="267"/>
            <ac:grpSpMk id="28" creationId="{4762086D-0240-49C3-BDE9-C29FA0A9CF5A}"/>
          </ac:grpSpMkLst>
        </pc:grpChg>
        <pc:picChg chg="del mod topLvl">
          <ac:chgData name="michael vn" userId="7b75a67b6873ef31" providerId="LiveId" clId="{549025A9-FFD4-42BE-ABC7-3AD4287FA110}" dt="2021-08-03T15:01:48.992" v="2629" actId="478"/>
          <ac:picMkLst>
            <pc:docMk/>
            <pc:sldMk cId="2089829753" sldId="267"/>
            <ac:picMk id="30" creationId="{A79CD14B-A36A-413E-85A5-A2D24ED2AD2C}"/>
          </ac:picMkLst>
        </pc:picChg>
      </pc:sldChg>
      <pc:sldChg chg="addSp delSp modSp add mod setBg modAnim modShow">
        <pc:chgData name="michael vn" userId="7b75a67b6873ef31" providerId="LiveId" clId="{549025A9-FFD4-42BE-ABC7-3AD4287FA110}" dt="2021-08-30T21:04:20.742" v="13244"/>
        <pc:sldMkLst>
          <pc:docMk/>
          <pc:sldMk cId="3091680003" sldId="268"/>
        </pc:sldMkLst>
        <pc:spChg chg="mod">
          <ac:chgData name="michael vn" userId="7b75a67b6873ef31" providerId="LiveId" clId="{549025A9-FFD4-42BE-ABC7-3AD4287FA110}" dt="2021-08-03T15:42:18.169" v="3256" actId="164"/>
          <ac:spMkLst>
            <pc:docMk/>
            <pc:sldMk cId="3091680003" sldId="268"/>
            <ac:spMk id="4" creationId="{BEB7DE42-CEEE-41EB-80F2-27C7A43A2C59}"/>
          </ac:spMkLst>
        </pc:spChg>
        <pc:spChg chg="add mod">
          <ac:chgData name="michael vn" userId="7b75a67b6873ef31" providerId="LiveId" clId="{549025A9-FFD4-42BE-ABC7-3AD4287FA110}" dt="2021-08-30T13:45:32.214" v="10658" actId="165"/>
          <ac:spMkLst>
            <pc:docMk/>
            <pc:sldMk cId="3091680003" sldId="268"/>
            <ac:spMk id="14" creationId="{C2B06013-0764-4325-B9C2-89E48ADC48AF}"/>
          </ac:spMkLst>
        </pc:spChg>
        <pc:spChg chg="add mod">
          <ac:chgData name="michael vn" userId="7b75a67b6873ef31" providerId="LiveId" clId="{549025A9-FFD4-42BE-ABC7-3AD4287FA110}" dt="2021-08-30T13:45:32.214" v="10658" actId="165"/>
          <ac:spMkLst>
            <pc:docMk/>
            <pc:sldMk cId="3091680003" sldId="268"/>
            <ac:spMk id="15" creationId="{8B3D3CA8-BA67-4737-803C-A674A4D4F187}"/>
          </ac:spMkLst>
        </pc:spChg>
        <pc:spChg chg="add del mod topLvl">
          <ac:chgData name="michael vn" userId="7b75a67b6873ef31" providerId="LiveId" clId="{549025A9-FFD4-42BE-ABC7-3AD4287FA110}" dt="2021-08-30T20:47:16.431" v="13090" actId="478"/>
          <ac:spMkLst>
            <pc:docMk/>
            <pc:sldMk cId="3091680003" sldId="268"/>
            <ac:spMk id="18" creationId="{F107D13C-582E-4F86-8571-A01707E6C9CE}"/>
          </ac:spMkLst>
        </pc:spChg>
        <pc:spChg chg="add del mod">
          <ac:chgData name="michael vn" userId="7b75a67b6873ef31" providerId="LiveId" clId="{549025A9-FFD4-42BE-ABC7-3AD4287FA110}" dt="2021-08-30T20:47:16.431" v="13090" actId="478"/>
          <ac:spMkLst>
            <pc:docMk/>
            <pc:sldMk cId="3091680003" sldId="268"/>
            <ac:spMk id="20" creationId="{04E0AEA9-D575-41C4-9A13-68366DC57A63}"/>
          </ac:spMkLst>
        </pc:spChg>
        <pc:spChg chg="add mod">
          <ac:chgData name="michael vn" userId="7b75a67b6873ef31" providerId="LiveId" clId="{549025A9-FFD4-42BE-ABC7-3AD4287FA110}" dt="2021-08-30T20:47:21.746" v="13091" actId="1076"/>
          <ac:spMkLst>
            <pc:docMk/>
            <pc:sldMk cId="3091680003" sldId="268"/>
            <ac:spMk id="24" creationId="{3604BC6A-5B98-4187-8E05-27484C0ACD2A}"/>
          </ac:spMkLst>
        </pc:spChg>
        <pc:spChg chg="add mod">
          <ac:chgData name="michael vn" userId="7b75a67b6873ef31" providerId="LiveId" clId="{549025A9-FFD4-42BE-ABC7-3AD4287FA110}" dt="2021-08-16T20:35:10.003" v="9926" actId="207"/>
          <ac:spMkLst>
            <pc:docMk/>
            <pc:sldMk cId="3091680003" sldId="268"/>
            <ac:spMk id="28" creationId="{BFB3C94D-FE97-4953-83FC-44E372713C75}"/>
          </ac:spMkLst>
        </pc:spChg>
        <pc:spChg chg="mod">
          <ac:chgData name="michael vn" userId="7b75a67b6873ef31" providerId="LiveId" clId="{549025A9-FFD4-42BE-ABC7-3AD4287FA110}" dt="2021-08-03T15:05:27.755" v="2687" actId="164"/>
          <ac:spMkLst>
            <pc:docMk/>
            <pc:sldMk cId="3091680003" sldId="268"/>
            <ac:spMk id="29" creationId="{714DA565-ACC8-43D1-934F-8D4553A737D8}"/>
          </ac:spMkLst>
        </pc:spChg>
        <pc:spChg chg="mod">
          <ac:chgData name="michael vn" userId="7b75a67b6873ef31" providerId="LiveId" clId="{549025A9-FFD4-42BE-ABC7-3AD4287FA110}" dt="2021-08-03T15:05:37.315" v="2688"/>
          <ac:spMkLst>
            <pc:docMk/>
            <pc:sldMk cId="3091680003" sldId="268"/>
            <ac:spMk id="31" creationId="{A03B8D42-B51E-4EAE-9584-F9D5C41EF6AF}"/>
          </ac:spMkLst>
        </pc:spChg>
        <pc:spChg chg="mod">
          <ac:chgData name="michael vn" userId="7b75a67b6873ef31" providerId="LiveId" clId="{549025A9-FFD4-42BE-ABC7-3AD4287FA110}" dt="2021-08-03T15:05:37.315" v="2688"/>
          <ac:spMkLst>
            <pc:docMk/>
            <pc:sldMk cId="3091680003" sldId="268"/>
            <ac:spMk id="32" creationId="{42AAD56F-EE4B-4BE5-B983-8E9413F2B3BC}"/>
          </ac:spMkLst>
        </pc:spChg>
        <pc:spChg chg="mod topLvl">
          <ac:chgData name="michael vn" userId="7b75a67b6873ef31" providerId="LiveId" clId="{549025A9-FFD4-42BE-ABC7-3AD4287FA110}" dt="2021-08-03T15:40:37.189" v="3223" actId="1076"/>
          <ac:spMkLst>
            <pc:docMk/>
            <pc:sldMk cId="3091680003" sldId="268"/>
            <ac:spMk id="34" creationId="{C590A066-072C-42EE-95C3-679F1214CDA0}"/>
          </ac:spMkLst>
        </pc:spChg>
        <pc:spChg chg="del mod topLvl">
          <ac:chgData name="michael vn" userId="7b75a67b6873ef31" providerId="LiveId" clId="{549025A9-FFD4-42BE-ABC7-3AD4287FA110}" dt="2021-08-03T15:07:08.812" v="2712" actId="478"/>
          <ac:spMkLst>
            <pc:docMk/>
            <pc:sldMk cId="3091680003" sldId="268"/>
            <ac:spMk id="35" creationId="{AB44670B-B842-4E0B-BC0C-6A4E6555E531}"/>
          </ac:spMkLst>
        </pc:spChg>
        <pc:spChg chg="del mod topLvl">
          <ac:chgData name="michael vn" userId="7b75a67b6873ef31" providerId="LiveId" clId="{549025A9-FFD4-42BE-ABC7-3AD4287FA110}" dt="2021-08-03T15:40:01.836" v="3208" actId="478"/>
          <ac:spMkLst>
            <pc:docMk/>
            <pc:sldMk cId="3091680003" sldId="268"/>
            <ac:spMk id="37" creationId="{AF576AD2-34B3-43B4-AB78-5FF9591C612A}"/>
          </ac:spMkLst>
        </pc:spChg>
        <pc:spChg chg="del mod topLvl">
          <ac:chgData name="michael vn" userId="7b75a67b6873ef31" providerId="LiveId" clId="{549025A9-FFD4-42BE-ABC7-3AD4287FA110}" dt="2021-08-03T15:39:59.878" v="3206" actId="478"/>
          <ac:spMkLst>
            <pc:docMk/>
            <pc:sldMk cId="3091680003" sldId="268"/>
            <ac:spMk id="40" creationId="{BAA4D124-BCF2-4C75-AF13-D39A56343134}"/>
          </ac:spMkLst>
        </pc:spChg>
        <pc:spChg chg="del mod topLvl">
          <ac:chgData name="michael vn" userId="7b75a67b6873ef31" providerId="LiveId" clId="{549025A9-FFD4-42BE-ABC7-3AD4287FA110}" dt="2021-08-03T15:39:57.952" v="3204" actId="478"/>
          <ac:spMkLst>
            <pc:docMk/>
            <pc:sldMk cId="3091680003" sldId="268"/>
            <ac:spMk id="43" creationId="{0BF0D4C7-886C-4D0F-99DA-2E5E0E0E7810}"/>
          </ac:spMkLst>
        </pc:spChg>
        <pc:spChg chg="del mod topLvl">
          <ac:chgData name="michael vn" userId="7b75a67b6873ef31" providerId="LiveId" clId="{549025A9-FFD4-42BE-ABC7-3AD4287FA110}" dt="2021-08-03T15:38:11.725" v="3170" actId="478"/>
          <ac:spMkLst>
            <pc:docMk/>
            <pc:sldMk cId="3091680003" sldId="268"/>
            <ac:spMk id="49" creationId="{97CABE39-99B8-41DF-A691-EE578256818A}"/>
          </ac:spMkLst>
        </pc:spChg>
        <pc:spChg chg="del mod topLvl">
          <ac:chgData name="michael vn" userId="7b75a67b6873ef31" providerId="LiveId" clId="{549025A9-FFD4-42BE-ABC7-3AD4287FA110}" dt="2021-08-03T15:38:28.760" v="3175" actId="478"/>
          <ac:spMkLst>
            <pc:docMk/>
            <pc:sldMk cId="3091680003" sldId="268"/>
            <ac:spMk id="52" creationId="{599AFE0F-0488-494B-82F1-74FF6A20F5E4}"/>
          </ac:spMkLst>
        </pc:spChg>
        <pc:spChg chg="mod">
          <ac:chgData name="michael vn" userId="7b75a67b6873ef31" providerId="LiveId" clId="{549025A9-FFD4-42BE-ABC7-3AD4287FA110}" dt="2021-08-03T15:46:10.791" v="3304" actId="1076"/>
          <ac:spMkLst>
            <pc:docMk/>
            <pc:sldMk cId="3091680003" sldId="268"/>
            <ac:spMk id="54" creationId="{76C06BD7-28D1-41DB-A190-D5F7CF38958E}"/>
          </ac:spMkLst>
        </pc:spChg>
        <pc:spChg chg="add mod topLvl">
          <ac:chgData name="michael vn" userId="7b75a67b6873ef31" providerId="LiveId" clId="{549025A9-FFD4-42BE-ABC7-3AD4287FA110}" dt="2021-08-03T15:36:25.032" v="3143" actId="164"/>
          <ac:spMkLst>
            <pc:docMk/>
            <pc:sldMk cId="3091680003" sldId="268"/>
            <ac:spMk id="58" creationId="{DD84C79E-E2DB-46F4-B0E7-E0F31562509E}"/>
          </ac:spMkLst>
        </pc:spChg>
        <pc:spChg chg="mod topLvl">
          <ac:chgData name="michael vn" userId="7b75a67b6873ef31" providerId="LiveId" clId="{549025A9-FFD4-42BE-ABC7-3AD4287FA110}" dt="2021-08-03T15:36:25.032" v="3143" actId="164"/>
          <ac:spMkLst>
            <pc:docMk/>
            <pc:sldMk cId="3091680003" sldId="268"/>
            <ac:spMk id="63" creationId="{2B23C20B-B1D1-4FF0-9FAA-67767AD3B2E0}"/>
          </ac:spMkLst>
        </pc:spChg>
        <pc:spChg chg="mod topLvl">
          <ac:chgData name="michael vn" userId="7b75a67b6873ef31" providerId="LiveId" clId="{549025A9-FFD4-42BE-ABC7-3AD4287FA110}" dt="2021-08-03T15:36:25.032" v="3143" actId="164"/>
          <ac:spMkLst>
            <pc:docMk/>
            <pc:sldMk cId="3091680003" sldId="268"/>
            <ac:spMk id="64" creationId="{613CE806-C6EB-4B6A-8BDD-C837F4686943}"/>
          </ac:spMkLst>
        </pc:spChg>
        <pc:spChg chg="mod">
          <ac:chgData name="michael vn" userId="7b75a67b6873ef31" providerId="LiveId" clId="{549025A9-FFD4-42BE-ABC7-3AD4287FA110}" dt="2021-08-03T15:37:33.307" v="3159"/>
          <ac:spMkLst>
            <pc:docMk/>
            <pc:sldMk cId="3091680003" sldId="268"/>
            <ac:spMk id="67" creationId="{CC06FA78-1813-4520-A906-189C062AB2FB}"/>
          </ac:spMkLst>
        </pc:spChg>
        <pc:spChg chg="mod">
          <ac:chgData name="michael vn" userId="7b75a67b6873ef31" providerId="LiveId" clId="{549025A9-FFD4-42BE-ABC7-3AD4287FA110}" dt="2021-08-03T15:37:33.307" v="3159"/>
          <ac:spMkLst>
            <pc:docMk/>
            <pc:sldMk cId="3091680003" sldId="268"/>
            <ac:spMk id="68" creationId="{EEC36FE1-F908-434C-AFB8-918319CA30A3}"/>
          </ac:spMkLst>
        </pc:spChg>
        <pc:spChg chg="mod">
          <ac:chgData name="michael vn" userId="7b75a67b6873ef31" providerId="LiveId" clId="{549025A9-FFD4-42BE-ABC7-3AD4287FA110}" dt="2021-08-03T15:37:33.307" v="3159"/>
          <ac:spMkLst>
            <pc:docMk/>
            <pc:sldMk cId="3091680003" sldId="268"/>
            <ac:spMk id="69" creationId="{5C81A819-C9F1-4F16-9D9D-8443F0F678EC}"/>
          </ac:spMkLst>
        </pc:spChg>
        <pc:spChg chg="mod">
          <ac:chgData name="michael vn" userId="7b75a67b6873ef31" providerId="LiveId" clId="{549025A9-FFD4-42BE-ABC7-3AD4287FA110}" dt="2021-08-03T15:38:31.483" v="3176"/>
          <ac:spMkLst>
            <pc:docMk/>
            <pc:sldMk cId="3091680003" sldId="268"/>
            <ac:spMk id="71" creationId="{9280EEFD-37F2-4148-BF64-34538B4C21C8}"/>
          </ac:spMkLst>
        </pc:spChg>
        <pc:spChg chg="mod">
          <ac:chgData name="michael vn" userId="7b75a67b6873ef31" providerId="LiveId" clId="{549025A9-FFD4-42BE-ABC7-3AD4287FA110}" dt="2021-08-03T15:38:31.483" v="3176"/>
          <ac:spMkLst>
            <pc:docMk/>
            <pc:sldMk cId="3091680003" sldId="268"/>
            <ac:spMk id="72" creationId="{2071F09C-0300-4BF6-BB34-B4E931778781}"/>
          </ac:spMkLst>
        </pc:spChg>
        <pc:spChg chg="mod">
          <ac:chgData name="michael vn" userId="7b75a67b6873ef31" providerId="LiveId" clId="{549025A9-FFD4-42BE-ABC7-3AD4287FA110}" dt="2021-08-03T15:38:31.483" v="3176"/>
          <ac:spMkLst>
            <pc:docMk/>
            <pc:sldMk cId="3091680003" sldId="268"/>
            <ac:spMk id="73" creationId="{FA99C352-0778-4AFC-B94F-1E9A27896DE3}"/>
          </ac:spMkLst>
        </pc:spChg>
        <pc:spChg chg="mod">
          <ac:chgData name="michael vn" userId="7b75a67b6873ef31" providerId="LiveId" clId="{549025A9-FFD4-42BE-ABC7-3AD4287FA110}" dt="2021-08-03T15:38:39.532" v="3181"/>
          <ac:spMkLst>
            <pc:docMk/>
            <pc:sldMk cId="3091680003" sldId="268"/>
            <ac:spMk id="75" creationId="{85EBC06E-1AB9-4AE5-AADC-55086EA94676}"/>
          </ac:spMkLst>
        </pc:spChg>
        <pc:spChg chg="mod">
          <ac:chgData name="michael vn" userId="7b75a67b6873ef31" providerId="LiveId" clId="{549025A9-FFD4-42BE-ABC7-3AD4287FA110}" dt="2021-08-03T15:38:39.532" v="3181"/>
          <ac:spMkLst>
            <pc:docMk/>
            <pc:sldMk cId="3091680003" sldId="268"/>
            <ac:spMk id="76" creationId="{7184FABE-C502-477E-AB3D-179B60DE47C8}"/>
          </ac:spMkLst>
        </pc:spChg>
        <pc:spChg chg="mod">
          <ac:chgData name="michael vn" userId="7b75a67b6873ef31" providerId="LiveId" clId="{549025A9-FFD4-42BE-ABC7-3AD4287FA110}" dt="2021-08-03T15:38:39.532" v="3181"/>
          <ac:spMkLst>
            <pc:docMk/>
            <pc:sldMk cId="3091680003" sldId="268"/>
            <ac:spMk id="77" creationId="{C7175C21-4D86-407A-B834-20C7DD85CDC6}"/>
          </ac:spMkLst>
        </pc:spChg>
        <pc:spChg chg="mod">
          <ac:chgData name="michael vn" userId="7b75a67b6873ef31" providerId="LiveId" clId="{549025A9-FFD4-42BE-ABC7-3AD4287FA110}" dt="2021-08-03T15:38:40.562" v="3182" actId="571"/>
          <ac:spMkLst>
            <pc:docMk/>
            <pc:sldMk cId="3091680003" sldId="268"/>
            <ac:spMk id="79" creationId="{48CE5A2C-0CD7-4694-837D-39BEC500B291}"/>
          </ac:spMkLst>
        </pc:spChg>
        <pc:spChg chg="mod">
          <ac:chgData name="michael vn" userId="7b75a67b6873ef31" providerId="LiveId" clId="{549025A9-FFD4-42BE-ABC7-3AD4287FA110}" dt="2021-08-03T15:38:40.562" v="3182" actId="571"/>
          <ac:spMkLst>
            <pc:docMk/>
            <pc:sldMk cId="3091680003" sldId="268"/>
            <ac:spMk id="80" creationId="{00186D66-EA3F-47BC-9189-73097D590989}"/>
          </ac:spMkLst>
        </pc:spChg>
        <pc:spChg chg="mod">
          <ac:chgData name="michael vn" userId="7b75a67b6873ef31" providerId="LiveId" clId="{549025A9-FFD4-42BE-ABC7-3AD4287FA110}" dt="2021-08-03T15:38:40.562" v="3182" actId="571"/>
          <ac:spMkLst>
            <pc:docMk/>
            <pc:sldMk cId="3091680003" sldId="268"/>
            <ac:spMk id="81" creationId="{6FE06548-CEF6-482A-B09C-E2C29BBFD62E}"/>
          </ac:spMkLst>
        </pc:spChg>
        <pc:spChg chg="mod">
          <ac:chgData name="michael vn" userId="7b75a67b6873ef31" providerId="LiveId" clId="{549025A9-FFD4-42BE-ABC7-3AD4287FA110}" dt="2021-08-03T15:38:47.730" v="3184" actId="571"/>
          <ac:spMkLst>
            <pc:docMk/>
            <pc:sldMk cId="3091680003" sldId="268"/>
            <ac:spMk id="83" creationId="{1FD7EC1E-1277-447C-93C1-8A745923D8DB}"/>
          </ac:spMkLst>
        </pc:spChg>
        <pc:spChg chg="mod">
          <ac:chgData name="michael vn" userId="7b75a67b6873ef31" providerId="LiveId" clId="{549025A9-FFD4-42BE-ABC7-3AD4287FA110}" dt="2021-08-03T15:38:47.730" v="3184" actId="571"/>
          <ac:spMkLst>
            <pc:docMk/>
            <pc:sldMk cId="3091680003" sldId="268"/>
            <ac:spMk id="84" creationId="{86180C36-D73C-4D54-B2B6-7A1A2A8AB5D9}"/>
          </ac:spMkLst>
        </pc:spChg>
        <pc:spChg chg="mod">
          <ac:chgData name="michael vn" userId="7b75a67b6873ef31" providerId="LiveId" clId="{549025A9-FFD4-42BE-ABC7-3AD4287FA110}" dt="2021-08-03T15:38:47.730" v="3184" actId="571"/>
          <ac:spMkLst>
            <pc:docMk/>
            <pc:sldMk cId="3091680003" sldId="268"/>
            <ac:spMk id="85" creationId="{17244C32-4883-4D75-B9A8-13E8C298ABD7}"/>
          </ac:spMkLst>
        </pc:spChg>
        <pc:spChg chg="mod">
          <ac:chgData name="michael vn" userId="7b75a67b6873ef31" providerId="LiveId" clId="{549025A9-FFD4-42BE-ABC7-3AD4287FA110}" dt="2021-08-03T15:38:50.407" v="3186" actId="948"/>
          <ac:spMkLst>
            <pc:docMk/>
            <pc:sldMk cId="3091680003" sldId="268"/>
            <ac:spMk id="87" creationId="{3386825C-432D-4BC9-AB4E-8398712D5BCA}"/>
          </ac:spMkLst>
        </pc:spChg>
        <pc:spChg chg="mod">
          <ac:chgData name="michael vn" userId="7b75a67b6873ef31" providerId="LiveId" clId="{549025A9-FFD4-42BE-ABC7-3AD4287FA110}" dt="2021-08-03T15:38:50.407" v="3186" actId="948"/>
          <ac:spMkLst>
            <pc:docMk/>
            <pc:sldMk cId="3091680003" sldId="268"/>
            <ac:spMk id="88" creationId="{5FC038F4-4512-4660-8EE2-2A8D6AF3F20C}"/>
          </ac:spMkLst>
        </pc:spChg>
        <pc:spChg chg="mod">
          <ac:chgData name="michael vn" userId="7b75a67b6873ef31" providerId="LiveId" clId="{549025A9-FFD4-42BE-ABC7-3AD4287FA110}" dt="2021-08-03T15:38:50.407" v="3186" actId="948"/>
          <ac:spMkLst>
            <pc:docMk/>
            <pc:sldMk cId="3091680003" sldId="268"/>
            <ac:spMk id="89" creationId="{49561174-2EBE-4636-A4F2-5675A05F139B}"/>
          </ac:spMkLst>
        </pc:spChg>
        <pc:spChg chg="mod">
          <ac:chgData name="michael vn" userId="7b75a67b6873ef31" providerId="LiveId" clId="{549025A9-FFD4-42BE-ABC7-3AD4287FA110}" dt="2021-08-03T15:39:50.245" v="3198"/>
          <ac:spMkLst>
            <pc:docMk/>
            <pc:sldMk cId="3091680003" sldId="268"/>
            <ac:spMk id="91" creationId="{C0958B12-8DD5-4146-A32F-49A1AC849493}"/>
          </ac:spMkLst>
        </pc:spChg>
        <pc:spChg chg="mod">
          <ac:chgData name="michael vn" userId="7b75a67b6873ef31" providerId="LiveId" clId="{549025A9-FFD4-42BE-ABC7-3AD4287FA110}" dt="2021-08-03T15:39:50.245" v="3198"/>
          <ac:spMkLst>
            <pc:docMk/>
            <pc:sldMk cId="3091680003" sldId="268"/>
            <ac:spMk id="92" creationId="{4EC79221-DBF3-45D1-B90E-12E6ED170DD3}"/>
          </ac:spMkLst>
        </pc:spChg>
        <pc:spChg chg="mod">
          <ac:chgData name="michael vn" userId="7b75a67b6873ef31" providerId="LiveId" clId="{549025A9-FFD4-42BE-ABC7-3AD4287FA110}" dt="2021-08-03T15:39:50.245" v="3198"/>
          <ac:spMkLst>
            <pc:docMk/>
            <pc:sldMk cId="3091680003" sldId="268"/>
            <ac:spMk id="93" creationId="{384F803C-5E49-4FA1-A8D9-B4D117D26C4F}"/>
          </ac:spMkLst>
        </pc:spChg>
        <pc:spChg chg="mod">
          <ac:chgData name="michael vn" userId="7b75a67b6873ef31" providerId="LiveId" clId="{549025A9-FFD4-42BE-ABC7-3AD4287FA110}" dt="2021-08-03T15:39:52.218" v="3200" actId="571"/>
          <ac:spMkLst>
            <pc:docMk/>
            <pc:sldMk cId="3091680003" sldId="268"/>
            <ac:spMk id="95" creationId="{110A819F-77E8-49C2-9C81-AF7B7EF31A73}"/>
          </ac:spMkLst>
        </pc:spChg>
        <pc:spChg chg="mod">
          <ac:chgData name="michael vn" userId="7b75a67b6873ef31" providerId="LiveId" clId="{549025A9-FFD4-42BE-ABC7-3AD4287FA110}" dt="2021-08-08T18:45:22.715" v="4143"/>
          <ac:spMkLst>
            <pc:docMk/>
            <pc:sldMk cId="3091680003" sldId="268"/>
            <ac:spMk id="95" creationId="{CA796A60-E260-495E-A79D-3391A365DF7F}"/>
          </ac:spMkLst>
        </pc:spChg>
        <pc:spChg chg="mod">
          <ac:chgData name="michael vn" userId="7b75a67b6873ef31" providerId="LiveId" clId="{549025A9-FFD4-42BE-ABC7-3AD4287FA110}" dt="2021-08-08T18:49:12.828" v="4198" actId="207"/>
          <ac:spMkLst>
            <pc:docMk/>
            <pc:sldMk cId="3091680003" sldId="268"/>
            <ac:spMk id="96" creationId="{56FE2219-30A8-4F5E-B331-5C7AD30C551F}"/>
          </ac:spMkLst>
        </pc:spChg>
        <pc:spChg chg="mod">
          <ac:chgData name="michael vn" userId="7b75a67b6873ef31" providerId="LiveId" clId="{549025A9-FFD4-42BE-ABC7-3AD4287FA110}" dt="2021-08-03T15:39:52.218" v="3200" actId="571"/>
          <ac:spMkLst>
            <pc:docMk/>
            <pc:sldMk cId="3091680003" sldId="268"/>
            <ac:spMk id="96" creationId="{67D40E28-682F-411C-9598-FC932B89011F}"/>
          </ac:spMkLst>
        </pc:spChg>
        <pc:spChg chg="mod">
          <ac:chgData name="michael vn" userId="7b75a67b6873ef31" providerId="LiveId" clId="{549025A9-FFD4-42BE-ABC7-3AD4287FA110}" dt="2021-08-03T15:39:52.218" v="3200" actId="571"/>
          <ac:spMkLst>
            <pc:docMk/>
            <pc:sldMk cId="3091680003" sldId="268"/>
            <ac:spMk id="97" creationId="{CD65ED5D-791B-4131-9143-4C67BA022E8D}"/>
          </ac:spMkLst>
        </pc:spChg>
        <pc:spChg chg="mod">
          <ac:chgData name="michael vn" userId="7b75a67b6873ef31" providerId="LiveId" clId="{549025A9-FFD4-42BE-ABC7-3AD4287FA110}" dt="2021-08-16T16:33:02.477" v="9083"/>
          <ac:spMkLst>
            <pc:docMk/>
            <pc:sldMk cId="3091680003" sldId="268"/>
            <ac:spMk id="98" creationId="{01A9CA1D-F46B-40EE-9ACB-FAF919D16DBD}"/>
          </ac:spMkLst>
        </pc:spChg>
        <pc:spChg chg="mod">
          <ac:chgData name="michael vn" userId="7b75a67b6873ef31" providerId="LiveId" clId="{549025A9-FFD4-42BE-ABC7-3AD4287FA110}" dt="2021-08-12T14:47:29.169" v="4842" actId="207"/>
          <ac:spMkLst>
            <pc:docMk/>
            <pc:sldMk cId="3091680003" sldId="268"/>
            <ac:spMk id="98" creationId="{E165965C-AE9C-4550-B87D-6C24F1EC5734}"/>
          </ac:spMkLst>
        </pc:spChg>
        <pc:spChg chg="del mod topLvl">
          <ac:chgData name="michael vn" userId="7b75a67b6873ef31" providerId="LiveId" clId="{549025A9-FFD4-42BE-ABC7-3AD4287FA110}" dt="2021-08-03T15:40:26.120" v="3215" actId="478"/>
          <ac:spMkLst>
            <pc:docMk/>
            <pc:sldMk cId="3091680003" sldId="268"/>
            <ac:spMk id="99" creationId="{814E0233-6708-404A-9103-2FCDBF6F9819}"/>
          </ac:spMkLst>
        </pc:spChg>
        <pc:spChg chg="mod">
          <ac:chgData name="michael vn" userId="7b75a67b6873ef31" providerId="LiveId" clId="{549025A9-FFD4-42BE-ABC7-3AD4287FA110}" dt="2021-08-16T16:33:02.477" v="9083"/>
          <ac:spMkLst>
            <pc:docMk/>
            <pc:sldMk cId="3091680003" sldId="268"/>
            <ac:spMk id="99" creationId="{AB11D36D-AE5E-4D58-9045-34079EC5B413}"/>
          </ac:spMkLst>
        </pc:spChg>
        <pc:spChg chg="mod">
          <ac:chgData name="michael vn" userId="7b75a67b6873ef31" providerId="LiveId" clId="{549025A9-FFD4-42BE-ABC7-3AD4287FA110}" dt="2021-08-12T14:48:49.344" v="4886" actId="14861"/>
          <ac:spMkLst>
            <pc:docMk/>
            <pc:sldMk cId="3091680003" sldId="268"/>
            <ac:spMk id="99" creationId="{DDBC7144-D376-4EFE-BE01-47431E9DAB08}"/>
          </ac:spMkLst>
        </pc:spChg>
        <pc:spChg chg="mod">
          <ac:chgData name="michael vn" userId="7b75a67b6873ef31" providerId="LiveId" clId="{549025A9-FFD4-42BE-ABC7-3AD4287FA110}" dt="2021-08-16T16:33:02.477" v="9083"/>
          <ac:spMkLst>
            <pc:docMk/>
            <pc:sldMk cId="3091680003" sldId="268"/>
            <ac:spMk id="101" creationId="{D66514D8-35ED-4B1A-A266-A22BF591E1E3}"/>
          </ac:spMkLst>
        </pc:spChg>
        <pc:spChg chg="add mod">
          <ac:chgData name="michael vn" userId="7b75a67b6873ef31" providerId="LiveId" clId="{549025A9-FFD4-42BE-ABC7-3AD4287FA110}" dt="2021-08-30T13:38:26.093" v="10603" actId="1076"/>
          <ac:spMkLst>
            <pc:docMk/>
            <pc:sldMk cId="3091680003" sldId="268"/>
            <ac:spMk id="102" creationId="{9B358792-E1EF-4150-B14A-C871C89AB474}"/>
          </ac:spMkLst>
        </pc:spChg>
        <pc:spChg chg="mod">
          <ac:chgData name="michael vn" userId="7b75a67b6873ef31" providerId="LiveId" clId="{549025A9-FFD4-42BE-ABC7-3AD4287FA110}" dt="2021-08-16T16:34:09.449" v="9099"/>
          <ac:spMkLst>
            <pc:docMk/>
            <pc:sldMk cId="3091680003" sldId="268"/>
            <ac:spMk id="104" creationId="{4CB6F5DF-0348-4D47-A269-B2375111A624}"/>
          </ac:spMkLst>
        </pc:spChg>
        <pc:spChg chg="mod">
          <ac:chgData name="michael vn" userId="7b75a67b6873ef31" providerId="LiveId" clId="{549025A9-FFD4-42BE-ABC7-3AD4287FA110}" dt="2021-08-03T15:44:19.129" v="3291" actId="571"/>
          <ac:spMkLst>
            <pc:docMk/>
            <pc:sldMk cId="3091680003" sldId="268"/>
            <ac:spMk id="104" creationId="{8EEB724B-B6EF-42F0-87A4-61F38E5F394E}"/>
          </ac:spMkLst>
        </pc:spChg>
        <pc:spChg chg="mod">
          <ac:chgData name="michael vn" userId="7b75a67b6873ef31" providerId="LiveId" clId="{549025A9-FFD4-42BE-ABC7-3AD4287FA110}" dt="2021-08-16T16:34:09.449" v="9099"/>
          <ac:spMkLst>
            <pc:docMk/>
            <pc:sldMk cId="3091680003" sldId="268"/>
            <ac:spMk id="105" creationId="{FB5BDEDF-EAD9-4C7B-B5D4-4203C3E74875}"/>
          </ac:spMkLst>
        </pc:spChg>
        <pc:spChg chg="mod">
          <ac:chgData name="michael vn" userId="7b75a67b6873ef31" providerId="LiveId" clId="{549025A9-FFD4-42BE-ABC7-3AD4287FA110}" dt="2021-08-03T15:44:19.129" v="3291" actId="571"/>
          <ac:spMkLst>
            <pc:docMk/>
            <pc:sldMk cId="3091680003" sldId="268"/>
            <ac:spMk id="105" creationId="{FF5F8CFC-E852-4E80-9718-667D62006F6D}"/>
          </ac:spMkLst>
        </pc:spChg>
        <pc:spChg chg="mod">
          <ac:chgData name="michael vn" userId="7b75a67b6873ef31" providerId="LiveId" clId="{549025A9-FFD4-42BE-ABC7-3AD4287FA110}" dt="2021-08-03T15:44:19.129" v="3291" actId="571"/>
          <ac:spMkLst>
            <pc:docMk/>
            <pc:sldMk cId="3091680003" sldId="268"/>
            <ac:spMk id="106" creationId="{F3D07D28-B01F-4DE2-847A-40BE472178D1}"/>
          </ac:spMkLst>
        </pc:spChg>
        <pc:spChg chg="mod">
          <ac:chgData name="michael vn" userId="7b75a67b6873ef31" providerId="LiveId" clId="{549025A9-FFD4-42BE-ABC7-3AD4287FA110}" dt="2021-08-16T16:34:09.580" v="9100"/>
          <ac:spMkLst>
            <pc:docMk/>
            <pc:sldMk cId="3091680003" sldId="268"/>
            <ac:spMk id="107" creationId="{01D328BF-E878-4089-8166-36EF670F07C2}"/>
          </ac:spMkLst>
        </pc:spChg>
        <pc:spChg chg="mod topLvl">
          <ac:chgData name="michael vn" userId="7b75a67b6873ef31" providerId="LiveId" clId="{549025A9-FFD4-42BE-ABC7-3AD4287FA110}" dt="2021-08-30T13:57:47.684" v="10703" actId="164"/>
          <ac:spMkLst>
            <pc:docMk/>
            <pc:sldMk cId="3091680003" sldId="268"/>
            <ac:spMk id="107" creationId="{5BA92E8D-AF39-45F9-A588-04A01C7E3BAF}"/>
          </ac:spMkLst>
        </pc:spChg>
        <pc:spChg chg="mod topLvl">
          <ac:chgData name="michael vn" userId="7b75a67b6873ef31" providerId="LiveId" clId="{549025A9-FFD4-42BE-ABC7-3AD4287FA110}" dt="2021-08-30T13:57:47.684" v="10703" actId="164"/>
          <ac:spMkLst>
            <pc:docMk/>
            <pc:sldMk cId="3091680003" sldId="268"/>
            <ac:spMk id="108" creationId="{2E0055FA-203A-4B6D-A8B1-EB74F7EA88C9}"/>
          </ac:spMkLst>
        </pc:spChg>
        <pc:spChg chg="mod">
          <ac:chgData name="michael vn" userId="7b75a67b6873ef31" providerId="LiveId" clId="{549025A9-FFD4-42BE-ABC7-3AD4287FA110}" dt="2021-08-16T16:34:09.580" v="9100"/>
          <ac:spMkLst>
            <pc:docMk/>
            <pc:sldMk cId="3091680003" sldId="268"/>
            <ac:spMk id="108" creationId="{F4119E17-BE29-4193-8A18-901DEA5B56AB}"/>
          </ac:spMkLst>
        </pc:spChg>
        <pc:spChg chg="add mod ord topLvl">
          <ac:chgData name="michael vn" userId="7b75a67b6873ef31" providerId="LiveId" clId="{549025A9-FFD4-42BE-ABC7-3AD4287FA110}" dt="2021-08-30T20:59:56.560" v="13219" actId="20577"/>
          <ac:spMkLst>
            <pc:docMk/>
            <pc:sldMk cId="3091680003" sldId="268"/>
            <ac:spMk id="109" creationId="{A6BD8B47-BA3D-4CA1-A752-48B78A326D42}"/>
          </ac:spMkLst>
        </pc:spChg>
        <pc:spChg chg="mod">
          <ac:chgData name="michael vn" userId="7b75a67b6873ef31" providerId="LiveId" clId="{549025A9-FFD4-42BE-ABC7-3AD4287FA110}" dt="2021-08-03T15:44:19.129" v="3291" actId="571"/>
          <ac:spMkLst>
            <pc:docMk/>
            <pc:sldMk cId="3091680003" sldId="268"/>
            <ac:spMk id="110" creationId="{3C3AFC3D-5599-49C2-AAE1-EC16D1CCFA2B}"/>
          </ac:spMkLst>
        </pc:spChg>
        <pc:spChg chg="add mod ord topLvl">
          <ac:chgData name="michael vn" userId="7b75a67b6873ef31" providerId="LiveId" clId="{549025A9-FFD4-42BE-ABC7-3AD4287FA110}" dt="2021-08-30T20:47:21.746" v="13091" actId="1076"/>
          <ac:spMkLst>
            <pc:docMk/>
            <pc:sldMk cId="3091680003" sldId="268"/>
            <ac:spMk id="110" creationId="{A4439284-CEC1-4D46-8438-E311569F2847}"/>
          </ac:spMkLst>
        </pc:spChg>
        <pc:spChg chg="mod">
          <ac:chgData name="michael vn" userId="7b75a67b6873ef31" providerId="LiveId" clId="{549025A9-FFD4-42BE-ABC7-3AD4287FA110}" dt="2021-08-03T15:44:19.129" v="3291" actId="571"/>
          <ac:spMkLst>
            <pc:docMk/>
            <pc:sldMk cId="3091680003" sldId="268"/>
            <ac:spMk id="111" creationId="{60BF35EC-8E91-48C9-9F69-F76E928E9029}"/>
          </ac:spMkLst>
        </pc:spChg>
        <pc:spChg chg="mod">
          <ac:chgData name="michael vn" userId="7b75a67b6873ef31" providerId="LiveId" clId="{549025A9-FFD4-42BE-ABC7-3AD4287FA110}" dt="2021-08-30T20:47:22.381" v="13092"/>
          <ac:spMkLst>
            <pc:docMk/>
            <pc:sldMk cId="3091680003" sldId="268"/>
            <ac:spMk id="112" creationId="{12549558-DBF1-494C-A64C-120951D1BA6E}"/>
          </ac:spMkLst>
        </pc:spChg>
        <pc:spChg chg="mod">
          <ac:chgData name="michael vn" userId="7b75a67b6873ef31" providerId="LiveId" clId="{549025A9-FFD4-42BE-ABC7-3AD4287FA110}" dt="2021-08-03T15:44:19.129" v="3291" actId="571"/>
          <ac:spMkLst>
            <pc:docMk/>
            <pc:sldMk cId="3091680003" sldId="268"/>
            <ac:spMk id="112" creationId="{E4070379-B105-4306-A712-147B581F7F53}"/>
          </ac:spMkLst>
        </pc:spChg>
        <pc:spChg chg="mod">
          <ac:chgData name="michael vn" userId="7b75a67b6873ef31" providerId="LiveId" clId="{549025A9-FFD4-42BE-ABC7-3AD4287FA110}" dt="2021-08-30T21:03:15.756" v="13231" actId="14100"/>
          <ac:spMkLst>
            <pc:docMk/>
            <pc:sldMk cId="3091680003" sldId="268"/>
            <ac:spMk id="113" creationId="{05D784E0-727E-40A0-A0E0-7C980A1B9FD7}"/>
          </ac:spMkLst>
        </pc:spChg>
        <pc:spChg chg="add mod">
          <ac:chgData name="michael vn" userId="7b75a67b6873ef31" providerId="LiveId" clId="{549025A9-FFD4-42BE-ABC7-3AD4287FA110}" dt="2021-08-30T21:01:56.685" v="13226" actId="14100"/>
          <ac:spMkLst>
            <pc:docMk/>
            <pc:sldMk cId="3091680003" sldId="268"/>
            <ac:spMk id="114" creationId="{20EBD21F-AA24-4EF7-911D-514CA9F9F202}"/>
          </ac:spMkLst>
        </pc:spChg>
        <pc:spChg chg="add mod">
          <ac:chgData name="michael vn" userId="7b75a67b6873ef31" providerId="LiveId" clId="{549025A9-FFD4-42BE-ABC7-3AD4287FA110}" dt="2021-08-30T20:47:24.481" v="13093" actId="1076"/>
          <ac:spMkLst>
            <pc:docMk/>
            <pc:sldMk cId="3091680003" sldId="268"/>
            <ac:spMk id="115" creationId="{C40A6069-0DB9-4783-8548-E63E4B5E5071}"/>
          </ac:spMkLst>
        </pc:spChg>
        <pc:spChg chg="mod">
          <ac:chgData name="michael vn" userId="7b75a67b6873ef31" providerId="LiveId" clId="{549025A9-FFD4-42BE-ABC7-3AD4287FA110}" dt="2021-08-03T15:44:19.129" v="3291" actId="571"/>
          <ac:spMkLst>
            <pc:docMk/>
            <pc:sldMk cId="3091680003" sldId="268"/>
            <ac:spMk id="116" creationId="{01C809E0-3C4F-452E-BB69-E0E3A8DF9F7F}"/>
          </ac:spMkLst>
        </pc:spChg>
        <pc:spChg chg="add mod">
          <ac:chgData name="michael vn" userId="7b75a67b6873ef31" providerId="LiveId" clId="{549025A9-FFD4-42BE-ABC7-3AD4287FA110}" dt="2021-08-30T20:59:54.068" v="13218" actId="20577"/>
          <ac:spMkLst>
            <pc:docMk/>
            <pc:sldMk cId="3091680003" sldId="268"/>
            <ac:spMk id="116" creationId="{5B96FB36-A458-4891-AAEB-53B64E04DA51}"/>
          </ac:spMkLst>
        </pc:spChg>
        <pc:spChg chg="mod">
          <ac:chgData name="michael vn" userId="7b75a67b6873ef31" providerId="LiveId" clId="{549025A9-FFD4-42BE-ABC7-3AD4287FA110}" dt="2021-08-03T15:44:19.129" v="3291" actId="571"/>
          <ac:spMkLst>
            <pc:docMk/>
            <pc:sldMk cId="3091680003" sldId="268"/>
            <ac:spMk id="117" creationId="{59CBBE49-35AB-4025-A170-D901E3807338}"/>
          </ac:spMkLst>
        </pc:spChg>
        <pc:spChg chg="mod">
          <ac:chgData name="michael vn" userId="7b75a67b6873ef31" providerId="LiveId" clId="{549025A9-FFD4-42BE-ABC7-3AD4287FA110}" dt="2021-08-03T15:44:19.129" v="3291" actId="571"/>
          <ac:spMkLst>
            <pc:docMk/>
            <pc:sldMk cId="3091680003" sldId="268"/>
            <ac:spMk id="118" creationId="{DDFCD6DF-D1A2-4E9F-B930-510ECBE41018}"/>
          </ac:spMkLst>
        </pc:spChg>
        <pc:spChg chg="mod">
          <ac:chgData name="michael vn" userId="7b75a67b6873ef31" providerId="LiveId" clId="{549025A9-FFD4-42BE-ABC7-3AD4287FA110}" dt="2021-08-03T15:44:19.129" v="3291" actId="571"/>
          <ac:spMkLst>
            <pc:docMk/>
            <pc:sldMk cId="3091680003" sldId="268"/>
            <ac:spMk id="122" creationId="{C8638E86-23A4-4BB1-8E95-626F5FE693A5}"/>
          </ac:spMkLst>
        </pc:spChg>
        <pc:spChg chg="mod">
          <ac:chgData name="michael vn" userId="7b75a67b6873ef31" providerId="LiveId" clId="{549025A9-FFD4-42BE-ABC7-3AD4287FA110}" dt="2021-08-03T15:44:19.129" v="3291" actId="571"/>
          <ac:spMkLst>
            <pc:docMk/>
            <pc:sldMk cId="3091680003" sldId="268"/>
            <ac:spMk id="123" creationId="{CF9672C5-4F66-44DD-9789-43F3A4C1800A}"/>
          </ac:spMkLst>
        </pc:spChg>
        <pc:spChg chg="mod">
          <ac:chgData name="michael vn" userId="7b75a67b6873ef31" providerId="LiveId" clId="{549025A9-FFD4-42BE-ABC7-3AD4287FA110}" dt="2021-08-03T15:44:19.129" v="3291" actId="571"/>
          <ac:spMkLst>
            <pc:docMk/>
            <pc:sldMk cId="3091680003" sldId="268"/>
            <ac:spMk id="124" creationId="{9E919BB5-5C2D-40C6-BB7A-57B04418B030}"/>
          </ac:spMkLst>
        </pc:spChg>
        <pc:spChg chg="mod">
          <ac:chgData name="michael vn" userId="7b75a67b6873ef31" providerId="LiveId" clId="{549025A9-FFD4-42BE-ABC7-3AD4287FA110}" dt="2021-08-03T15:44:19.129" v="3291" actId="571"/>
          <ac:spMkLst>
            <pc:docMk/>
            <pc:sldMk cId="3091680003" sldId="268"/>
            <ac:spMk id="128" creationId="{4A906F8E-F462-4A01-B9FC-6731849A2278}"/>
          </ac:spMkLst>
        </pc:spChg>
        <pc:spChg chg="mod">
          <ac:chgData name="michael vn" userId="7b75a67b6873ef31" providerId="LiveId" clId="{549025A9-FFD4-42BE-ABC7-3AD4287FA110}" dt="2021-08-03T15:44:19.129" v="3291" actId="571"/>
          <ac:spMkLst>
            <pc:docMk/>
            <pc:sldMk cId="3091680003" sldId="268"/>
            <ac:spMk id="129" creationId="{1763A7B4-E8B7-4366-A7C0-110D4AEF3C7D}"/>
          </ac:spMkLst>
        </pc:spChg>
        <pc:spChg chg="mod">
          <ac:chgData name="michael vn" userId="7b75a67b6873ef31" providerId="LiveId" clId="{549025A9-FFD4-42BE-ABC7-3AD4287FA110}" dt="2021-08-03T15:44:19.129" v="3291" actId="571"/>
          <ac:spMkLst>
            <pc:docMk/>
            <pc:sldMk cId="3091680003" sldId="268"/>
            <ac:spMk id="130" creationId="{15D7DEA2-7625-4B31-99CA-8CEB49454E9F}"/>
          </ac:spMkLst>
        </pc:spChg>
        <pc:spChg chg="mod">
          <ac:chgData name="michael vn" userId="7b75a67b6873ef31" providerId="LiveId" clId="{549025A9-FFD4-42BE-ABC7-3AD4287FA110}" dt="2021-08-03T15:44:19.129" v="3291" actId="571"/>
          <ac:spMkLst>
            <pc:docMk/>
            <pc:sldMk cId="3091680003" sldId="268"/>
            <ac:spMk id="133" creationId="{9B106579-D26F-422E-99AA-4E065ADEC4D1}"/>
          </ac:spMkLst>
        </pc:spChg>
        <pc:spChg chg="mod">
          <ac:chgData name="michael vn" userId="7b75a67b6873ef31" providerId="LiveId" clId="{549025A9-FFD4-42BE-ABC7-3AD4287FA110}" dt="2021-08-03T15:44:19.129" v="3291" actId="571"/>
          <ac:spMkLst>
            <pc:docMk/>
            <pc:sldMk cId="3091680003" sldId="268"/>
            <ac:spMk id="134" creationId="{0338ABEC-223D-4D6F-97B7-1E57500B07DE}"/>
          </ac:spMkLst>
        </pc:spChg>
        <pc:spChg chg="mod">
          <ac:chgData name="michael vn" userId="7b75a67b6873ef31" providerId="LiveId" clId="{549025A9-FFD4-42BE-ABC7-3AD4287FA110}" dt="2021-08-03T15:44:19.129" v="3291" actId="571"/>
          <ac:spMkLst>
            <pc:docMk/>
            <pc:sldMk cId="3091680003" sldId="268"/>
            <ac:spMk id="135" creationId="{942ED804-8884-42F5-AFF9-D8D8ABB2B852}"/>
          </ac:spMkLst>
        </pc:spChg>
        <pc:spChg chg="mod">
          <ac:chgData name="michael vn" userId="7b75a67b6873ef31" providerId="LiveId" clId="{549025A9-FFD4-42BE-ABC7-3AD4287FA110}" dt="2021-08-03T15:44:19.129" v="3291" actId="571"/>
          <ac:spMkLst>
            <pc:docMk/>
            <pc:sldMk cId="3091680003" sldId="268"/>
            <ac:spMk id="136" creationId="{94727E01-01F7-458F-BCE1-3A3CB700735B}"/>
          </ac:spMkLst>
        </pc:spChg>
        <pc:spChg chg="mod">
          <ac:chgData name="michael vn" userId="7b75a67b6873ef31" providerId="LiveId" clId="{549025A9-FFD4-42BE-ABC7-3AD4287FA110}" dt="2021-08-03T15:44:19.129" v="3291" actId="571"/>
          <ac:spMkLst>
            <pc:docMk/>
            <pc:sldMk cId="3091680003" sldId="268"/>
            <ac:spMk id="140" creationId="{6091BA35-EF35-43D0-A071-CFE159A487AA}"/>
          </ac:spMkLst>
        </pc:spChg>
        <pc:spChg chg="mod">
          <ac:chgData name="michael vn" userId="7b75a67b6873ef31" providerId="LiveId" clId="{549025A9-FFD4-42BE-ABC7-3AD4287FA110}" dt="2021-08-03T15:44:19.129" v="3291" actId="571"/>
          <ac:spMkLst>
            <pc:docMk/>
            <pc:sldMk cId="3091680003" sldId="268"/>
            <ac:spMk id="141" creationId="{96F2371B-CDCA-49FF-9896-9E2FDA11B5C0}"/>
          </ac:spMkLst>
        </pc:spChg>
        <pc:spChg chg="mod">
          <ac:chgData name="michael vn" userId="7b75a67b6873ef31" providerId="LiveId" clId="{549025A9-FFD4-42BE-ABC7-3AD4287FA110}" dt="2021-08-03T15:44:19.129" v="3291" actId="571"/>
          <ac:spMkLst>
            <pc:docMk/>
            <pc:sldMk cId="3091680003" sldId="268"/>
            <ac:spMk id="142" creationId="{7C26D209-6195-4157-8607-867A396C15D3}"/>
          </ac:spMkLst>
        </pc:spChg>
        <pc:spChg chg="add mod">
          <ac:chgData name="michael vn" userId="7b75a67b6873ef31" providerId="LiveId" clId="{549025A9-FFD4-42BE-ABC7-3AD4287FA110}" dt="2021-08-03T16:14:43.966" v="3436" actId="1076"/>
          <ac:spMkLst>
            <pc:docMk/>
            <pc:sldMk cId="3091680003" sldId="268"/>
            <ac:spMk id="144" creationId="{19F90681-7CDB-439C-A797-93E052CC3553}"/>
          </ac:spMkLst>
        </pc:spChg>
        <pc:spChg chg="mod">
          <ac:chgData name="michael vn" userId="7b75a67b6873ef31" providerId="LiveId" clId="{549025A9-FFD4-42BE-ABC7-3AD4287FA110}" dt="2021-08-03T16:17:22.312" v="3465" actId="571"/>
          <ac:spMkLst>
            <pc:docMk/>
            <pc:sldMk cId="3091680003" sldId="268"/>
            <ac:spMk id="146" creationId="{64F7C2B2-94DE-458A-A818-5F0C3D2B8A14}"/>
          </ac:spMkLst>
        </pc:spChg>
        <pc:spChg chg="mod">
          <ac:chgData name="michael vn" userId="7b75a67b6873ef31" providerId="LiveId" clId="{549025A9-FFD4-42BE-ABC7-3AD4287FA110}" dt="2021-08-03T16:17:22.312" v="3465" actId="571"/>
          <ac:spMkLst>
            <pc:docMk/>
            <pc:sldMk cId="3091680003" sldId="268"/>
            <ac:spMk id="147" creationId="{9D31A919-FD3F-4BDE-BB87-06585A3E5E7E}"/>
          </ac:spMkLst>
        </pc:spChg>
        <pc:spChg chg="mod">
          <ac:chgData name="michael vn" userId="7b75a67b6873ef31" providerId="LiveId" clId="{549025A9-FFD4-42BE-ABC7-3AD4287FA110}" dt="2021-08-03T16:17:29.710" v="3469"/>
          <ac:spMkLst>
            <pc:docMk/>
            <pc:sldMk cId="3091680003" sldId="268"/>
            <ac:spMk id="149" creationId="{AC607296-12D8-408F-878D-E0BBFB2DED75}"/>
          </ac:spMkLst>
        </pc:spChg>
        <pc:spChg chg="mod">
          <ac:chgData name="michael vn" userId="7b75a67b6873ef31" providerId="LiveId" clId="{549025A9-FFD4-42BE-ABC7-3AD4287FA110}" dt="2021-08-03T16:17:29.710" v="3469"/>
          <ac:spMkLst>
            <pc:docMk/>
            <pc:sldMk cId="3091680003" sldId="268"/>
            <ac:spMk id="150" creationId="{079953BB-D754-437E-B627-2A08611F3EE9}"/>
          </ac:spMkLst>
        </pc:spChg>
        <pc:spChg chg="add mod">
          <ac:chgData name="michael vn" userId="7b75a67b6873ef31" providerId="LiveId" clId="{549025A9-FFD4-42BE-ABC7-3AD4287FA110}" dt="2021-08-03T16:31:39.829" v="3660" actId="164"/>
          <ac:spMkLst>
            <pc:docMk/>
            <pc:sldMk cId="3091680003" sldId="268"/>
            <ac:spMk id="151" creationId="{326790E8-5A6A-49A9-AB10-EB320D67A291}"/>
          </ac:spMkLst>
        </pc:spChg>
        <pc:spChg chg="mod">
          <ac:chgData name="michael vn" userId="7b75a67b6873ef31" providerId="LiveId" clId="{549025A9-FFD4-42BE-ABC7-3AD4287FA110}" dt="2021-08-03T16:30:46.575" v="3644"/>
          <ac:spMkLst>
            <pc:docMk/>
            <pc:sldMk cId="3091680003" sldId="268"/>
            <ac:spMk id="153" creationId="{7FDFAC03-0A79-42CF-8994-00923386C36B}"/>
          </ac:spMkLst>
        </pc:spChg>
        <pc:spChg chg="mod">
          <ac:chgData name="michael vn" userId="7b75a67b6873ef31" providerId="LiveId" clId="{549025A9-FFD4-42BE-ABC7-3AD4287FA110}" dt="2021-08-03T16:30:46.575" v="3644"/>
          <ac:spMkLst>
            <pc:docMk/>
            <pc:sldMk cId="3091680003" sldId="268"/>
            <ac:spMk id="154" creationId="{1AEE154E-7EE6-4A17-8536-195BE2BD525C}"/>
          </ac:spMkLst>
        </pc:spChg>
        <pc:spChg chg="mod">
          <ac:chgData name="michael vn" userId="7b75a67b6873ef31" providerId="LiveId" clId="{549025A9-FFD4-42BE-ABC7-3AD4287FA110}" dt="2021-08-03T16:30:51.367" v="3647"/>
          <ac:spMkLst>
            <pc:docMk/>
            <pc:sldMk cId="3091680003" sldId="268"/>
            <ac:spMk id="156" creationId="{ECF09652-A7D9-414F-84C2-5B93E88DD87C}"/>
          </ac:spMkLst>
        </pc:spChg>
        <pc:spChg chg="mod">
          <ac:chgData name="michael vn" userId="7b75a67b6873ef31" providerId="LiveId" clId="{549025A9-FFD4-42BE-ABC7-3AD4287FA110}" dt="2021-08-03T16:30:51.367" v="3647"/>
          <ac:spMkLst>
            <pc:docMk/>
            <pc:sldMk cId="3091680003" sldId="268"/>
            <ac:spMk id="157" creationId="{C1E13018-D46B-4731-9B76-FB5633EB2A74}"/>
          </ac:spMkLst>
        </pc:spChg>
        <pc:spChg chg="add mod">
          <ac:chgData name="michael vn" userId="7b75a67b6873ef31" providerId="LiveId" clId="{549025A9-FFD4-42BE-ABC7-3AD4287FA110}" dt="2021-08-08T18:45:34.341" v="4148" actId="1076"/>
          <ac:spMkLst>
            <pc:docMk/>
            <pc:sldMk cId="3091680003" sldId="268"/>
            <ac:spMk id="158" creationId="{4D36CA70-B1EA-495C-8976-BEBCE11251E9}"/>
          </ac:spMkLst>
        </pc:spChg>
        <pc:grpChg chg="add mod">
          <ac:chgData name="michael vn" userId="7b75a67b6873ef31" providerId="LiveId" clId="{549025A9-FFD4-42BE-ABC7-3AD4287FA110}" dt="2021-08-03T15:40:38.620" v="3224" actId="1076"/>
          <ac:grpSpMkLst>
            <pc:docMk/>
            <pc:sldMk cId="3091680003" sldId="268"/>
            <ac:grpSpMk id="2" creationId="{9FB7D761-E280-496D-99A9-24D2E38FDD9C}"/>
          </ac:grpSpMkLst>
        </pc:grpChg>
        <pc:grpChg chg="add del mod">
          <ac:chgData name="michael vn" userId="7b75a67b6873ef31" providerId="LiveId" clId="{549025A9-FFD4-42BE-ABC7-3AD4287FA110}" dt="2021-08-03T15:32:53.441" v="3043" actId="165"/>
          <ac:grpSpMkLst>
            <pc:docMk/>
            <pc:sldMk cId="3091680003" sldId="268"/>
            <ac:grpSpMk id="3" creationId="{EE6987CC-9DD4-4FA7-9088-BDAF08C6E884}"/>
          </ac:grpSpMkLst>
        </pc:grpChg>
        <pc:grpChg chg="add mod">
          <ac:chgData name="michael vn" userId="7b75a67b6873ef31" providerId="LiveId" clId="{549025A9-FFD4-42BE-ABC7-3AD4287FA110}" dt="2021-08-03T15:42:18.169" v="3256" actId="164"/>
          <ac:grpSpMkLst>
            <pc:docMk/>
            <pc:sldMk cId="3091680003" sldId="268"/>
            <ac:grpSpMk id="5" creationId="{5C94FE85-96F2-4834-BC51-2748733070D1}"/>
          </ac:grpSpMkLst>
        </pc:grpChg>
        <pc:grpChg chg="add mod">
          <ac:chgData name="michael vn" userId="7b75a67b6873ef31" providerId="LiveId" clId="{549025A9-FFD4-42BE-ABC7-3AD4287FA110}" dt="2021-08-03T15:44:35.107" v="3292" actId="408"/>
          <ac:grpSpMkLst>
            <pc:docMk/>
            <pc:sldMk cId="3091680003" sldId="268"/>
            <ac:grpSpMk id="6" creationId="{25EE42CE-4FEC-4E79-A6EF-06D5B8D75B46}"/>
          </ac:grpSpMkLst>
        </pc:grpChg>
        <pc:grpChg chg="add mod">
          <ac:chgData name="michael vn" userId="7b75a67b6873ef31" providerId="LiveId" clId="{549025A9-FFD4-42BE-ABC7-3AD4287FA110}" dt="2021-08-03T15:44:35.107" v="3292" actId="408"/>
          <ac:grpSpMkLst>
            <pc:docMk/>
            <pc:sldMk cId="3091680003" sldId="268"/>
            <ac:grpSpMk id="7" creationId="{B8DFB32D-B603-4834-A26F-BA6818B6F1B5}"/>
          </ac:grpSpMkLst>
        </pc:grpChg>
        <pc:grpChg chg="add mod">
          <ac:chgData name="michael vn" userId="7b75a67b6873ef31" providerId="LiveId" clId="{549025A9-FFD4-42BE-ABC7-3AD4287FA110}" dt="2021-08-03T15:44:35.107" v="3292" actId="408"/>
          <ac:grpSpMkLst>
            <pc:docMk/>
            <pc:sldMk cId="3091680003" sldId="268"/>
            <ac:grpSpMk id="8" creationId="{14A7D7DE-4D3D-4F91-B32F-AE20C7ACA7A2}"/>
          </ac:grpSpMkLst>
        </pc:grpChg>
        <pc:grpChg chg="add mod">
          <ac:chgData name="michael vn" userId="7b75a67b6873ef31" providerId="LiveId" clId="{549025A9-FFD4-42BE-ABC7-3AD4287FA110}" dt="2021-08-03T15:44:16.238" v="3289" actId="1076"/>
          <ac:grpSpMkLst>
            <pc:docMk/>
            <pc:sldMk cId="3091680003" sldId="268"/>
            <ac:grpSpMk id="9" creationId="{BC533351-35E7-4993-B3E8-CD3237E44B53}"/>
          </ac:grpSpMkLst>
        </pc:grpChg>
        <pc:grpChg chg="add mod">
          <ac:chgData name="michael vn" userId="7b75a67b6873ef31" providerId="LiveId" clId="{549025A9-FFD4-42BE-ABC7-3AD4287FA110}" dt="2021-08-03T15:44:35.107" v="3292" actId="408"/>
          <ac:grpSpMkLst>
            <pc:docMk/>
            <pc:sldMk cId="3091680003" sldId="268"/>
            <ac:grpSpMk id="10" creationId="{AA97E872-1F7F-4A38-B97C-3EF407E71327}"/>
          </ac:grpSpMkLst>
        </pc:grpChg>
        <pc:grpChg chg="add mod">
          <ac:chgData name="michael vn" userId="7b75a67b6873ef31" providerId="LiveId" clId="{549025A9-FFD4-42BE-ABC7-3AD4287FA110}" dt="2021-08-03T15:44:16.238" v="3289" actId="1076"/>
          <ac:grpSpMkLst>
            <pc:docMk/>
            <pc:sldMk cId="3091680003" sldId="268"/>
            <ac:grpSpMk id="11" creationId="{012354F8-1F45-4BFD-BA4E-B846828328B7}"/>
          </ac:grpSpMkLst>
        </pc:grpChg>
        <pc:grpChg chg="add mod">
          <ac:chgData name="michael vn" userId="7b75a67b6873ef31" providerId="LiveId" clId="{549025A9-FFD4-42BE-ABC7-3AD4287FA110}" dt="2021-08-03T15:44:35.107" v="3292" actId="408"/>
          <ac:grpSpMkLst>
            <pc:docMk/>
            <pc:sldMk cId="3091680003" sldId="268"/>
            <ac:grpSpMk id="12" creationId="{81B839F0-EB61-4223-8B55-AB2F0BF7DF20}"/>
          </ac:grpSpMkLst>
        </pc:grpChg>
        <pc:grpChg chg="add mod">
          <ac:chgData name="michael vn" userId="7b75a67b6873ef31" providerId="LiveId" clId="{549025A9-FFD4-42BE-ABC7-3AD4287FA110}" dt="2021-08-08T18:45:26.016" v="4145" actId="1076"/>
          <ac:grpSpMkLst>
            <pc:docMk/>
            <pc:sldMk cId="3091680003" sldId="268"/>
            <ac:grpSpMk id="13" creationId="{924C3345-F57C-40DB-A03E-8993B3825E0C}"/>
          </ac:grpSpMkLst>
        </pc:grpChg>
        <pc:grpChg chg="add mod">
          <ac:chgData name="michael vn" userId="7b75a67b6873ef31" providerId="LiveId" clId="{549025A9-FFD4-42BE-ABC7-3AD4287FA110}" dt="2021-08-30T13:41:37.210" v="10625" actId="164"/>
          <ac:grpSpMkLst>
            <pc:docMk/>
            <pc:sldMk cId="3091680003" sldId="268"/>
            <ac:grpSpMk id="16" creationId="{1344C30C-1240-4891-8A09-5E99A7DA52E2}"/>
          </ac:grpSpMkLst>
        </pc:grpChg>
        <pc:grpChg chg="add del mod topLvl">
          <ac:chgData name="michael vn" userId="7b75a67b6873ef31" providerId="LiveId" clId="{549025A9-FFD4-42BE-ABC7-3AD4287FA110}" dt="2021-08-30T20:47:16.431" v="13090" actId="478"/>
          <ac:grpSpMkLst>
            <pc:docMk/>
            <pc:sldMk cId="3091680003" sldId="268"/>
            <ac:grpSpMk id="17" creationId="{469ABE7F-7F84-4E53-B6B1-93A9BF746E76}"/>
          </ac:grpSpMkLst>
        </pc:grpChg>
        <pc:grpChg chg="add del mod">
          <ac:chgData name="michael vn" userId="7b75a67b6873ef31" providerId="LiveId" clId="{549025A9-FFD4-42BE-ABC7-3AD4287FA110}" dt="2021-08-30T13:45:32.214" v="10658" actId="165"/>
          <ac:grpSpMkLst>
            <pc:docMk/>
            <pc:sldMk cId="3091680003" sldId="268"/>
            <ac:grpSpMk id="19" creationId="{652CF6CC-804F-40D4-95FD-3D616974A6DB}"/>
          </ac:grpSpMkLst>
        </pc:grpChg>
        <pc:grpChg chg="add mod">
          <ac:chgData name="michael vn" userId="7b75a67b6873ef31" providerId="LiveId" clId="{549025A9-FFD4-42BE-ABC7-3AD4287FA110}" dt="2021-08-30T13:48:27.372" v="10676" actId="164"/>
          <ac:grpSpMkLst>
            <pc:docMk/>
            <pc:sldMk cId="3091680003" sldId="268"/>
            <ac:grpSpMk id="21" creationId="{E4853268-7AE4-4133-9F5E-CFE4ECC5814E}"/>
          </ac:grpSpMkLst>
        </pc:grpChg>
        <pc:grpChg chg="add del mod topLvl">
          <ac:chgData name="michael vn" userId="7b75a67b6873ef31" providerId="LiveId" clId="{549025A9-FFD4-42BE-ABC7-3AD4287FA110}" dt="2021-08-30T13:57:02.921" v="10701" actId="165"/>
          <ac:grpSpMkLst>
            <pc:docMk/>
            <pc:sldMk cId="3091680003" sldId="268"/>
            <ac:grpSpMk id="22" creationId="{BF95EDA4-8CFB-48EE-8B2B-E431AB8E1BB6}"/>
          </ac:grpSpMkLst>
        </pc:grpChg>
        <pc:grpChg chg="add del mod">
          <ac:chgData name="michael vn" userId="7b75a67b6873ef31" providerId="LiveId" clId="{549025A9-FFD4-42BE-ABC7-3AD4287FA110}" dt="2021-08-30T13:50:33.664" v="10685" actId="165"/>
          <ac:grpSpMkLst>
            <pc:docMk/>
            <pc:sldMk cId="3091680003" sldId="268"/>
            <ac:grpSpMk id="23" creationId="{37FF4294-5006-45FC-BC4B-65240C1A32BE}"/>
          </ac:grpSpMkLst>
        </pc:grpChg>
        <pc:grpChg chg="add mod">
          <ac:chgData name="michael vn" userId="7b75a67b6873ef31" providerId="LiveId" clId="{549025A9-FFD4-42BE-ABC7-3AD4287FA110}" dt="2021-08-30T20:47:21.746" v="13091" actId="1076"/>
          <ac:grpSpMkLst>
            <pc:docMk/>
            <pc:sldMk cId="3091680003" sldId="268"/>
            <ac:grpSpMk id="25" creationId="{E7D5C812-BA2E-4562-B1F2-6099DBFA8A86}"/>
          </ac:grpSpMkLst>
        </pc:grpChg>
        <pc:grpChg chg="add mod">
          <ac:chgData name="michael vn" userId="7b75a67b6873ef31" providerId="LiveId" clId="{549025A9-FFD4-42BE-ABC7-3AD4287FA110}" dt="2021-08-03T16:34:47.980" v="3719" actId="11530"/>
          <ac:grpSpMkLst>
            <pc:docMk/>
            <pc:sldMk cId="3091680003" sldId="268"/>
            <ac:grpSpMk id="30" creationId="{3205EED2-3533-486A-90FE-9129324CE87C}"/>
          </ac:grpSpMkLst>
        </pc:grpChg>
        <pc:grpChg chg="add del mod">
          <ac:chgData name="michael vn" userId="7b75a67b6873ef31" providerId="LiveId" clId="{549025A9-FFD4-42BE-ABC7-3AD4287FA110}" dt="2021-08-03T15:06:57.988" v="2708" actId="165"/>
          <ac:grpSpMkLst>
            <pc:docMk/>
            <pc:sldMk cId="3091680003" sldId="268"/>
            <ac:grpSpMk id="33" creationId="{2C410DE0-FC50-47F9-B26A-7E32902D9045}"/>
          </ac:grpSpMkLst>
        </pc:grpChg>
        <pc:grpChg chg="del">
          <ac:chgData name="michael vn" userId="7b75a67b6873ef31" providerId="LiveId" clId="{549025A9-FFD4-42BE-ABC7-3AD4287FA110}" dt="2021-08-03T15:39:47.390" v="3197" actId="165"/>
          <ac:grpSpMkLst>
            <pc:docMk/>
            <pc:sldMk cId="3091680003" sldId="268"/>
            <ac:grpSpMk id="36" creationId="{1C4E68EA-A8A2-4FB1-9AE0-469B2C7EB0B1}"/>
          </ac:grpSpMkLst>
        </pc:grpChg>
        <pc:grpChg chg="del">
          <ac:chgData name="michael vn" userId="7b75a67b6873ef31" providerId="LiveId" clId="{549025A9-FFD4-42BE-ABC7-3AD4287FA110}" dt="2021-08-03T15:39:42.230" v="3196" actId="165"/>
          <ac:grpSpMkLst>
            <pc:docMk/>
            <pc:sldMk cId="3091680003" sldId="268"/>
            <ac:grpSpMk id="39" creationId="{DE7E1E5C-6550-4E1E-8230-BD2A21636045}"/>
          </ac:grpSpMkLst>
        </pc:grpChg>
        <pc:grpChg chg="del">
          <ac:chgData name="michael vn" userId="7b75a67b6873ef31" providerId="LiveId" clId="{549025A9-FFD4-42BE-ABC7-3AD4287FA110}" dt="2021-08-03T15:39:39.892" v="3195" actId="165"/>
          <ac:grpSpMkLst>
            <pc:docMk/>
            <pc:sldMk cId="3091680003" sldId="268"/>
            <ac:grpSpMk id="42" creationId="{98DE7783-4DBE-4085-A062-7325605E78EE}"/>
          </ac:grpSpMkLst>
        </pc:grpChg>
        <pc:grpChg chg="del">
          <ac:chgData name="michael vn" userId="7b75a67b6873ef31" providerId="LiveId" clId="{549025A9-FFD4-42BE-ABC7-3AD4287FA110}" dt="2021-08-03T15:37:15.805" v="3154" actId="478"/>
          <ac:grpSpMkLst>
            <pc:docMk/>
            <pc:sldMk cId="3091680003" sldId="268"/>
            <ac:grpSpMk id="45" creationId="{DBCCC9C2-2331-474F-ACAB-348D6845D286}"/>
          </ac:grpSpMkLst>
        </pc:grpChg>
        <pc:grpChg chg="del">
          <ac:chgData name="michael vn" userId="7b75a67b6873ef31" providerId="LiveId" clId="{549025A9-FFD4-42BE-ABC7-3AD4287FA110}" dt="2021-08-03T15:37:41.704" v="3162" actId="165"/>
          <ac:grpSpMkLst>
            <pc:docMk/>
            <pc:sldMk cId="3091680003" sldId="268"/>
            <ac:grpSpMk id="48" creationId="{0EF9A72A-5A86-4526-BDF7-C0ADEA9C39AC}"/>
          </ac:grpSpMkLst>
        </pc:grpChg>
        <pc:grpChg chg="del">
          <ac:chgData name="michael vn" userId="7b75a67b6873ef31" providerId="LiveId" clId="{549025A9-FFD4-42BE-ABC7-3AD4287FA110}" dt="2021-08-03T15:38:24.690" v="3172" actId="165"/>
          <ac:grpSpMkLst>
            <pc:docMk/>
            <pc:sldMk cId="3091680003" sldId="268"/>
            <ac:grpSpMk id="51" creationId="{67537D66-E03B-42B0-BE41-C81656A225F7}"/>
          </ac:grpSpMkLst>
        </pc:grpChg>
        <pc:grpChg chg="add del mod ord topLvl">
          <ac:chgData name="michael vn" userId="7b75a67b6873ef31" providerId="LiveId" clId="{549025A9-FFD4-42BE-ABC7-3AD4287FA110}" dt="2021-08-03T15:35:50.251" v="3131" actId="165"/>
          <ac:grpSpMkLst>
            <pc:docMk/>
            <pc:sldMk cId="3091680003" sldId="268"/>
            <ac:grpSpMk id="62" creationId="{3E96B657-46D2-4D25-B2D4-301BB54B6BF4}"/>
          </ac:grpSpMkLst>
        </pc:grpChg>
        <pc:grpChg chg="add mod ord">
          <ac:chgData name="michael vn" userId="7b75a67b6873ef31" providerId="LiveId" clId="{549025A9-FFD4-42BE-ABC7-3AD4287FA110}" dt="2021-08-03T15:42:14.565" v="3255" actId="164"/>
          <ac:grpSpMkLst>
            <pc:docMk/>
            <pc:sldMk cId="3091680003" sldId="268"/>
            <ac:grpSpMk id="66" creationId="{BD487678-A5FC-4FF1-A96E-5A4B09D4AA93}"/>
          </ac:grpSpMkLst>
        </pc:grpChg>
        <pc:grpChg chg="add mod ord">
          <ac:chgData name="michael vn" userId="7b75a67b6873ef31" providerId="LiveId" clId="{549025A9-FFD4-42BE-ABC7-3AD4287FA110}" dt="2021-08-03T15:42:10.740" v="3254" actId="164"/>
          <ac:grpSpMkLst>
            <pc:docMk/>
            <pc:sldMk cId="3091680003" sldId="268"/>
            <ac:grpSpMk id="70" creationId="{8325398C-A3B4-4CC5-A344-9887AA4A766F}"/>
          </ac:grpSpMkLst>
        </pc:grpChg>
        <pc:grpChg chg="add mod ord">
          <ac:chgData name="michael vn" userId="7b75a67b6873ef31" providerId="LiveId" clId="{549025A9-FFD4-42BE-ABC7-3AD4287FA110}" dt="2021-08-03T15:42:06.400" v="3253" actId="164"/>
          <ac:grpSpMkLst>
            <pc:docMk/>
            <pc:sldMk cId="3091680003" sldId="268"/>
            <ac:grpSpMk id="74" creationId="{9FE59340-1E35-4703-B55C-F9EF98814C27}"/>
          </ac:grpSpMkLst>
        </pc:grpChg>
        <pc:grpChg chg="add mod">
          <ac:chgData name="michael vn" userId="7b75a67b6873ef31" providerId="LiveId" clId="{549025A9-FFD4-42BE-ABC7-3AD4287FA110}" dt="2021-08-03T15:40:43.673" v="3226" actId="1076"/>
          <ac:grpSpMkLst>
            <pc:docMk/>
            <pc:sldMk cId="3091680003" sldId="268"/>
            <ac:grpSpMk id="78" creationId="{63AB5B06-E2B3-4B01-96A7-03569BB6299E}"/>
          </ac:grpSpMkLst>
        </pc:grpChg>
        <pc:grpChg chg="add mod ord">
          <ac:chgData name="michael vn" userId="7b75a67b6873ef31" providerId="LiveId" clId="{549025A9-FFD4-42BE-ABC7-3AD4287FA110}" dt="2021-08-03T15:43:26.597" v="3272" actId="164"/>
          <ac:grpSpMkLst>
            <pc:docMk/>
            <pc:sldMk cId="3091680003" sldId="268"/>
            <ac:grpSpMk id="82" creationId="{0DB37C0F-D0E6-4839-AF9F-E09AC20B9CC3}"/>
          </ac:grpSpMkLst>
        </pc:grpChg>
        <pc:grpChg chg="add mod ord">
          <ac:chgData name="michael vn" userId="7b75a67b6873ef31" providerId="LiveId" clId="{549025A9-FFD4-42BE-ABC7-3AD4287FA110}" dt="2021-08-03T15:44:01.597" v="3286" actId="164"/>
          <ac:grpSpMkLst>
            <pc:docMk/>
            <pc:sldMk cId="3091680003" sldId="268"/>
            <ac:grpSpMk id="86" creationId="{A7C116A2-5C72-41D7-8F21-031D31A12162}"/>
          </ac:grpSpMkLst>
        </pc:grpChg>
        <pc:grpChg chg="add mod ord">
          <ac:chgData name="michael vn" userId="7b75a67b6873ef31" providerId="LiveId" clId="{549025A9-FFD4-42BE-ABC7-3AD4287FA110}" dt="2021-08-03T15:43:57.876" v="3285" actId="164"/>
          <ac:grpSpMkLst>
            <pc:docMk/>
            <pc:sldMk cId="3091680003" sldId="268"/>
            <ac:grpSpMk id="90" creationId="{9FABEF8B-F399-4A5F-B5DA-4888A5154479}"/>
          </ac:grpSpMkLst>
        </pc:grpChg>
        <pc:grpChg chg="add mod">
          <ac:chgData name="michael vn" userId="7b75a67b6873ef31" providerId="LiveId" clId="{549025A9-FFD4-42BE-ABC7-3AD4287FA110}" dt="2021-08-16T16:34:37.620" v="9111" actId="1076"/>
          <ac:grpSpMkLst>
            <pc:docMk/>
            <pc:sldMk cId="3091680003" sldId="268"/>
            <ac:grpSpMk id="94" creationId="{26009771-2B4A-4D11-A87C-CCDB67216B65}"/>
          </ac:grpSpMkLst>
        </pc:grpChg>
        <pc:grpChg chg="add mod">
          <ac:chgData name="michael vn" userId="7b75a67b6873ef31" providerId="LiveId" clId="{549025A9-FFD4-42BE-ABC7-3AD4287FA110}" dt="2021-08-03T15:39:52.218" v="3200" actId="571"/>
          <ac:grpSpMkLst>
            <pc:docMk/>
            <pc:sldMk cId="3091680003" sldId="268"/>
            <ac:grpSpMk id="94" creationId="{DDEA7B6D-4ADE-42E3-B47C-CA83A1D4E2FD}"/>
          </ac:grpSpMkLst>
        </pc:grpChg>
        <pc:grpChg chg="add mod">
          <ac:chgData name="michael vn" userId="7b75a67b6873ef31" providerId="LiveId" clId="{549025A9-FFD4-42BE-ABC7-3AD4287FA110}" dt="2021-08-30T13:38:26.093" v="10603" actId="1076"/>
          <ac:grpSpMkLst>
            <pc:docMk/>
            <pc:sldMk cId="3091680003" sldId="268"/>
            <ac:grpSpMk id="97" creationId="{439AC8E7-25F5-4EA6-B8B7-68E9539975FE}"/>
          </ac:grpSpMkLst>
        </pc:grpChg>
        <pc:grpChg chg="add del mod">
          <ac:chgData name="michael vn" userId="7b75a67b6873ef31" providerId="LiveId" clId="{549025A9-FFD4-42BE-ABC7-3AD4287FA110}" dt="2021-08-12T14:49:32.683" v="4892" actId="478"/>
          <ac:grpSpMkLst>
            <pc:docMk/>
            <pc:sldMk cId="3091680003" sldId="268"/>
            <ac:grpSpMk id="97" creationId="{7C9F20ED-DC31-4754-BAF1-F0DB06F29681}"/>
          </ac:grpSpMkLst>
        </pc:grpChg>
        <pc:grpChg chg="add del mod">
          <ac:chgData name="michael vn" userId="7b75a67b6873ef31" providerId="LiveId" clId="{549025A9-FFD4-42BE-ABC7-3AD4287FA110}" dt="2021-08-03T15:40:22.748" v="3212" actId="165"/>
          <ac:grpSpMkLst>
            <pc:docMk/>
            <pc:sldMk cId="3091680003" sldId="268"/>
            <ac:grpSpMk id="98" creationId="{92E45427-C48D-4B36-BC61-54BCD46F9B14}"/>
          </ac:grpSpMkLst>
        </pc:grpChg>
        <pc:grpChg chg="add mod">
          <ac:chgData name="michael vn" userId="7b75a67b6873ef31" providerId="LiveId" clId="{549025A9-FFD4-42BE-ABC7-3AD4287FA110}" dt="2021-08-03T15:44:19.129" v="3291" actId="571"/>
          <ac:grpSpMkLst>
            <pc:docMk/>
            <pc:sldMk cId="3091680003" sldId="268"/>
            <ac:grpSpMk id="101" creationId="{C72570B6-2537-402F-B22D-C92623336F47}"/>
          </ac:grpSpMkLst>
        </pc:grpChg>
        <pc:grpChg chg="mod">
          <ac:chgData name="michael vn" userId="7b75a67b6873ef31" providerId="LiveId" clId="{549025A9-FFD4-42BE-ABC7-3AD4287FA110}" dt="2021-08-03T15:44:19.129" v="3291" actId="571"/>
          <ac:grpSpMkLst>
            <pc:docMk/>
            <pc:sldMk cId="3091680003" sldId="268"/>
            <ac:grpSpMk id="102" creationId="{0B7CB473-F9C6-4DA6-8ECB-EF4035B0B33C}"/>
          </ac:grpSpMkLst>
        </pc:grpChg>
        <pc:grpChg chg="add mod">
          <ac:chgData name="michael vn" userId="7b75a67b6873ef31" providerId="LiveId" clId="{549025A9-FFD4-42BE-ABC7-3AD4287FA110}" dt="2021-08-30T13:38:26.093" v="10603" actId="1076"/>
          <ac:grpSpMkLst>
            <pc:docMk/>
            <pc:sldMk cId="3091680003" sldId="268"/>
            <ac:grpSpMk id="103" creationId="{FF10315A-8759-4817-8792-C69E65C783CA}"/>
          </ac:grpSpMkLst>
        </pc:grpChg>
        <pc:grpChg chg="add del mod">
          <ac:chgData name="michael vn" userId="7b75a67b6873ef31" providerId="LiveId" clId="{549025A9-FFD4-42BE-ABC7-3AD4287FA110}" dt="2021-08-30T13:49:49.233" v="10681" actId="165"/>
          <ac:grpSpMkLst>
            <pc:docMk/>
            <pc:sldMk cId="3091680003" sldId="268"/>
            <ac:grpSpMk id="106" creationId="{7A3A1CCF-A0C4-45F7-9E1F-02B42EAFA660}"/>
          </ac:grpSpMkLst>
        </pc:grpChg>
        <pc:grpChg chg="add del mod">
          <ac:chgData name="michael vn" userId="7b75a67b6873ef31" providerId="LiveId" clId="{549025A9-FFD4-42BE-ABC7-3AD4287FA110}" dt="2021-08-16T16:34:10.144" v="9101"/>
          <ac:grpSpMkLst>
            <pc:docMk/>
            <pc:sldMk cId="3091680003" sldId="268"/>
            <ac:grpSpMk id="106" creationId="{EAE78C33-23BE-49B6-92F6-4FEA74F770E8}"/>
          </ac:grpSpMkLst>
        </pc:grpChg>
        <pc:grpChg chg="add mod">
          <ac:chgData name="michael vn" userId="7b75a67b6873ef31" providerId="LiveId" clId="{549025A9-FFD4-42BE-ABC7-3AD4287FA110}" dt="2021-08-03T15:44:19.129" v="3291" actId="571"/>
          <ac:grpSpMkLst>
            <pc:docMk/>
            <pc:sldMk cId="3091680003" sldId="268"/>
            <ac:grpSpMk id="107" creationId="{426B3DF5-3073-45BA-A6FE-6AFDA4401A9C}"/>
          </ac:grpSpMkLst>
        </pc:grpChg>
        <pc:grpChg chg="mod">
          <ac:chgData name="michael vn" userId="7b75a67b6873ef31" providerId="LiveId" clId="{549025A9-FFD4-42BE-ABC7-3AD4287FA110}" dt="2021-08-03T15:44:19.129" v="3291" actId="571"/>
          <ac:grpSpMkLst>
            <pc:docMk/>
            <pc:sldMk cId="3091680003" sldId="268"/>
            <ac:grpSpMk id="108" creationId="{17D78D2A-4553-489C-9362-0B0A53869DF5}"/>
          </ac:grpSpMkLst>
        </pc:grpChg>
        <pc:grpChg chg="add mod">
          <ac:chgData name="michael vn" userId="7b75a67b6873ef31" providerId="LiveId" clId="{549025A9-FFD4-42BE-ABC7-3AD4287FA110}" dt="2021-08-30T20:47:24.481" v="13093" actId="1076"/>
          <ac:grpSpMkLst>
            <pc:docMk/>
            <pc:sldMk cId="3091680003" sldId="268"/>
            <ac:grpSpMk id="111" creationId="{9732CAE0-7EDA-4F1F-A98C-945F4075B58E}"/>
          </ac:grpSpMkLst>
        </pc:grpChg>
        <pc:grpChg chg="add mod">
          <ac:chgData name="michael vn" userId="7b75a67b6873ef31" providerId="LiveId" clId="{549025A9-FFD4-42BE-ABC7-3AD4287FA110}" dt="2021-08-03T15:44:19.129" v="3291" actId="571"/>
          <ac:grpSpMkLst>
            <pc:docMk/>
            <pc:sldMk cId="3091680003" sldId="268"/>
            <ac:grpSpMk id="113" creationId="{67359C0F-8E51-4A66-8513-132A33F8ECCC}"/>
          </ac:grpSpMkLst>
        </pc:grpChg>
        <pc:grpChg chg="mod">
          <ac:chgData name="michael vn" userId="7b75a67b6873ef31" providerId="LiveId" clId="{549025A9-FFD4-42BE-ABC7-3AD4287FA110}" dt="2021-08-03T15:44:19.129" v="3291" actId="571"/>
          <ac:grpSpMkLst>
            <pc:docMk/>
            <pc:sldMk cId="3091680003" sldId="268"/>
            <ac:grpSpMk id="114" creationId="{6324AE01-2DB7-4C37-B057-9C225198EAF0}"/>
          </ac:grpSpMkLst>
        </pc:grpChg>
        <pc:grpChg chg="add mod">
          <ac:chgData name="michael vn" userId="7b75a67b6873ef31" providerId="LiveId" clId="{549025A9-FFD4-42BE-ABC7-3AD4287FA110}" dt="2021-08-03T15:44:19.129" v="3291" actId="571"/>
          <ac:grpSpMkLst>
            <pc:docMk/>
            <pc:sldMk cId="3091680003" sldId="268"/>
            <ac:grpSpMk id="119" creationId="{1FC69BB2-6DA6-4F4E-B621-A8D6B5FCCF28}"/>
          </ac:grpSpMkLst>
        </pc:grpChg>
        <pc:grpChg chg="mod">
          <ac:chgData name="michael vn" userId="7b75a67b6873ef31" providerId="LiveId" clId="{549025A9-FFD4-42BE-ABC7-3AD4287FA110}" dt="2021-08-03T15:44:19.129" v="3291" actId="571"/>
          <ac:grpSpMkLst>
            <pc:docMk/>
            <pc:sldMk cId="3091680003" sldId="268"/>
            <ac:grpSpMk id="120" creationId="{5F1A2F5E-9D38-49DB-A625-D46186526873}"/>
          </ac:grpSpMkLst>
        </pc:grpChg>
        <pc:grpChg chg="add mod">
          <ac:chgData name="michael vn" userId="7b75a67b6873ef31" providerId="LiveId" clId="{549025A9-FFD4-42BE-ABC7-3AD4287FA110}" dt="2021-08-03T15:44:19.129" v="3291" actId="571"/>
          <ac:grpSpMkLst>
            <pc:docMk/>
            <pc:sldMk cId="3091680003" sldId="268"/>
            <ac:grpSpMk id="125" creationId="{2BDE2EE1-B13D-4D13-8977-980C0067D5C2}"/>
          </ac:grpSpMkLst>
        </pc:grpChg>
        <pc:grpChg chg="mod">
          <ac:chgData name="michael vn" userId="7b75a67b6873ef31" providerId="LiveId" clId="{549025A9-FFD4-42BE-ABC7-3AD4287FA110}" dt="2021-08-03T15:44:19.129" v="3291" actId="571"/>
          <ac:grpSpMkLst>
            <pc:docMk/>
            <pc:sldMk cId="3091680003" sldId="268"/>
            <ac:grpSpMk id="126" creationId="{7B0E0F28-2594-43B3-9273-1000A1C4008A}"/>
          </ac:grpSpMkLst>
        </pc:grpChg>
        <pc:grpChg chg="add mod">
          <ac:chgData name="michael vn" userId="7b75a67b6873ef31" providerId="LiveId" clId="{549025A9-FFD4-42BE-ABC7-3AD4287FA110}" dt="2021-08-03T15:44:19.129" v="3291" actId="571"/>
          <ac:grpSpMkLst>
            <pc:docMk/>
            <pc:sldMk cId="3091680003" sldId="268"/>
            <ac:grpSpMk id="131" creationId="{FD145A07-FAA9-4F86-A237-8799BEF67B73}"/>
          </ac:grpSpMkLst>
        </pc:grpChg>
        <pc:grpChg chg="mod">
          <ac:chgData name="michael vn" userId="7b75a67b6873ef31" providerId="LiveId" clId="{549025A9-FFD4-42BE-ABC7-3AD4287FA110}" dt="2021-08-03T15:44:19.129" v="3291" actId="571"/>
          <ac:grpSpMkLst>
            <pc:docMk/>
            <pc:sldMk cId="3091680003" sldId="268"/>
            <ac:grpSpMk id="132" creationId="{1371CEBA-24C5-4FFD-8254-F5ED3BBBD20A}"/>
          </ac:grpSpMkLst>
        </pc:grpChg>
        <pc:grpChg chg="add mod">
          <ac:chgData name="michael vn" userId="7b75a67b6873ef31" providerId="LiveId" clId="{549025A9-FFD4-42BE-ABC7-3AD4287FA110}" dt="2021-08-03T15:44:19.129" v="3291" actId="571"/>
          <ac:grpSpMkLst>
            <pc:docMk/>
            <pc:sldMk cId="3091680003" sldId="268"/>
            <ac:grpSpMk id="137" creationId="{F57DDB43-AC83-4C93-9D5D-8B57BDE7343E}"/>
          </ac:grpSpMkLst>
        </pc:grpChg>
        <pc:grpChg chg="mod">
          <ac:chgData name="michael vn" userId="7b75a67b6873ef31" providerId="LiveId" clId="{549025A9-FFD4-42BE-ABC7-3AD4287FA110}" dt="2021-08-03T15:44:19.129" v="3291" actId="571"/>
          <ac:grpSpMkLst>
            <pc:docMk/>
            <pc:sldMk cId="3091680003" sldId="268"/>
            <ac:grpSpMk id="138" creationId="{C0FE795B-9160-477A-A22A-D29A05270F20}"/>
          </ac:grpSpMkLst>
        </pc:grpChg>
        <pc:grpChg chg="add mod">
          <ac:chgData name="michael vn" userId="7b75a67b6873ef31" providerId="LiveId" clId="{549025A9-FFD4-42BE-ABC7-3AD4287FA110}" dt="2021-08-03T16:31:39.829" v="3660" actId="164"/>
          <ac:grpSpMkLst>
            <pc:docMk/>
            <pc:sldMk cId="3091680003" sldId="268"/>
            <ac:grpSpMk id="145" creationId="{0EA972AC-3344-48FA-BBD4-318BCAB5DD56}"/>
          </ac:grpSpMkLst>
        </pc:grpChg>
        <pc:grpChg chg="add del mod">
          <ac:chgData name="michael vn" userId="7b75a67b6873ef31" providerId="LiveId" clId="{549025A9-FFD4-42BE-ABC7-3AD4287FA110}" dt="2021-08-03T16:17:36.709" v="3473" actId="478"/>
          <ac:grpSpMkLst>
            <pc:docMk/>
            <pc:sldMk cId="3091680003" sldId="268"/>
            <ac:grpSpMk id="148" creationId="{8F4D4FB4-5DE5-4C64-A395-F96409DBB102}"/>
          </ac:grpSpMkLst>
        </pc:grpChg>
        <pc:grpChg chg="add mod">
          <ac:chgData name="michael vn" userId="7b75a67b6873ef31" providerId="LiveId" clId="{549025A9-FFD4-42BE-ABC7-3AD4287FA110}" dt="2021-08-08T18:45:34.341" v="4148" actId="1076"/>
          <ac:grpSpMkLst>
            <pc:docMk/>
            <pc:sldMk cId="3091680003" sldId="268"/>
            <ac:grpSpMk id="152" creationId="{3B6B993E-D658-43CA-9A13-6770EA054A6B}"/>
          </ac:grpSpMkLst>
        </pc:grpChg>
        <pc:grpChg chg="add del mod">
          <ac:chgData name="michael vn" userId="7b75a67b6873ef31" providerId="LiveId" clId="{549025A9-FFD4-42BE-ABC7-3AD4287FA110}" dt="2021-08-03T16:31:01.406" v="3652" actId="478"/>
          <ac:grpSpMkLst>
            <pc:docMk/>
            <pc:sldMk cId="3091680003" sldId="268"/>
            <ac:grpSpMk id="155" creationId="{AC92C72A-3F07-4312-B648-74A716E5EFDD}"/>
          </ac:grpSpMkLst>
        </pc:grpChg>
        <pc:picChg chg="mod topLvl">
          <ac:chgData name="michael vn" userId="7b75a67b6873ef31" providerId="LiveId" clId="{549025A9-FFD4-42BE-ABC7-3AD4287FA110}" dt="2021-08-03T15:44:01.597" v="3286" actId="164"/>
          <ac:picMkLst>
            <pc:docMk/>
            <pc:sldMk cId="3091680003" sldId="268"/>
            <ac:picMk id="38" creationId="{7D1049ED-DA33-4950-BFD5-D7E403D2E502}"/>
          </ac:picMkLst>
        </pc:picChg>
        <pc:picChg chg="mod topLvl">
          <ac:chgData name="michael vn" userId="7b75a67b6873ef31" providerId="LiveId" clId="{549025A9-FFD4-42BE-ABC7-3AD4287FA110}" dt="2021-08-03T15:43:38.463" v="3276" actId="14861"/>
          <ac:picMkLst>
            <pc:docMk/>
            <pc:sldMk cId="3091680003" sldId="268"/>
            <ac:picMk id="41" creationId="{8A81C968-EF67-43E1-8DD3-0310F06870FF}"/>
          </ac:picMkLst>
        </pc:picChg>
        <pc:picChg chg="mod topLvl">
          <ac:chgData name="michael vn" userId="7b75a67b6873ef31" providerId="LiveId" clId="{549025A9-FFD4-42BE-ABC7-3AD4287FA110}" dt="2021-08-03T15:43:17.368" v="3270" actId="14861"/>
          <ac:picMkLst>
            <pc:docMk/>
            <pc:sldMk cId="3091680003" sldId="268"/>
            <ac:picMk id="44" creationId="{E8BF3331-B0D3-4ADD-98B3-4FC96D0AFC4D}"/>
          </ac:picMkLst>
        </pc:picChg>
        <pc:picChg chg="mod topLvl">
          <ac:chgData name="michael vn" userId="7b75a67b6873ef31" providerId="LiveId" clId="{549025A9-FFD4-42BE-ABC7-3AD4287FA110}" dt="2021-08-03T15:42:59.282" v="3262" actId="14861"/>
          <ac:picMkLst>
            <pc:docMk/>
            <pc:sldMk cId="3091680003" sldId="268"/>
            <ac:picMk id="50" creationId="{EC9E0A72-A6E7-4E86-9375-931EFA4F49B7}"/>
          </ac:picMkLst>
        </pc:picChg>
        <pc:picChg chg="mod topLvl">
          <ac:chgData name="michael vn" userId="7b75a67b6873ef31" providerId="LiveId" clId="{549025A9-FFD4-42BE-ABC7-3AD4287FA110}" dt="2021-08-03T15:43:10.862" v="3265" actId="14861"/>
          <ac:picMkLst>
            <pc:docMk/>
            <pc:sldMk cId="3091680003" sldId="268"/>
            <ac:picMk id="53" creationId="{EE113693-32B9-40C0-A62B-C2908F4CE031}"/>
          </ac:picMkLst>
        </pc:picChg>
        <pc:picChg chg="mod">
          <ac:chgData name="michael vn" userId="7b75a67b6873ef31" providerId="LiveId" clId="{549025A9-FFD4-42BE-ABC7-3AD4287FA110}" dt="2021-08-03T15:45:03.143" v="3294" actId="408"/>
          <ac:picMkLst>
            <pc:docMk/>
            <pc:sldMk cId="3091680003" sldId="268"/>
            <ac:picMk id="55" creationId="{51529268-F9AA-49C5-B270-3FDDB4C37C0F}"/>
          </ac:picMkLst>
        </pc:picChg>
        <pc:picChg chg="mod">
          <ac:chgData name="michael vn" userId="7b75a67b6873ef31" providerId="LiveId" clId="{549025A9-FFD4-42BE-ABC7-3AD4287FA110}" dt="2021-08-03T15:45:03.143" v="3294" actId="408"/>
          <ac:picMkLst>
            <pc:docMk/>
            <pc:sldMk cId="3091680003" sldId="268"/>
            <ac:picMk id="56" creationId="{9482C047-517C-4217-B823-F8D949403CAA}"/>
          </ac:picMkLst>
        </pc:picChg>
        <pc:picChg chg="mod">
          <ac:chgData name="michael vn" userId="7b75a67b6873ef31" providerId="LiveId" clId="{549025A9-FFD4-42BE-ABC7-3AD4287FA110}" dt="2021-08-03T15:45:03.143" v="3294" actId="408"/>
          <ac:picMkLst>
            <pc:docMk/>
            <pc:sldMk cId="3091680003" sldId="268"/>
            <ac:picMk id="57" creationId="{0BCFF218-3C76-4A1F-B99E-D2BBB19786FA}"/>
          </ac:picMkLst>
        </pc:picChg>
        <pc:picChg chg="mod">
          <ac:chgData name="michael vn" userId="7b75a67b6873ef31" providerId="LiveId" clId="{549025A9-FFD4-42BE-ABC7-3AD4287FA110}" dt="2021-08-03T15:45:03.143" v="3294" actId="408"/>
          <ac:picMkLst>
            <pc:docMk/>
            <pc:sldMk cId="3091680003" sldId="268"/>
            <ac:picMk id="60" creationId="{F95A4107-0821-4E79-8911-E9AD70782691}"/>
          </ac:picMkLst>
        </pc:picChg>
        <pc:picChg chg="mod">
          <ac:chgData name="michael vn" userId="7b75a67b6873ef31" providerId="LiveId" clId="{549025A9-FFD4-42BE-ABC7-3AD4287FA110}" dt="2021-08-03T15:45:03.143" v="3294" actId="408"/>
          <ac:picMkLst>
            <pc:docMk/>
            <pc:sldMk cId="3091680003" sldId="268"/>
            <ac:picMk id="61" creationId="{3058B586-62D1-4F01-9F7B-0B8C96C0EAC3}"/>
          </ac:picMkLst>
        </pc:picChg>
        <pc:picChg chg="add del mod">
          <ac:chgData name="michael vn" userId="7b75a67b6873ef31" providerId="LiveId" clId="{549025A9-FFD4-42BE-ABC7-3AD4287FA110}" dt="2021-08-03T15:11:41.391" v="2823" actId="27803"/>
          <ac:picMkLst>
            <pc:docMk/>
            <pc:sldMk cId="3091680003" sldId="268"/>
            <ac:picMk id="65" creationId="{9B23D9B9-2354-492E-9A26-118956363071}"/>
          </ac:picMkLst>
        </pc:picChg>
        <pc:picChg chg="mod topLvl">
          <ac:chgData name="michael vn" userId="7b75a67b6873ef31" providerId="LiveId" clId="{549025A9-FFD4-42BE-ABC7-3AD4287FA110}" dt="2021-08-03T15:43:57.876" v="3285" actId="164"/>
          <ac:picMkLst>
            <pc:docMk/>
            <pc:sldMk cId="3091680003" sldId="268"/>
            <ac:picMk id="100" creationId="{F9E6C59C-D6DB-4473-8A3C-CF7B7A8E9FE0}"/>
          </ac:picMkLst>
        </pc:picChg>
        <pc:picChg chg="mod">
          <ac:chgData name="michael vn" userId="7b75a67b6873ef31" providerId="LiveId" clId="{549025A9-FFD4-42BE-ABC7-3AD4287FA110}" dt="2021-08-03T15:44:19.129" v="3291" actId="571"/>
          <ac:picMkLst>
            <pc:docMk/>
            <pc:sldMk cId="3091680003" sldId="268"/>
            <ac:picMk id="103" creationId="{370225FF-5C05-4EEA-A868-53139F9DE33F}"/>
          </ac:picMkLst>
        </pc:picChg>
        <pc:picChg chg="mod">
          <ac:chgData name="michael vn" userId="7b75a67b6873ef31" providerId="LiveId" clId="{549025A9-FFD4-42BE-ABC7-3AD4287FA110}" dt="2021-08-03T15:44:19.129" v="3291" actId="571"/>
          <ac:picMkLst>
            <pc:docMk/>
            <pc:sldMk cId="3091680003" sldId="268"/>
            <ac:picMk id="109" creationId="{C9C2DD5D-9522-44CB-B12C-410801FAE140}"/>
          </ac:picMkLst>
        </pc:picChg>
        <pc:picChg chg="mod">
          <ac:chgData name="michael vn" userId="7b75a67b6873ef31" providerId="LiveId" clId="{549025A9-FFD4-42BE-ABC7-3AD4287FA110}" dt="2021-08-03T15:44:19.129" v="3291" actId="571"/>
          <ac:picMkLst>
            <pc:docMk/>
            <pc:sldMk cId="3091680003" sldId="268"/>
            <ac:picMk id="115" creationId="{0A536890-FE0D-4D31-9231-87D14A716D38}"/>
          </ac:picMkLst>
        </pc:picChg>
        <pc:picChg chg="mod">
          <ac:chgData name="michael vn" userId="7b75a67b6873ef31" providerId="LiveId" clId="{549025A9-FFD4-42BE-ABC7-3AD4287FA110}" dt="2021-08-03T15:44:19.129" v="3291" actId="571"/>
          <ac:picMkLst>
            <pc:docMk/>
            <pc:sldMk cId="3091680003" sldId="268"/>
            <ac:picMk id="121" creationId="{E014A827-4CBD-439E-9F80-2A799E91212A}"/>
          </ac:picMkLst>
        </pc:picChg>
        <pc:picChg chg="mod">
          <ac:chgData name="michael vn" userId="7b75a67b6873ef31" providerId="LiveId" clId="{549025A9-FFD4-42BE-ABC7-3AD4287FA110}" dt="2021-08-03T15:44:19.129" v="3291" actId="571"/>
          <ac:picMkLst>
            <pc:docMk/>
            <pc:sldMk cId="3091680003" sldId="268"/>
            <ac:picMk id="127" creationId="{086641FE-04C5-4F16-96EF-A2A3A08016AB}"/>
          </ac:picMkLst>
        </pc:picChg>
        <pc:picChg chg="mod">
          <ac:chgData name="michael vn" userId="7b75a67b6873ef31" providerId="LiveId" clId="{549025A9-FFD4-42BE-ABC7-3AD4287FA110}" dt="2021-08-03T15:44:19.129" v="3291" actId="571"/>
          <ac:picMkLst>
            <pc:docMk/>
            <pc:sldMk cId="3091680003" sldId="268"/>
            <ac:picMk id="139" creationId="{D6B4EC08-3E54-4FF8-9351-ECC6DB246805}"/>
          </ac:picMkLst>
        </pc:picChg>
        <pc:picChg chg="add mod">
          <ac:chgData name="michael vn" userId="7b75a67b6873ef31" providerId="LiveId" clId="{549025A9-FFD4-42BE-ABC7-3AD4287FA110}" dt="2021-08-03T15:44:50.256" v="3293"/>
          <ac:picMkLst>
            <pc:docMk/>
            <pc:sldMk cId="3091680003" sldId="268"/>
            <ac:picMk id="143" creationId="{56F264CE-45F1-45AD-A4EF-372EC5F0D6E4}"/>
          </ac:picMkLst>
        </pc:picChg>
      </pc:sldChg>
      <pc:sldChg chg="addSp delSp modSp add mod modTransition setBg">
        <pc:chgData name="michael vn" userId="7b75a67b6873ef31" providerId="LiveId" clId="{549025A9-FFD4-42BE-ABC7-3AD4287FA110}" dt="2021-08-12T15:09:58.543" v="4973" actId="478"/>
        <pc:sldMkLst>
          <pc:docMk/>
          <pc:sldMk cId="856590905" sldId="269"/>
        </pc:sldMkLst>
        <pc:spChg chg="mod">
          <ac:chgData name="michael vn" userId="7b75a67b6873ef31" providerId="LiveId" clId="{549025A9-FFD4-42BE-ABC7-3AD4287FA110}" dt="2021-08-03T16:22:42.235" v="3507" actId="1076"/>
          <ac:spMkLst>
            <pc:docMk/>
            <pc:sldMk cId="856590905" sldId="269"/>
            <ac:spMk id="74" creationId="{7B7687FC-9BE1-4C19-A4C0-2A57EF3A65F9}"/>
          </ac:spMkLst>
        </pc:spChg>
        <pc:spChg chg="mod">
          <ac:chgData name="michael vn" userId="7b75a67b6873ef31" providerId="LiveId" clId="{549025A9-FFD4-42BE-ABC7-3AD4287FA110}" dt="2021-08-03T16:43:34.452" v="3973" actId="207"/>
          <ac:spMkLst>
            <pc:docMk/>
            <pc:sldMk cId="856590905" sldId="269"/>
            <ac:spMk id="83" creationId="{8904E198-B992-4AA1-82B8-9D6247627E05}"/>
          </ac:spMkLst>
        </pc:spChg>
        <pc:spChg chg="mod">
          <ac:chgData name="michael vn" userId="7b75a67b6873ef31" providerId="LiveId" clId="{549025A9-FFD4-42BE-ABC7-3AD4287FA110}" dt="2021-08-12T15:08:54.760" v="4960"/>
          <ac:spMkLst>
            <pc:docMk/>
            <pc:sldMk cId="856590905" sldId="269"/>
            <ac:spMk id="95" creationId="{80003085-AF8E-40F4-B1B2-A13AC1ADDC3B}"/>
          </ac:spMkLst>
        </pc:spChg>
        <pc:spChg chg="mod">
          <ac:chgData name="michael vn" userId="7b75a67b6873ef31" providerId="LiveId" clId="{549025A9-FFD4-42BE-ABC7-3AD4287FA110}" dt="2021-08-12T15:08:54.760" v="4960"/>
          <ac:spMkLst>
            <pc:docMk/>
            <pc:sldMk cId="856590905" sldId="269"/>
            <ac:spMk id="97" creationId="{A25FF773-B3EB-47D7-9F5E-3ADE45FABB99}"/>
          </ac:spMkLst>
        </pc:spChg>
        <pc:spChg chg="mod">
          <ac:chgData name="michael vn" userId="7b75a67b6873ef31" providerId="LiveId" clId="{549025A9-FFD4-42BE-ABC7-3AD4287FA110}" dt="2021-08-12T15:08:54.760" v="4960"/>
          <ac:spMkLst>
            <pc:docMk/>
            <pc:sldMk cId="856590905" sldId="269"/>
            <ac:spMk id="104" creationId="{8988CCBC-BAAB-4593-AB2A-1D801B899C73}"/>
          </ac:spMkLst>
        </pc:spChg>
        <pc:spChg chg="mod">
          <ac:chgData name="michael vn" userId="7b75a67b6873ef31" providerId="LiveId" clId="{549025A9-FFD4-42BE-ABC7-3AD4287FA110}" dt="2021-08-12T15:08:54.760" v="4960"/>
          <ac:spMkLst>
            <pc:docMk/>
            <pc:sldMk cId="856590905" sldId="269"/>
            <ac:spMk id="105" creationId="{F4FB8DD3-77C3-47CD-A8A7-220ECABDD95B}"/>
          </ac:spMkLst>
        </pc:spChg>
        <pc:spChg chg="mod">
          <ac:chgData name="michael vn" userId="7b75a67b6873ef31" providerId="LiveId" clId="{549025A9-FFD4-42BE-ABC7-3AD4287FA110}" dt="2021-08-12T15:08:54.760" v="4960"/>
          <ac:spMkLst>
            <pc:docMk/>
            <pc:sldMk cId="856590905" sldId="269"/>
            <ac:spMk id="107" creationId="{C65F5149-CDF5-4F6C-8EF4-D685A45D7F18}"/>
          </ac:spMkLst>
        </pc:spChg>
        <pc:spChg chg="mod">
          <ac:chgData name="michael vn" userId="7b75a67b6873ef31" providerId="LiveId" clId="{549025A9-FFD4-42BE-ABC7-3AD4287FA110}" dt="2021-08-12T15:08:54.760" v="4960"/>
          <ac:spMkLst>
            <pc:docMk/>
            <pc:sldMk cId="856590905" sldId="269"/>
            <ac:spMk id="108" creationId="{2C67878C-A1EE-42B5-874F-6BBA84CE3D27}"/>
          </ac:spMkLst>
        </pc:spChg>
        <pc:grpChg chg="ord">
          <ac:chgData name="michael vn" userId="7b75a67b6873ef31" providerId="LiveId" clId="{549025A9-FFD4-42BE-ABC7-3AD4287FA110}" dt="2021-08-03T16:28:48.552" v="3632" actId="167"/>
          <ac:grpSpMkLst>
            <pc:docMk/>
            <pc:sldMk cId="856590905" sldId="269"/>
            <ac:grpSpMk id="36" creationId="{098AC06B-E215-4F7E-B7F9-8114D591DD6A}"/>
          </ac:grpSpMkLst>
        </pc:grpChg>
        <pc:grpChg chg="ord">
          <ac:chgData name="michael vn" userId="7b75a67b6873ef31" providerId="LiveId" clId="{549025A9-FFD4-42BE-ABC7-3AD4287FA110}" dt="2021-08-03T16:28:48.552" v="3632" actId="167"/>
          <ac:grpSpMkLst>
            <pc:docMk/>
            <pc:sldMk cId="856590905" sldId="269"/>
            <ac:grpSpMk id="50" creationId="{B7E4FC15-65CD-4BA2-BCEA-2BC067ABA2F6}"/>
          </ac:grpSpMkLst>
        </pc:grpChg>
        <pc:grpChg chg="ord">
          <ac:chgData name="michael vn" userId="7b75a67b6873ef31" providerId="LiveId" clId="{549025A9-FFD4-42BE-ABC7-3AD4287FA110}" dt="2021-08-03T16:28:48.552" v="3632" actId="167"/>
          <ac:grpSpMkLst>
            <pc:docMk/>
            <pc:sldMk cId="856590905" sldId="269"/>
            <ac:grpSpMk id="56" creationId="{97B2DE44-BB12-45D7-B4A1-AB3F021B1833}"/>
          </ac:grpSpMkLst>
        </pc:grpChg>
        <pc:grpChg chg="ord">
          <ac:chgData name="michael vn" userId="7b75a67b6873ef31" providerId="LiveId" clId="{549025A9-FFD4-42BE-ABC7-3AD4287FA110}" dt="2021-08-03T16:28:48.552" v="3632" actId="167"/>
          <ac:grpSpMkLst>
            <pc:docMk/>
            <pc:sldMk cId="856590905" sldId="269"/>
            <ac:grpSpMk id="62" creationId="{6226BDC4-2208-4A04-8866-02713B8913BC}"/>
          </ac:grpSpMkLst>
        </pc:grpChg>
        <pc:grpChg chg="ord">
          <ac:chgData name="michael vn" userId="7b75a67b6873ef31" providerId="LiveId" clId="{549025A9-FFD4-42BE-ABC7-3AD4287FA110}" dt="2021-08-03T16:28:48.552" v="3632" actId="167"/>
          <ac:grpSpMkLst>
            <pc:docMk/>
            <pc:sldMk cId="856590905" sldId="269"/>
            <ac:grpSpMk id="68" creationId="{176CE064-30B2-4957-814C-874F5954C205}"/>
          </ac:grpSpMkLst>
        </pc:grpChg>
        <pc:grpChg chg="add del mod">
          <ac:chgData name="michael vn" userId="7b75a67b6873ef31" providerId="LiveId" clId="{549025A9-FFD4-42BE-ABC7-3AD4287FA110}" dt="2021-08-12T15:09:58.543" v="4973" actId="478"/>
          <ac:grpSpMkLst>
            <pc:docMk/>
            <pc:sldMk cId="856590905" sldId="269"/>
            <ac:grpSpMk id="74" creationId="{1A0CEB61-759D-4F67-9005-7FF224AC2EBD}"/>
          </ac:grpSpMkLst>
        </pc:grpChg>
        <pc:grpChg chg="mod ord">
          <ac:chgData name="michael vn" userId="7b75a67b6873ef31" providerId="LiveId" clId="{549025A9-FFD4-42BE-ABC7-3AD4287FA110}" dt="2021-08-03T16:28:48.552" v="3632" actId="167"/>
          <ac:grpSpMkLst>
            <pc:docMk/>
            <pc:sldMk cId="856590905" sldId="269"/>
            <ac:grpSpMk id="81" creationId="{2F1CC0EB-FC33-408F-A796-B9DD57B8EF54}"/>
          </ac:grpSpMkLst>
        </pc:grpChg>
        <pc:grpChg chg="ord">
          <ac:chgData name="michael vn" userId="7b75a67b6873ef31" providerId="LiveId" clId="{549025A9-FFD4-42BE-ABC7-3AD4287FA110}" dt="2021-08-03T16:28:48.552" v="3632" actId="167"/>
          <ac:grpSpMkLst>
            <pc:docMk/>
            <pc:sldMk cId="856590905" sldId="269"/>
            <ac:grpSpMk id="87" creationId="{A143C969-87E3-4977-B398-0DC43859258A}"/>
          </ac:grpSpMkLst>
        </pc:grpChg>
        <pc:grpChg chg="add del mod">
          <ac:chgData name="michael vn" userId="7b75a67b6873ef31" providerId="LiveId" clId="{549025A9-FFD4-42BE-ABC7-3AD4287FA110}" dt="2021-08-12T15:09:58.543" v="4973" actId="478"/>
          <ac:grpSpMkLst>
            <pc:docMk/>
            <pc:sldMk cId="856590905" sldId="269"/>
            <ac:grpSpMk id="103" creationId="{230C77C5-78EF-4B2E-AD33-A57AAA03AA74}"/>
          </ac:grpSpMkLst>
        </pc:grpChg>
        <pc:grpChg chg="add del mod">
          <ac:chgData name="michael vn" userId="7b75a67b6873ef31" providerId="LiveId" clId="{549025A9-FFD4-42BE-ABC7-3AD4287FA110}" dt="2021-08-12T15:09:58.543" v="4973" actId="478"/>
          <ac:grpSpMkLst>
            <pc:docMk/>
            <pc:sldMk cId="856590905" sldId="269"/>
            <ac:grpSpMk id="106" creationId="{00B96790-B12D-4C8E-9CBB-E0286FD1AC6A}"/>
          </ac:grpSpMkLst>
        </pc:grpChg>
        <pc:picChg chg="mod">
          <ac:chgData name="michael vn" userId="7b75a67b6873ef31" providerId="LiveId" clId="{549025A9-FFD4-42BE-ABC7-3AD4287FA110}" dt="2021-08-03T16:43:54.503" v="3977" actId="207"/>
          <ac:picMkLst>
            <pc:docMk/>
            <pc:sldMk cId="856590905" sldId="269"/>
            <ac:picMk id="58" creationId="{1566185D-A1B5-49A3-994B-14399B4E6E8C}"/>
          </ac:picMkLst>
        </pc:picChg>
        <pc:picChg chg="mod">
          <ac:chgData name="michael vn" userId="7b75a67b6873ef31" providerId="LiveId" clId="{549025A9-FFD4-42BE-ABC7-3AD4287FA110}" dt="2021-08-03T16:43:54.793" v="3978" actId="207"/>
          <ac:picMkLst>
            <pc:docMk/>
            <pc:sldMk cId="856590905" sldId="269"/>
            <ac:picMk id="64" creationId="{9CBD92B1-0797-4C37-BE43-AFA97965094F}"/>
          </ac:picMkLst>
        </pc:picChg>
        <pc:picChg chg="mod">
          <ac:chgData name="michael vn" userId="7b75a67b6873ef31" providerId="LiveId" clId="{549025A9-FFD4-42BE-ABC7-3AD4287FA110}" dt="2021-08-03T16:43:55.092" v="3979" actId="207"/>
          <ac:picMkLst>
            <pc:docMk/>
            <pc:sldMk cId="856590905" sldId="269"/>
            <ac:picMk id="70" creationId="{E7465D3F-F9B1-4E8A-8E26-C81BB715BCC8}"/>
          </ac:picMkLst>
        </pc:picChg>
        <pc:picChg chg="mod">
          <ac:chgData name="michael vn" userId="7b75a67b6873ef31" providerId="LiveId" clId="{549025A9-FFD4-42BE-ABC7-3AD4287FA110}" dt="2021-08-03T16:25:42.891" v="3549" actId="465"/>
          <ac:picMkLst>
            <pc:docMk/>
            <pc:sldMk cId="856590905" sldId="269"/>
            <ac:picMk id="75" creationId="{5F5FAC97-F8DE-4C45-9601-F4058FAB0741}"/>
          </ac:picMkLst>
        </pc:picChg>
        <pc:picChg chg="mod">
          <ac:chgData name="michael vn" userId="7b75a67b6873ef31" providerId="LiveId" clId="{549025A9-FFD4-42BE-ABC7-3AD4287FA110}" dt="2021-08-03T16:25:42.891" v="3549" actId="465"/>
          <ac:picMkLst>
            <pc:docMk/>
            <pc:sldMk cId="856590905" sldId="269"/>
            <ac:picMk id="76" creationId="{397C7C2B-D55C-47D9-B722-92CEA5E0651E}"/>
          </ac:picMkLst>
        </pc:picChg>
        <pc:picChg chg="mod">
          <ac:chgData name="michael vn" userId="7b75a67b6873ef31" providerId="LiveId" clId="{549025A9-FFD4-42BE-ABC7-3AD4287FA110}" dt="2021-08-03T16:25:52.953" v="3550" actId="1076"/>
          <ac:picMkLst>
            <pc:docMk/>
            <pc:sldMk cId="856590905" sldId="269"/>
            <ac:picMk id="78" creationId="{73521045-C2B2-4B75-8A20-66A0CE7DFFDD}"/>
          </ac:picMkLst>
        </pc:picChg>
        <pc:picChg chg="mod">
          <ac:chgData name="michael vn" userId="7b75a67b6873ef31" providerId="LiveId" clId="{549025A9-FFD4-42BE-ABC7-3AD4287FA110}" dt="2021-08-03T16:25:42.891" v="3549" actId="465"/>
          <ac:picMkLst>
            <pc:docMk/>
            <pc:sldMk cId="856590905" sldId="269"/>
            <ac:picMk id="79" creationId="{497ADFEB-FA1E-436F-BFE3-575A8794DA57}"/>
          </ac:picMkLst>
        </pc:picChg>
        <pc:picChg chg="mod">
          <ac:chgData name="michael vn" userId="7b75a67b6873ef31" providerId="LiveId" clId="{549025A9-FFD4-42BE-ABC7-3AD4287FA110}" dt="2021-08-03T16:25:42.891" v="3549" actId="465"/>
          <ac:picMkLst>
            <pc:docMk/>
            <pc:sldMk cId="856590905" sldId="269"/>
            <ac:picMk id="93" creationId="{5AC88574-6878-4F21-8215-D9F4B64DB181}"/>
          </ac:picMkLst>
        </pc:picChg>
      </pc:sldChg>
      <pc:sldChg chg="add del">
        <pc:chgData name="michael vn" userId="7b75a67b6873ef31" providerId="LiveId" clId="{549025A9-FFD4-42BE-ABC7-3AD4287FA110}" dt="2021-08-03T15:38:57.419" v="3189" actId="2890"/>
        <pc:sldMkLst>
          <pc:docMk/>
          <pc:sldMk cId="4232172919" sldId="269"/>
        </pc:sldMkLst>
      </pc:sldChg>
      <pc:sldChg chg="addSp delSp modSp mod setBg delAnim modAnim">
        <pc:chgData name="michael vn" userId="7b75a67b6873ef31" providerId="LiveId" clId="{549025A9-FFD4-42BE-ABC7-3AD4287FA110}" dt="2021-08-30T22:17:13.471" v="14590" actId="1076"/>
        <pc:sldMkLst>
          <pc:docMk/>
          <pc:sldMk cId="3209061801" sldId="270"/>
        </pc:sldMkLst>
        <pc:spChg chg="add del mod ord topLvl">
          <ac:chgData name="michael vn" userId="7b75a67b6873ef31" providerId="LiveId" clId="{549025A9-FFD4-42BE-ABC7-3AD4287FA110}" dt="2021-08-30T21:46:22.683" v="13679" actId="478"/>
          <ac:spMkLst>
            <pc:docMk/>
            <pc:sldMk cId="3209061801" sldId="270"/>
            <ac:spMk id="2" creationId="{43202D4F-FEB5-4D26-A492-3FB0F98B8012}"/>
          </ac:spMkLst>
        </pc:spChg>
        <pc:spChg chg="add del mod topLvl">
          <ac:chgData name="michael vn" userId="7b75a67b6873ef31" providerId="LiveId" clId="{549025A9-FFD4-42BE-ABC7-3AD4287FA110}" dt="2021-08-30T21:46:22.683" v="13679" actId="478"/>
          <ac:spMkLst>
            <pc:docMk/>
            <pc:sldMk cId="3209061801" sldId="270"/>
            <ac:spMk id="3" creationId="{9CFC7FE0-B8D4-4FCA-AA49-00485208CB0A}"/>
          </ac:spMkLst>
        </pc:spChg>
        <pc:spChg chg="add del mod">
          <ac:chgData name="michael vn" userId="7b75a67b6873ef31" providerId="LiveId" clId="{549025A9-FFD4-42BE-ABC7-3AD4287FA110}" dt="2021-08-16T20:21:57.778" v="9739"/>
          <ac:spMkLst>
            <pc:docMk/>
            <pc:sldMk cId="3209061801" sldId="270"/>
            <ac:spMk id="4" creationId="{C580D7C5-2CE6-4B07-A930-335DB56E4C5C}"/>
          </ac:spMkLst>
        </pc:spChg>
        <pc:spChg chg="add del mod">
          <ac:chgData name="michael vn" userId="7b75a67b6873ef31" providerId="LiveId" clId="{549025A9-FFD4-42BE-ABC7-3AD4287FA110}" dt="2021-08-16T20:21:52.227" v="9738" actId="478"/>
          <ac:spMkLst>
            <pc:docMk/>
            <pc:sldMk cId="3209061801" sldId="270"/>
            <ac:spMk id="5" creationId="{891933D4-46BB-414C-908E-F8B67B7EFDD4}"/>
          </ac:spMkLst>
        </pc:spChg>
        <pc:spChg chg="add del mod topLvl">
          <ac:chgData name="michael vn" userId="7b75a67b6873ef31" providerId="LiveId" clId="{549025A9-FFD4-42BE-ABC7-3AD4287FA110}" dt="2021-08-30T21:46:22.683" v="13679" actId="478"/>
          <ac:spMkLst>
            <pc:docMk/>
            <pc:sldMk cId="3209061801" sldId="270"/>
            <ac:spMk id="61" creationId="{FD1F7760-CAA0-45D3-A3A6-BAB22E309176}"/>
          </ac:spMkLst>
        </pc:spChg>
        <pc:spChg chg="add del mod topLvl">
          <ac:chgData name="michael vn" userId="7b75a67b6873ef31" providerId="LiveId" clId="{549025A9-FFD4-42BE-ABC7-3AD4287FA110}" dt="2021-08-30T21:46:22.683" v="13679" actId="478"/>
          <ac:spMkLst>
            <pc:docMk/>
            <pc:sldMk cId="3209061801" sldId="270"/>
            <ac:spMk id="62" creationId="{94E272CC-0FC0-4FFF-985C-5FE1D0FC6F82}"/>
          </ac:spMkLst>
        </pc:spChg>
        <pc:spChg chg="add del mod">
          <ac:chgData name="michael vn" userId="7b75a67b6873ef31" providerId="LiveId" clId="{549025A9-FFD4-42BE-ABC7-3AD4287FA110}" dt="2021-08-16T20:17:59.919" v="9672" actId="478"/>
          <ac:spMkLst>
            <pc:docMk/>
            <pc:sldMk cId="3209061801" sldId="270"/>
            <ac:spMk id="63" creationId="{815000A5-A900-4BAA-8C7A-A7B56DCE0053}"/>
          </ac:spMkLst>
        </pc:spChg>
        <pc:spChg chg="add del mod topLvl">
          <ac:chgData name="michael vn" userId="7b75a67b6873ef31" providerId="LiveId" clId="{549025A9-FFD4-42BE-ABC7-3AD4287FA110}" dt="2021-08-30T21:46:22.683" v="13679" actId="478"/>
          <ac:spMkLst>
            <pc:docMk/>
            <pc:sldMk cId="3209061801" sldId="270"/>
            <ac:spMk id="64" creationId="{98DDB39F-14F5-4589-9066-9F6F50D652B3}"/>
          </ac:spMkLst>
        </pc:spChg>
        <pc:spChg chg="add del mod">
          <ac:chgData name="michael vn" userId="7b75a67b6873ef31" providerId="LiveId" clId="{549025A9-FFD4-42BE-ABC7-3AD4287FA110}" dt="2021-08-16T20:17:58.386" v="9671"/>
          <ac:spMkLst>
            <pc:docMk/>
            <pc:sldMk cId="3209061801" sldId="270"/>
            <ac:spMk id="65" creationId="{6463036F-A866-41CB-B7DE-45A7D61D55F7}"/>
          </ac:spMkLst>
        </pc:spChg>
        <pc:spChg chg="add del mod">
          <ac:chgData name="michael vn" userId="7b75a67b6873ef31" providerId="LiveId" clId="{549025A9-FFD4-42BE-ABC7-3AD4287FA110}" dt="2021-08-16T20:18:20.126" v="9681" actId="478"/>
          <ac:spMkLst>
            <pc:docMk/>
            <pc:sldMk cId="3209061801" sldId="270"/>
            <ac:spMk id="66" creationId="{8B751D29-AAFE-4242-8FA2-969172497F7A}"/>
          </ac:spMkLst>
        </pc:spChg>
        <pc:spChg chg="add del mod">
          <ac:chgData name="michael vn" userId="7b75a67b6873ef31" providerId="LiveId" clId="{549025A9-FFD4-42BE-ABC7-3AD4287FA110}" dt="2021-08-16T20:18:19.432" v="9679" actId="478"/>
          <ac:spMkLst>
            <pc:docMk/>
            <pc:sldMk cId="3209061801" sldId="270"/>
            <ac:spMk id="67" creationId="{0BDED3CF-5AF1-4E6E-86F8-80225E65FCDF}"/>
          </ac:spMkLst>
        </pc:spChg>
        <pc:spChg chg="add del mod">
          <ac:chgData name="michael vn" userId="7b75a67b6873ef31" providerId="LiveId" clId="{549025A9-FFD4-42BE-ABC7-3AD4287FA110}" dt="2021-08-16T20:18:17.266" v="9677" actId="478"/>
          <ac:spMkLst>
            <pc:docMk/>
            <pc:sldMk cId="3209061801" sldId="270"/>
            <ac:spMk id="68" creationId="{31DA3005-2481-442F-97B1-C87B77967BEC}"/>
          </ac:spMkLst>
        </pc:spChg>
        <pc:spChg chg="add mod">
          <ac:chgData name="michael vn" userId="7b75a67b6873ef31" providerId="LiveId" clId="{549025A9-FFD4-42BE-ABC7-3AD4287FA110}" dt="2021-08-16T20:18:24.468" v="9685" actId="571"/>
          <ac:spMkLst>
            <pc:docMk/>
            <pc:sldMk cId="3209061801" sldId="270"/>
            <ac:spMk id="69" creationId="{03D3B8F9-FA7A-4C90-B0F4-FD8393EBE0DA}"/>
          </ac:spMkLst>
        </pc:spChg>
        <pc:spChg chg="add mod">
          <ac:chgData name="michael vn" userId="7b75a67b6873ef31" providerId="LiveId" clId="{549025A9-FFD4-42BE-ABC7-3AD4287FA110}" dt="2021-08-16T20:18:24.468" v="9685" actId="571"/>
          <ac:spMkLst>
            <pc:docMk/>
            <pc:sldMk cId="3209061801" sldId="270"/>
            <ac:spMk id="70" creationId="{5A1BB4D9-5661-425C-A933-B69E0B577A69}"/>
          </ac:spMkLst>
        </pc:spChg>
        <pc:spChg chg="add mod">
          <ac:chgData name="michael vn" userId="7b75a67b6873ef31" providerId="LiveId" clId="{549025A9-FFD4-42BE-ABC7-3AD4287FA110}" dt="2021-08-16T20:18:24.468" v="9685" actId="571"/>
          <ac:spMkLst>
            <pc:docMk/>
            <pc:sldMk cId="3209061801" sldId="270"/>
            <ac:spMk id="71" creationId="{7DC9CB00-2D76-4E6E-9A44-E15787DE06D4}"/>
          </ac:spMkLst>
        </pc:spChg>
        <pc:spChg chg="add del mod topLvl">
          <ac:chgData name="michael vn" userId="7b75a67b6873ef31" providerId="LiveId" clId="{549025A9-FFD4-42BE-ABC7-3AD4287FA110}" dt="2021-08-30T21:46:22.683" v="13679" actId="478"/>
          <ac:spMkLst>
            <pc:docMk/>
            <pc:sldMk cId="3209061801" sldId="270"/>
            <ac:spMk id="72" creationId="{30AE6DE9-5F39-4383-9ED5-FA0EFD430275}"/>
          </ac:spMkLst>
        </pc:spChg>
        <pc:spChg chg="add del mod topLvl">
          <ac:chgData name="michael vn" userId="7b75a67b6873ef31" providerId="LiveId" clId="{549025A9-FFD4-42BE-ABC7-3AD4287FA110}" dt="2021-08-30T21:46:22.683" v="13679" actId="478"/>
          <ac:spMkLst>
            <pc:docMk/>
            <pc:sldMk cId="3209061801" sldId="270"/>
            <ac:spMk id="73" creationId="{0978296B-7273-4B8E-809B-111E7778E273}"/>
          </ac:spMkLst>
        </pc:spChg>
        <pc:spChg chg="add del mod">
          <ac:chgData name="michael vn" userId="7b75a67b6873ef31" providerId="LiveId" clId="{549025A9-FFD4-42BE-ABC7-3AD4287FA110}" dt="2021-08-16T20:19:54.449" v="9715" actId="478"/>
          <ac:spMkLst>
            <pc:docMk/>
            <pc:sldMk cId="3209061801" sldId="270"/>
            <ac:spMk id="74" creationId="{C8FA497C-1B0A-4FA9-B878-8BCAFE750824}"/>
          </ac:spMkLst>
        </pc:spChg>
        <pc:spChg chg="add del mod topLvl">
          <ac:chgData name="michael vn" userId="7b75a67b6873ef31" providerId="LiveId" clId="{549025A9-FFD4-42BE-ABC7-3AD4287FA110}" dt="2021-08-30T21:46:22.683" v="13679" actId="478"/>
          <ac:spMkLst>
            <pc:docMk/>
            <pc:sldMk cId="3209061801" sldId="270"/>
            <ac:spMk id="75" creationId="{897604BE-6EAB-47AB-8D13-DD1450D2F5C1}"/>
          </ac:spMkLst>
        </pc:spChg>
        <pc:spChg chg="add del mod">
          <ac:chgData name="michael vn" userId="7b75a67b6873ef31" providerId="LiveId" clId="{549025A9-FFD4-42BE-ABC7-3AD4287FA110}" dt="2021-08-16T20:21:57.778" v="9739"/>
          <ac:spMkLst>
            <pc:docMk/>
            <pc:sldMk cId="3209061801" sldId="270"/>
            <ac:spMk id="76" creationId="{7792B027-2926-4F9D-BA28-D8B5AFB7FD06}"/>
          </ac:spMkLst>
        </pc:spChg>
        <pc:spChg chg="add mod">
          <ac:chgData name="michael vn" userId="7b75a67b6873ef31" providerId="LiveId" clId="{549025A9-FFD4-42BE-ABC7-3AD4287FA110}" dt="2021-08-30T21:45:53.011" v="13678" actId="20577"/>
          <ac:spMkLst>
            <pc:docMk/>
            <pc:sldMk cId="3209061801" sldId="270"/>
            <ac:spMk id="123" creationId="{048A1E43-0344-4CA1-9CE2-AD5FCCCB5516}"/>
          </ac:spMkLst>
        </pc:spChg>
        <pc:spChg chg="add del mod">
          <ac:chgData name="michael vn" userId="7b75a67b6873ef31" providerId="LiveId" clId="{549025A9-FFD4-42BE-ABC7-3AD4287FA110}" dt="2021-08-16T20:22:02.046" v="9740"/>
          <ac:spMkLst>
            <pc:docMk/>
            <pc:sldMk cId="3209061801" sldId="270"/>
            <ac:spMk id="123" creationId="{378AB741-343E-4BB7-A1B7-08450A5DACD6}"/>
          </ac:spMkLst>
        </pc:spChg>
        <pc:spChg chg="add del mod">
          <ac:chgData name="michael vn" userId="7b75a67b6873ef31" providerId="LiveId" clId="{549025A9-FFD4-42BE-ABC7-3AD4287FA110}" dt="2021-08-16T20:24:26.926" v="9797"/>
          <ac:spMkLst>
            <pc:docMk/>
            <pc:sldMk cId="3209061801" sldId="270"/>
            <ac:spMk id="124" creationId="{71541C1F-B58A-4397-B529-CE1C4CD46321}"/>
          </ac:spMkLst>
        </pc:spChg>
        <pc:spChg chg="add del mod">
          <ac:chgData name="michael vn" userId="7b75a67b6873ef31" providerId="LiveId" clId="{549025A9-FFD4-42BE-ABC7-3AD4287FA110}" dt="2021-08-16T20:24:26.926" v="9797"/>
          <ac:spMkLst>
            <pc:docMk/>
            <pc:sldMk cId="3209061801" sldId="270"/>
            <ac:spMk id="125" creationId="{970317D7-E488-4F5E-BF11-54A8BB371510}"/>
          </ac:spMkLst>
        </pc:spChg>
        <pc:spChg chg="add del mod">
          <ac:chgData name="michael vn" userId="7b75a67b6873ef31" providerId="LiveId" clId="{549025A9-FFD4-42BE-ABC7-3AD4287FA110}" dt="2021-08-16T20:24:30.251" v="9798"/>
          <ac:spMkLst>
            <pc:docMk/>
            <pc:sldMk cId="3209061801" sldId="270"/>
            <ac:spMk id="126" creationId="{22C5F340-D94D-4F00-84A0-CC16CCE401B5}"/>
          </ac:spMkLst>
        </pc:spChg>
        <pc:spChg chg="del mod">
          <ac:chgData name="michael vn" userId="7b75a67b6873ef31" providerId="LiveId" clId="{549025A9-FFD4-42BE-ABC7-3AD4287FA110}" dt="2021-08-16T20:22:02.046" v="9740"/>
          <ac:spMkLst>
            <pc:docMk/>
            <pc:sldMk cId="3209061801" sldId="270"/>
            <ac:spMk id="127" creationId="{1F4393C2-99F2-4928-9D84-83B99D727FF7}"/>
          </ac:spMkLst>
        </pc:spChg>
        <pc:spChg chg="del mod topLvl">
          <ac:chgData name="michael vn" userId="7b75a67b6873ef31" providerId="LiveId" clId="{549025A9-FFD4-42BE-ABC7-3AD4287FA110}" dt="2021-08-30T21:46:22.683" v="13679" actId="478"/>
          <ac:spMkLst>
            <pc:docMk/>
            <pc:sldMk cId="3209061801" sldId="270"/>
            <ac:spMk id="128" creationId="{1D47A947-C492-40B7-8A7F-01C3F9274FA2}"/>
          </ac:spMkLst>
        </pc:spChg>
        <pc:spChg chg="mod">
          <ac:chgData name="michael vn" userId="7b75a67b6873ef31" providerId="LiveId" clId="{549025A9-FFD4-42BE-ABC7-3AD4287FA110}" dt="2021-08-16T20:24:06.970" v="9793"/>
          <ac:spMkLst>
            <pc:docMk/>
            <pc:sldMk cId="3209061801" sldId="270"/>
            <ac:spMk id="129" creationId="{80F13558-5716-48AF-9FBC-A42CBA16B9B0}"/>
          </ac:spMkLst>
        </pc:spChg>
        <pc:spChg chg="add del mod">
          <ac:chgData name="michael vn" userId="7b75a67b6873ef31" providerId="LiveId" clId="{549025A9-FFD4-42BE-ABC7-3AD4287FA110}" dt="2021-08-16T20:26:44.242" v="9849"/>
          <ac:spMkLst>
            <pc:docMk/>
            <pc:sldMk cId="3209061801" sldId="270"/>
            <ac:spMk id="130" creationId="{C9128778-BAB2-464E-9929-8F5447600CB6}"/>
          </ac:spMkLst>
        </pc:spChg>
        <pc:spChg chg="add del mod">
          <ac:chgData name="michael vn" userId="7b75a67b6873ef31" providerId="LiveId" clId="{549025A9-FFD4-42BE-ABC7-3AD4287FA110}" dt="2021-08-16T20:27:35.802" v="9862"/>
          <ac:spMkLst>
            <pc:docMk/>
            <pc:sldMk cId="3209061801" sldId="270"/>
            <ac:spMk id="131" creationId="{3C4D31D8-80A0-4F77-82A6-DA6509828607}"/>
          </ac:spMkLst>
        </pc:spChg>
        <pc:spChg chg="add del mod">
          <ac:chgData name="michael vn" userId="7b75a67b6873ef31" providerId="LiveId" clId="{549025A9-FFD4-42BE-ABC7-3AD4287FA110}" dt="2021-08-16T20:26:44.242" v="9849"/>
          <ac:spMkLst>
            <pc:docMk/>
            <pc:sldMk cId="3209061801" sldId="270"/>
            <ac:spMk id="132" creationId="{8C405069-772B-465E-BBC6-B8378882732D}"/>
          </ac:spMkLst>
        </pc:spChg>
        <pc:spChg chg="del mod">
          <ac:chgData name="michael vn" userId="7b75a67b6873ef31" providerId="LiveId" clId="{549025A9-FFD4-42BE-ABC7-3AD4287FA110}" dt="2021-08-16T20:24:30.251" v="9798"/>
          <ac:spMkLst>
            <pc:docMk/>
            <pc:sldMk cId="3209061801" sldId="270"/>
            <ac:spMk id="133" creationId="{F79CE8EC-1A04-468E-A95D-20C55F2462E7}"/>
          </ac:spMkLst>
        </pc:spChg>
        <pc:spChg chg="del mod topLvl">
          <ac:chgData name="michael vn" userId="7b75a67b6873ef31" providerId="LiveId" clId="{549025A9-FFD4-42BE-ABC7-3AD4287FA110}" dt="2021-08-30T21:46:22.683" v="13679" actId="478"/>
          <ac:spMkLst>
            <pc:docMk/>
            <pc:sldMk cId="3209061801" sldId="270"/>
            <ac:spMk id="134" creationId="{E272CF03-6539-4277-8F3E-06F12F8A6231}"/>
          </ac:spMkLst>
        </pc:spChg>
        <pc:spChg chg="add del mod">
          <ac:chgData name="michael vn" userId="7b75a67b6873ef31" providerId="LiveId" clId="{549025A9-FFD4-42BE-ABC7-3AD4287FA110}" dt="2021-08-16T20:25:52.279" v="9833"/>
          <ac:spMkLst>
            <pc:docMk/>
            <pc:sldMk cId="3209061801" sldId="270"/>
            <ac:spMk id="135" creationId="{8FED8EE9-E544-4A09-A8B0-D12BE4C0AE67}"/>
          </ac:spMkLst>
        </pc:spChg>
        <pc:spChg chg="add del mod">
          <ac:chgData name="michael vn" userId="7b75a67b6873ef31" providerId="LiveId" clId="{549025A9-FFD4-42BE-ABC7-3AD4287FA110}" dt="2021-08-16T20:25:52.279" v="9833"/>
          <ac:spMkLst>
            <pc:docMk/>
            <pc:sldMk cId="3209061801" sldId="270"/>
            <ac:spMk id="136" creationId="{0BF0D4FE-69F0-441A-9C10-53E8B32415D1}"/>
          </ac:spMkLst>
        </pc:spChg>
        <pc:spChg chg="add del mod">
          <ac:chgData name="michael vn" userId="7b75a67b6873ef31" providerId="LiveId" clId="{549025A9-FFD4-42BE-ABC7-3AD4287FA110}" dt="2021-08-16T20:25:55.318" v="9834"/>
          <ac:spMkLst>
            <pc:docMk/>
            <pc:sldMk cId="3209061801" sldId="270"/>
            <ac:spMk id="137" creationId="{6A673395-2C89-419D-A12E-0440DD73E046}"/>
          </ac:spMkLst>
        </pc:spChg>
        <pc:spChg chg="del mod">
          <ac:chgData name="michael vn" userId="7b75a67b6873ef31" providerId="LiveId" clId="{549025A9-FFD4-42BE-ABC7-3AD4287FA110}" dt="2021-08-16T20:25:55.318" v="9834"/>
          <ac:spMkLst>
            <pc:docMk/>
            <pc:sldMk cId="3209061801" sldId="270"/>
            <ac:spMk id="138" creationId="{1BD91997-2971-4D07-9701-92D883585CE2}"/>
          </ac:spMkLst>
        </pc:spChg>
        <pc:spChg chg="del mod topLvl">
          <ac:chgData name="michael vn" userId="7b75a67b6873ef31" providerId="LiveId" clId="{549025A9-FFD4-42BE-ABC7-3AD4287FA110}" dt="2021-08-30T21:46:22.683" v="13679" actId="478"/>
          <ac:spMkLst>
            <pc:docMk/>
            <pc:sldMk cId="3209061801" sldId="270"/>
            <ac:spMk id="139" creationId="{CAA1BA58-758D-4B3F-BC57-256F70A274E2}"/>
          </ac:spMkLst>
        </pc:spChg>
        <pc:spChg chg="add del mod">
          <ac:chgData name="michael vn" userId="7b75a67b6873ef31" providerId="LiveId" clId="{549025A9-FFD4-42BE-ABC7-3AD4287FA110}" dt="2021-08-16T20:27:35.802" v="9862"/>
          <ac:spMkLst>
            <pc:docMk/>
            <pc:sldMk cId="3209061801" sldId="270"/>
            <ac:spMk id="140" creationId="{77F4EC97-7CCF-433E-8F53-69B0A537BBE3}"/>
          </ac:spMkLst>
        </pc:spChg>
        <pc:spChg chg="mod">
          <ac:chgData name="michael vn" userId="7b75a67b6873ef31" providerId="LiveId" clId="{549025A9-FFD4-42BE-ABC7-3AD4287FA110}" dt="2021-08-16T20:27:01.346" v="9853"/>
          <ac:spMkLst>
            <pc:docMk/>
            <pc:sldMk cId="3209061801" sldId="270"/>
            <ac:spMk id="141" creationId="{FED8F103-272C-4C19-9E71-59532FD7A33A}"/>
          </ac:spMkLst>
        </pc:spChg>
        <pc:spChg chg="del mod topLvl">
          <ac:chgData name="michael vn" userId="7b75a67b6873ef31" providerId="LiveId" clId="{549025A9-FFD4-42BE-ABC7-3AD4287FA110}" dt="2021-08-30T21:46:22.683" v="13679" actId="478"/>
          <ac:spMkLst>
            <pc:docMk/>
            <pc:sldMk cId="3209061801" sldId="270"/>
            <ac:spMk id="142" creationId="{ECC5D460-DCC2-4035-9E9C-9C7755D3D15C}"/>
          </ac:spMkLst>
        </pc:spChg>
        <pc:spChg chg="add del mod">
          <ac:chgData name="michael vn" userId="7b75a67b6873ef31" providerId="LiveId" clId="{549025A9-FFD4-42BE-ABC7-3AD4287FA110}" dt="2021-08-16T20:27:32.514" v="9860"/>
          <ac:spMkLst>
            <pc:docMk/>
            <pc:sldMk cId="3209061801" sldId="270"/>
            <ac:spMk id="143" creationId="{84FF068F-6D35-46E1-9F0A-2F33B2061A81}"/>
          </ac:spMkLst>
        </pc:spChg>
        <pc:spChg chg="add del mod">
          <ac:chgData name="michael vn" userId="7b75a67b6873ef31" providerId="LiveId" clId="{549025A9-FFD4-42BE-ABC7-3AD4287FA110}" dt="2021-08-16T20:27:32.514" v="9860"/>
          <ac:spMkLst>
            <pc:docMk/>
            <pc:sldMk cId="3209061801" sldId="270"/>
            <ac:spMk id="144" creationId="{D4F3235A-AADA-4941-8CA1-D87A7EAED79F}"/>
          </ac:spMkLst>
        </pc:spChg>
        <pc:spChg chg="add del mod">
          <ac:chgData name="michael vn" userId="7b75a67b6873ef31" providerId="LiveId" clId="{549025A9-FFD4-42BE-ABC7-3AD4287FA110}" dt="2021-08-16T20:27:32.514" v="9860"/>
          <ac:spMkLst>
            <pc:docMk/>
            <pc:sldMk cId="3209061801" sldId="270"/>
            <ac:spMk id="152" creationId="{F6952067-C41A-47B0-A23E-79A78D3E6717}"/>
          </ac:spMkLst>
        </pc:spChg>
        <pc:spChg chg="add del mod">
          <ac:chgData name="michael vn" userId="7b75a67b6873ef31" providerId="LiveId" clId="{549025A9-FFD4-42BE-ABC7-3AD4287FA110}" dt="2021-08-16T20:27:32.514" v="9860"/>
          <ac:spMkLst>
            <pc:docMk/>
            <pc:sldMk cId="3209061801" sldId="270"/>
            <ac:spMk id="153" creationId="{957E84C3-CE68-44C0-8F1B-E78117F88728}"/>
          </ac:spMkLst>
        </pc:spChg>
        <pc:spChg chg="add del mod">
          <ac:chgData name="michael vn" userId="7b75a67b6873ef31" providerId="LiveId" clId="{549025A9-FFD4-42BE-ABC7-3AD4287FA110}" dt="2021-08-16T20:27:32.514" v="9860"/>
          <ac:spMkLst>
            <pc:docMk/>
            <pc:sldMk cId="3209061801" sldId="270"/>
            <ac:spMk id="154" creationId="{B19767E0-0D74-4215-A283-8EE994994FD7}"/>
          </ac:spMkLst>
        </pc:spChg>
        <pc:spChg chg="add del mod">
          <ac:chgData name="michael vn" userId="7b75a67b6873ef31" providerId="LiveId" clId="{549025A9-FFD4-42BE-ABC7-3AD4287FA110}" dt="2021-08-16T20:27:32.514" v="9860"/>
          <ac:spMkLst>
            <pc:docMk/>
            <pc:sldMk cId="3209061801" sldId="270"/>
            <ac:spMk id="155" creationId="{52512AC8-F961-4A95-938C-4A2FCDFCCF19}"/>
          </ac:spMkLst>
        </pc:spChg>
        <pc:spChg chg="add del mod">
          <ac:chgData name="michael vn" userId="7b75a67b6873ef31" providerId="LiveId" clId="{549025A9-FFD4-42BE-ABC7-3AD4287FA110}" dt="2021-08-16T20:27:32.514" v="9860"/>
          <ac:spMkLst>
            <pc:docMk/>
            <pc:sldMk cId="3209061801" sldId="270"/>
            <ac:spMk id="156" creationId="{268A87CF-2600-47AF-A728-6389AA1767EE}"/>
          </ac:spMkLst>
        </pc:spChg>
        <pc:spChg chg="add del mod">
          <ac:chgData name="michael vn" userId="7b75a67b6873ef31" providerId="LiveId" clId="{549025A9-FFD4-42BE-ABC7-3AD4287FA110}" dt="2021-08-16T20:27:32.514" v="9860"/>
          <ac:spMkLst>
            <pc:docMk/>
            <pc:sldMk cId="3209061801" sldId="270"/>
            <ac:spMk id="157" creationId="{92E14D65-95FB-49F1-8B6E-2A142067F234}"/>
          </ac:spMkLst>
        </pc:spChg>
        <pc:spChg chg="mod">
          <ac:chgData name="michael vn" userId="7b75a67b6873ef31" providerId="LiveId" clId="{549025A9-FFD4-42BE-ABC7-3AD4287FA110}" dt="2021-08-16T20:27:42.497" v="9863"/>
          <ac:spMkLst>
            <pc:docMk/>
            <pc:sldMk cId="3209061801" sldId="270"/>
            <ac:spMk id="159" creationId="{DE9C7936-D150-43EE-9DF3-2B472473355D}"/>
          </ac:spMkLst>
        </pc:spChg>
        <pc:spChg chg="mod">
          <ac:chgData name="michael vn" userId="7b75a67b6873ef31" providerId="LiveId" clId="{549025A9-FFD4-42BE-ABC7-3AD4287FA110}" dt="2021-08-16T20:27:42.497" v="9863"/>
          <ac:spMkLst>
            <pc:docMk/>
            <pc:sldMk cId="3209061801" sldId="270"/>
            <ac:spMk id="160" creationId="{E97487C3-2CD8-4DA1-8A6E-C69564ED7295}"/>
          </ac:spMkLst>
        </pc:spChg>
        <pc:spChg chg="del mod topLvl">
          <ac:chgData name="michael vn" userId="7b75a67b6873ef31" providerId="LiveId" clId="{549025A9-FFD4-42BE-ABC7-3AD4287FA110}" dt="2021-08-30T21:46:22.683" v="13679" actId="478"/>
          <ac:spMkLst>
            <pc:docMk/>
            <pc:sldMk cId="3209061801" sldId="270"/>
            <ac:spMk id="165" creationId="{D4B8D259-08F6-4649-A710-BA6BA23C9FC8}"/>
          </ac:spMkLst>
        </pc:spChg>
        <pc:spChg chg="del mod topLvl">
          <ac:chgData name="michael vn" userId="7b75a67b6873ef31" providerId="LiveId" clId="{549025A9-FFD4-42BE-ABC7-3AD4287FA110}" dt="2021-08-30T21:46:22.683" v="13679" actId="478"/>
          <ac:spMkLst>
            <pc:docMk/>
            <pc:sldMk cId="3209061801" sldId="270"/>
            <ac:spMk id="166" creationId="{21075A62-AD89-4173-B518-D3C19A8A67C8}"/>
          </ac:spMkLst>
        </pc:spChg>
        <pc:spChg chg="del mod topLvl">
          <ac:chgData name="michael vn" userId="7b75a67b6873ef31" providerId="LiveId" clId="{549025A9-FFD4-42BE-ABC7-3AD4287FA110}" dt="2021-08-30T21:46:22.683" v="13679" actId="478"/>
          <ac:spMkLst>
            <pc:docMk/>
            <pc:sldMk cId="3209061801" sldId="270"/>
            <ac:spMk id="167" creationId="{2DA376A1-4CCA-4CA9-B669-8483E76B627A}"/>
          </ac:spMkLst>
        </pc:spChg>
        <pc:spChg chg="del mod topLvl">
          <ac:chgData name="michael vn" userId="7b75a67b6873ef31" providerId="LiveId" clId="{549025A9-FFD4-42BE-ABC7-3AD4287FA110}" dt="2021-08-30T21:46:22.683" v="13679" actId="478"/>
          <ac:spMkLst>
            <pc:docMk/>
            <pc:sldMk cId="3209061801" sldId="270"/>
            <ac:spMk id="168" creationId="{7AC466EB-DBFE-434F-87B6-7B07DF290D3E}"/>
          </ac:spMkLst>
        </pc:spChg>
        <pc:spChg chg="del mod topLvl">
          <ac:chgData name="michael vn" userId="7b75a67b6873ef31" providerId="LiveId" clId="{549025A9-FFD4-42BE-ABC7-3AD4287FA110}" dt="2021-08-30T21:46:22.683" v="13679" actId="478"/>
          <ac:spMkLst>
            <pc:docMk/>
            <pc:sldMk cId="3209061801" sldId="270"/>
            <ac:spMk id="169" creationId="{95483E9B-3540-45F6-82BC-435F4F4557BC}"/>
          </ac:spMkLst>
        </pc:spChg>
        <pc:spChg chg="del mod topLvl">
          <ac:chgData name="michael vn" userId="7b75a67b6873ef31" providerId="LiveId" clId="{549025A9-FFD4-42BE-ABC7-3AD4287FA110}" dt="2021-08-30T21:46:22.683" v="13679" actId="478"/>
          <ac:spMkLst>
            <pc:docMk/>
            <pc:sldMk cId="3209061801" sldId="270"/>
            <ac:spMk id="170" creationId="{A3A5A336-5394-4E44-8ED3-6EFF7C8C81EC}"/>
          </ac:spMkLst>
        </pc:spChg>
        <pc:spChg chg="del mod topLvl">
          <ac:chgData name="michael vn" userId="7b75a67b6873ef31" providerId="LiveId" clId="{549025A9-FFD4-42BE-ABC7-3AD4287FA110}" dt="2021-08-30T21:46:22.683" v="13679" actId="478"/>
          <ac:spMkLst>
            <pc:docMk/>
            <pc:sldMk cId="3209061801" sldId="270"/>
            <ac:spMk id="171" creationId="{13864EA5-2274-4FA9-8F20-66464B3ECA3B}"/>
          </ac:spMkLst>
        </pc:spChg>
        <pc:spChg chg="del mod topLvl">
          <ac:chgData name="michael vn" userId="7b75a67b6873ef31" providerId="LiveId" clId="{549025A9-FFD4-42BE-ABC7-3AD4287FA110}" dt="2021-08-30T21:46:22.683" v="13679" actId="478"/>
          <ac:spMkLst>
            <pc:docMk/>
            <pc:sldMk cId="3209061801" sldId="270"/>
            <ac:spMk id="172" creationId="{65BC57BD-FDF3-437C-A191-51E6801B261B}"/>
          </ac:spMkLst>
        </pc:spChg>
        <pc:spChg chg="add del mod">
          <ac:chgData name="michael vn" userId="7b75a67b6873ef31" providerId="LiveId" clId="{549025A9-FFD4-42BE-ABC7-3AD4287FA110}" dt="2021-08-16T20:37:41.550" v="9951" actId="478"/>
          <ac:spMkLst>
            <pc:docMk/>
            <pc:sldMk cId="3209061801" sldId="270"/>
            <ac:spMk id="174" creationId="{31CEF494-3204-41DE-A818-B132842DDB4D}"/>
          </ac:spMkLst>
        </pc:spChg>
        <pc:spChg chg="add del mod">
          <ac:chgData name="michael vn" userId="7b75a67b6873ef31" providerId="LiveId" clId="{549025A9-FFD4-42BE-ABC7-3AD4287FA110}" dt="2021-08-16T20:37:42.013" v="9952" actId="478"/>
          <ac:spMkLst>
            <pc:docMk/>
            <pc:sldMk cId="3209061801" sldId="270"/>
            <ac:spMk id="175" creationId="{4FE06A65-0119-47FF-9F07-EC6F8F37B04A}"/>
          </ac:spMkLst>
        </pc:spChg>
        <pc:spChg chg="add del mod">
          <ac:chgData name="michael vn" userId="7b75a67b6873ef31" providerId="LiveId" clId="{549025A9-FFD4-42BE-ABC7-3AD4287FA110}" dt="2021-08-16T20:37:42.482" v="9953" actId="478"/>
          <ac:spMkLst>
            <pc:docMk/>
            <pc:sldMk cId="3209061801" sldId="270"/>
            <ac:spMk id="176" creationId="{1F266BF2-7316-4656-87E8-DDD3BE12820B}"/>
          </ac:spMkLst>
        </pc:spChg>
        <pc:spChg chg="add mod">
          <ac:chgData name="michael vn" userId="7b75a67b6873ef31" providerId="LiveId" clId="{549025A9-FFD4-42BE-ABC7-3AD4287FA110}" dt="2021-08-16T21:09:04.374" v="10291"/>
          <ac:spMkLst>
            <pc:docMk/>
            <pc:sldMk cId="3209061801" sldId="270"/>
            <ac:spMk id="177" creationId="{CFF86FA4-3550-4B2F-B0CC-17678FCD6672}"/>
          </ac:spMkLst>
        </pc:spChg>
        <pc:grpChg chg="add del mod topLvl">
          <ac:chgData name="michael vn" userId="7b75a67b6873ef31" providerId="LiveId" clId="{549025A9-FFD4-42BE-ABC7-3AD4287FA110}" dt="2021-08-16T20:31:15.224" v="9902" actId="165"/>
          <ac:grpSpMkLst>
            <pc:docMk/>
            <pc:sldMk cId="3209061801" sldId="270"/>
            <ac:grpSpMk id="6" creationId="{7874C3B1-5328-478B-B482-E0DE587B3659}"/>
          </ac:grpSpMkLst>
        </pc:grpChg>
        <pc:grpChg chg="add del mod">
          <ac:chgData name="michael vn" userId="7b75a67b6873ef31" providerId="LiveId" clId="{549025A9-FFD4-42BE-ABC7-3AD4287FA110}" dt="2021-08-16T20:30:12.185" v="9901" actId="165"/>
          <ac:grpSpMkLst>
            <pc:docMk/>
            <pc:sldMk cId="3209061801" sldId="270"/>
            <ac:grpSpMk id="7" creationId="{E6B54647-BCFE-4F2D-BCC9-4822392B9403}"/>
          </ac:grpSpMkLst>
        </pc:grpChg>
        <pc:grpChg chg="add del mod ord">
          <ac:chgData name="michael vn" userId="7b75a67b6873ef31" providerId="LiveId" clId="{549025A9-FFD4-42BE-ABC7-3AD4287FA110}" dt="2021-08-16T20:28:32.078" v="9888" actId="478"/>
          <ac:grpSpMkLst>
            <pc:docMk/>
            <pc:sldMk cId="3209061801" sldId="270"/>
            <ac:grpSpMk id="158" creationId="{FB02D1B9-D378-4E35-A1A1-8560388FF0B0}"/>
          </ac:grpSpMkLst>
        </pc:grpChg>
        <pc:grpChg chg="add del mod">
          <ac:chgData name="michael vn" userId="7b75a67b6873ef31" providerId="LiveId" clId="{549025A9-FFD4-42BE-ABC7-3AD4287FA110}" dt="2021-08-16T20:29:27.996" v="9895" actId="165"/>
          <ac:grpSpMkLst>
            <pc:docMk/>
            <pc:sldMk cId="3209061801" sldId="270"/>
            <ac:grpSpMk id="161" creationId="{0F9A32EE-7AC0-41C1-9E9E-CACB388563EF}"/>
          </ac:grpSpMkLst>
        </pc:grpChg>
        <pc:graphicFrameChg chg="add del mod modGraphic">
          <ac:chgData name="michael vn" userId="7b75a67b6873ef31" providerId="LiveId" clId="{549025A9-FFD4-42BE-ABC7-3AD4287FA110}" dt="2021-08-30T22:17:13.471" v="14590" actId="1076"/>
          <ac:graphicFrameMkLst>
            <pc:docMk/>
            <pc:sldMk cId="3209061801" sldId="270"/>
            <ac:graphicFrameMk id="4" creationId="{116E3D47-7F80-4C9A-9B46-EB81AEE1DA16}"/>
          </ac:graphicFrameMkLst>
        </pc:graphicFrameChg>
      </pc:sldChg>
      <pc:sldChg chg="addSp modSp add mod modTransition">
        <pc:chgData name="michael vn" userId="7b75a67b6873ef31" providerId="LiveId" clId="{549025A9-FFD4-42BE-ABC7-3AD4287FA110}" dt="2021-08-08T19:42:06.489" v="4764" actId="207"/>
        <pc:sldMkLst>
          <pc:docMk/>
          <pc:sldMk cId="2937609318" sldId="271"/>
        </pc:sldMkLst>
        <pc:spChg chg="mod">
          <ac:chgData name="michael vn" userId="7b75a67b6873ef31" providerId="LiveId" clId="{549025A9-FFD4-42BE-ABC7-3AD4287FA110}" dt="2021-08-08T19:37:17.370" v="4696" actId="1076"/>
          <ac:spMkLst>
            <pc:docMk/>
            <pc:sldMk cId="2937609318" sldId="271"/>
            <ac:spMk id="2" creationId="{405F6117-5D3B-4E6E-BE66-D40905184EED}"/>
          </ac:spMkLst>
        </pc:spChg>
        <pc:spChg chg="mod">
          <ac:chgData name="michael vn" userId="7b75a67b6873ef31" providerId="LiveId" clId="{549025A9-FFD4-42BE-ABC7-3AD4287FA110}" dt="2021-08-08T19:39:24.009" v="4716" actId="1038"/>
          <ac:spMkLst>
            <pc:docMk/>
            <pc:sldMk cId="2937609318" sldId="271"/>
            <ac:spMk id="3" creationId="{D5000ED5-9019-4BCE-A104-6CED34645C90}"/>
          </ac:spMkLst>
        </pc:spChg>
        <pc:spChg chg="mod">
          <ac:chgData name="michael vn" userId="7b75a67b6873ef31" providerId="LiveId" clId="{549025A9-FFD4-42BE-ABC7-3AD4287FA110}" dt="2021-08-08T19:42:03.994" v="4763" actId="207"/>
          <ac:spMkLst>
            <pc:docMk/>
            <pc:sldMk cId="2937609318" sldId="271"/>
            <ac:spMk id="5" creationId="{3F5425A2-D0E5-44DC-9B60-D2CC242AA623}"/>
          </ac:spMkLst>
        </pc:spChg>
        <pc:spChg chg="mod ord">
          <ac:chgData name="michael vn" userId="7b75a67b6873ef31" providerId="LiveId" clId="{549025A9-FFD4-42BE-ABC7-3AD4287FA110}" dt="2021-08-08T19:16:21.040" v="4652" actId="1076"/>
          <ac:spMkLst>
            <pc:docMk/>
            <pc:sldMk cId="2937609318" sldId="271"/>
            <ac:spMk id="7" creationId="{54CBD4F4-4016-4760-97DB-4EE0FEDF074A}"/>
          </ac:spMkLst>
        </pc:spChg>
        <pc:spChg chg="add mod">
          <ac:chgData name="michael vn" userId="7b75a67b6873ef31" providerId="LiveId" clId="{549025A9-FFD4-42BE-ABC7-3AD4287FA110}" dt="2021-08-08T19:15:27.395" v="4642" actId="164"/>
          <ac:spMkLst>
            <pc:docMk/>
            <pc:sldMk cId="2937609318" sldId="271"/>
            <ac:spMk id="9" creationId="{8A55107F-0801-45A6-A2E4-6D48D9951D61}"/>
          </ac:spMkLst>
        </pc:spChg>
        <pc:spChg chg="add mod ord">
          <ac:chgData name="michael vn" userId="7b75a67b6873ef31" providerId="LiveId" clId="{549025A9-FFD4-42BE-ABC7-3AD4287FA110}" dt="2021-08-08T19:40:36.852" v="4741" actId="207"/>
          <ac:spMkLst>
            <pc:docMk/>
            <pc:sldMk cId="2937609318" sldId="271"/>
            <ac:spMk id="14" creationId="{230ACB52-4D95-46C1-BFC6-97BD7C7189D1}"/>
          </ac:spMkLst>
        </pc:spChg>
        <pc:spChg chg="mod">
          <ac:chgData name="michael vn" userId="7b75a67b6873ef31" providerId="LiveId" clId="{549025A9-FFD4-42BE-ABC7-3AD4287FA110}" dt="2021-08-08T19:42:06.489" v="4764" actId="207"/>
          <ac:spMkLst>
            <pc:docMk/>
            <pc:sldMk cId="2937609318" sldId="271"/>
            <ac:spMk id="71" creationId="{23043602-1F7B-4933-AA02-56AE70804453}"/>
          </ac:spMkLst>
        </pc:spChg>
        <pc:spChg chg="add mod">
          <ac:chgData name="michael vn" userId="7b75a67b6873ef31" providerId="LiveId" clId="{549025A9-FFD4-42BE-ABC7-3AD4287FA110}" dt="2021-08-08T19:15:27.395" v="4642" actId="164"/>
          <ac:spMkLst>
            <pc:docMk/>
            <pc:sldMk cId="2937609318" sldId="271"/>
            <ac:spMk id="72" creationId="{1988E476-5939-4E8F-9091-374650A6FA52}"/>
          </ac:spMkLst>
        </pc:spChg>
        <pc:spChg chg="mod">
          <ac:chgData name="michael vn" userId="7b75a67b6873ef31" providerId="LiveId" clId="{549025A9-FFD4-42BE-ABC7-3AD4287FA110}" dt="2021-08-08T19:16:02.281" v="4645"/>
          <ac:spMkLst>
            <pc:docMk/>
            <pc:sldMk cId="2937609318" sldId="271"/>
            <ac:spMk id="80" creationId="{6210BA2A-1FE7-4930-9315-308A76D65CB4}"/>
          </ac:spMkLst>
        </pc:spChg>
        <pc:spChg chg="mod">
          <ac:chgData name="michael vn" userId="7b75a67b6873ef31" providerId="LiveId" clId="{549025A9-FFD4-42BE-ABC7-3AD4287FA110}" dt="2021-08-08T19:16:02.281" v="4645"/>
          <ac:spMkLst>
            <pc:docMk/>
            <pc:sldMk cId="2937609318" sldId="271"/>
            <ac:spMk id="81" creationId="{27921EE0-98D1-4F5C-A609-8F8E1C8E9A3A}"/>
          </ac:spMkLst>
        </pc:spChg>
        <pc:spChg chg="mod">
          <ac:chgData name="michael vn" userId="7b75a67b6873ef31" providerId="LiveId" clId="{549025A9-FFD4-42BE-ABC7-3AD4287FA110}" dt="2021-08-08T19:16:19.506" v="4650"/>
          <ac:spMkLst>
            <pc:docMk/>
            <pc:sldMk cId="2937609318" sldId="271"/>
            <ac:spMk id="85" creationId="{C0B312BE-3287-4B6E-BBE7-1490CE9C3ECB}"/>
          </ac:spMkLst>
        </pc:spChg>
        <pc:spChg chg="mod">
          <ac:chgData name="michael vn" userId="7b75a67b6873ef31" providerId="LiveId" clId="{549025A9-FFD4-42BE-ABC7-3AD4287FA110}" dt="2021-08-08T19:16:19.506" v="4650"/>
          <ac:spMkLst>
            <pc:docMk/>
            <pc:sldMk cId="2937609318" sldId="271"/>
            <ac:spMk id="86" creationId="{2ED4DEEF-D519-44A9-8C8A-E19C55DAF1F4}"/>
          </ac:spMkLst>
        </pc:spChg>
        <pc:spChg chg="mod">
          <ac:chgData name="michael vn" userId="7b75a67b6873ef31" providerId="LiveId" clId="{549025A9-FFD4-42BE-ABC7-3AD4287FA110}" dt="2021-08-08T19:16:43.787" v="4658"/>
          <ac:spMkLst>
            <pc:docMk/>
            <pc:sldMk cId="2937609318" sldId="271"/>
            <ac:spMk id="90" creationId="{232DBEB2-B469-4896-861E-C1EA53B1410C}"/>
          </ac:spMkLst>
        </pc:spChg>
        <pc:spChg chg="mod">
          <ac:chgData name="michael vn" userId="7b75a67b6873ef31" providerId="LiveId" clId="{549025A9-FFD4-42BE-ABC7-3AD4287FA110}" dt="2021-08-08T19:16:43.787" v="4658"/>
          <ac:spMkLst>
            <pc:docMk/>
            <pc:sldMk cId="2937609318" sldId="271"/>
            <ac:spMk id="91" creationId="{6C26B86E-E7E8-437C-8F78-6666AE0CC129}"/>
          </ac:spMkLst>
        </pc:spChg>
        <pc:spChg chg="mod">
          <ac:chgData name="michael vn" userId="7b75a67b6873ef31" providerId="LiveId" clId="{549025A9-FFD4-42BE-ABC7-3AD4287FA110}" dt="2021-08-08T19:16:43.787" v="4658"/>
          <ac:spMkLst>
            <pc:docMk/>
            <pc:sldMk cId="2937609318" sldId="271"/>
            <ac:spMk id="95" creationId="{50625611-F543-4EB2-9EC1-42A302CC74A1}"/>
          </ac:spMkLst>
        </pc:spChg>
        <pc:spChg chg="mod">
          <ac:chgData name="michael vn" userId="7b75a67b6873ef31" providerId="LiveId" clId="{549025A9-FFD4-42BE-ABC7-3AD4287FA110}" dt="2021-08-08T19:16:43.787" v="4658"/>
          <ac:spMkLst>
            <pc:docMk/>
            <pc:sldMk cId="2937609318" sldId="271"/>
            <ac:spMk id="136" creationId="{6AD880B3-0259-4B54-92F3-E32C29627616}"/>
          </ac:spMkLst>
        </pc:spChg>
        <pc:spChg chg="mod">
          <ac:chgData name="michael vn" userId="7b75a67b6873ef31" providerId="LiveId" clId="{549025A9-FFD4-42BE-ABC7-3AD4287FA110}" dt="2021-08-08T19:16:43.787" v="4658"/>
          <ac:spMkLst>
            <pc:docMk/>
            <pc:sldMk cId="2937609318" sldId="271"/>
            <ac:spMk id="155" creationId="{EA28B9A5-2F02-48CE-86E0-5E1FAA9FAB96}"/>
          </ac:spMkLst>
        </pc:spChg>
        <pc:spChg chg="mod">
          <ac:chgData name="michael vn" userId="7b75a67b6873ef31" providerId="LiveId" clId="{549025A9-FFD4-42BE-ABC7-3AD4287FA110}" dt="2021-08-08T19:16:43.787" v="4658"/>
          <ac:spMkLst>
            <pc:docMk/>
            <pc:sldMk cId="2937609318" sldId="271"/>
            <ac:spMk id="156" creationId="{0326D7AA-EA06-405A-BFA7-46DBAE2B9BC8}"/>
          </ac:spMkLst>
        </pc:spChg>
        <pc:grpChg chg="add mod ord">
          <ac:chgData name="michael vn" userId="7b75a67b6873ef31" providerId="LiveId" clId="{549025A9-FFD4-42BE-ABC7-3AD4287FA110}" dt="2021-08-08T19:41:26.380" v="4757" actId="1076"/>
          <ac:grpSpMkLst>
            <pc:docMk/>
            <pc:sldMk cId="2937609318" sldId="271"/>
            <ac:grpSpMk id="13" creationId="{5921A353-8B65-44B1-9D8C-452A407FD409}"/>
          </ac:grpSpMkLst>
        </pc:grpChg>
        <pc:grpChg chg="add mod">
          <ac:chgData name="michael vn" userId="7b75a67b6873ef31" providerId="LiveId" clId="{549025A9-FFD4-42BE-ABC7-3AD4287FA110}" dt="2021-08-08T19:41:26.380" v="4757" actId="1076"/>
          <ac:grpSpMkLst>
            <pc:docMk/>
            <pc:sldMk cId="2937609318" sldId="271"/>
            <ac:grpSpMk id="77" creationId="{0EAD577A-9590-403A-9BD8-F8C0493987CA}"/>
          </ac:grpSpMkLst>
        </pc:grpChg>
        <pc:grpChg chg="add mod">
          <ac:chgData name="michael vn" userId="7b75a67b6873ef31" providerId="LiveId" clId="{549025A9-FFD4-42BE-ABC7-3AD4287FA110}" dt="2021-08-08T19:41:26.380" v="4757" actId="1076"/>
          <ac:grpSpMkLst>
            <pc:docMk/>
            <pc:sldMk cId="2937609318" sldId="271"/>
            <ac:grpSpMk id="83" creationId="{1303C34A-6525-45F7-AC9F-521708039CE8}"/>
          </ac:grpSpMkLst>
        </pc:grpChg>
        <pc:grpChg chg="add mod">
          <ac:chgData name="michael vn" userId="7b75a67b6873ef31" providerId="LiveId" clId="{549025A9-FFD4-42BE-ABC7-3AD4287FA110}" dt="2021-08-08T19:37:06.377" v="4693" actId="1035"/>
          <ac:grpSpMkLst>
            <pc:docMk/>
            <pc:sldMk cId="2937609318" sldId="271"/>
            <ac:grpSpMk id="88" creationId="{8DCF5A58-B228-4165-A136-F8005DD268C0}"/>
          </ac:grpSpMkLst>
        </pc:grpChg>
        <pc:grpChg chg="add mod">
          <ac:chgData name="michael vn" userId="7b75a67b6873ef31" providerId="LiveId" clId="{549025A9-FFD4-42BE-ABC7-3AD4287FA110}" dt="2021-08-08T19:17:15.296" v="4672" actId="1076"/>
          <ac:grpSpMkLst>
            <pc:docMk/>
            <pc:sldMk cId="2937609318" sldId="271"/>
            <ac:grpSpMk id="93" creationId="{C5B14E3E-32C1-4D21-A561-01726AD108C2}"/>
          </ac:grpSpMkLst>
        </pc:grpChg>
        <pc:grpChg chg="add mod">
          <ac:chgData name="michael vn" userId="7b75a67b6873ef31" providerId="LiveId" clId="{549025A9-FFD4-42BE-ABC7-3AD4287FA110}" dt="2021-08-08T19:37:06.377" v="4693" actId="1035"/>
          <ac:grpSpMkLst>
            <pc:docMk/>
            <pc:sldMk cId="2937609318" sldId="271"/>
            <ac:grpSpMk id="153" creationId="{68A7BD40-D2A5-487F-8704-77BB26ECA5B4}"/>
          </ac:grpSpMkLst>
        </pc:grpChg>
        <pc:picChg chg="add mod">
          <ac:chgData name="michael vn" userId="7b75a67b6873ef31" providerId="LiveId" clId="{549025A9-FFD4-42BE-ABC7-3AD4287FA110}" dt="2021-08-08T19:15:27.395" v="4642" actId="164"/>
          <ac:picMkLst>
            <pc:docMk/>
            <pc:sldMk cId="2937609318" sldId="271"/>
            <ac:picMk id="8" creationId="{C01A2752-D93C-444C-B6A3-C1A36BAB7B40}"/>
          </ac:picMkLst>
        </pc:picChg>
        <pc:picChg chg="mod">
          <ac:chgData name="michael vn" userId="7b75a67b6873ef31" providerId="LiveId" clId="{549025A9-FFD4-42BE-ABC7-3AD4287FA110}" dt="2021-08-08T19:16:02.281" v="4645"/>
          <ac:picMkLst>
            <pc:docMk/>
            <pc:sldMk cId="2937609318" sldId="271"/>
            <ac:picMk id="79" creationId="{F4AA0EF9-9FC4-42CE-9278-4CEBC551042E}"/>
          </ac:picMkLst>
        </pc:picChg>
        <pc:picChg chg="mod">
          <ac:chgData name="michael vn" userId="7b75a67b6873ef31" providerId="LiveId" clId="{549025A9-FFD4-42BE-ABC7-3AD4287FA110}" dt="2021-08-08T19:41:38.224" v="4762" actId="1076"/>
          <ac:picMkLst>
            <pc:docMk/>
            <pc:sldMk cId="2937609318" sldId="271"/>
            <ac:picMk id="84" creationId="{58C2296B-F4A6-4BDA-8339-D7F15BD6D73B}"/>
          </ac:picMkLst>
        </pc:picChg>
        <pc:picChg chg="mod">
          <ac:chgData name="michael vn" userId="7b75a67b6873ef31" providerId="LiveId" clId="{549025A9-FFD4-42BE-ABC7-3AD4287FA110}" dt="2021-08-08T19:16:43.787" v="4658"/>
          <ac:picMkLst>
            <pc:docMk/>
            <pc:sldMk cId="2937609318" sldId="271"/>
            <ac:picMk id="89" creationId="{43E9E69D-BF2C-4FCB-839E-5FE1D61E8992}"/>
          </ac:picMkLst>
        </pc:picChg>
        <pc:picChg chg="mod">
          <ac:chgData name="michael vn" userId="7b75a67b6873ef31" providerId="LiveId" clId="{549025A9-FFD4-42BE-ABC7-3AD4287FA110}" dt="2021-08-08T19:16:43.787" v="4658"/>
          <ac:picMkLst>
            <pc:docMk/>
            <pc:sldMk cId="2937609318" sldId="271"/>
            <ac:picMk id="94" creationId="{D183FF58-7A73-4A9B-9D2E-3442399A939D}"/>
          </ac:picMkLst>
        </pc:picChg>
        <pc:picChg chg="mod">
          <ac:chgData name="michael vn" userId="7b75a67b6873ef31" providerId="LiveId" clId="{549025A9-FFD4-42BE-ABC7-3AD4287FA110}" dt="2021-08-08T19:16:43.787" v="4658"/>
          <ac:picMkLst>
            <pc:docMk/>
            <pc:sldMk cId="2937609318" sldId="271"/>
            <ac:picMk id="154" creationId="{7D55FD44-5C0F-4281-8DE5-CF6D104ECB5A}"/>
          </ac:picMkLst>
        </pc:picChg>
        <pc:cxnChg chg="add mod">
          <ac:chgData name="michael vn" userId="7b75a67b6873ef31" providerId="LiveId" clId="{549025A9-FFD4-42BE-ABC7-3AD4287FA110}" dt="2021-08-08T19:15:27.395" v="4642" actId="164"/>
          <ac:cxnSpMkLst>
            <pc:docMk/>
            <pc:sldMk cId="2937609318" sldId="271"/>
            <ac:cxnSpMk id="11" creationId="{839BBA59-322A-4230-A1BE-863DEF282B01}"/>
          </ac:cxnSpMkLst>
        </pc:cxnChg>
        <pc:cxnChg chg="mod">
          <ac:chgData name="michael vn" userId="7b75a67b6873ef31" providerId="LiveId" clId="{549025A9-FFD4-42BE-ABC7-3AD4287FA110}" dt="2021-08-08T19:16:02.281" v="4645"/>
          <ac:cxnSpMkLst>
            <pc:docMk/>
            <pc:sldMk cId="2937609318" sldId="271"/>
            <ac:cxnSpMk id="82" creationId="{FE2FC08C-B052-4AA3-904B-341260C38D51}"/>
          </ac:cxnSpMkLst>
        </pc:cxnChg>
        <pc:cxnChg chg="mod">
          <ac:chgData name="michael vn" userId="7b75a67b6873ef31" providerId="LiveId" clId="{549025A9-FFD4-42BE-ABC7-3AD4287FA110}" dt="2021-08-08T19:16:19.506" v="4650"/>
          <ac:cxnSpMkLst>
            <pc:docMk/>
            <pc:sldMk cId="2937609318" sldId="271"/>
            <ac:cxnSpMk id="87" creationId="{E64E1D3A-2C9C-4EBC-9B16-1FA51267ED24}"/>
          </ac:cxnSpMkLst>
        </pc:cxnChg>
        <pc:cxnChg chg="mod">
          <ac:chgData name="michael vn" userId="7b75a67b6873ef31" providerId="LiveId" clId="{549025A9-FFD4-42BE-ABC7-3AD4287FA110}" dt="2021-08-08T19:16:43.787" v="4658"/>
          <ac:cxnSpMkLst>
            <pc:docMk/>
            <pc:sldMk cId="2937609318" sldId="271"/>
            <ac:cxnSpMk id="92" creationId="{8E36BCF9-BCBB-4686-9385-9939D1439E41}"/>
          </ac:cxnSpMkLst>
        </pc:cxnChg>
        <pc:cxnChg chg="mod">
          <ac:chgData name="michael vn" userId="7b75a67b6873ef31" providerId="LiveId" clId="{549025A9-FFD4-42BE-ABC7-3AD4287FA110}" dt="2021-08-08T19:16:43.787" v="4658"/>
          <ac:cxnSpMkLst>
            <pc:docMk/>
            <pc:sldMk cId="2937609318" sldId="271"/>
            <ac:cxnSpMk id="152" creationId="{50A59B9E-DBE7-463D-B5AA-84692D360BBA}"/>
          </ac:cxnSpMkLst>
        </pc:cxnChg>
        <pc:cxnChg chg="mod">
          <ac:chgData name="michael vn" userId="7b75a67b6873ef31" providerId="LiveId" clId="{549025A9-FFD4-42BE-ABC7-3AD4287FA110}" dt="2021-08-08T19:16:43.787" v="4658"/>
          <ac:cxnSpMkLst>
            <pc:docMk/>
            <pc:sldMk cId="2937609318" sldId="271"/>
            <ac:cxnSpMk id="157" creationId="{B9167777-B4F9-4D22-BB06-725908541175}"/>
          </ac:cxnSpMkLst>
        </pc:cxnChg>
      </pc:sldChg>
      <pc:sldChg chg="add del">
        <pc:chgData name="michael vn" userId="7b75a67b6873ef31" providerId="LiveId" clId="{549025A9-FFD4-42BE-ABC7-3AD4287FA110}" dt="2021-08-08T19:05:07.518" v="4508" actId="2696"/>
        <pc:sldMkLst>
          <pc:docMk/>
          <pc:sldMk cId="3038468012" sldId="271"/>
        </pc:sldMkLst>
      </pc:sldChg>
      <pc:sldChg chg="modSp add del mod">
        <pc:chgData name="michael vn" userId="7b75a67b6873ef31" providerId="LiveId" clId="{549025A9-FFD4-42BE-ABC7-3AD4287FA110}" dt="2021-08-08T19:38:49.351" v="4706" actId="2696"/>
        <pc:sldMkLst>
          <pc:docMk/>
          <pc:sldMk cId="2983610757" sldId="272"/>
        </pc:sldMkLst>
        <pc:spChg chg="mod">
          <ac:chgData name="michael vn" userId="7b75a67b6873ef31" providerId="LiveId" clId="{549025A9-FFD4-42BE-ABC7-3AD4287FA110}" dt="2021-08-08T19:37:31.453" v="4699" actId="1076"/>
          <ac:spMkLst>
            <pc:docMk/>
            <pc:sldMk cId="2983610757" sldId="272"/>
            <ac:spMk id="5" creationId="{3F5425A2-D0E5-44DC-9B60-D2CC242AA623}"/>
          </ac:spMkLst>
        </pc:spChg>
        <pc:spChg chg="mod">
          <ac:chgData name="michael vn" userId="7b75a67b6873ef31" providerId="LiveId" clId="{549025A9-FFD4-42BE-ABC7-3AD4287FA110}" dt="2021-08-08T19:37:36.367" v="4701" actId="1076"/>
          <ac:spMkLst>
            <pc:docMk/>
            <pc:sldMk cId="2983610757" sldId="272"/>
            <ac:spMk id="7" creationId="{54CBD4F4-4016-4760-97DB-4EE0FEDF074A}"/>
          </ac:spMkLst>
        </pc:spChg>
        <pc:spChg chg="mod">
          <ac:chgData name="michael vn" userId="7b75a67b6873ef31" providerId="LiveId" clId="{549025A9-FFD4-42BE-ABC7-3AD4287FA110}" dt="2021-08-08T19:37:31.453" v="4699" actId="1076"/>
          <ac:spMkLst>
            <pc:docMk/>
            <pc:sldMk cId="2983610757" sldId="272"/>
            <ac:spMk id="71" creationId="{23043602-1F7B-4933-AA02-56AE70804453}"/>
          </ac:spMkLst>
        </pc:spChg>
        <pc:spChg chg="mod">
          <ac:chgData name="michael vn" userId="7b75a67b6873ef31" providerId="LiveId" clId="{549025A9-FFD4-42BE-ABC7-3AD4287FA110}" dt="2021-08-08T19:37:57.064" v="4704" actId="207"/>
          <ac:spMkLst>
            <pc:docMk/>
            <pc:sldMk cId="2983610757" sldId="272"/>
            <ac:spMk id="86" creationId="{2ED4DEEF-D519-44A9-8C8A-E19C55DAF1F4}"/>
          </ac:spMkLst>
        </pc:spChg>
        <pc:grpChg chg="mod">
          <ac:chgData name="michael vn" userId="7b75a67b6873ef31" providerId="LiveId" clId="{549025A9-FFD4-42BE-ABC7-3AD4287FA110}" dt="2021-08-08T19:38:30.775" v="4705" actId="1076"/>
          <ac:grpSpMkLst>
            <pc:docMk/>
            <pc:sldMk cId="2983610757" sldId="272"/>
            <ac:grpSpMk id="13" creationId="{5921A353-8B65-44B1-9D8C-452A407FD409}"/>
          </ac:grpSpMkLst>
        </pc:grpChg>
        <pc:grpChg chg="mod">
          <ac:chgData name="michael vn" userId="7b75a67b6873ef31" providerId="LiveId" clId="{549025A9-FFD4-42BE-ABC7-3AD4287FA110}" dt="2021-08-08T19:37:43.233" v="4702" actId="1076"/>
          <ac:grpSpMkLst>
            <pc:docMk/>
            <pc:sldMk cId="2983610757" sldId="272"/>
            <ac:grpSpMk id="77" creationId="{0EAD577A-9590-403A-9BD8-F8C0493987CA}"/>
          </ac:grpSpMkLst>
        </pc:grpChg>
        <pc:grpChg chg="mod ord">
          <ac:chgData name="michael vn" userId="7b75a67b6873ef31" providerId="LiveId" clId="{549025A9-FFD4-42BE-ABC7-3AD4287FA110}" dt="2021-08-08T19:37:51.405" v="4703" actId="167"/>
          <ac:grpSpMkLst>
            <pc:docMk/>
            <pc:sldMk cId="2983610757" sldId="272"/>
            <ac:grpSpMk id="83" creationId="{1303C34A-6525-45F7-AC9F-521708039CE8}"/>
          </ac:grpSpMkLst>
        </pc:grpChg>
        <pc:grpChg chg="mod">
          <ac:chgData name="michael vn" userId="7b75a67b6873ef31" providerId="LiveId" clId="{549025A9-FFD4-42BE-ABC7-3AD4287FA110}" dt="2021-08-08T19:37:43.233" v="4702" actId="1076"/>
          <ac:grpSpMkLst>
            <pc:docMk/>
            <pc:sldMk cId="2983610757" sldId="272"/>
            <ac:grpSpMk id="88" creationId="{8DCF5A58-B228-4165-A136-F8005DD268C0}"/>
          </ac:grpSpMkLst>
        </pc:grpChg>
        <pc:grpChg chg="mod">
          <ac:chgData name="michael vn" userId="7b75a67b6873ef31" providerId="LiveId" clId="{549025A9-FFD4-42BE-ABC7-3AD4287FA110}" dt="2021-08-08T19:37:43.233" v="4702" actId="1076"/>
          <ac:grpSpMkLst>
            <pc:docMk/>
            <pc:sldMk cId="2983610757" sldId="272"/>
            <ac:grpSpMk id="153" creationId="{68A7BD40-D2A5-487F-8704-77BB26ECA5B4}"/>
          </ac:grpSpMkLst>
        </pc:grpChg>
      </pc:sldChg>
      <pc:sldChg chg="modSp add del mod">
        <pc:chgData name="michael vn" userId="7b75a67b6873ef31" providerId="LiveId" clId="{549025A9-FFD4-42BE-ABC7-3AD4287FA110}" dt="2021-08-08T19:36:51.964" v="4683" actId="2696"/>
        <pc:sldMkLst>
          <pc:docMk/>
          <pc:sldMk cId="3311569264" sldId="272"/>
        </pc:sldMkLst>
        <pc:spChg chg="mod">
          <ac:chgData name="michael vn" userId="7b75a67b6873ef31" providerId="LiveId" clId="{549025A9-FFD4-42BE-ABC7-3AD4287FA110}" dt="2021-08-08T19:17:58.029" v="4676" actId="1076"/>
          <ac:spMkLst>
            <pc:docMk/>
            <pc:sldMk cId="3311569264" sldId="272"/>
            <ac:spMk id="7" creationId="{54CBD4F4-4016-4760-97DB-4EE0FEDF074A}"/>
          </ac:spMkLst>
        </pc:spChg>
        <pc:spChg chg="mod">
          <ac:chgData name="michael vn" userId="7b75a67b6873ef31" providerId="LiveId" clId="{549025A9-FFD4-42BE-ABC7-3AD4287FA110}" dt="2021-08-08T19:18:57.002" v="4681" actId="207"/>
          <ac:spMkLst>
            <pc:docMk/>
            <pc:sldMk cId="3311569264" sldId="272"/>
            <ac:spMk id="86" creationId="{2ED4DEEF-D519-44A9-8C8A-E19C55DAF1F4}"/>
          </ac:spMkLst>
        </pc:spChg>
        <pc:grpChg chg="mod">
          <ac:chgData name="michael vn" userId="7b75a67b6873ef31" providerId="LiveId" clId="{549025A9-FFD4-42BE-ABC7-3AD4287FA110}" dt="2021-08-08T19:19:05.350" v="4682" actId="1076"/>
          <ac:grpSpMkLst>
            <pc:docMk/>
            <pc:sldMk cId="3311569264" sldId="272"/>
            <ac:grpSpMk id="13" creationId="{5921A353-8B65-44B1-9D8C-452A407FD409}"/>
          </ac:grpSpMkLst>
        </pc:grpChg>
        <pc:grpChg chg="mod">
          <ac:chgData name="michael vn" userId="7b75a67b6873ef31" providerId="LiveId" clId="{549025A9-FFD4-42BE-ABC7-3AD4287FA110}" dt="2021-08-08T19:19:05.350" v="4682" actId="1076"/>
          <ac:grpSpMkLst>
            <pc:docMk/>
            <pc:sldMk cId="3311569264" sldId="272"/>
            <ac:grpSpMk id="77" creationId="{0EAD577A-9590-403A-9BD8-F8C0493987CA}"/>
          </ac:grpSpMkLst>
        </pc:grpChg>
        <pc:grpChg chg="mod ord">
          <ac:chgData name="michael vn" userId="7b75a67b6873ef31" providerId="LiveId" clId="{549025A9-FFD4-42BE-ABC7-3AD4287FA110}" dt="2021-08-08T19:18:31.553" v="4679" actId="1076"/>
          <ac:grpSpMkLst>
            <pc:docMk/>
            <pc:sldMk cId="3311569264" sldId="272"/>
            <ac:grpSpMk id="83" creationId="{1303C34A-6525-45F7-AC9F-521708039CE8}"/>
          </ac:grpSpMkLst>
        </pc:grpChg>
      </pc:sldChg>
      <pc:sldChg chg="modSp add del mod">
        <pc:chgData name="michael vn" userId="7b75a67b6873ef31" providerId="LiveId" clId="{549025A9-FFD4-42BE-ABC7-3AD4287FA110}" dt="2021-08-08T20:13:20.389" v="4784" actId="2696"/>
        <pc:sldMkLst>
          <pc:docMk/>
          <pc:sldMk cId="3495472021" sldId="272"/>
        </pc:sldMkLst>
        <pc:picChg chg="mod">
          <ac:chgData name="michael vn" userId="7b75a67b6873ef31" providerId="LiveId" clId="{549025A9-FFD4-42BE-ABC7-3AD4287FA110}" dt="2021-08-08T20:13:05.244" v="4783" actId="14100"/>
          <ac:picMkLst>
            <pc:docMk/>
            <pc:sldMk cId="3495472021" sldId="272"/>
            <ac:picMk id="84" creationId="{58C2296B-F4A6-4BDA-8339-D7F15BD6D73B}"/>
          </ac:picMkLst>
        </pc:picChg>
      </pc:sldChg>
      <pc:sldChg chg="modSp mod setBg modShow">
        <pc:chgData name="michael vn" userId="7b75a67b6873ef31" providerId="LiveId" clId="{549025A9-FFD4-42BE-ABC7-3AD4287FA110}" dt="2021-08-12T15:21:47.025" v="5067" actId="1076"/>
        <pc:sldMkLst>
          <pc:docMk/>
          <pc:sldMk cId="3909060710" sldId="272"/>
        </pc:sldMkLst>
        <pc:spChg chg="mod">
          <ac:chgData name="michael vn" userId="7b75a67b6873ef31" providerId="LiveId" clId="{549025A9-FFD4-42BE-ABC7-3AD4287FA110}" dt="2021-08-12T15:01:33.178" v="4922" actId="207"/>
          <ac:spMkLst>
            <pc:docMk/>
            <pc:sldMk cId="3909060710" sldId="272"/>
            <ac:spMk id="2" creationId="{405F6117-5D3B-4E6E-BE66-D40905184EED}"/>
          </ac:spMkLst>
        </pc:spChg>
        <pc:spChg chg="mod">
          <ac:chgData name="michael vn" userId="7b75a67b6873ef31" providerId="LiveId" clId="{549025A9-FFD4-42BE-ABC7-3AD4287FA110}" dt="2021-08-12T15:21:47.025" v="5067" actId="1076"/>
          <ac:spMkLst>
            <pc:docMk/>
            <pc:sldMk cId="3909060710" sldId="272"/>
            <ac:spMk id="9" creationId="{8A55107F-0801-45A6-A2E4-6D48D9951D61}"/>
          </ac:spMkLst>
        </pc:spChg>
        <pc:spChg chg="mod">
          <ac:chgData name="michael vn" userId="7b75a67b6873ef31" providerId="LiveId" clId="{549025A9-FFD4-42BE-ABC7-3AD4287FA110}" dt="2021-08-12T15:01:33.178" v="4922" actId="207"/>
          <ac:spMkLst>
            <pc:docMk/>
            <pc:sldMk cId="3909060710" sldId="272"/>
            <ac:spMk id="65" creationId="{5F0AB93C-D414-45C4-960B-F70209A8863C}"/>
          </ac:spMkLst>
        </pc:spChg>
        <pc:spChg chg="mod">
          <ac:chgData name="michael vn" userId="7b75a67b6873ef31" providerId="LiveId" clId="{549025A9-FFD4-42BE-ABC7-3AD4287FA110}" dt="2021-08-12T15:01:33.178" v="4922" actId="207"/>
          <ac:spMkLst>
            <pc:docMk/>
            <pc:sldMk cId="3909060710" sldId="272"/>
            <ac:spMk id="66" creationId="{077E9BF6-4910-4955-907B-AC938D760A02}"/>
          </ac:spMkLst>
        </pc:spChg>
        <pc:picChg chg="mod">
          <ac:chgData name="michael vn" userId="7b75a67b6873ef31" providerId="LiveId" clId="{549025A9-FFD4-42BE-ABC7-3AD4287FA110}" dt="2021-08-12T15:01:11.722" v="4917" actId="207"/>
          <ac:picMkLst>
            <pc:docMk/>
            <pc:sldMk cId="3909060710" sldId="272"/>
            <ac:picMk id="8" creationId="{C01A2752-D93C-444C-B6A3-C1A36BAB7B40}"/>
          </ac:picMkLst>
        </pc:picChg>
        <pc:picChg chg="mod">
          <ac:chgData name="michael vn" userId="7b75a67b6873ef31" providerId="LiveId" clId="{549025A9-FFD4-42BE-ABC7-3AD4287FA110}" dt="2021-08-12T15:01:09.098" v="4916" actId="207"/>
          <ac:picMkLst>
            <pc:docMk/>
            <pc:sldMk cId="3909060710" sldId="272"/>
            <ac:picMk id="179" creationId="{4F978F95-001C-480F-9493-C191DF438B19}"/>
          </ac:picMkLst>
        </pc:picChg>
        <pc:picChg chg="mod">
          <ac:chgData name="michael vn" userId="7b75a67b6873ef31" providerId="LiveId" clId="{549025A9-FFD4-42BE-ABC7-3AD4287FA110}" dt="2021-08-12T15:01:06.592" v="4915" actId="207"/>
          <ac:picMkLst>
            <pc:docMk/>
            <pc:sldMk cId="3909060710" sldId="272"/>
            <ac:picMk id="181" creationId="{F2EBDF6C-2FF5-44A8-8087-0FF2EEF8D164}"/>
          </ac:picMkLst>
        </pc:picChg>
        <pc:picChg chg="mod">
          <ac:chgData name="michael vn" userId="7b75a67b6873ef31" providerId="LiveId" clId="{549025A9-FFD4-42BE-ABC7-3AD4287FA110}" dt="2021-08-12T15:01:18.835" v="4920" actId="207"/>
          <ac:picMkLst>
            <pc:docMk/>
            <pc:sldMk cId="3909060710" sldId="272"/>
            <ac:picMk id="182" creationId="{CFED1198-0D89-408D-8EB7-E0BA11826200}"/>
          </ac:picMkLst>
        </pc:picChg>
        <pc:picChg chg="mod">
          <ac:chgData name="michael vn" userId="7b75a67b6873ef31" providerId="LiveId" clId="{549025A9-FFD4-42BE-ABC7-3AD4287FA110}" dt="2021-08-12T15:01:16.593" v="4919" actId="207"/>
          <ac:picMkLst>
            <pc:docMk/>
            <pc:sldMk cId="3909060710" sldId="272"/>
            <ac:picMk id="183" creationId="{49A87BFE-ABC6-4A36-A5D9-06668D1FE243}"/>
          </ac:picMkLst>
        </pc:picChg>
        <pc:picChg chg="mod">
          <ac:chgData name="michael vn" userId="7b75a67b6873ef31" providerId="LiveId" clId="{549025A9-FFD4-42BE-ABC7-3AD4287FA110}" dt="2021-08-12T15:01:14.325" v="4918" actId="207"/>
          <ac:picMkLst>
            <pc:docMk/>
            <pc:sldMk cId="3909060710" sldId="272"/>
            <ac:picMk id="184" creationId="{DEB21D38-A0E3-4CD4-95A0-E73321C21C31}"/>
          </ac:picMkLst>
        </pc:picChg>
      </pc:sldChg>
      <pc:sldChg chg="modSp add del mod">
        <pc:chgData name="michael vn" userId="7b75a67b6873ef31" providerId="LiveId" clId="{549025A9-FFD4-42BE-ABC7-3AD4287FA110}" dt="2021-08-08T19:44:52.003" v="4781" actId="2696"/>
        <pc:sldMkLst>
          <pc:docMk/>
          <pc:sldMk cId="4207703270" sldId="272"/>
        </pc:sldMkLst>
        <pc:spChg chg="mod">
          <ac:chgData name="michael vn" userId="7b75a67b6873ef31" providerId="LiveId" clId="{549025A9-FFD4-42BE-ABC7-3AD4287FA110}" dt="2021-08-08T19:43:58.090" v="4774" actId="207"/>
          <ac:spMkLst>
            <pc:docMk/>
            <pc:sldMk cId="4207703270" sldId="272"/>
            <ac:spMk id="85" creationId="{C0B312BE-3287-4B6E-BBE7-1490CE9C3ECB}"/>
          </ac:spMkLst>
        </pc:spChg>
        <pc:spChg chg="mod">
          <ac:chgData name="michael vn" userId="7b75a67b6873ef31" providerId="LiveId" clId="{549025A9-FFD4-42BE-ABC7-3AD4287FA110}" dt="2021-08-08T19:43:58.090" v="4774" actId="207"/>
          <ac:spMkLst>
            <pc:docMk/>
            <pc:sldMk cId="4207703270" sldId="272"/>
            <ac:spMk id="86" creationId="{2ED4DEEF-D519-44A9-8C8A-E19C55DAF1F4}"/>
          </ac:spMkLst>
        </pc:spChg>
        <pc:grpChg chg="mod">
          <ac:chgData name="michael vn" userId="7b75a67b6873ef31" providerId="LiveId" clId="{549025A9-FFD4-42BE-ABC7-3AD4287FA110}" dt="2021-08-08T19:43:07.082" v="4771" actId="1076"/>
          <ac:grpSpMkLst>
            <pc:docMk/>
            <pc:sldMk cId="4207703270" sldId="272"/>
            <ac:grpSpMk id="13" creationId="{5921A353-8B65-44B1-9D8C-452A407FD409}"/>
          </ac:grpSpMkLst>
        </pc:grpChg>
        <pc:grpChg chg="mod">
          <ac:chgData name="michael vn" userId="7b75a67b6873ef31" providerId="LiveId" clId="{549025A9-FFD4-42BE-ABC7-3AD4287FA110}" dt="2021-08-08T19:43:07.082" v="4771" actId="1076"/>
          <ac:grpSpMkLst>
            <pc:docMk/>
            <pc:sldMk cId="4207703270" sldId="272"/>
            <ac:grpSpMk id="77" creationId="{0EAD577A-9590-403A-9BD8-F8C0493987CA}"/>
          </ac:grpSpMkLst>
        </pc:grpChg>
        <pc:grpChg chg="mod ord">
          <ac:chgData name="michael vn" userId="7b75a67b6873ef31" providerId="LiveId" clId="{549025A9-FFD4-42BE-ABC7-3AD4287FA110}" dt="2021-08-08T19:43:41.902" v="4773" actId="167"/>
          <ac:grpSpMkLst>
            <pc:docMk/>
            <pc:sldMk cId="4207703270" sldId="272"/>
            <ac:grpSpMk id="83" creationId="{1303C34A-6525-45F7-AC9F-521708039CE8}"/>
          </ac:grpSpMkLst>
        </pc:grpChg>
        <pc:picChg chg="mod">
          <ac:chgData name="michael vn" userId="7b75a67b6873ef31" providerId="LiveId" clId="{549025A9-FFD4-42BE-ABC7-3AD4287FA110}" dt="2021-08-08T19:44:14.202" v="4780" actId="1076"/>
          <ac:picMkLst>
            <pc:docMk/>
            <pc:sldMk cId="4207703270" sldId="272"/>
            <ac:picMk id="8" creationId="{C01A2752-D93C-444C-B6A3-C1A36BAB7B40}"/>
          </ac:picMkLst>
        </pc:picChg>
        <pc:picChg chg="ord">
          <ac:chgData name="michael vn" userId="7b75a67b6873ef31" providerId="LiveId" clId="{549025A9-FFD4-42BE-ABC7-3AD4287FA110}" dt="2021-08-08T19:43:36.023" v="4772" actId="167"/>
          <ac:picMkLst>
            <pc:docMk/>
            <pc:sldMk cId="4207703270" sldId="272"/>
            <ac:picMk id="84" creationId="{58C2296B-F4A6-4BDA-8339-D7F15BD6D73B}"/>
          </ac:picMkLst>
        </pc:picChg>
      </pc:sldChg>
      <pc:sldChg chg="addSp modSp del mod setBg">
        <pc:chgData name="michael vn" userId="7b75a67b6873ef31" providerId="LiveId" clId="{549025A9-FFD4-42BE-ABC7-3AD4287FA110}" dt="2021-08-30T20:11:01.586" v="12550" actId="47"/>
        <pc:sldMkLst>
          <pc:docMk/>
          <pc:sldMk cId="961066928" sldId="273"/>
        </pc:sldMkLst>
        <pc:spChg chg="mod">
          <ac:chgData name="michael vn" userId="7b75a67b6873ef31" providerId="LiveId" clId="{549025A9-FFD4-42BE-ABC7-3AD4287FA110}" dt="2021-08-30T19:18:24.629" v="12307" actId="1076"/>
          <ac:spMkLst>
            <pc:docMk/>
            <pc:sldMk cId="961066928" sldId="273"/>
            <ac:spMk id="4" creationId="{ED16C6AC-D3C8-4CEC-90F9-772D2517628A}"/>
          </ac:spMkLst>
        </pc:spChg>
        <pc:spChg chg="add mod">
          <ac:chgData name="michael vn" userId="7b75a67b6873ef31" providerId="LiveId" clId="{549025A9-FFD4-42BE-ABC7-3AD4287FA110}" dt="2021-08-16T21:09:01.123" v="10287"/>
          <ac:spMkLst>
            <pc:docMk/>
            <pc:sldMk cId="961066928" sldId="273"/>
            <ac:spMk id="72" creationId="{D0E3F9FB-2B02-4648-9AB2-EEF447BABB98}"/>
          </ac:spMkLst>
        </pc:spChg>
      </pc:sldChg>
      <pc:sldChg chg="add mod modShow">
        <pc:chgData name="michael vn" userId="7b75a67b6873ef31" providerId="LiveId" clId="{549025A9-FFD4-42BE-ABC7-3AD4287FA110}" dt="2021-08-12T15:06:15.110" v="4933" actId="729"/>
        <pc:sldMkLst>
          <pc:docMk/>
          <pc:sldMk cId="1095869766" sldId="274"/>
        </pc:sldMkLst>
      </pc:sldChg>
      <pc:sldChg chg="addSp delSp modSp add mod modTransition delAnim modAnim">
        <pc:chgData name="michael vn" userId="7b75a67b6873ef31" providerId="LiveId" clId="{549025A9-FFD4-42BE-ABC7-3AD4287FA110}" dt="2021-08-30T19:17:14.413" v="12274"/>
        <pc:sldMkLst>
          <pc:docMk/>
          <pc:sldMk cId="1289345698" sldId="275"/>
        </pc:sldMkLst>
        <pc:spChg chg="mod">
          <ac:chgData name="michael vn" userId="7b75a67b6873ef31" providerId="LiveId" clId="{549025A9-FFD4-42BE-ABC7-3AD4287FA110}" dt="2021-08-18T08:10:29.524" v="10297" actId="1076"/>
          <ac:spMkLst>
            <pc:docMk/>
            <pc:sldMk cId="1289345698" sldId="275"/>
            <ac:spMk id="82" creationId="{BE6375A1-1759-444E-A1CB-7BA759BE7A46}"/>
          </ac:spMkLst>
        </pc:spChg>
        <pc:spChg chg="del mod">
          <ac:chgData name="michael vn" userId="7b75a67b6873ef31" providerId="LiveId" clId="{549025A9-FFD4-42BE-ABC7-3AD4287FA110}" dt="2021-08-30T14:14:17.176" v="10873" actId="478"/>
          <ac:spMkLst>
            <pc:docMk/>
            <pc:sldMk cId="1289345698" sldId="275"/>
            <ac:spMk id="83" creationId="{CF82575B-A92A-4A06-A3FD-1C59FABF64F6}"/>
          </ac:spMkLst>
        </pc:spChg>
        <pc:spChg chg="mod">
          <ac:chgData name="michael vn" userId="7b75a67b6873ef31" providerId="LiveId" clId="{549025A9-FFD4-42BE-ABC7-3AD4287FA110}" dt="2021-08-30T14:12:42.623" v="10826" actId="1076"/>
          <ac:spMkLst>
            <pc:docMk/>
            <pc:sldMk cId="1289345698" sldId="275"/>
            <ac:spMk id="84" creationId="{6DE1E9B6-7A46-4933-BF71-40A48278E810}"/>
          </ac:spMkLst>
        </pc:spChg>
        <pc:spChg chg="add del mod">
          <ac:chgData name="michael vn" userId="7b75a67b6873ef31" providerId="LiveId" clId="{549025A9-FFD4-42BE-ABC7-3AD4287FA110}" dt="2021-08-28T15:12:19.954" v="10455" actId="478"/>
          <ac:spMkLst>
            <pc:docMk/>
            <pc:sldMk cId="1289345698" sldId="275"/>
            <ac:spMk id="85" creationId="{BD8E3071-C782-4B13-B44C-1C29BF67C61B}"/>
          </ac:spMkLst>
        </pc:spChg>
        <pc:spChg chg="add del mod">
          <ac:chgData name="michael vn" userId="7b75a67b6873ef31" providerId="LiveId" clId="{549025A9-FFD4-42BE-ABC7-3AD4287FA110}" dt="2021-08-12T15:25:02.785" v="5100" actId="478"/>
          <ac:spMkLst>
            <pc:docMk/>
            <pc:sldMk cId="1289345698" sldId="275"/>
            <ac:spMk id="97" creationId="{446069F5-9B8F-410D-BE39-4D849985EEB4}"/>
          </ac:spMkLst>
        </pc:spChg>
        <pc:spChg chg="del mod">
          <ac:chgData name="michael vn" userId="7b75a67b6873ef31" providerId="LiveId" clId="{549025A9-FFD4-42BE-ABC7-3AD4287FA110}" dt="2021-08-28T15:12:19.954" v="10455" actId="478"/>
          <ac:spMkLst>
            <pc:docMk/>
            <pc:sldMk cId="1289345698" sldId="275"/>
            <ac:spMk id="97" creationId="{EEE9F924-6AEF-4868-9F39-E46883E5C373}"/>
          </ac:spMkLst>
        </pc:spChg>
        <pc:spChg chg="add del mod">
          <ac:chgData name="michael vn" userId="7b75a67b6873ef31" providerId="LiveId" clId="{549025A9-FFD4-42BE-ABC7-3AD4287FA110}" dt="2021-08-12T15:25:05.736" v="5101" actId="478"/>
          <ac:spMkLst>
            <pc:docMk/>
            <pc:sldMk cId="1289345698" sldId="275"/>
            <ac:spMk id="99" creationId="{75FB83BF-DE03-4EAB-A8F8-F25210EA6798}"/>
          </ac:spMkLst>
        </pc:spChg>
        <pc:spChg chg="del mod">
          <ac:chgData name="michael vn" userId="7b75a67b6873ef31" providerId="LiveId" clId="{549025A9-FFD4-42BE-ABC7-3AD4287FA110}" dt="2021-08-28T15:12:19.954" v="10455" actId="478"/>
          <ac:spMkLst>
            <pc:docMk/>
            <pc:sldMk cId="1289345698" sldId="275"/>
            <ac:spMk id="99" creationId="{8A044B4A-FE55-4702-A5DC-0AF979755115}"/>
          </ac:spMkLst>
        </pc:spChg>
        <pc:spChg chg="add del mod">
          <ac:chgData name="michael vn" userId="7b75a67b6873ef31" providerId="LiveId" clId="{549025A9-FFD4-42BE-ABC7-3AD4287FA110}" dt="2021-08-28T15:08:13.700" v="10416" actId="478"/>
          <ac:spMkLst>
            <pc:docMk/>
            <pc:sldMk cId="1289345698" sldId="275"/>
            <ac:spMk id="101" creationId="{A83C2C5E-124F-44A8-AACF-E97A33118BD4}"/>
          </ac:spMkLst>
        </pc:spChg>
        <pc:spChg chg="add del mod">
          <ac:chgData name="michael vn" userId="7b75a67b6873ef31" providerId="LiveId" clId="{549025A9-FFD4-42BE-ABC7-3AD4287FA110}" dt="2021-08-28T15:08:13.700" v="10416" actId="478"/>
          <ac:spMkLst>
            <pc:docMk/>
            <pc:sldMk cId="1289345698" sldId="275"/>
            <ac:spMk id="102" creationId="{1D2F984F-8E8E-4F34-8079-231CC20037EF}"/>
          </ac:spMkLst>
        </pc:spChg>
        <pc:spChg chg="add del mod">
          <ac:chgData name="michael vn" userId="7b75a67b6873ef31" providerId="LiveId" clId="{549025A9-FFD4-42BE-ABC7-3AD4287FA110}" dt="2021-08-28T15:08:13.700" v="10416" actId="478"/>
          <ac:spMkLst>
            <pc:docMk/>
            <pc:sldMk cId="1289345698" sldId="275"/>
            <ac:spMk id="103" creationId="{1D7CC005-BE0E-4FDB-8949-FEBBEDD571AD}"/>
          </ac:spMkLst>
        </pc:spChg>
        <pc:spChg chg="add del mod">
          <ac:chgData name="michael vn" userId="7b75a67b6873ef31" providerId="LiveId" clId="{549025A9-FFD4-42BE-ABC7-3AD4287FA110}" dt="2021-08-28T15:08:13.700" v="10416" actId="478"/>
          <ac:spMkLst>
            <pc:docMk/>
            <pc:sldMk cId="1289345698" sldId="275"/>
            <ac:spMk id="104" creationId="{3A3FDA57-385F-4158-8ABB-BF893C4AE693}"/>
          </ac:spMkLst>
        </pc:spChg>
        <pc:spChg chg="add del mod">
          <ac:chgData name="michael vn" userId="7b75a67b6873ef31" providerId="LiveId" clId="{549025A9-FFD4-42BE-ABC7-3AD4287FA110}" dt="2021-08-28T15:08:13.700" v="10416" actId="478"/>
          <ac:spMkLst>
            <pc:docMk/>
            <pc:sldMk cId="1289345698" sldId="275"/>
            <ac:spMk id="105" creationId="{81C27E5A-6EB6-40E0-8F64-79D110C5AD2D}"/>
          </ac:spMkLst>
        </pc:spChg>
        <pc:spChg chg="add mod">
          <ac:chgData name="michael vn" userId="7b75a67b6873ef31" providerId="LiveId" clId="{549025A9-FFD4-42BE-ABC7-3AD4287FA110}" dt="2021-08-28T15:06:18.911" v="10402"/>
          <ac:spMkLst>
            <pc:docMk/>
            <pc:sldMk cId="1289345698" sldId="275"/>
            <ac:spMk id="106" creationId="{C211A97C-2351-4E57-86AD-2890BDC46F5A}"/>
          </ac:spMkLst>
        </pc:spChg>
        <pc:spChg chg="add mod">
          <ac:chgData name="michael vn" userId="7b75a67b6873ef31" providerId="LiveId" clId="{549025A9-FFD4-42BE-ABC7-3AD4287FA110}" dt="2021-08-28T15:06:18.911" v="10402"/>
          <ac:spMkLst>
            <pc:docMk/>
            <pc:sldMk cId="1289345698" sldId="275"/>
            <ac:spMk id="107" creationId="{4C5EF12B-9C15-48BD-9D61-49E962A40075}"/>
          </ac:spMkLst>
        </pc:spChg>
        <pc:spChg chg="add mod">
          <ac:chgData name="michael vn" userId="7b75a67b6873ef31" providerId="LiveId" clId="{549025A9-FFD4-42BE-ABC7-3AD4287FA110}" dt="2021-08-28T15:06:18.911" v="10402"/>
          <ac:spMkLst>
            <pc:docMk/>
            <pc:sldMk cId="1289345698" sldId="275"/>
            <ac:spMk id="108" creationId="{12B552AC-DF98-4769-BEA0-08D113AA2A75}"/>
          </ac:spMkLst>
        </pc:spChg>
        <pc:spChg chg="add mod">
          <ac:chgData name="michael vn" userId="7b75a67b6873ef31" providerId="LiveId" clId="{549025A9-FFD4-42BE-ABC7-3AD4287FA110}" dt="2021-08-28T15:06:18.911" v="10402"/>
          <ac:spMkLst>
            <pc:docMk/>
            <pc:sldMk cId="1289345698" sldId="275"/>
            <ac:spMk id="109" creationId="{8DDAA80D-8523-44BE-B068-E357838B0006}"/>
          </ac:spMkLst>
        </pc:spChg>
        <pc:spChg chg="mod">
          <ac:chgData name="michael vn" userId="7b75a67b6873ef31" providerId="LiveId" clId="{549025A9-FFD4-42BE-ABC7-3AD4287FA110}" dt="2021-08-28T15:06:33.317" v="10403"/>
          <ac:spMkLst>
            <pc:docMk/>
            <pc:sldMk cId="1289345698" sldId="275"/>
            <ac:spMk id="111" creationId="{0881AF8E-D199-4DF3-A32F-DD853819D7E0}"/>
          </ac:spMkLst>
        </pc:spChg>
        <pc:spChg chg="mod">
          <ac:chgData name="michael vn" userId="7b75a67b6873ef31" providerId="LiveId" clId="{549025A9-FFD4-42BE-ABC7-3AD4287FA110}" dt="2021-08-28T15:06:33.317" v="10403"/>
          <ac:spMkLst>
            <pc:docMk/>
            <pc:sldMk cId="1289345698" sldId="275"/>
            <ac:spMk id="130" creationId="{CCBA5847-A0CE-4EE6-BFB2-962C8B1E4B5A}"/>
          </ac:spMkLst>
        </pc:spChg>
        <pc:spChg chg="add del mod topLvl">
          <ac:chgData name="michael vn" userId="7b75a67b6873ef31" providerId="LiveId" clId="{549025A9-FFD4-42BE-ABC7-3AD4287FA110}" dt="2021-08-30T14:13:24.172" v="10847" actId="478"/>
          <ac:spMkLst>
            <pc:docMk/>
            <pc:sldMk cId="1289345698" sldId="275"/>
            <ac:spMk id="132" creationId="{5D8E90F8-4AB3-45F4-9C17-8607349065D2}"/>
          </ac:spMkLst>
        </pc:spChg>
        <pc:spChg chg="del mod">
          <ac:chgData name="michael vn" userId="7b75a67b6873ef31" providerId="LiveId" clId="{549025A9-FFD4-42BE-ABC7-3AD4287FA110}" dt="2021-08-30T14:13:14.971" v="10844" actId="478"/>
          <ac:spMkLst>
            <pc:docMk/>
            <pc:sldMk cId="1289345698" sldId="275"/>
            <ac:spMk id="133" creationId="{928961E6-5757-495C-AD0E-3FBAD1E567F0}"/>
          </ac:spMkLst>
        </pc:spChg>
        <pc:spChg chg="mod">
          <ac:chgData name="michael vn" userId="7b75a67b6873ef31" providerId="LiveId" clId="{549025A9-FFD4-42BE-ABC7-3AD4287FA110}" dt="2021-08-28T15:06:33.317" v="10403"/>
          <ac:spMkLst>
            <pc:docMk/>
            <pc:sldMk cId="1289345698" sldId="275"/>
            <ac:spMk id="133" creationId="{C7CB23F4-454A-4444-A5E0-8B6316EEA362}"/>
          </ac:spMkLst>
        </pc:spChg>
        <pc:spChg chg="mod">
          <ac:chgData name="michael vn" userId="7b75a67b6873ef31" providerId="LiveId" clId="{549025A9-FFD4-42BE-ABC7-3AD4287FA110}" dt="2021-08-28T15:06:33.317" v="10403"/>
          <ac:spMkLst>
            <pc:docMk/>
            <pc:sldMk cId="1289345698" sldId="275"/>
            <ac:spMk id="134" creationId="{4FACAEB4-9B7F-42F7-A64C-B4A3DED4D570}"/>
          </ac:spMkLst>
        </pc:spChg>
        <pc:spChg chg="del mod topLvl">
          <ac:chgData name="michael vn" userId="7b75a67b6873ef31" providerId="LiveId" clId="{549025A9-FFD4-42BE-ABC7-3AD4287FA110}" dt="2021-08-30T14:13:16.546" v="10845" actId="478"/>
          <ac:spMkLst>
            <pc:docMk/>
            <pc:sldMk cId="1289345698" sldId="275"/>
            <ac:spMk id="134" creationId="{7BB1D060-0B29-4C85-9482-4543D5FDC03B}"/>
          </ac:spMkLst>
        </pc:spChg>
        <pc:spChg chg="add del mod">
          <ac:chgData name="michael vn" userId="7b75a67b6873ef31" providerId="LiveId" clId="{549025A9-FFD4-42BE-ABC7-3AD4287FA110}" dt="2021-08-30T19:17:14.264" v="12273" actId="478"/>
          <ac:spMkLst>
            <pc:docMk/>
            <pc:sldMk cId="1289345698" sldId="275"/>
            <ac:spMk id="135" creationId="{85C1E1BD-5FD3-4E9F-9B42-986FC3A33200}"/>
          </ac:spMkLst>
        </pc:spChg>
        <pc:spChg chg="add mod">
          <ac:chgData name="michael vn" userId="7b75a67b6873ef31" providerId="LiveId" clId="{549025A9-FFD4-42BE-ABC7-3AD4287FA110}" dt="2021-08-30T19:17:14.413" v="12274"/>
          <ac:spMkLst>
            <pc:docMk/>
            <pc:sldMk cId="1289345698" sldId="275"/>
            <ac:spMk id="137" creationId="{E588DB68-DF3A-48F3-854B-7C99C5BC66EC}"/>
          </ac:spMkLst>
        </pc:spChg>
        <pc:spChg chg="mod">
          <ac:chgData name="michael vn" userId="7b75a67b6873ef31" providerId="LiveId" clId="{549025A9-FFD4-42BE-ABC7-3AD4287FA110}" dt="2021-08-28T15:06:33.317" v="10403"/>
          <ac:spMkLst>
            <pc:docMk/>
            <pc:sldMk cId="1289345698" sldId="275"/>
            <ac:spMk id="138" creationId="{37C72E78-8C46-4DB6-957D-58FF35A0CEB2}"/>
          </ac:spMkLst>
        </pc:spChg>
        <pc:spChg chg="mod">
          <ac:chgData name="michael vn" userId="7b75a67b6873ef31" providerId="LiveId" clId="{549025A9-FFD4-42BE-ABC7-3AD4287FA110}" dt="2021-08-28T15:06:33.317" v="10403"/>
          <ac:spMkLst>
            <pc:docMk/>
            <pc:sldMk cId="1289345698" sldId="275"/>
            <ac:spMk id="139" creationId="{E35B5395-BAED-45E4-821A-FA874C4D0905}"/>
          </ac:spMkLst>
        </pc:spChg>
        <pc:spChg chg="add del mod">
          <ac:chgData name="michael vn" userId="7b75a67b6873ef31" providerId="LiveId" clId="{549025A9-FFD4-42BE-ABC7-3AD4287FA110}" dt="2021-08-28T15:12:19.954" v="10455" actId="478"/>
          <ac:spMkLst>
            <pc:docMk/>
            <pc:sldMk cId="1289345698" sldId="275"/>
            <ac:spMk id="147" creationId="{5017638F-7B91-4073-B4A6-9CCBB8DF531A}"/>
          </ac:spMkLst>
        </pc:spChg>
        <pc:spChg chg="add del mod">
          <ac:chgData name="michael vn" userId="7b75a67b6873ef31" providerId="LiveId" clId="{549025A9-FFD4-42BE-ABC7-3AD4287FA110}" dt="2021-08-28T15:12:19.954" v="10455" actId="478"/>
          <ac:spMkLst>
            <pc:docMk/>
            <pc:sldMk cId="1289345698" sldId="275"/>
            <ac:spMk id="148" creationId="{6758B20A-1518-4E20-B9B5-35390F0FF43F}"/>
          </ac:spMkLst>
        </pc:spChg>
        <pc:spChg chg="add del mod">
          <ac:chgData name="michael vn" userId="7b75a67b6873ef31" providerId="LiveId" clId="{549025A9-FFD4-42BE-ABC7-3AD4287FA110}" dt="2021-08-28T15:12:19.954" v="10455" actId="478"/>
          <ac:spMkLst>
            <pc:docMk/>
            <pc:sldMk cId="1289345698" sldId="275"/>
            <ac:spMk id="149" creationId="{75CADFD5-457E-405A-961E-0759391B1D33}"/>
          </ac:spMkLst>
        </pc:spChg>
        <pc:spChg chg="mod">
          <ac:chgData name="michael vn" userId="7b75a67b6873ef31" providerId="LiveId" clId="{549025A9-FFD4-42BE-ABC7-3AD4287FA110}" dt="2021-08-28T15:08:14.045" v="10417"/>
          <ac:spMkLst>
            <pc:docMk/>
            <pc:sldMk cId="1289345698" sldId="275"/>
            <ac:spMk id="176" creationId="{C7350AF6-BE72-4F5D-A6C2-D613B80723B9}"/>
          </ac:spMkLst>
        </pc:spChg>
        <pc:spChg chg="mod">
          <ac:chgData name="michael vn" userId="7b75a67b6873ef31" providerId="LiveId" clId="{549025A9-FFD4-42BE-ABC7-3AD4287FA110}" dt="2021-08-28T15:08:14.045" v="10417"/>
          <ac:spMkLst>
            <pc:docMk/>
            <pc:sldMk cId="1289345698" sldId="275"/>
            <ac:spMk id="177" creationId="{3EA28B6E-7A75-4D1C-90A5-D0AAACBC1B5B}"/>
          </ac:spMkLst>
        </pc:spChg>
        <pc:spChg chg="mod">
          <ac:chgData name="michael vn" userId="7b75a67b6873ef31" providerId="LiveId" clId="{549025A9-FFD4-42BE-ABC7-3AD4287FA110}" dt="2021-08-28T15:08:14.045" v="10417"/>
          <ac:spMkLst>
            <pc:docMk/>
            <pc:sldMk cId="1289345698" sldId="275"/>
            <ac:spMk id="178" creationId="{9A9473BA-80AB-49AE-820A-F2D1DCB0ECFE}"/>
          </ac:spMkLst>
        </pc:spChg>
        <pc:spChg chg="mod">
          <ac:chgData name="michael vn" userId="7b75a67b6873ef31" providerId="LiveId" clId="{549025A9-FFD4-42BE-ABC7-3AD4287FA110}" dt="2021-08-28T15:08:14.045" v="10417"/>
          <ac:spMkLst>
            <pc:docMk/>
            <pc:sldMk cId="1289345698" sldId="275"/>
            <ac:spMk id="179" creationId="{E369A0B8-A0D6-4BD6-ACB3-E8425EED1A02}"/>
          </ac:spMkLst>
        </pc:spChg>
        <pc:spChg chg="mod">
          <ac:chgData name="michael vn" userId="7b75a67b6873ef31" providerId="LiveId" clId="{549025A9-FFD4-42BE-ABC7-3AD4287FA110}" dt="2021-08-28T15:08:14.045" v="10417"/>
          <ac:spMkLst>
            <pc:docMk/>
            <pc:sldMk cId="1289345698" sldId="275"/>
            <ac:spMk id="180" creationId="{983C7209-4C3B-4309-AF55-63B6DE8394A1}"/>
          </ac:spMkLst>
        </pc:spChg>
        <pc:spChg chg="mod">
          <ac:chgData name="michael vn" userId="7b75a67b6873ef31" providerId="LiveId" clId="{549025A9-FFD4-42BE-ABC7-3AD4287FA110}" dt="2021-08-28T15:12:20.954" v="10456"/>
          <ac:spMkLst>
            <pc:docMk/>
            <pc:sldMk cId="1289345698" sldId="275"/>
            <ac:spMk id="182" creationId="{E88BBEC0-9C0A-443A-B3D1-91D5D151B727}"/>
          </ac:spMkLst>
        </pc:spChg>
        <pc:spChg chg="mod">
          <ac:chgData name="michael vn" userId="7b75a67b6873ef31" providerId="LiveId" clId="{549025A9-FFD4-42BE-ABC7-3AD4287FA110}" dt="2021-08-28T15:12:20.954" v="10456"/>
          <ac:spMkLst>
            <pc:docMk/>
            <pc:sldMk cId="1289345698" sldId="275"/>
            <ac:spMk id="183" creationId="{01A774E7-197E-4A02-882C-C7798FF813A5}"/>
          </ac:spMkLst>
        </pc:spChg>
        <pc:spChg chg="mod">
          <ac:chgData name="michael vn" userId="7b75a67b6873ef31" providerId="LiveId" clId="{549025A9-FFD4-42BE-ABC7-3AD4287FA110}" dt="2021-08-28T15:12:20.954" v="10456"/>
          <ac:spMkLst>
            <pc:docMk/>
            <pc:sldMk cId="1289345698" sldId="275"/>
            <ac:spMk id="185" creationId="{EDC299BB-87C6-435C-8B8F-773F64D06989}"/>
          </ac:spMkLst>
        </pc:spChg>
        <pc:spChg chg="mod">
          <ac:chgData name="michael vn" userId="7b75a67b6873ef31" providerId="LiveId" clId="{549025A9-FFD4-42BE-ABC7-3AD4287FA110}" dt="2021-08-28T15:12:20.954" v="10456"/>
          <ac:spMkLst>
            <pc:docMk/>
            <pc:sldMk cId="1289345698" sldId="275"/>
            <ac:spMk id="186" creationId="{BC3BE975-7C4E-4924-A656-81D9FF6EE7C7}"/>
          </ac:spMkLst>
        </pc:spChg>
        <pc:spChg chg="add mod">
          <ac:chgData name="michael vn" userId="7b75a67b6873ef31" providerId="LiveId" clId="{549025A9-FFD4-42BE-ABC7-3AD4287FA110}" dt="2021-08-28T15:22:22.334" v="10553" actId="1076"/>
          <ac:spMkLst>
            <pc:docMk/>
            <pc:sldMk cId="1289345698" sldId="275"/>
            <ac:spMk id="188" creationId="{D0DB64F0-EBB5-41EF-AA32-5B121BDA3011}"/>
          </ac:spMkLst>
        </pc:spChg>
        <pc:spChg chg="mod">
          <ac:chgData name="michael vn" userId="7b75a67b6873ef31" providerId="LiveId" clId="{549025A9-FFD4-42BE-ABC7-3AD4287FA110}" dt="2021-08-28T15:12:20.954" v="10456"/>
          <ac:spMkLst>
            <pc:docMk/>
            <pc:sldMk cId="1289345698" sldId="275"/>
            <ac:spMk id="191" creationId="{82D459A0-F6A7-49E3-A036-0B35947DDAEA}"/>
          </ac:spMkLst>
        </pc:spChg>
        <pc:spChg chg="mod">
          <ac:chgData name="michael vn" userId="7b75a67b6873ef31" providerId="LiveId" clId="{549025A9-FFD4-42BE-ABC7-3AD4287FA110}" dt="2021-08-28T15:12:20.954" v="10456"/>
          <ac:spMkLst>
            <pc:docMk/>
            <pc:sldMk cId="1289345698" sldId="275"/>
            <ac:spMk id="192" creationId="{DCAC0665-3381-4995-99B5-E31F1D303CEA}"/>
          </ac:spMkLst>
        </pc:spChg>
        <pc:spChg chg="add mod">
          <ac:chgData name="michael vn" userId="7b75a67b6873ef31" providerId="LiveId" clId="{549025A9-FFD4-42BE-ABC7-3AD4287FA110}" dt="2021-08-28T15:22:22.334" v="10553" actId="1076"/>
          <ac:spMkLst>
            <pc:docMk/>
            <pc:sldMk cId="1289345698" sldId="275"/>
            <ac:spMk id="195" creationId="{F01B1C65-1EEB-4464-B493-A3E651BB049F}"/>
          </ac:spMkLst>
        </pc:spChg>
        <pc:spChg chg="mod">
          <ac:chgData name="michael vn" userId="7b75a67b6873ef31" providerId="LiveId" clId="{549025A9-FFD4-42BE-ABC7-3AD4287FA110}" dt="2021-08-28T15:12:20.954" v="10456"/>
          <ac:spMkLst>
            <pc:docMk/>
            <pc:sldMk cId="1289345698" sldId="275"/>
            <ac:spMk id="197" creationId="{91E695DC-50BB-4A21-9CD5-D3D4B05E8A0C}"/>
          </ac:spMkLst>
        </pc:spChg>
        <pc:spChg chg="mod">
          <ac:chgData name="michael vn" userId="7b75a67b6873ef31" providerId="LiveId" clId="{549025A9-FFD4-42BE-ABC7-3AD4287FA110}" dt="2021-08-28T15:12:20.954" v="10456"/>
          <ac:spMkLst>
            <pc:docMk/>
            <pc:sldMk cId="1289345698" sldId="275"/>
            <ac:spMk id="198" creationId="{10B346D8-A880-4201-8D06-175EA2F66C7B}"/>
          </ac:spMkLst>
        </pc:spChg>
        <pc:spChg chg="add mod">
          <ac:chgData name="michael vn" userId="7b75a67b6873ef31" providerId="LiveId" clId="{549025A9-FFD4-42BE-ABC7-3AD4287FA110}" dt="2021-08-28T15:22:42.068" v="10558" actId="1076"/>
          <ac:spMkLst>
            <pc:docMk/>
            <pc:sldMk cId="1289345698" sldId="275"/>
            <ac:spMk id="201" creationId="{8675CB50-BE99-461A-B9D7-F9759E949C63}"/>
          </ac:spMkLst>
        </pc:spChg>
        <pc:spChg chg="mod">
          <ac:chgData name="michael vn" userId="7b75a67b6873ef31" providerId="LiveId" clId="{549025A9-FFD4-42BE-ABC7-3AD4287FA110}" dt="2021-08-28T15:12:20.954" v="10456"/>
          <ac:spMkLst>
            <pc:docMk/>
            <pc:sldMk cId="1289345698" sldId="275"/>
            <ac:spMk id="203" creationId="{6993C4BD-F2B7-4461-B486-06071D8186C6}"/>
          </ac:spMkLst>
        </pc:spChg>
        <pc:spChg chg="mod">
          <ac:chgData name="michael vn" userId="7b75a67b6873ef31" providerId="LiveId" clId="{549025A9-FFD4-42BE-ABC7-3AD4287FA110}" dt="2021-08-28T15:12:20.954" v="10456"/>
          <ac:spMkLst>
            <pc:docMk/>
            <pc:sldMk cId="1289345698" sldId="275"/>
            <ac:spMk id="204" creationId="{22A7A8C9-2910-4E79-9D1F-C9DDD9935051}"/>
          </ac:spMkLst>
        </pc:spChg>
        <pc:spChg chg="mod">
          <ac:chgData name="michael vn" userId="7b75a67b6873ef31" providerId="LiveId" clId="{549025A9-FFD4-42BE-ABC7-3AD4287FA110}" dt="2021-08-28T15:12:20.954" v="10456"/>
          <ac:spMkLst>
            <pc:docMk/>
            <pc:sldMk cId="1289345698" sldId="275"/>
            <ac:spMk id="207" creationId="{C9B3A6C2-0EF7-44AB-886E-6DB8EE6005D4}"/>
          </ac:spMkLst>
        </pc:spChg>
        <pc:spChg chg="mod">
          <ac:chgData name="michael vn" userId="7b75a67b6873ef31" providerId="LiveId" clId="{549025A9-FFD4-42BE-ABC7-3AD4287FA110}" dt="2021-08-28T15:12:20.954" v="10456"/>
          <ac:spMkLst>
            <pc:docMk/>
            <pc:sldMk cId="1289345698" sldId="275"/>
            <ac:spMk id="208" creationId="{E1C713FE-6F06-4169-87FF-BF796C907289}"/>
          </ac:spMkLst>
        </pc:spChg>
        <pc:spChg chg="mod">
          <ac:chgData name="michael vn" userId="7b75a67b6873ef31" providerId="LiveId" clId="{549025A9-FFD4-42BE-ABC7-3AD4287FA110}" dt="2021-08-28T15:12:20.954" v="10456"/>
          <ac:spMkLst>
            <pc:docMk/>
            <pc:sldMk cId="1289345698" sldId="275"/>
            <ac:spMk id="211" creationId="{739EB4B9-7120-4A2E-B210-E1AF6E988FE9}"/>
          </ac:spMkLst>
        </pc:spChg>
        <pc:spChg chg="mod">
          <ac:chgData name="michael vn" userId="7b75a67b6873ef31" providerId="LiveId" clId="{549025A9-FFD4-42BE-ABC7-3AD4287FA110}" dt="2021-08-28T15:12:20.954" v="10456"/>
          <ac:spMkLst>
            <pc:docMk/>
            <pc:sldMk cId="1289345698" sldId="275"/>
            <ac:spMk id="212" creationId="{61ED6817-5316-4A25-8B9B-01952D2210AE}"/>
          </ac:spMkLst>
        </pc:spChg>
        <pc:spChg chg="add mod">
          <ac:chgData name="michael vn" userId="7b75a67b6873ef31" providerId="LiveId" clId="{549025A9-FFD4-42BE-ABC7-3AD4287FA110}" dt="2021-08-28T15:22:32.545" v="10556" actId="1076"/>
          <ac:spMkLst>
            <pc:docMk/>
            <pc:sldMk cId="1289345698" sldId="275"/>
            <ac:spMk id="217" creationId="{C3E46498-A79A-42CD-97A7-41729AD2BBE6}"/>
          </ac:spMkLst>
        </pc:spChg>
        <pc:spChg chg="add mod">
          <ac:chgData name="michael vn" userId="7b75a67b6873ef31" providerId="LiveId" clId="{549025A9-FFD4-42BE-ABC7-3AD4287FA110}" dt="2021-08-28T15:22:32.545" v="10556" actId="1076"/>
          <ac:spMkLst>
            <pc:docMk/>
            <pc:sldMk cId="1289345698" sldId="275"/>
            <ac:spMk id="218" creationId="{361C0BC4-04FC-42AC-B3B8-BC61A3689472}"/>
          </ac:spMkLst>
        </pc:spChg>
        <pc:spChg chg="add mod">
          <ac:chgData name="michael vn" userId="7b75a67b6873ef31" providerId="LiveId" clId="{549025A9-FFD4-42BE-ABC7-3AD4287FA110}" dt="2021-08-28T15:22:38.428" v="10557" actId="1076"/>
          <ac:spMkLst>
            <pc:docMk/>
            <pc:sldMk cId="1289345698" sldId="275"/>
            <ac:spMk id="219" creationId="{F5964D35-9BF6-41A6-AC00-25A00D2BA9FB}"/>
          </ac:spMkLst>
        </pc:spChg>
        <pc:grpChg chg="del mod">
          <ac:chgData name="michael vn" userId="7b75a67b6873ef31" providerId="LiveId" clId="{549025A9-FFD4-42BE-ABC7-3AD4287FA110}" dt="2021-08-28T15:12:19.954" v="10455" actId="478"/>
          <ac:grpSpMkLst>
            <pc:docMk/>
            <pc:sldMk cId="1289345698" sldId="275"/>
            <ac:grpSpMk id="68" creationId="{2255245C-02E0-414A-895A-B632C89F1E2E}"/>
          </ac:grpSpMkLst>
        </pc:grpChg>
        <pc:grpChg chg="del mod">
          <ac:chgData name="michael vn" userId="7b75a67b6873ef31" providerId="LiveId" clId="{549025A9-FFD4-42BE-ABC7-3AD4287FA110}" dt="2021-08-28T15:12:19.954" v="10455" actId="478"/>
          <ac:grpSpMkLst>
            <pc:docMk/>
            <pc:sldMk cId="1289345698" sldId="275"/>
            <ac:grpSpMk id="72" creationId="{9FE201EF-973E-48F6-BFEF-B1CEA9CBE014}"/>
          </ac:grpSpMkLst>
        </pc:grpChg>
        <pc:grpChg chg="del mod">
          <ac:chgData name="michael vn" userId="7b75a67b6873ef31" providerId="LiveId" clId="{549025A9-FFD4-42BE-ABC7-3AD4287FA110}" dt="2021-08-28T15:12:19.954" v="10455" actId="478"/>
          <ac:grpSpMkLst>
            <pc:docMk/>
            <pc:sldMk cId="1289345698" sldId="275"/>
            <ac:grpSpMk id="76" creationId="{C8270338-D231-44BE-92F5-F80A56BF10AE}"/>
          </ac:grpSpMkLst>
        </pc:grpChg>
        <pc:grpChg chg="add del mod ord">
          <ac:chgData name="michael vn" userId="7b75a67b6873ef31" providerId="LiveId" clId="{549025A9-FFD4-42BE-ABC7-3AD4287FA110}" dt="2021-08-30T14:14:17.858" v="10874" actId="478"/>
          <ac:grpSpMkLst>
            <pc:docMk/>
            <pc:sldMk cId="1289345698" sldId="275"/>
            <ac:grpSpMk id="80" creationId="{9B34516F-1246-4596-8815-FA6C8C612194}"/>
          </ac:grpSpMkLst>
        </pc:grpChg>
        <pc:grpChg chg="del mod">
          <ac:chgData name="michael vn" userId="7b75a67b6873ef31" providerId="LiveId" clId="{549025A9-FFD4-42BE-ABC7-3AD4287FA110}" dt="2021-08-30T14:14:17.176" v="10873" actId="478"/>
          <ac:grpSpMkLst>
            <pc:docMk/>
            <pc:sldMk cId="1289345698" sldId="275"/>
            <ac:grpSpMk id="81" creationId="{7AB6D7A0-782E-4B15-9FF6-E5F62220803B}"/>
          </ac:grpSpMkLst>
        </pc:grpChg>
        <pc:grpChg chg="add del mod">
          <ac:chgData name="michael vn" userId="7b75a67b6873ef31" providerId="LiveId" clId="{549025A9-FFD4-42BE-ABC7-3AD4287FA110}" dt="2021-08-28T15:12:19.954" v="10455" actId="478"/>
          <ac:grpSpMkLst>
            <pc:docMk/>
            <pc:sldMk cId="1289345698" sldId="275"/>
            <ac:grpSpMk id="110" creationId="{3EA7ED21-3BD0-4E89-877A-23D5B8366E21}"/>
          </ac:grpSpMkLst>
        </pc:grpChg>
        <pc:grpChg chg="add del mod">
          <ac:chgData name="michael vn" userId="7b75a67b6873ef31" providerId="LiveId" clId="{549025A9-FFD4-42BE-ABC7-3AD4287FA110}" dt="2021-08-30T14:13:16.546" v="10845" actId="478"/>
          <ac:grpSpMkLst>
            <pc:docMk/>
            <pc:sldMk cId="1289345698" sldId="275"/>
            <ac:grpSpMk id="130" creationId="{FC8A65A0-C7BF-4607-B9CE-A4060A88C6F9}"/>
          </ac:grpSpMkLst>
        </pc:grpChg>
        <pc:grpChg chg="del mod topLvl">
          <ac:chgData name="michael vn" userId="7b75a67b6873ef31" providerId="LiveId" clId="{549025A9-FFD4-42BE-ABC7-3AD4287FA110}" dt="2021-08-30T14:13:14.971" v="10844" actId="478"/>
          <ac:grpSpMkLst>
            <pc:docMk/>
            <pc:sldMk cId="1289345698" sldId="275"/>
            <ac:grpSpMk id="131" creationId="{8AFA1C59-BEB5-4C34-9B7B-CCD7E675DBB6}"/>
          </ac:grpSpMkLst>
        </pc:grpChg>
        <pc:grpChg chg="add del mod">
          <ac:chgData name="michael vn" userId="7b75a67b6873ef31" providerId="LiveId" clId="{549025A9-FFD4-42BE-ABC7-3AD4287FA110}" dt="2021-08-28T15:12:19.954" v="10455" actId="478"/>
          <ac:grpSpMkLst>
            <pc:docMk/>
            <pc:sldMk cId="1289345698" sldId="275"/>
            <ac:grpSpMk id="132" creationId="{99B8046B-AF7E-4318-8AFD-7F24367E8762}"/>
          </ac:grpSpMkLst>
        </pc:grpChg>
        <pc:grpChg chg="add del mod">
          <ac:chgData name="michael vn" userId="7b75a67b6873ef31" providerId="LiveId" clId="{549025A9-FFD4-42BE-ABC7-3AD4287FA110}" dt="2021-08-28T15:12:19.954" v="10455" actId="478"/>
          <ac:grpSpMkLst>
            <pc:docMk/>
            <pc:sldMk cId="1289345698" sldId="275"/>
            <ac:grpSpMk id="137" creationId="{AD26FF9D-881A-4C85-B0B8-65A6AF026F23}"/>
          </ac:grpSpMkLst>
        </pc:grpChg>
        <pc:grpChg chg="add mod">
          <ac:chgData name="michael vn" userId="7b75a67b6873ef31" providerId="LiveId" clId="{549025A9-FFD4-42BE-ABC7-3AD4287FA110}" dt="2021-08-28T15:19:28.794" v="10525" actId="1036"/>
          <ac:grpSpMkLst>
            <pc:docMk/>
            <pc:sldMk cId="1289345698" sldId="275"/>
            <ac:grpSpMk id="150" creationId="{ED5772F6-580B-427D-8B5A-B88C3F655F1E}"/>
          </ac:grpSpMkLst>
        </pc:grpChg>
        <pc:grpChg chg="add mod ord">
          <ac:chgData name="michael vn" userId="7b75a67b6873ef31" providerId="LiveId" clId="{549025A9-FFD4-42BE-ABC7-3AD4287FA110}" dt="2021-08-28T15:19:28.794" v="10525" actId="1036"/>
          <ac:grpSpMkLst>
            <pc:docMk/>
            <pc:sldMk cId="1289345698" sldId="275"/>
            <ac:grpSpMk id="181" creationId="{A36C22E9-3C5E-4B88-8E3F-FF28958292C4}"/>
          </ac:grpSpMkLst>
        </pc:grpChg>
        <pc:grpChg chg="add mod">
          <ac:chgData name="michael vn" userId="7b75a67b6873ef31" providerId="LiveId" clId="{549025A9-FFD4-42BE-ABC7-3AD4287FA110}" dt="2021-08-28T15:22:22.334" v="10553" actId="1076"/>
          <ac:grpSpMkLst>
            <pc:docMk/>
            <pc:sldMk cId="1289345698" sldId="275"/>
            <ac:grpSpMk id="184" creationId="{9628ECC5-DDE0-4CAD-A907-97935B46538E}"/>
          </ac:grpSpMkLst>
        </pc:grpChg>
        <pc:grpChg chg="add mod">
          <ac:chgData name="michael vn" userId="7b75a67b6873ef31" providerId="LiveId" clId="{549025A9-FFD4-42BE-ABC7-3AD4287FA110}" dt="2021-08-28T15:22:22.334" v="10553" actId="1076"/>
          <ac:grpSpMkLst>
            <pc:docMk/>
            <pc:sldMk cId="1289345698" sldId="275"/>
            <ac:grpSpMk id="190" creationId="{04E8C9FF-3559-4C56-A17E-E118A77EEB2A}"/>
          </ac:grpSpMkLst>
        </pc:grpChg>
        <pc:grpChg chg="add mod">
          <ac:chgData name="michael vn" userId="7b75a67b6873ef31" providerId="LiveId" clId="{549025A9-FFD4-42BE-ABC7-3AD4287FA110}" dt="2021-08-28T15:22:42.068" v="10558" actId="1076"/>
          <ac:grpSpMkLst>
            <pc:docMk/>
            <pc:sldMk cId="1289345698" sldId="275"/>
            <ac:grpSpMk id="196" creationId="{0077AFF6-CCDA-4A02-9B67-25F7CAB86635}"/>
          </ac:grpSpMkLst>
        </pc:grpChg>
        <pc:grpChg chg="add mod">
          <ac:chgData name="michael vn" userId="7b75a67b6873ef31" providerId="LiveId" clId="{549025A9-FFD4-42BE-ABC7-3AD4287FA110}" dt="2021-08-28T15:22:38.428" v="10557" actId="1076"/>
          <ac:grpSpMkLst>
            <pc:docMk/>
            <pc:sldMk cId="1289345698" sldId="275"/>
            <ac:grpSpMk id="202" creationId="{AAEE36E8-D9C8-4C19-AF6F-0DA114D7F021}"/>
          </ac:grpSpMkLst>
        </pc:grpChg>
        <pc:grpChg chg="add mod">
          <ac:chgData name="michael vn" userId="7b75a67b6873ef31" providerId="LiveId" clId="{549025A9-FFD4-42BE-ABC7-3AD4287FA110}" dt="2021-08-28T15:22:32.545" v="10556" actId="1076"/>
          <ac:grpSpMkLst>
            <pc:docMk/>
            <pc:sldMk cId="1289345698" sldId="275"/>
            <ac:grpSpMk id="206" creationId="{91677E4A-F9E6-4ECF-AE61-EE0910FF49D7}"/>
          </ac:grpSpMkLst>
        </pc:grpChg>
        <pc:grpChg chg="add mod">
          <ac:chgData name="michael vn" userId="7b75a67b6873ef31" providerId="LiveId" clId="{549025A9-FFD4-42BE-ABC7-3AD4287FA110}" dt="2021-08-28T15:22:32.545" v="10556" actId="1076"/>
          <ac:grpSpMkLst>
            <pc:docMk/>
            <pc:sldMk cId="1289345698" sldId="275"/>
            <ac:grpSpMk id="210" creationId="{D388F1A7-1484-44AC-92E1-8F47D04B487A}"/>
          </ac:grpSpMkLst>
        </pc:grpChg>
        <pc:picChg chg="add del mod">
          <ac:chgData name="michael vn" userId="7b75a67b6873ef31" providerId="LiveId" clId="{549025A9-FFD4-42BE-ABC7-3AD4287FA110}" dt="2021-08-28T15:12:19.954" v="10455" actId="478"/>
          <ac:picMkLst>
            <pc:docMk/>
            <pc:sldMk cId="1289345698" sldId="275"/>
            <ac:picMk id="71" creationId="{40069ABA-8560-4193-AEA8-2575240FC70E}"/>
          </ac:picMkLst>
        </pc:picChg>
        <pc:picChg chg="add del mod">
          <ac:chgData name="michael vn" userId="7b75a67b6873ef31" providerId="LiveId" clId="{549025A9-FFD4-42BE-ABC7-3AD4287FA110}" dt="2021-08-28T15:12:19.954" v="10455" actId="478"/>
          <ac:picMkLst>
            <pc:docMk/>
            <pc:sldMk cId="1289345698" sldId="275"/>
            <ac:picMk id="75" creationId="{51CD0DAA-9210-495E-8B68-F2C6FDDB9A9A}"/>
          </ac:picMkLst>
        </pc:picChg>
        <pc:picChg chg="add del mod">
          <ac:chgData name="michael vn" userId="7b75a67b6873ef31" providerId="LiveId" clId="{549025A9-FFD4-42BE-ABC7-3AD4287FA110}" dt="2021-08-28T15:12:19.954" v="10455" actId="478"/>
          <ac:picMkLst>
            <pc:docMk/>
            <pc:sldMk cId="1289345698" sldId="275"/>
            <ac:picMk id="79" creationId="{D63D66DF-AB5C-48EF-8B0F-F6CCE87320EB}"/>
          </ac:picMkLst>
        </pc:picChg>
        <pc:picChg chg="add del mod">
          <ac:chgData name="michael vn" userId="7b75a67b6873ef31" providerId="LiveId" clId="{549025A9-FFD4-42BE-ABC7-3AD4287FA110}" dt="2021-08-28T15:12:19.954" v="10455" actId="478"/>
          <ac:picMkLst>
            <pc:docMk/>
            <pc:sldMk cId="1289345698" sldId="275"/>
            <ac:picMk id="144" creationId="{77F83975-3877-4214-9991-7F781DADCC81}"/>
          </ac:picMkLst>
        </pc:picChg>
        <pc:picChg chg="add del mod">
          <ac:chgData name="michael vn" userId="7b75a67b6873ef31" providerId="LiveId" clId="{549025A9-FFD4-42BE-ABC7-3AD4287FA110}" dt="2021-08-28T15:12:19.954" v="10455" actId="478"/>
          <ac:picMkLst>
            <pc:docMk/>
            <pc:sldMk cId="1289345698" sldId="275"/>
            <ac:picMk id="145" creationId="{5FEC6B3F-1278-4AA5-896B-27341A402728}"/>
          </ac:picMkLst>
        </pc:picChg>
        <pc:picChg chg="add del mod">
          <ac:chgData name="michael vn" userId="7b75a67b6873ef31" providerId="LiveId" clId="{549025A9-FFD4-42BE-ABC7-3AD4287FA110}" dt="2021-08-28T15:12:19.954" v="10455" actId="478"/>
          <ac:picMkLst>
            <pc:docMk/>
            <pc:sldMk cId="1289345698" sldId="275"/>
            <ac:picMk id="146" creationId="{58755274-E439-47CB-9695-AB5250C0343A}"/>
          </ac:picMkLst>
        </pc:picChg>
        <pc:picChg chg="add mod">
          <ac:chgData name="michael vn" userId="7b75a67b6873ef31" providerId="LiveId" clId="{549025A9-FFD4-42BE-ABC7-3AD4287FA110}" dt="2021-08-28T15:22:22.334" v="10553" actId="1076"/>
          <ac:picMkLst>
            <pc:docMk/>
            <pc:sldMk cId="1289345698" sldId="275"/>
            <ac:picMk id="187" creationId="{3FEA3F52-AA63-48DD-AE39-179C90558011}"/>
          </ac:picMkLst>
        </pc:picChg>
        <pc:picChg chg="add mod">
          <ac:chgData name="michael vn" userId="7b75a67b6873ef31" providerId="LiveId" clId="{549025A9-FFD4-42BE-ABC7-3AD4287FA110}" dt="2021-08-28T15:22:22.334" v="10553" actId="1076"/>
          <ac:picMkLst>
            <pc:docMk/>
            <pc:sldMk cId="1289345698" sldId="275"/>
            <ac:picMk id="193" creationId="{4F00BD35-DE23-44A9-A20E-60680252F072}"/>
          </ac:picMkLst>
        </pc:picChg>
        <pc:picChg chg="add mod">
          <ac:chgData name="michael vn" userId="7b75a67b6873ef31" providerId="LiveId" clId="{549025A9-FFD4-42BE-ABC7-3AD4287FA110}" dt="2021-08-28T15:22:42.068" v="10558" actId="1076"/>
          <ac:picMkLst>
            <pc:docMk/>
            <pc:sldMk cId="1289345698" sldId="275"/>
            <ac:picMk id="199" creationId="{17EA17B0-B289-4A00-BAA4-081BD7E6903C}"/>
          </ac:picMkLst>
        </pc:picChg>
        <pc:picChg chg="add mod">
          <ac:chgData name="michael vn" userId="7b75a67b6873ef31" providerId="LiveId" clId="{549025A9-FFD4-42BE-ABC7-3AD4287FA110}" dt="2021-08-28T15:22:32.545" v="10556" actId="1076"/>
          <ac:picMkLst>
            <pc:docMk/>
            <pc:sldMk cId="1289345698" sldId="275"/>
            <ac:picMk id="214" creationId="{24B1F584-D1D8-405C-A271-164120A552BA}"/>
          </ac:picMkLst>
        </pc:picChg>
        <pc:picChg chg="add mod">
          <ac:chgData name="michael vn" userId="7b75a67b6873ef31" providerId="LiveId" clId="{549025A9-FFD4-42BE-ABC7-3AD4287FA110}" dt="2021-08-28T15:22:32.545" v="10556" actId="1076"/>
          <ac:picMkLst>
            <pc:docMk/>
            <pc:sldMk cId="1289345698" sldId="275"/>
            <ac:picMk id="215" creationId="{5CACE9D9-213C-48AF-9A77-B93F985D201E}"/>
          </ac:picMkLst>
        </pc:picChg>
        <pc:picChg chg="add mod">
          <ac:chgData name="michael vn" userId="7b75a67b6873ef31" providerId="LiveId" clId="{549025A9-FFD4-42BE-ABC7-3AD4287FA110}" dt="2021-08-28T15:22:38.428" v="10557" actId="1076"/>
          <ac:picMkLst>
            <pc:docMk/>
            <pc:sldMk cId="1289345698" sldId="275"/>
            <ac:picMk id="216" creationId="{EABBFC91-EBF6-496E-82A8-E3B889172348}"/>
          </ac:picMkLst>
        </pc:picChg>
        <pc:cxnChg chg="add del mod">
          <ac:chgData name="michael vn" userId="7b75a67b6873ef31" providerId="LiveId" clId="{549025A9-FFD4-42BE-ABC7-3AD4287FA110}" dt="2021-08-28T15:12:19.954" v="10455" actId="478"/>
          <ac:cxnSpMkLst>
            <pc:docMk/>
            <pc:sldMk cId="1289345698" sldId="275"/>
            <ac:cxnSpMk id="96" creationId="{C3308727-E490-4679-8366-A1661D42B52A}"/>
          </ac:cxnSpMkLst>
        </pc:cxnChg>
        <pc:cxnChg chg="add del mod">
          <ac:chgData name="michael vn" userId="7b75a67b6873ef31" providerId="LiveId" clId="{549025A9-FFD4-42BE-ABC7-3AD4287FA110}" dt="2021-08-28T15:12:19.954" v="10455" actId="478"/>
          <ac:cxnSpMkLst>
            <pc:docMk/>
            <pc:sldMk cId="1289345698" sldId="275"/>
            <ac:cxnSpMk id="98" creationId="{737AE717-007A-4E4C-8D0B-0C95C70DAF2E}"/>
          </ac:cxnSpMkLst>
        </pc:cxnChg>
        <pc:cxnChg chg="add del mod">
          <ac:chgData name="michael vn" userId="7b75a67b6873ef31" providerId="LiveId" clId="{549025A9-FFD4-42BE-ABC7-3AD4287FA110}" dt="2021-08-28T15:12:19.954" v="10455" actId="478"/>
          <ac:cxnSpMkLst>
            <pc:docMk/>
            <pc:sldMk cId="1289345698" sldId="275"/>
            <ac:cxnSpMk id="100" creationId="{560469BB-83CE-4100-8D85-C42C25CA95D6}"/>
          </ac:cxnSpMkLst>
        </pc:cxnChg>
        <pc:cxnChg chg="add del mod">
          <ac:chgData name="michael vn" userId="7b75a67b6873ef31" providerId="LiveId" clId="{549025A9-FFD4-42BE-ABC7-3AD4287FA110}" dt="2021-08-28T15:12:19.954" v="10455" actId="478"/>
          <ac:cxnSpMkLst>
            <pc:docMk/>
            <pc:sldMk cId="1289345698" sldId="275"/>
            <ac:cxnSpMk id="131" creationId="{8CD3D401-DFC5-4DBD-BAB2-F27896D16DE2}"/>
          </ac:cxnSpMkLst>
        </pc:cxnChg>
        <pc:cxnChg chg="add del mod">
          <ac:chgData name="michael vn" userId="7b75a67b6873ef31" providerId="LiveId" clId="{549025A9-FFD4-42BE-ABC7-3AD4287FA110}" dt="2021-08-28T15:12:19.954" v="10455" actId="478"/>
          <ac:cxnSpMkLst>
            <pc:docMk/>
            <pc:sldMk cId="1289345698" sldId="275"/>
            <ac:cxnSpMk id="135" creationId="{8BC3ADE1-471A-483D-98D8-93B9AD673FAB}"/>
          </ac:cxnSpMkLst>
        </pc:cxnChg>
        <pc:cxnChg chg="add del mod">
          <ac:chgData name="michael vn" userId="7b75a67b6873ef31" providerId="LiveId" clId="{549025A9-FFD4-42BE-ABC7-3AD4287FA110}" dt="2021-08-28T15:12:19.954" v="10455" actId="478"/>
          <ac:cxnSpMkLst>
            <pc:docMk/>
            <pc:sldMk cId="1289345698" sldId="275"/>
            <ac:cxnSpMk id="143" creationId="{99DE1FBF-BEEA-4969-9D28-C0CBFC806069}"/>
          </ac:cxnSpMkLst>
        </pc:cxnChg>
        <pc:cxnChg chg="add mod">
          <ac:chgData name="michael vn" userId="7b75a67b6873ef31" providerId="LiveId" clId="{549025A9-FFD4-42BE-ABC7-3AD4287FA110}" dt="2021-08-28T15:22:22.334" v="10553" actId="1076"/>
          <ac:cxnSpMkLst>
            <pc:docMk/>
            <pc:sldMk cId="1289345698" sldId="275"/>
            <ac:cxnSpMk id="189" creationId="{C1BEEE3C-F9E3-4352-A7E6-DA7616405343}"/>
          </ac:cxnSpMkLst>
        </pc:cxnChg>
        <pc:cxnChg chg="add mod">
          <ac:chgData name="michael vn" userId="7b75a67b6873ef31" providerId="LiveId" clId="{549025A9-FFD4-42BE-ABC7-3AD4287FA110}" dt="2021-08-28T15:22:22.334" v="10553" actId="1076"/>
          <ac:cxnSpMkLst>
            <pc:docMk/>
            <pc:sldMk cId="1289345698" sldId="275"/>
            <ac:cxnSpMk id="194" creationId="{0886E653-A2D0-472B-8689-23A95A9494EF}"/>
          </ac:cxnSpMkLst>
        </pc:cxnChg>
        <pc:cxnChg chg="add mod">
          <ac:chgData name="michael vn" userId="7b75a67b6873ef31" providerId="LiveId" clId="{549025A9-FFD4-42BE-ABC7-3AD4287FA110}" dt="2021-08-28T15:22:42.068" v="10558" actId="1076"/>
          <ac:cxnSpMkLst>
            <pc:docMk/>
            <pc:sldMk cId="1289345698" sldId="275"/>
            <ac:cxnSpMk id="200" creationId="{27A6A19A-ADF1-4DCE-A03D-BA949E9A5161}"/>
          </ac:cxnSpMkLst>
        </pc:cxnChg>
        <pc:cxnChg chg="add mod">
          <ac:chgData name="michael vn" userId="7b75a67b6873ef31" providerId="LiveId" clId="{549025A9-FFD4-42BE-ABC7-3AD4287FA110}" dt="2021-08-28T15:22:38.428" v="10557" actId="1076"/>
          <ac:cxnSpMkLst>
            <pc:docMk/>
            <pc:sldMk cId="1289345698" sldId="275"/>
            <ac:cxnSpMk id="205" creationId="{CA0A719C-DB3A-4C43-9AC4-F5A2AC44468B}"/>
          </ac:cxnSpMkLst>
        </pc:cxnChg>
        <pc:cxnChg chg="add mod">
          <ac:chgData name="michael vn" userId="7b75a67b6873ef31" providerId="LiveId" clId="{549025A9-FFD4-42BE-ABC7-3AD4287FA110}" dt="2021-08-28T15:22:32.545" v="10556" actId="1076"/>
          <ac:cxnSpMkLst>
            <pc:docMk/>
            <pc:sldMk cId="1289345698" sldId="275"/>
            <ac:cxnSpMk id="209" creationId="{69527EB3-690A-41EE-BB8B-C636FE633F7E}"/>
          </ac:cxnSpMkLst>
        </pc:cxnChg>
        <pc:cxnChg chg="add mod">
          <ac:chgData name="michael vn" userId="7b75a67b6873ef31" providerId="LiveId" clId="{549025A9-FFD4-42BE-ABC7-3AD4287FA110}" dt="2021-08-28T15:22:32.545" v="10556" actId="1076"/>
          <ac:cxnSpMkLst>
            <pc:docMk/>
            <pc:sldMk cId="1289345698" sldId="275"/>
            <ac:cxnSpMk id="213" creationId="{81A9D233-BEEF-4974-BE3E-D1857018993B}"/>
          </ac:cxnSpMkLst>
        </pc:cxnChg>
      </pc:sldChg>
      <pc:sldChg chg="addSp delSp modSp add mod modTransition">
        <pc:chgData name="michael vn" userId="7b75a67b6873ef31" providerId="LiveId" clId="{549025A9-FFD4-42BE-ABC7-3AD4287FA110}" dt="2021-08-12T15:26:51.975" v="5114" actId="1076"/>
        <pc:sldMkLst>
          <pc:docMk/>
          <pc:sldMk cId="704327801" sldId="276"/>
        </pc:sldMkLst>
        <pc:spChg chg="mod">
          <ac:chgData name="michael vn" userId="7b75a67b6873ef31" providerId="LiveId" clId="{549025A9-FFD4-42BE-ABC7-3AD4287FA110}" dt="2021-08-12T15:25:31.726" v="5107"/>
          <ac:spMkLst>
            <pc:docMk/>
            <pc:sldMk cId="704327801" sldId="276"/>
            <ac:spMk id="85" creationId="{BD8E3071-C782-4B13-B44C-1C29BF67C61B}"/>
          </ac:spMkLst>
        </pc:spChg>
        <pc:spChg chg="add del">
          <ac:chgData name="michael vn" userId="7b75a67b6873ef31" providerId="LiveId" clId="{549025A9-FFD4-42BE-ABC7-3AD4287FA110}" dt="2021-08-12T15:25:24.714" v="5105" actId="478"/>
          <ac:spMkLst>
            <pc:docMk/>
            <pc:sldMk cId="704327801" sldId="276"/>
            <ac:spMk id="97" creationId="{446069F5-9B8F-410D-BE39-4D849985EEB4}"/>
          </ac:spMkLst>
        </pc:spChg>
        <pc:spChg chg="del">
          <ac:chgData name="michael vn" userId="7b75a67b6873ef31" providerId="LiveId" clId="{549025A9-FFD4-42BE-ABC7-3AD4287FA110}" dt="2021-08-12T15:25:08.635" v="5102" actId="478"/>
          <ac:spMkLst>
            <pc:docMk/>
            <pc:sldMk cId="704327801" sldId="276"/>
            <ac:spMk id="99" creationId="{75FB83BF-DE03-4EAB-A8F8-F25210EA6798}"/>
          </ac:spMkLst>
        </pc:spChg>
        <pc:spChg chg="add del mod">
          <ac:chgData name="michael vn" userId="7b75a67b6873ef31" providerId="LiveId" clId="{549025A9-FFD4-42BE-ABC7-3AD4287FA110}" dt="2021-08-12T15:26:35.223" v="5111" actId="478"/>
          <ac:spMkLst>
            <pc:docMk/>
            <pc:sldMk cId="704327801" sldId="276"/>
            <ac:spMk id="101" creationId="{43F12F83-C700-4990-A7AC-BAFF2DFF6754}"/>
          </ac:spMkLst>
        </pc:spChg>
        <pc:cxnChg chg="mod">
          <ac:chgData name="michael vn" userId="7b75a67b6873ef31" providerId="LiveId" clId="{549025A9-FFD4-42BE-ABC7-3AD4287FA110}" dt="2021-08-12T15:26:51.975" v="5114" actId="1076"/>
          <ac:cxnSpMkLst>
            <pc:docMk/>
            <pc:sldMk cId="704327801" sldId="276"/>
            <ac:cxnSpMk id="98" creationId="{737AE717-007A-4E4C-8D0B-0C95C70DAF2E}"/>
          </ac:cxnSpMkLst>
        </pc:cxnChg>
        <pc:cxnChg chg="mod">
          <ac:chgData name="michael vn" userId="7b75a67b6873ef31" providerId="LiveId" clId="{549025A9-FFD4-42BE-ABC7-3AD4287FA110}" dt="2021-08-12T15:26:49.564" v="5113" actId="1076"/>
          <ac:cxnSpMkLst>
            <pc:docMk/>
            <pc:sldMk cId="704327801" sldId="276"/>
            <ac:cxnSpMk id="100" creationId="{560469BB-83CE-4100-8D85-C42C25CA95D6}"/>
          </ac:cxnSpMkLst>
        </pc:cxnChg>
      </pc:sldChg>
      <pc:sldChg chg="modSp add mod">
        <pc:chgData name="michael vn" userId="7b75a67b6873ef31" providerId="LiveId" clId="{549025A9-FFD4-42BE-ABC7-3AD4287FA110}" dt="2021-08-12T15:27:05.358" v="5129" actId="20577"/>
        <pc:sldMkLst>
          <pc:docMk/>
          <pc:sldMk cId="1562702988" sldId="277"/>
        </pc:sldMkLst>
        <pc:spChg chg="mod">
          <ac:chgData name="michael vn" userId="7b75a67b6873ef31" providerId="LiveId" clId="{549025A9-FFD4-42BE-ABC7-3AD4287FA110}" dt="2021-08-12T15:27:05.358" v="5129" actId="20577"/>
          <ac:spMkLst>
            <pc:docMk/>
            <pc:sldMk cId="1562702988" sldId="277"/>
            <ac:spMk id="85" creationId="{BD8E3071-C782-4B13-B44C-1C29BF67C61B}"/>
          </ac:spMkLst>
        </pc:spChg>
      </pc:sldChg>
      <pc:sldChg chg="delSp add mod modTransition">
        <pc:chgData name="michael vn" userId="7b75a67b6873ef31" providerId="LiveId" clId="{549025A9-FFD4-42BE-ABC7-3AD4287FA110}" dt="2021-08-16T21:05:13.856" v="10269"/>
        <pc:sldMkLst>
          <pc:docMk/>
          <pc:sldMk cId="331320037" sldId="278"/>
        </pc:sldMkLst>
        <pc:spChg chg="del">
          <ac:chgData name="michael vn" userId="7b75a67b6873ef31" providerId="LiveId" clId="{549025A9-FFD4-42BE-ABC7-3AD4287FA110}" dt="2021-08-12T15:59:39.835" v="5218" actId="478"/>
          <ac:spMkLst>
            <pc:docMk/>
            <pc:sldMk cId="331320037" sldId="278"/>
            <ac:spMk id="66" creationId="{6FDBD5CB-0D10-4279-AFC6-C97C824F861C}"/>
          </ac:spMkLst>
        </pc:spChg>
        <pc:grpChg chg="del">
          <ac:chgData name="michael vn" userId="7b75a67b6873ef31" providerId="LiveId" clId="{549025A9-FFD4-42BE-ABC7-3AD4287FA110}" dt="2021-08-12T15:59:39.199" v="5217" actId="478"/>
          <ac:grpSpMkLst>
            <pc:docMk/>
            <pc:sldMk cId="331320037" sldId="278"/>
            <ac:grpSpMk id="17" creationId="{D63E63B9-5CE9-4134-B79F-B80ECD90102B}"/>
          </ac:grpSpMkLst>
        </pc:grpChg>
        <pc:grpChg chg="del">
          <ac:chgData name="michael vn" userId="7b75a67b6873ef31" providerId="LiveId" clId="{549025A9-FFD4-42BE-ABC7-3AD4287FA110}" dt="2021-08-12T15:59:39.199" v="5217" actId="478"/>
          <ac:grpSpMkLst>
            <pc:docMk/>
            <pc:sldMk cId="331320037" sldId="278"/>
            <ac:grpSpMk id="23" creationId="{946E78D3-C76D-42C3-8D7A-342DB3045725}"/>
          </ac:grpSpMkLst>
        </pc:grpChg>
        <pc:grpChg chg="del">
          <ac:chgData name="michael vn" userId="7b75a67b6873ef31" providerId="LiveId" clId="{549025A9-FFD4-42BE-ABC7-3AD4287FA110}" dt="2021-08-12T15:59:39.199" v="5217" actId="478"/>
          <ac:grpSpMkLst>
            <pc:docMk/>
            <pc:sldMk cId="331320037" sldId="278"/>
            <ac:grpSpMk id="29" creationId="{0EF51F63-E226-4C61-99A6-E7D920E2FC42}"/>
          </ac:grpSpMkLst>
        </pc:grpChg>
        <pc:grpChg chg="del">
          <ac:chgData name="michael vn" userId="7b75a67b6873ef31" providerId="LiveId" clId="{549025A9-FFD4-42BE-ABC7-3AD4287FA110}" dt="2021-08-12T15:59:39.199" v="5217" actId="478"/>
          <ac:grpSpMkLst>
            <pc:docMk/>
            <pc:sldMk cId="331320037" sldId="278"/>
            <ac:grpSpMk id="35" creationId="{44DA0D74-8C1D-4B9E-B540-B1C483D4647D}"/>
          </ac:grpSpMkLst>
        </pc:grpChg>
        <pc:grpChg chg="del">
          <ac:chgData name="michael vn" userId="7b75a67b6873ef31" providerId="LiveId" clId="{549025A9-FFD4-42BE-ABC7-3AD4287FA110}" dt="2021-08-12T15:59:39.199" v="5217" actId="478"/>
          <ac:grpSpMkLst>
            <pc:docMk/>
            <pc:sldMk cId="331320037" sldId="278"/>
            <ac:grpSpMk id="41" creationId="{D5DB1A81-15A4-4332-A82C-8BCF9EF74582}"/>
          </ac:grpSpMkLst>
        </pc:grpChg>
        <pc:grpChg chg="del">
          <ac:chgData name="michael vn" userId="7b75a67b6873ef31" providerId="LiveId" clId="{549025A9-FFD4-42BE-ABC7-3AD4287FA110}" dt="2021-08-12T15:59:39.199" v="5217" actId="478"/>
          <ac:grpSpMkLst>
            <pc:docMk/>
            <pc:sldMk cId="331320037" sldId="278"/>
            <ac:grpSpMk id="47" creationId="{F68155ED-6E34-41F0-9CB8-50A4C154B047}"/>
          </ac:grpSpMkLst>
        </pc:grpChg>
        <pc:grpChg chg="del">
          <ac:chgData name="michael vn" userId="7b75a67b6873ef31" providerId="LiveId" clId="{549025A9-FFD4-42BE-ABC7-3AD4287FA110}" dt="2021-08-12T15:59:39.199" v="5217" actId="478"/>
          <ac:grpSpMkLst>
            <pc:docMk/>
            <pc:sldMk cId="331320037" sldId="278"/>
            <ac:grpSpMk id="53" creationId="{587DEDA1-1AC5-430A-82DE-431B520C5493}"/>
          </ac:grpSpMkLst>
        </pc:grpChg>
        <pc:grpChg chg="del">
          <ac:chgData name="michael vn" userId="7b75a67b6873ef31" providerId="LiveId" clId="{549025A9-FFD4-42BE-ABC7-3AD4287FA110}" dt="2021-08-12T15:59:39.199" v="5217" actId="478"/>
          <ac:grpSpMkLst>
            <pc:docMk/>
            <pc:sldMk cId="331320037" sldId="278"/>
            <ac:grpSpMk id="59" creationId="{9A8E12EE-7605-480E-B10F-2BE68BA57A3B}"/>
          </ac:grpSpMkLst>
        </pc:grpChg>
        <pc:picChg chg="del">
          <ac:chgData name="michael vn" userId="7b75a67b6873ef31" providerId="LiveId" clId="{549025A9-FFD4-42BE-ABC7-3AD4287FA110}" dt="2021-08-12T15:59:39.199" v="5217" actId="478"/>
          <ac:picMkLst>
            <pc:docMk/>
            <pc:sldMk cId="331320037" sldId="278"/>
            <ac:picMk id="80" creationId="{C44AE1B9-A672-4834-83DC-F5849DDBB7A6}"/>
          </ac:picMkLst>
        </pc:picChg>
        <pc:picChg chg="del">
          <ac:chgData name="michael vn" userId="7b75a67b6873ef31" providerId="LiveId" clId="{549025A9-FFD4-42BE-ABC7-3AD4287FA110}" dt="2021-08-12T15:59:39.199" v="5217" actId="478"/>
          <ac:picMkLst>
            <pc:docMk/>
            <pc:sldMk cId="331320037" sldId="278"/>
            <ac:picMk id="81" creationId="{A6AD3E50-6506-4F68-8225-B40E1194134E}"/>
          </ac:picMkLst>
        </pc:picChg>
        <pc:picChg chg="del">
          <ac:chgData name="michael vn" userId="7b75a67b6873ef31" providerId="LiveId" clId="{549025A9-FFD4-42BE-ABC7-3AD4287FA110}" dt="2021-08-12T15:59:39.199" v="5217" actId="478"/>
          <ac:picMkLst>
            <pc:docMk/>
            <pc:sldMk cId="331320037" sldId="278"/>
            <ac:picMk id="82" creationId="{D4B166AA-22FC-4C3A-B28F-1C752A34295C}"/>
          </ac:picMkLst>
        </pc:picChg>
        <pc:picChg chg="del">
          <ac:chgData name="michael vn" userId="7b75a67b6873ef31" providerId="LiveId" clId="{549025A9-FFD4-42BE-ABC7-3AD4287FA110}" dt="2021-08-12T15:59:39.199" v="5217" actId="478"/>
          <ac:picMkLst>
            <pc:docMk/>
            <pc:sldMk cId="331320037" sldId="278"/>
            <ac:picMk id="83" creationId="{4DFFEFFC-D570-43D7-B659-F0CE0C117F5C}"/>
          </ac:picMkLst>
        </pc:picChg>
        <pc:picChg chg="del">
          <ac:chgData name="michael vn" userId="7b75a67b6873ef31" providerId="LiveId" clId="{549025A9-FFD4-42BE-ABC7-3AD4287FA110}" dt="2021-08-12T15:59:39.199" v="5217" actId="478"/>
          <ac:picMkLst>
            <pc:docMk/>
            <pc:sldMk cId="331320037" sldId="278"/>
            <ac:picMk id="84" creationId="{AE794605-3442-40E8-BF10-EF5B88657161}"/>
          </ac:picMkLst>
        </pc:picChg>
        <pc:picChg chg="del">
          <ac:chgData name="michael vn" userId="7b75a67b6873ef31" providerId="LiveId" clId="{549025A9-FFD4-42BE-ABC7-3AD4287FA110}" dt="2021-08-12T15:59:39.199" v="5217" actId="478"/>
          <ac:picMkLst>
            <pc:docMk/>
            <pc:sldMk cId="331320037" sldId="278"/>
            <ac:picMk id="85" creationId="{4FBAF61C-3057-4BBD-9992-69E344079996}"/>
          </ac:picMkLst>
        </pc:picChg>
        <pc:picChg chg="del">
          <ac:chgData name="michael vn" userId="7b75a67b6873ef31" providerId="LiveId" clId="{549025A9-FFD4-42BE-ABC7-3AD4287FA110}" dt="2021-08-12T15:59:39.199" v="5217" actId="478"/>
          <ac:picMkLst>
            <pc:docMk/>
            <pc:sldMk cId="331320037" sldId="278"/>
            <ac:picMk id="86" creationId="{369EDA7F-BB5B-4CAF-AA18-68DA3D949603}"/>
          </ac:picMkLst>
        </pc:picChg>
        <pc:picChg chg="del">
          <ac:chgData name="michael vn" userId="7b75a67b6873ef31" providerId="LiveId" clId="{549025A9-FFD4-42BE-ABC7-3AD4287FA110}" dt="2021-08-12T15:59:39.199" v="5217" actId="478"/>
          <ac:picMkLst>
            <pc:docMk/>
            <pc:sldMk cId="331320037" sldId="278"/>
            <ac:picMk id="87" creationId="{D3E4906C-8794-4CC5-A5CF-8864B917AB79}"/>
          </ac:picMkLst>
        </pc:picChg>
      </pc:sldChg>
      <pc:sldChg chg="addSp delSp modSp add mod modTransition modAnim">
        <pc:chgData name="michael vn" userId="7b75a67b6873ef31" providerId="LiveId" clId="{549025A9-FFD4-42BE-ABC7-3AD4287FA110}" dt="2021-08-30T23:00:30.540" v="15287"/>
        <pc:sldMkLst>
          <pc:docMk/>
          <pc:sldMk cId="4050554492" sldId="279"/>
        </pc:sldMkLst>
        <pc:spChg chg="mod">
          <ac:chgData name="michael vn" userId="7b75a67b6873ef31" providerId="LiveId" clId="{549025A9-FFD4-42BE-ABC7-3AD4287FA110}" dt="2021-08-12T15:59:18.841" v="5214" actId="1076"/>
          <ac:spMkLst>
            <pc:docMk/>
            <pc:sldMk cId="4050554492" sldId="279"/>
            <ac:spMk id="62" creationId="{4A7E01D9-5064-4636-9B97-07AAF7D6BC3A}"/>
          </ac:spMkLst>
        </pc:spChg>
        <pc:spChg chg="del">
          <ac:chgData name="michael vn" userId="7b75a67b6873ef31" providerId="LiveId" clId="{549025A9-FFD4-42BE-ABC7-3AD4287FA110}" dt="2021-08-12T15:59:30.539" v="5216" actId="478"/>
          <ac:spMkLst>
            <pc:docMk/>
            <pc:sldMk cId="4050554492" sldId="279"/>
            <ac:spMk id="66" creationId="{6FDBD5CB-0D10-4279-AFC6-C97C824F861C}"/>
          </ac:spMkLst>
        </pc:spChg>
        <pc:spChg chg="add mod">
          <ac:chgData name="michael vn" userId="7b75a67b6873ef31" providerId="LiveId" clId="{549025A9-FFD4-42BE-ABC7-3AD4287FA110}" dt="2021-08-30T23:00:20.383" v="15286" actId="1076"/>
          <ac:spMkLst>
            <pc:docMk/>
            <pc:sldMk cId="4050554492" sldId="279"/>
            <ac:spMk id="67" creationId="{3C7AE0BC-FF53-4DD5-BF2A-2508E0323AE0}"/>
          </ac:spMkLst>
        </pc:spChg>
        <pc:grpChg chg="del">
          <ac:chgData name="michael vn" userId="7b75a67b6873ef31" providerId="LiveId" clId="{549025A9-FFD4-42BE-ABC7-3AD4287FA110}" dt="2021-08-12T15:59:30.539" v="5216" actId="478"/>
          <ac:grpSpMkLst>
            <pc:docMk/>
            <pc:sldMk cId="4050554492" sldId="279"/>
            <ac:grpSpMk id="17" creationId="{D63E63B9-5CE9-4134-B79F-B80ECD90102B}"/>
          </ac:grpSpMkLst>
        </pc:grpChg>
        <pc:grpChg chg="del">
          <ac:chgData name="michael vn" userId="7b75a67b6873ef31" providerId="LiveId" clId="{549025A9-FFD4-42BE-ABC7-3AD4287FA110}" dt="2021-08-12T15:59:30.539" v="5216" actId="478"/>
          <ac:grpSpMkLst>
            <pc:docMk/>
            <pc:sldMk cId="4050554492" sldId="279"/>
            <ac:grpSpMk id="23" creationId="{946E78D3-C76D-42C3-8D7A-342DB3045725}"/>
          </ac:grpSpMkLst>
        </pc:grpChg>
        <pc:grpChg chg="del">
          <ac:chgData name="michael vn" userId="7b75a67b6873ef31" providerId="LiveId" clId="{549025A9-FFD4-42BE-ABC7-3AD4287FA110}" dt="2021-08-12T15:59:30.539" v="5216" actId="478"/>
          <ac:grpSpMkLst>
            <pc:docMk/>
            <pc:sldMk cId="4050554492" sldId="279"/>
            <ac:grpSpMk id="29" creationId="{0EF51F63-E226-4C61-99A6-E7D920E2FC42}"/>
          </ac:grpSpMkLst>
        </pc:grpChg>
        <pc:grpChg chg="del">
          <ac:chgData name="michael vn" userId="7b75a67b6873ef31" providerId="LiveId" clId="{549025A9-FFD4-42BE-ABC7-3AD4287FA110}" dt="2021-08-12T15:59:30.539" v="5216" actId="478"/>
          <ac:grpSpMkLst>
            <pc:docMk/>
            <pc:sldMk cId="4050554492" sldId="279"/>
            <ac:grpSpMk id="35" creationId="{44DA0D74-8C1D-4B9E-B540-B1C483D4647D}"/>
          </ac:grpSpMkLst>
        </pc:grpChg>
        <pc:grpChg chg="del">
          <ac:chgData name="michael vn" userId="7b75a67b6873ef31" providerId="LiveId" clId="{549025A9-FFD4-42BE-ABC7-3AD4287FA110}" dt="2021-08-12T15:59:30.539" v="5216" actId="478"/>
          <ac:grpSpMkLst>
            <pc:docMk/>
            <pc:sldMk cId="4050554492" sldId="279"/>
            <ac:grpSpMk id="41" creationId="{D5DB1A81-15A4-4332-A82C-8BCF9EF74582}"/>
          </ac:grpSpMkLst>
        </pc:grpChg>
        <pc:grpChg chg="del">
          <ac:chgData name="michael vn" userId="7b75a67b6873ef31" providerId="LiveId" clId="{549025A9-FFD4-42BE-ABC7-3AD4287FA110}" dt="2021-08-12T15:59:30.539" v="5216" actId="478"/>
          <ac:grpSpMkLst>
            <pc:docMk/>
            <pc:sldMk cId="4050554492" sldId="279"/>
            <ac:grpSpMk id="47" creationId="{F68155ED-6E34-41F0-9CB8-50A4C154B047}"/>
          </ac:grpSpMkLst>
        </pc:grpChg>
        <pc:grpChg chg="del">
          <ac:chgData name="michael vn" userId="7b75a67b6873ef31" providerId="LiveId" clId="{549025A9-FFD4-42BE-ABC7-3AD4287FA110}" dt="2021-08-12T15:59:30.539" v="5216" actId="478"/>
          <ac:grpSpMkLst>
            <pc:docMk/>
            <pc:sldMk cId="4050554492" sldId="279"/>
            <ac:grpSpMk id="53" creationId="{587DEDA1-1AC5-430A-82DE-431B520C5493}"/>
          </ac:grpSpMkLst>
        </pc:grpChg>
        <pc:grpChg chg="del">
          <ac:chgData name="michael vn" userId="7b75a67b6873ef31" providerId="LiveId" clId="{549025A9-FFD4-42BE-ABC7-3AD4287FA110}" dt="2021-08-12T15:59:30.539" v="5216" actId="478"/>
          <ac:grpSpMkLst>
            <pc:docMk/>
            <pc:sldMk cId="4050554492" sldId="279"/>
            <ac:grpSpMk id="59" creationId="{9A8E12EE-7605-480E-B10F-2BE68BA57A3B}"/>
          </ac:grpSpMkLst>
        </pc:grpChg>
        <pc:picChg chg="del">
          <ac:chgData name="michael vn" userId="7b75a67b6873ef31" providerId="LiveId" clId="{549025A9-FFD4-42BE-ABC7-3AD4287FA110}" dt="2021-08-12T15:59:30.539" v="5216" actId="478"/>
          <ac:picMkLst>
            <pc:docMk/>
            <pc:sldMk cId="4050554492" sldId="279"/>
            <ac:picMk id="80" creationId="{C44AE1B9-A672-4834-83DC-F5849DDBB7A6}"/>
          </ac:picMkLst>
        </pc:picChg>
        <pc:picChg chg="del">
          <ac:chgData name="michael vn" userId="7b75a67b6873ef31" providerId="LiveId" clId="{549025A9-FFD4-42BE-ABC7-3AD4287FA110}" dt="2021-08-12T15:59:30.539" v="5216" actId="478"/>
          <ac:picMkLst>
            <pc:docMk/>
            <pc:sldMk cId="4050554492" sldId="279"/>
            <ac:picMk id="81" creationId="{A6AD3E50-6506-4F68-8225-B40E1194134E}"/>
          </ac:picMkLst>
        </pc:picChg>
        <pc:picChg chg="del">
          <ac:chgData name="michael vn" userId="7b75a67b6873ef31" providerId="LiveId" clId="{549025A9-FFD4-42BE-ABC7-3AD4287FA110}" dt="2021-08-12T15:59:30.539" v="5216" actId="478"/>
          <ac:picMkLst>
            <pc:docMk/>
            <pc:sldMk cId="4050554492" sldId="279"/>
            <ac:picMk id="82" creationId="{D4B166AA-22FC-4C3A-B28F-1C752A34295C}"/>
          </ac:picMkLst>
        </pc:picChg>
        <pc:picChg chg="del">
          <ac:chgData name="michael vn" userId="7b75a67b6873ef31" providerId="LiveId" clId="{549025A9-FFD4-42BE-ABC7-3AD4287FA110}" dt="2021-08-12T15:59:30.539" v="5216" actId="478"/>
          <ac:picMkLst>
            <pc:docMk/>
            <pc:sldMk cId="4050554492" sldId="279"/>
            <ac:picMk id="83" creationId="{4DFFEFFC-D570-43D7-B659-F0CE0C117F5C}"/>
          </ac:picMkLst>
        </pc:picChg>
        <pc:picChg chg="del">
          <ac:chgData name="michael vn" userId="7b75a67b6873ef31" providerId="LiveId" clId="{549025A9-FFD4-42BE-ABC7-3AD4287FA110}" dt="2021-08-12T15:59:30.539" v="5216" actId="478"/>
          <ac:picMkLst>
            <pc:docMk/>
            <pc:sldMk cId="4050554492" sldId="279"/>
            <ac:picMk id="84" creationId="{AE794605-3442-40E8-BF10-EF5B88657161}"/>
          </ac:picMkLst>
        </pc:picChg>
        <pc:picChg chg="del">
          <ac:chgData name="michael vn" userId="7b75a67b6873ef31" providerId="LiveId" clId="{549025A9-FFD4-42BE-ABC7-3AD4287FA110}" dt="2021-08-12T15:59:30.539" v="5216" actId="478"/>
          <ac:picMkLst>
            <pc:docMk/>
            <pc:sldMk cId="4050554492" sldId="279"/>
            <ac:picMk id="85" creationId="{4FBAF61C-3057-4BBD-9992-69E344079996}"/>
          </ac:picMkLst>
        </pc:picChg>
        <pc:picChg chg="del">
          <ac:chgData name="michael vn" userId="7b75a67b6873ef31" providerId="LiveId" clId="{549025A9-FFD4-42BE-ABC7-3AD4287FA110}" dt="2021-08-12T15:59:30.539" v="5216" actId="478"/>
          <ac:picMkLst>
            <pc:docMk/>
            <pc:sldMk cId="4050554492" sldId="279"/>
            <ac:picMk id="86" creationId="{369EDA7F-BB5B-4CAF-AA18-68DA3D949603}"/>
          </ac:picMkLst>
        </pc:picChg>
        <pc:picChg chg="del">
          <ac:chgData name="michael vn" userId="7b75a67b6873ef31" providerId="LiveId" clId="{549025A9-FFD4-42BE-ABC7-3AD4287FA110}" dt="2021-08-12T15:59:30.539" v="5216" actId="478"/>
          <ac:picMkLst>
            <pc:docMk/>
            <pc:sldMk cId="4050554492" sldId="279"/>
            <ac:picMk id="87" creationId="{D3E4906C-8794-4CC5-A5CF-8864B917AB79}"/>
          </ac:picMkLst>
        </pc:picChg>
      </pc:sldChg>
      <pc:sldChg chg="addSp delSp add mod modTransition setBg">
        <pc:chgData name="michael vn" userId="7b75a67b6873ef31" providerId="LiveId" clId="{549025A9-FFD4-42BE-ABC7-3AD4287FA110}" dt="2021-08-12T16:22:45.798" v="5573"/>
        <pc:sldMkLst>
          <pc:docMk/>
          <pc:sldMk cId="2311111965" sldId="280"/>
        </pc:sldMkLst>
        <pc:graphicFrameChg chg="add del">
          <ac:chgData name="michael vn" userId="7b75a67b6873ef31" providerId="LiveId" clId="{549025A9-FFD4-42BE-ABC7-3AD4287FA110}" dt="2021-08-12T16:09:22.872" v="5434" actId="478"/>
          <ac:graphicFrameMkLst>
            <pc:docMk/>
            <pc:sldMk cId="2311111965" sldId="280"/>
            <ac:graphicFrameMk id="2" creationId="{0A770121-AAA1-429B-86B9-AD5450FEFAB4}"/>
          </ac:graphicFrameMkLst>
        </pc:graphicFrameChg>
      </pc:sldChg>
      <pc:sldChg chg="addSp delSp modSp new del mod">
        <pc:chgData name="michael vn" userId="7b75a67b6873ef31" providerId="LiveId" clId="{549025A9-FFD4-42BE-ABC7-3AD4287FA110}" dt="2021-08-12T16:13:15.843" v="5443" actId="47"/>
        <pc:sldMkLst>
          <pc:docMk/>
          <pc:sldMk cId="23858691" sldId="281"/>
        </pc:sldMkLst>
        <pc:spChg chg="del">
          <ac:chgData name="michael vn" userId="7b75a67b6873ef31" providerId="LiveId" clId="{549025A9-FFD4-42BE-ABC7-3AD4287FA110}" dt="2021-08-12T16:09:33.280" v="5436" actId="478"/>
          <ac:spMkLst>
            <pc:docMk/>
            <pc:sldMk cId="23858691" sldId="281"/>
            <ac:spMk id="2" creationId="{AB8F0205-EF2D-437E-A12C-A2FB58D58423}"/>
          </ac:spMkLst>
        </pc:spChg>
        <pc:spChg chg="del">
          <ac:chgData name="michael vn" userId="7b75a67b6873ef31" providerId="LiveId" clId="{549025A9-FFD4-42BE-ABC7-3AD4287FA110}" dt="2021-08-12T16:09:33.280" v="5436" actId="478"/>
          <ac:spMkLst>
            <pc:docMk/>
            <pc:sldMk cId="23858691" sldId="281"/>
            <ac:spMk id="3" creationId="{67D81E08-1E6C-491F-9DD4-F1F8C60C747C}"/>
          </ac:spMkLst>
        </pc:spChg>
        <pc:graphicFrameChg chg="add del mod">
          <ac:chgData name="michael vn" userId="7b75a67b6873ef31" providerId="LiveId" clId="{549025A9-FFD4-42BE-ABC7-3AD4287FA110}" dt="2021-08-12T16:11:06.831" v="5440" actId="478"/>
          <ac:graphicFrameMkLst>
            <pc:docMk/>
            <pc:sldMk cId="23858691" sldId="281"/>
            <ac:graphicFrameMk id="4" creationId="{244BFB19-E2F2-4B9C-BD7B-92F36FEFC5E3}"/>
          </ac:graphicFrameMkLst>
        </pc:graphicFrameChg>
        <pc:graphicFrameChg chg="add del">
          <ac:chgData name="michael vn" userId="7b75a67b6873ef31" providerId="LiveId" clId="{549025A9-FFD4-42BE-ABC7-3AD4287FA110}" dt="2021-08-12T16:11:37.048" v="5442" actId="478"/>
          <ac:graphicFrameMkLst>
            <pc:docMk/>
            <pc:sldMk cId="23858691" sldId="281"/>
            <ac:graphicFrameMk id="5" creationId="{2C4D91F4-B9DD-47FE-856A-0947EEFB7452}"/>
          </ac:graphicFrameMkLst>
        </pc:graphicFrameChg>
      </pc:sldChg>
      <pc:sldChg chg="addSp delSp modSp mod modTransition modAnim modShow">
        <pc:chgData name="michael vn" userId="7b75a67b6873ef31" providerId="LiveId" clId="{549025A9-FFD4-42BE-ABC7-3AD4287FA110}" dt="2021-08-28T15:14:30.206" v="10470" actId="729"/>
        <pc:sldMkLst>
          <pc:docMk/>
          <pc:sldMk cId="65296361" sldId="283"/>
        </pc:sldMkLst>
        <pc:spChg chg="mod">
          <ac:chgData name="michael vn" userId="7b75a67b6873ef31" providerId="LiveId" clId="{549025A9-FFD4-42BE-ABC7-3AD4287FA110}" dt="2021-08-18T08:10:44.402" v="10299"/>
          <ac:spMkLst>
            <pc:docMk/>
            <pc:sldMk cId="65296361" sldId="283"/>
            <ac:spMk id="99" creationId="{2EAE6072-FC72-4D88-A3AB-1FC3E89F7178}"/>
          </ac:spMkLst>
        </pc:spChg>
        <pc:spChg chg="mod">
          <ac:chgData name="michael vn" userId="7b75a67b6873ef31" providerId="LiveId" clId="{549025A9-FFD4-42BE-ABC7-3AD4287FA110}" dt="2021-08-18T08:10:44.402" v="10299"/>
          <ac:spMkLst>
            <pc:docMk/>
            <pc:sldMk cId="65296361" sldId="283"/>
            <ac:spMk id="106" creationId="{3D981C81-E20E-4632-8769-62FBFB5BA30A}"/>
          </ac:spMkLst>
        </pc:spChg>
        <pc:spChg chg="mod">
          <ac:chgData name="michael vn" userId="7b75a67b6873ef31" providerId="LiveId" clId="{549025A9-FFD4-42BE-ABC7-3AD4287FA110}" dt="2021-08-18T08:10:44.402" v="10299"/>
          <ac:spMkLst>
            <pc:docMk/>
            <pc:sldMk cId="65296361" sldId="283"/>
            <ac:spMk id="108" creationId="{E98C1C1A-34F8-415B-9531-5A40B7FFD8B1}"/>
          </ac:spMkLst>
        </pc:spChg>
        <pc:grpChg chg="del">
          <ac:chgData name="michael vn" userId="7b75a67b6873ef31" providerId="LiveId" clId="{549025A9-FFD4-42BE-ABC7-3AD4287FA110}" dt="2021-08-18T08:10:44.216" v="10298" actId="478"/>
          <ac:grpSpMkLst>
            <pc:docMk/>
            <pc:sldMk cId="65296361" sldId="283"/>
            <ac:grpSpMk id="80" creationId="{9B34516F-1246-4596-8815-FA6C8C612194}"/>
          </ac:grpSpMkLst>
        </pc:grpChg>
        <pc:grpChg chg="add mod ord">
          <ac:chgData name="michael vn" userId="7b75a67b6873ef31" providerId="LiveId" clId="{549025A9-FFD4-42BE-ABC7-3AD4287FA110}" dt="2021-08-18T08:10:47.908" v="10300" actId="167"/>
          <ac:grpSpMkLst>
            <pc:docMk/>
            <pc:sldMk cId="65296361" sldId="283"/>
            <ac:grpSpMk id="85" creationId="{C5A12FB6-4454-4ABB-8CBC-62EA46701718}"/>
          </ac:grpSpMkLst>
        </pc:grpChg>
        <pc:grpChg chg="mod">
          <ac:chgData name="michael vn" userId="7b75a67b6873ef31" providerId="LiveId" clId="{549025A9-FFD4-42BE-ABC7-3AD4287FA110}" dt="2021-08-18T08:10:44.402" v="10299"/>
          <ac:grpSpMkLst>
            <pc:docMk/>
            <pc:sldMk cId="65296361" sldId="283"/>
            <ac:grpSpMk id="97" creationId="{89EA848C-B080-4448-A09B-D7E0449BC570}"/>
          </ac:grpSpMkLst>
        </pc:grpChg>
      </pc:sldChg>
      <pc:sldChg chg="addSp delSp modSp add del mod modTransition delAnim modAnim">
        <pc:chgData name="michael vn" userId="7b75a67b6873ef31" providerId="LiveId" clId="{549025A9-FFD4-42BE-ABC7-3AD4287FA110}" dt="2021-08-30T18:57:33.135" v="11843" actId="47"/>
        <pc:sldMkLst>
          <pc:docMk/>
          <pc:sldMk cId="170463005" sldId="284"/>
        </pc:sldMkLst>
        <pc:spChg chg="del">
          <ac:chgData name="michael vn" userId="7b75a67b6873ef31" providerId="LiveId" clId="{549025A9-FFD4-42BE-ABC7-3AD4287FA110}" dt="2021-08-16T20:40:49.713" v="9960" actId="478"/>
          <ac:spMkLst>
            <pc:docMk/>
            <pc:sldMk cId="170463005" sldId="284"/>
            <ac:spMk id="86" creationId="{91D8CE80-2978-4F3F-BBDE-AB63ED29F971}"/>
          </ac:spMkLst>
        </pc:spChg>
        <pc:spChg chg="mod">
          <ac:chgData name="michael vn" userId="7b75a67b6873ef31" providerId="LiveId" clId="{549025A9-FFD4-42BE-ABC7-3AD4287FA110}" dt="2021-08-28T15:28:19.624" v="10601" actId="14100"/>
          <ac:spMkLst>
            <pc:docMk/>
            <pc:sldMk cId="170463005" sldId="284"/>
            <ac:spMk id="104" creationId="{3677C646-BED6-4A1D-A732-CB41AB56D510}"/>
          </ac:spMkLst>
        </pc:spChg>
        <pc:spChg chg="mod">
          <ac:chgData name="michael vn" userId="7b75a67b6873ef31" providerId="LiveId" clId="{549025A9-FFD4-42BE-ABC7-3AD4287FA110}" dt="2021-08-28T15:27:51.284" v="10582"/>
          <ac:spMkLst>
            <pc:docMk/>
            <pc:sldMk cId="170463005" sldId="284"/>
            <ac:spMk id="105" creationId="{4D330302-4D2A-4A7D-A6AB-43134326A4CA}"/>
          </ac:spMkLst>
        </pc:spChg>
        <pc:spChg chg="mod">
          <ac:chgData name="michael vn" userId="7b75a67b6873ef31" providerId="LiveId" clId="{549025A9-FFD4-42BE-ABC7-3AD4287FA110}" dt="2021-08-28T15:27:51.284" v="10582"/>
          <ac:spMkLst>
            <pc:docMk/>
            <pc:sldMk cId="170463005" sldId="284"/>
            <ac:spMk id="124" creationId="{DB8C3742-6DCE-4F39-91BF-AD7E4A9D3535}"/>
          </ac:spMkLst>
        </pc:spChg>
        <pc:spChg chg="add mod">
          <ac:chgData name="michael vn" userId="7b75a67b6873ef31" providerId="LiveId" clId="{549025A9-FFD4-42BE-ABC7-3AD4287FA110}" dt="2021-08-30T18:54:30.595" v="11791" actId="20577"/>
          <ac:spMkLst>
            <pc:docMk/>
            <pc:sldMk cId="170463005" sldId="284"/>
            <ac:spMk id="125" creationId="{65E96B11-86EB-4674-A837-3649F7ACE829}"/>
          </ac:spMkLst>
        </pc:spChg>
        <pc:spChg chg="mod topLvl">
          <ac:chgData name="michael vn" userId="7b75a67b6873ef31" providerId="LiveId" clId="{549025A9-FFD4-42BE-ABC7-3AD4287FA110}" dt="2021-08-16T20:45:16.741" v="10037" actId="478"/>
          <ac:spMkLst>
            <pc:docMk/>
            <pc:sldMk cId="170463005" sldId="284"/>
            <ac:spMk id="132" creationId="{E133A6F4-229E-4E42-85B2-8E95854D013E}"/>
          </ac:spMkLst>
        </pc:spChg>
        <pc:spChg chg="add del mod topLvl">
          <ac:chgData name="michael vn" userId="7b75a67b6873ef31" providerId="LiveId" clId="{549025A9-FFD4-42BE-ABC7-3AD4287FA110}" dt="2021-08-16T20:45:17.133" v="10038" actId="1076"/>
          <ac:spMkLst>
            <pc:docMk/>
            <pc:sldMk cId="170463005" sldId="284"/>
            <ac:spMk id="133" creationId="{69F3EF6C-5FB4-4348-A005-2D00B9C658D1}"/>
          </ac:spMkLst>
        </pc:spChg>
        <pc:spChg chg="mod">
          <ac:chgData name="michael vn" userId="7b75a67b6873ef31" providerId="LiveId" clId="{549025A9-FFD4-42BE-ABC7-3AD4287FA110}" dt="2021-08-16T20:41:54.387" v="9977"/>
          <ac:spMkLst>
            <pc:docMk/>
            <pc:sldMk cId="170463005" sldId="284"/>
            <ac:spMk id="138" creationId="{4A46E99D-81A9-45D0-8803-1D10B72CBB12}"/>
          </ac:spMkLst>
        </pc:spChg>
        <pc:spChg chg="mod">
          <ac:chgData name="michael vn" userId="7b75a67b6873ef31" providerId="LiveId" clId="{549025A9-FFD4-42BE-ABC7-3AD4287FA110}" dt="2021-08-16T20:41:54.387" v="9977"/>
          <ac:spMkLst>
            <pc:docMk/>
            <pc:sldMk cId="170463005" sldId="284"/>
            <ac:spMk id="139" creationId="{3249B5DA-102A-42A6-8F7A-8B8B78BB4A4B}"/>
          </ac:spMkLst>
        </pc:spChg>
        <pc:spChg chg="mod">
          <ac:chgData name="michael vn" userId="7b75a67b6873ef31" providerId="LiveId" clId="{549025A9-FFD4-42BE-ABC7-3AD4287FA110}" dt="2021-08-16T20:41:55.664" v="9979"/>
          <ac:spMkLst>
            <pc:docMk/>
            <pc:sldMk cId="170463005" sldId="284"/>
            <ac:spMk id="141" creationId="{6E1B93B3-405C-47DF-B619-B793F342C40E}"/>
          </ac:spMkLst>
        </pc:spChg>
        <pc:spChg chg="mod">
          <ac:chgData name="michael vn" userId="7b75a67b6873ef31" providerId="LiveId" clId="{549025A9-FFD4-42BE-ABC7-3AD4287FA110}" dt="2021-08-16T20:41:55.664" v="9979"/>
          <ac:spMkLst>
            <pc:docMk/>
            <pc:sldMk cId="170463005" sldId="284"/>
            <ac:spMk id="142" creationId="{8F218F01-E315-4493-9B2B-87386781AD83}"/>
          </ac:spMkLst>
        </pc:spChg>
        <pc:spChg chg="mod">
          <ac:chgData name="michael vn" userId="7b75a67b6873ef31" providerId="LiveId" clId="{549025A9-FFD4-42BE-ABC7-3AD4287FA110}" dt="2021-08-16T20:41:57.769" v="9982"/>
          <ac:spMkLst>
            <pc:docMk/>
            <pc:sldMk cId="170463005" sldId="284"/>
            <ac:spMk id="144" creationId="{D96E3DD4-9367-4F3F-A418-A6679767605F}"/>
          </ac:spMkLst>
        </pc:spChg>
        <pc:spChg chg="mod">
          <ac:chgData name="michael vn" userId="7b75a67b6873ef31" providerId="LiveId" clId="{549025A9-FFD4-42BE-ABC7-3AD4287FA110}" dt="2021-08-16T20:41:57.769" v="9982"/>
          <ac:spMkLst>
            <pc:docMk/>
            <pc:sldMk cId="170463005" sldId="284"/>
            <ac:spMk id="148" creationId="{79FE930F-6E80-4712-8DB0-49F0CC16C9EF}"/>
          </ac:spMkLst>
        </pc:spChg>
        <pc:spChg chg="mod">
          <ac:chgData name="michael vn" userId="7b75a67b6873ef31" providerId="LiveId" clId="{549025A9-FFD4-42BE-ABC7-3AD4287FA110}" dt="2021-08-16T20:42:00.901" v="9984"/>
          <ac:spMkLst>
            <pc:docMk/>
            <pc:sldMk cId="170463005" sldId="284"/>
            <ac:spMk id="156" creationId="{E3E293C7-5548-45A3-BC49-210B1D06018E}"/>
          </ac:spMkLst>
        </pc:spChg>
        <pc:spChg chg="mod">
          <ac:chgData name="michael vn" userId="7b75a67b6873ef31" providerId="LiveId" clId="{549025A9-FFD4-42BE-ABC7-3AD4287FA110}" dt="2021-08-16T20:42:00.901" v="9984"/>
          <ac:spMkLst>
            <pc:docMk/>
            <pc:sldMk cId="170463005" sldId="284"/>
            <ac:spMk id="160" creationId="{BBD2E738-980E-4E1B-A450-AD9962735FA4}"/>
          </ac:spMkLst>
        </pc:spChg>
        <pc:spChg chg="mod">
          <ac:chgData name="michael vn" userId="7b75a67b6873ef31" providerId="LiveId" clId="{549025A9-FFD4-42BE-ABC7-3AD4287FA110}" dt="2021-08-16T20:42:00.901" v="9984"/>
          <ac:spMkLst>
            <pc:docMk/>
            <pc:sldMk cId="170463005" sldId="284"/>
            <ac:spMk id="168" creationId="{0B093281-0AF6-44A1-B2F5-898DDBD5315E}"/>
          </ac:spMkLst>
        </pc:spChg>
        <pc:spChg chg="mod">
          <ac:chgData name="michael vn" userId="7b75a67b6873ef31" providerId="LiveId" clId="{549025A9-FFD4-42BE-ABC7-3AD4287FA110}" dt="2021-08-16T20:42:00.901" v="9984"/>
          <ac:spMkLst>
            <pc:docMk/>
            <pc:sldMk cId="170463005" sldId="284"/>
            <ac:spMk id="171" creationId="{756405CB-3BD7-4E62-A9E6-9901CE782AB2}"/>
          </ac:spMkLst>
        </pc:spChg>
        <pc:spChg chg="mod">
          <ac:chgData name="michael vn" userId="7b75a67b6873ef31" providerId="LiveId" clId="{549025A9-FFD4-42BE-ABC7-3AD4287FA110}" dt="2021-08-16T20:42:00.901" v="9984"/>
          <ac:spMkLst>
            <pc:docMk/>
            <pc:sldMk cId="170463005" sldId="284"/>
            <ac:spMk id="173" creationId="{F5ADD6FB-1B1F-4B42-838C-1E17DD36A83B}"/>
          </ac:spMkLst>
        </pc:spChg>
        <pc:spChg chg="mod">
          <ac:chgData name="michael vn" userId="7b75a67b6873ef31" providerId="LiveId" clId="{549025A9-FFD4-42BE-ABC7-3AD4287FA110}" dt="2021-08-16T20:42:00.901" v="9984"/>
          <ac:spMkLst>
            <pc:docMk/>
            <pc:sldMk cId="170463005" sldId="284"/>
            <ac:spMk id="174" creationId="{49FCADEE-93F9-475E-B677-4A77E56533E0}"/>
          </ac:spMkLst>
        </pc:spChg>
        <pc:spChg chg="mod">
          <ac:chgData name="michael vn" userId="7b75a67b6873ef31" providerId="LiveId" clId="{549025A9-FFD4-42BE-ABC7-3AD4287FA110}" dt="2021-08-16T20:42:00.901" v="9984"/>
          <ac:spMkLst>
            <pc:docMk/>
            <pc:sldMk cId="170463005" sldId="284"/>
            <ac:spMk id="176" creationId="{4449B29E-B16F-4876-B344-BA2B8B841880}"/>
          </ac:spMkLst>
        </pc:spChg>
        <pc:spChg chg="mod">
          <ac:chgData name="michael vn" userId="7b75a67b6873ef31" providerId="LiveId" clId="{549025A9-FFD4-42BE-ABC7-3AD4287FA110}" dt="2021-08-16T20:42:00.901" v="9984"/>
          <ac:spMkLst>
            <pc:docMk/>
            <pc:sldMk cId="170463005" sldId="284"/>
            <ac:spMk id="177" creationId="{1ECF7914-6523-4172-9764-D3B69B68A8D0}"/>
          </ac:spMkLst>
        </pc:spChg>
        <pc:spChg chg="add mod ord">
          <ac:chgData name="michael vn" userId="7b75a67b6873ef31" providerId="LiveId" clId="{549025A9-FFD4-42BE-ABC7-3AD4287FA110}" dt="2021-08-30T16:42:13.471" v="11786" actId="1076"/>
          <ac:spMkLst>
            <pc:docMk/>
            <pc:sldMk cId="170463005" sldId="284"/>
            <ac:spMk id="178" creationId="{04CB96B0-9E7C-4C23-A64C-DA2F54148B06}"/>
          </ac:spMkLst>
        </pc:spChg>
        <pc:spChg chg="mod">
          <ac:chgData name="michael vn" userId="7b75a67b6873ef31" providerId="LiveId" clId="{549025A9-FFD4-42BE-ABC7-3AD4287FA110}" dt="2021-08-16T20:43:10.035" v="10003" actId="571"/>
          <ac:spMkLst>
            <pc:docMk/>
            <pc:sldMk cId="170463005" sldId="284"/>
            <ac:spMk id="180" creationId="{C49CC274-418B-4411-A4B5-27499EE2B00A}"/>
          </ac:spMkLst>
        </pc:spChg>
        <pc:spChg chg="mod">
          <ac:chgData name="michael vn" userId="7b75a67b6873ef31" providerId="LiveId" clId="{549025A9-FFD4-42BE-ABC7-3AD4287FA110}" dt="2021-08-16T20:43:10.035" v="10003" actId="571"/>
          <ac:spMkLst>
            <pc:docMk/>
            <pc:sldMk cId="170463005" sldId="284"/>
            <ac:spMk id="181" creationId="{EEF9AF8B-2154-4BC8-AE8E-867A6B6E0C7C}"/>
          </ac:spMkLst>
        </pc:spChg>
        <pc:spChg chg="mod">
          <ac:chgData name="michael vn" userId="7b75a67b6873ef31" providerId="LiveId" clId="{549025A9-FFD4-42BE-ABC7-3AD4287FA110}" dt="2021-08-16T20:43:10.035" v="10003" actId="571"/>
          <ac:spMkLst>
            <pc:docMk/>
            <pc:sldMk cId="170463005" sldId="284"/>
            <ac:spMk id="183" creationId="{7DE76ABE-79A3-42AC-8E6A-0F7FD6307754}"/>
          </ac:spMkLst>
        </pc:spChg>
        <pc:spChg chg="mod">
          <ac:chgData name="michael vn" userId="7b75a67b6873ef31" providerId="LiveId" clId="{549025A9-FFD4-42BE-ABC7-3AD4287FA110}" dt="2021-08-16T20:43:10.035" v="10003" actId="571"/>
          <ac:spMkLst>
            <pc:docMk/>
            <pc:sldMk cId="170463005" sldId="284"/>
            <ac:spMk id="184" creationId="{762A82D9-B3B5-41CC-B678-8C694E7374DF}"/>
          </ac:spMkLst>
        </pc:spChg>
        <pc:spChg chg="mod">
          <ac:chgData name="michael vn" userId="7b75a67b6873ef31" providerId="LiveId" clId="{549025A9-FFD4-42BE-ABC7-3AD4287FA110}" dt="2021-08-16T20:43:10.035" v="10003" actId="571"/>
          <ac:spMkLst>
            <pc:docMk/>
            <pc:sldMk cId="170463005" sldId="284"/>
            <ac:spMk id="186" creationId="{129CB33B-1DDB-44A2-ADBF-E3495E02DDE1}"/>
          </ac:spMkLst>
        </pc:spChg>
        <pc:spChg chg="mod">
          <ac:chgData name="michael vn" userId="7b75a67b6873ef31" providerId="LiveId" clId="{549025A9-FFD4-42BE-ABC7-3AD4287FA110}" dt="2021-08-16T20:43:10.035" v="10003" actId="571"/>
          <ac:spMkLst>
            <pc:docMk/>
            <pc:sldMk cId="170463005" sldId="284"/>
            <ac:spMk id="187" creationId="{E3902A44-40BD-4975-A199-EF0AE35133C7}"/>
          </ac:spMkLst>
        </pc:spChg>
        <pc:spChg chg="mod">
          <ac:chgData name="michael vn" userId="7b75a67b6873ef31" providerId="LiveId" clId="{549025A9-FFD4-42BE-ABC7-3AD4287FA110}" dt="2021-08-16T20:43:10.035" v="10003" actId="571"/>
          <ac:spMkLst>
            <pc:docMk/>
            <pc:sldMk cId="170463005" sldId="284"/>
            <ac:spMk id="189" creationId="{B32CB0C0-2719-4AF8-A916-AF2981E01611}"/>
          </ac:spMkLst>
        </pc:spChg>
        <pc:spChg chg="mod">
          <ac:chgData name="michael vn" userId="7b75a67b6873ef31" providerId="LiveId" clId="{549025A9-FFD4-42BE-ABC7-3AD4287FA110}" dt="2021-08-16T20:43:10.035" v="10003" actId="571"/>
          <ac:spMkLst>
            <pc:docMk/>
            <pc:sldMk cId="170463005" sldId="284"/>
            <ac:spMk id="190" creationId="{6AC9F74A-B2BF-47F4-B2E8-0E84101ABD6B}"/>
          </ac:spMkLst>
        </pc:spChg>
        <pc:spChg chg="mod">
          <ac:chgData name="michael vn" userId="7b75a67b6873ef31" providerId="LiveId" clId="{549025A9-FFD4-42BE-ABC7-3AD4287FA110}" dt="2021-08-16T20:43:10.035" v="10003" actId="571"/>
          <ac:spMkLst>
            <pc:docMk/>
            <pc:sldMk cId="170463005" sldId="284"/>
            <ac:spMk id="192" creationId="{9F8CC4B4-CC75-45EB-B378-EC9AFCBE7259}"/>
          </ac:spMkLst>
        </pc:spChg>
        <pc:spChg chg="mod">
          <ac:chgData name="michael vn" userId="7b75a67b6873ef31" providerId="LiveId" clId="{549025A9-FFD4-42BE-ABC7-3AD4287FA110}" dt="2021-08-16T20:43:10.035" v="10003" actId="571"/>
          <ac:spMkLst>
            <pc:docMk/>
            <pc:sldMk cId="170463005" sldId="284"/>
            <ac:spMk id="193" creationId="{7A76BD3B-DFA8-4F4F-858B-0C0F9BA2D743}"/>
          </ac:spMkLst>
        </pc:spChg>
        <pc:spChg chg="add mod ord">
          <ac:chgData name="michael vn" userId="7b75a67b6873ef31" providerId="LiveId" clId="{549025A9-FFD4-42BE-ABC7-3AD4287FA110}" dt="2021-08-30T16:42:13.471" v="11786" actId="1076"/>
          <ac:spMkLst>
            <pc:docMk/>
            <pc:sldMk cId="170463005" sldId="284"/>
            <ac:spMk id="194" creationId="{6D9145D4-9E01-4AFB-BAC9-D62262E42C82}"/>
          </ac:spMkLst>
        </pc:spChg>
        <pc:spChg chg="mod">
          <ac:chgData name="michael vn" userId="7b75a67b6873ef31" providerId="LiveId" clId="{549025A9-FFD4-42BE-ABC7-3AD4287FA110}" dt="2021-08-16T20:46:12.065" v="10056"/>
          <ac:spMkLst>
            <pc:docMk/>
            <pc:sldMk cId="170463005" sldId="284"/>
            <ac:spMk id="196" creationId="{14749954-17BD-46C7-BCFD-DB5CD4E12B44}"/>
          </ac:spMkLst>
        </pc:spChg>
        <pc:spChg chg="mod">
          <ac:chgData name="michael vn" userId="7b75a67b6873ef31" providerId="LiveId" clId="{549025A9-FFD4-42BE-ABC7-3AD4287FA110}" dt="2021-08-16T20:46:12.065" v="10056"/>
          <ac:spMkLst>
            <pc:docMk/>
            <pc:sldMk cId="170463005" sldId="284"/>
            <ac:spMk id="197" creationId="{2337C8C8-A061-44B4-B21D-EF44FD5BEDAA}"/>
          </ac:spMkLst>
        </pc:spChg>
        <pc:spChg chg="add mod ord">
          <ac:chgData name="michael vn" userId="7b75a67b6873ef31" providerId="LiveId" clId="{549025A9-FFD4-42BE-ABC7-3AD4287FA110}" dt="2021-08-30T16:42:13.471" v="11786" actId="1076"/>
          <ac:spMkLst>
            <pc:docMk/>
            <pc:sldMk cId="170463005" sldId="284"/>
            <ac:spMk id="198" creationId="{51E80F96-A4C4-40F1-A5A6-B3E9E5253290}"/>
          </ac:spMkLst>
        </pc:spChg>
        <pc:spChg chg="mod">
          <ac:chgData name="michael vn" userId="7b75a67b6873ef31" providerId="LiveId" clId="{549025A9-FFD4-42BE-ABC7-3AD4287FA110}" dt="2021-08-16T20:46:21.247" v="10061" actId="571"/>
          <ac:spMkLst>
            <pc:docMk/>
            <pc:sldMk cId="170463005" sldId="284"/>
            <ac:spMk id="200" creationId="{B5109A15-0FA4-42AB-8BA2-18707A61679D}"/>
          </ac:spMkLst>
        </pc:spChg>
        <pc:spChg chg="mod">
          <ac:chgData name="michael vn" userId="7b75a67b6873ef31" providerId="LiveId" clId="{549025A9-FFD4-42BE-ABC7-3AD4287FA110}" dt="2021-08-16T20:46:21.247" v="10061" actId="571"/>
          <ac:spMkLst>
            <pc:docMk/>
            <pc:sldMk cId="170463005" sldId="284"/>
            <ac:spMk id="201" creationId="{67E964B9-DCE3-4495-AEBB-E75A1AE692ED}"/>
          </ac:spMkLst>
        </pc:spChg>
        <pc:spChg chg="add mod ord">
          <ac:chgData name="michael vn" userId="7b75a67b6873ef31" providerId="LiveId" clId="{549025A9-FFD4-42BE-ABC7-3AD4287FA110}" dt="2021-08-30T16:42:13.471" v="11786" actId="1076"/>
          <ac:spMkLst>
            <pc:docMk/>
            <pc:sldMk cId="170463005" sldId="284"/>
            <ac:spMk id="202" creationId="{16B97654-05DB-4D9F-B84E-9E5293286D47}"/>
          </ac:spMkLst>
        </pc:spChg>
        <pc:spChg chg="mod">
          <ac:chgData name="michael vn" userId="7b75a67b6873ef31" providerId="LiveId" clId="{549025A9-FFD4-42BE-ABC7-3AD4287FA110}" dt="2021-08-16T20:46:22.792" v="10062" actId="571"/>
          <ac:spMkLst>
            <pc:docMk/>
            <pc:sldMk cId="170463005" sldId="284"/>
            <ac:spMk id="204" creationId="{5C81066A-632B-4E8E-9BE6-D640A1BF1169}"/>
          </ac:spMkLst>
        </pc:spChg>
        <pc:spChg chg="mod">
          <ac:chgData name="michael vn" userId="7b75a67b6873ef31" providerId="LiveId" clId="{549025A9-FFD4-42BE-ABC7-3AD4287FA110}" dt="2021-08-16T20:46:22.792" v="10062" actId="571"/>
          <ac:spMkLst>
            <pc:docMk/>
            <pc:sldMk cId="170463005" sldId="284"/>
            <ac:spMk id="205" creationId="{9B499A74-4D5C-4EB7-9D77-78112DF53512}"/>
          </ac:spMkLst>
        </pc:spChg>
        <pc:spChg chg="add del mod">
          <ac:chgData name="michael vn" userId="7b75a67b6873ef31" providerId="LiveId" clId="{549025A9-FFD4-42BE-ABC7-3AD4287FA110}" dt="2021-08-16T20:47:19.299" v="10079" actId="478"/>
          <ac:spMkLst>
            <pc:docMk/>
            <pc:sldMk cId="170463005" sldId="284"/>
            <ac:spMk id="206" creationId="{E048CED6-120C-492D-8003-79B4A006B79B}"/>
          </ac:spMkLst>
        </pc:spChg>
        <pc:spChg chg="mod">
          <ac:chgData name="michael vn" userId="7b75a67b6873ef31" providerId="LiveId" clId="{549025A9-FFD4-42BE-ABC7-3AD4287FA110}" dt="2021-08-16T20:46:23.897" v="10063" actId="571"/>
          <ac:spMkLst>
            <pc:docMk/>
            <pc:sldMk cId="170463005" sldId="284"/>
            <ac:spMk id="208" creationId="{761ABEA6-2591-4D3D-92CA-5C087224F5EC}"/>
          </ac:spMkLst>
        </pc:spChg>
        <pc:spChg chg="mod">
          <ac:chgData name="michael vn" userId="7b75a67b6873ef31" providerId="LiveId" clId="{549025A9-FFD4-42BE-ABC7-3AD4287FA110}" dt="2021-08-16T20:46:23.897" v="10063" actId="571"/>
          <ac:spMkLst>
            <pc:docMk/>
            <pc:sldMk cId="170463005" sldId="284"/>
            <ac:spMk id="209" creationId="{865F7B4F-25A1-437F-952E-D1646E191D21}"/>
          </ac:spMkLst>
        </pc:spChg>
        <pc:spChg chg="add del mod">
          <ac:chgData name="michael vn" userId="7b75a67b6873ef31" providerId="LiveId" clId="{549025A9-FFD4-42BE-ABC7-3AD4287FA110}" dt="2021-08-16T20:47:19.299" v="10079" actId="478"/>
          <ac:spMkLst>
            <pc:docMk/>
            <pc:sldMk cId="170463005" sldId="284"/>
            <ac:spMk id="210" creationId="{83716459-B482-4053-9912-1DBEA5624372}"/>
          </ac:spMkLst>
        </pc:spChg>
        <pc:spChg chg="mod">
          <ac:chgData name="michael vn" userId="7b75a67b6873ef31" providerId="LiveId" clId="{549025A9-FFD4-42BE-ABC7-3AD4287FA110}" dt="2021-08-16T20:46:24.596" v="10064" actId="571"/>
          <ac:spMkLst>
            <pc:docMk/>
            <pc:sldMk cId="170463005" sldId="284"/>
            <ac:spMk id="212" creationId="{5417A12F-0894-4340-B10E-719F93E3FEC4}"/>
          </ac:spMkLst>
        </pc:spChg>
        <pc:spChg chg="mod">
          <ac:chgData name="michael vn" userId="7b75a67b6873ef31" providerId="LiveId" clId="{549025A9-FFD4-42BE-ABC7-3AD4287FA110}" dt="2021-08-16T20:46:24.596" v="10064" actId="571"/>
          <ac:spMkLst>
            <pc:docMk/>
            <pc:sldMk cId="170463005" sldId="284"/>
            <ac:spMk id="213" creationId="{C6F7078A-93D9-42E7-9DDA-125E1338EC54}"/>
          </ac:spMkLst>
        </pc:spChg>
        <pc:spChg chg="add del mod">
          <ac:chgData name="michael vn" userId="7b75a67b6873ef31" providerId="LiveId" clId="{549025A9-FFD4-42BE-ABC7-3AD4287FA110}" dt="2021-08-16T20:47:19.299" v="10079" actId="478"/>
          <ac:spMkLst>
            <pc:docMk/>
            <pc:sldMk cId="170463005" sldId="284"/>
            <ac:spMk id="214" creationId="{B899CD2D-23BD-497B-96C4-E31A13AF3D97}"/>
          </ac:spMkLst>
        </pc:spChg>
        <pc:spChg chg="mod">
          <ac:chgData name="michael vn" userId="7b75a67b6873ef31" providerId="LiveId" clId="{549025A9-FFD4-42BE-ABC7-3AD4287FA110}" dt="2021-08-16T20:46:25.232" v="10065" actId="571"/>
          <ac:spMkLst>
            <pc:docMk/>
            <pc:sldMk cId="170463005" sldId="284"/>
            <ac:spMk id="216" creationId="{95C1389B-A3CA-4021-AC31-F733A85161CA}"/>
          </ac:spMkLst>
        </pc:spChg>
        <pc:spChg chg="mod">
          <ac:chgData name="michael vn" userId="7b75a67b6873ef31" providerId="LiveId" clId="{549025A9-FFD4-42BE-ABC7-3AD4287FA110}" dt="2021-08-16T20:46:25.232" v="10065" actId="571"/>
          <ac:spMkLst>
            <pc:docMk/>
            <pc:sldMk cId="170463005" sldId="284"/>
            <ac:spMk id="217" creationId="{FBCB728B-F49B-497F-8BA0-308FD2D4DE74}"/>
          </ac:spMkLst>
        </pc:spChg>
        <pc:spChg chg="add del mod">
          <ac:chgData name="michael vn" userId="7b75a67b6873ef31" providerId="LiveId" clId="{549025A9-FFD4-42BE-ABC7-3AD4287FA110}" dt="2021-08-16T20:47:19.299" v="10079" actId="478"/>
          <ac:spMkLst>
            <pc:docMk/>
            <pc:sldMk cId="170463005" sldId="284"/>
            <ac:spMk id="218" creationId="{6EB8871D-9389-45AE-B286-C1C619828C29}"/>
          </ac:spMkLst>
        </pc:spChg>
        <pc:spChg chg="mod">
          <ac:chgData name="michael vn" userId="7b75a67b6873ef31" providerId="LiveId" clId="{549025A9-FFD4-42BE-ABC7-3AD4287FA110}" dt="2021-08-16T20:46:26.117" v="10066" actId="571"/>
          <ac:spMkLst>
            <pc:docMk/>
            <pc:sldMk cId="170463005" sldId="284"/>
            <ac:spMk id="220" creationId="{FF649AF0-C969-4E6E-A845-F7D6B9DC4D50}"/>
          </ac:spMkLst>
        </pc:spChg>
        <pc:spChg chg="mod">
          <ac:chgData name="michael vn" userId="7b75a67b6873ef31" providerId="LiveId" clId="{549025A9-FFD4-42BE-ABC7-3AD4287FA110}" dt="2021-08-16T20:46:26.117" v="10066" actId="571"/>
          <ac:spMkLst>
            <pc:docMk/>
            <pc:sldMk cId="170463005" sldId="284"/>
            <ac:spMk id="221" creationId="{24FEC812-F951-4D0E-A3A3-93FC39FE5658}"/>
          </ac:spMkLst>
        </pc:spChg>
        <pc:spChg chg="add del mod">
          <ac:chgData name="michael vn" userId="7b75a67b6873ef31" providerId="LiveId" clId="{549025A9-FFD4-42BE-ABC7-3AD4287FA110}" dt="2021-08-16T20:47:33.476" v="10084"/>
          <ac:spMkLst>
            <pc:docMk/>
            <pc:sldMk cId="170463005" sldId="284"/>
            <ac:spMk id="222" creationId="{19110AD4-DAF0-4DD1-B6EE-197BCB1738ED}"/>
          </ac:spMkLst>
        </pc:spChg>
        <pc:spChg chg="mod">
          <ac:chgData name="michael vn" userId="7b75a67b6873ef31" providerId="LiveId" clId="{549025A9-FFD4-42BE-ABC7-3AD4287FA110}" dt="2021-08-16T20:47:32.095" v="10083"/>
          <ac:spMkLst>
            <pc:docMk/>
            <pc:sldMk cId="170463005" sldId="284"/>
            <ac:spMk id="224" creationId="{E1DF6954-BBFC-447A-9756-D0D223F9053C}"/>
          </ac:spMkLst>
        </pc:spChg>
        <pc:spChg chg="mod">
          <ac:chgData name="michael vn" userId="7b75a67b6873ef31" providerId="LiveId" clId="{549025A9-FFD4-42BE-ABC7-3AD4287FA110}" dt="2021-08-16T20:47:32.095" v="10083"/>
          <ac:spMkLst>
            <pc:docMk/>
            <pc:sldMk cId="170463005" sldId="284"/>
            <ac:spMk id="225" creationId="{893B53A2-6D96-42BE-98BF-D87F352F4E2C}"/>
          </ac:spMkLst>
        </pc:spChg>
        <pc:spChg chg="add del mod">
          <ac:chgData name="michael vn" userId="7b75a67b6873ef31" providerId="LiveId" clId="{549025A9-FFD4-42BE-ABC7-3AD4287FA110}" dt="2021-08-16T20:47:33.476" v="10084"/>
          <ac:spMkLst>
            <pc:docMk/>
            <pc:sldMk cId="170463005" sldId="284"/>
            <ac:spMk id="226" creationId="{392BFB24-9557-4CCB-83B4-34B78B84FED2}"/>
          </ac:spMkLst>
        </pc:spChg>
        <pc:spChg chg="mod">
          <ac:chgData name="michael vn" userId="7b75a67b6873ef31" providerId="LiveId" clId="{549025A9-FFD4-42BE-ABC7-3AD4287FA110}" dt="2021-08-16T20:47:32.095" v="10083"/>
          <ac:spMkLst>
            <pc:docMk/>
            <pc:sldMk cId="170463005" sldId="284"/>
            <ac:spMk id="228" creationId="{5F6F0ADA-8E6D-4D39-8274-233A5F8F4438}"/>
          </ac:spMkLst>
        </pc:spChg>
        <pc:spChg chg="mod">
          <ac:chgData name="michael vn" userId="7b75a67b6873ef31" providerId="LiveId" clId="{549025A9-FFD4-42BE-ABC7-3AD4287FA110}" dt="2021-08-16T20:47:32.095" v="10083"/>
          <ac:spMkLst>
            <pc:docMk/>
            <pc:sldMk cId="170463005" sldId="284"/>
            <ac:spMk id="229" creationId="{616644E7-107E-40E2-A74A-FA30DCBCF7C3}"/>
          </ac:spMkLst>
        </pc:spChg>
        <pc:spChg chg="add del mod">
          <ac:chgData name="michael vn" userId="7b75a67b6873ef31" providerId="LiveId" clId="{549025A9-FFD4-42BE-ABC7-3AD4287FA110}" dt="2021-08-16T20:47:33.476" v="10084"/>
          <ac:spMkLst>
            <pc:docMk/>
            <pc:sldMk cId="170463005" sldId="284"/>
            <ac:spMk id="230" creationId="{254B9687-0C44-4722-8C9F-08C1408B8D1A}"/>
          </ac:spMkLst>
        </pc:spChg>
        <pc:spChg chg="mod">
          <ac:chgData name="michael vn" userId="7b75a67b6873ef31" providerId="LiveId" clId="{549025A9-FFD4-42BE-ABC7-3AD4287FA110}" dt="2021-08-16T20:47:32.095" v="10083"/>
          <ac:spMkLst>
            <pc:docMk/>
            <pc:sldMk cId="170463005" sldId="284"/>
            <ac:spMk id="232" creationId="{0524FDBE-3D1A-46F7-B000-32DE605CECF2}"/>
          </ac:spMkLst>
        </pc:spChg>
        <pc:spChg chg="mod">
          <ac:chgData name="michael vn" userId="7b75a67b6873ef31" providerId="LiveId" clId="{549025A9-FFD4-42BE-ABC7-3AD4287FA110}" dt="2021-08-16T20:47:32.095" v="10083"/>
          <ac:spMkLst>
            <pc:docMk/>
            <pc:sldMk cId="170463005" sldId="284"/>
            <ac:spMk id="233" creationId="{F7A255E4-3A02-43F5-A969-155D3F21E01C}"/>
          </ac:spMkLst>
        </pc:spChg>
        <pc:spChg chg="add del mod">
          <ac:chgData name="michael vn" userId="7b75a67b6873ef31" providerId="LiveId" clId="{549025A9-FFD4-42BE-ABC7-3AD4287FA110}" dt="2021-08-16T20:47:33.476" v="10084"/>
          <ac:spMkLst>
            <pc:docMk/>
            <pc:sldMk cId="170463005" sldId="284"/>
            <ac:spMk id="234" creationId="{25E8892F-3BA2-4D5D-8E04-434B99638E60}"/>
          </ac:spMkLst>
        </pc:spChg>
        <pc:spChg chg="mod">
          <ac:chgData name="michael vn" userId="7b75a67b6873ef31" providerId="LiveId" clId="{549025A9-FFD4-42BE-ABC7-3AD4287FA110}" dt="2021-08-16T20:47:32.095" v="10083"/>
          <ac:spMkLst>
            <pc:docMk/>
            <pc:sldMk cId="170463005" sldId="284"/>
            <ac:spMk id="236" creationId="{EBB61B8D-9BC6-40DE-A7BD-2DFAD36D0585}"/>
          </ac:spMkLst>
        </pc:spChg>
        <pc:spChg chg="mod">
          <ac:chgData name="michael vn" userId="7b75a67b6873ef31" providerId="LiveId" clId="{549025A9-FFD4-42BE-ABC7-3AD4287FA110}" dt="2021-08-16T20:47:32.095" v="10083"/>
          <ac:spMkLst>
            <pc:docMk/>
            <pc:sldMk cId="170463005" sldId="284"/>
            <ac:spMk id="237" creationId="{B2126437-8F18-4AAE-9498-E066018C724F}"/>
          </ac:spMkLst>
        </pc:spChg>
        <pc:spChg chg="add mod ord">
          <ac:chgData name="michael vn" userId="7b75a67b6873ef31" providerId="LiveId" clId="{549025A9-FFD4-42BE-ABC7-3AD4287FA110}" dt="2021-08-16T20:50:03.252" v="10099" actId="164"/>
          <ac:spMkLst>
            <pc:docMk/>
            <pc:sldMk cId="170463005" sldId="284"/>
            <ac:spMk id="238" creationId="{FA756D33-868E-407A-900D-68CE9A4745F2}"/>
          </ac:spMkLst>
        </pc:spChg>
        <pc:spChg chg="mod">
          <ac:chgData name="michael vn" userId="7b75a67b6873ef31" providerId="LiveId" clId="{549025A9-FFD4-42BE-ABC7-3AD4287FA110}" dt="2021-08-16T20:47:41.180" v="10085" actId="571"/>
          <ac:spMkLst>
            <pc:docMk/>
            <pc:sldMk cId="170463005" sldId="284"/>
            <ac:spMk id="240" creationId="{C48543B9-9CE9-42BF-BCE2-7BA3C024FACD}"/>
          </ac:spMkLst>
        </pc:spChg>
        <pc:spChg chg="mod">
          <ac:chgData name="michael vn" userId="7b75a67b6873ef31" providerId="LiveId" clId="{549025A9-FFD4-42BE-ABC7-3AD4287FA110}" dt="2021-08-30T18:57:16.812" v="11842" actId="5793"/>
          <ac:spMkLst>
            <pc:docMk/>
            <pc:sldMk cId="170463005" sldId="284"/>
            <ac:spMk id="241" creationId="{7B9C2E84-1585-4ABB-9C42-7B9219FDA50B}"/>
          </ac:spMkLst>
        </pc:spChg>
        <pc:spChg chg="add mod ord">
          <ac:chgData name="michael vn" userId="7b75a67b6873ef31" providerId="LiveId" clId="{549025A9-FFD4-42BE-ABC7-3AD4287FA110}" dt="2021-08-16T20:51:56.260" v="10120" actId="164"/>
          <ac:spMkLst>
            <pc:docMk/>
            <pc:sldMk cId="170463005" sldId="284"/>
            <ac:spMk id="242" creationId="{7E874447-4D11-4AA6-B02A-7AFACD46281F}"/>
          </ac:spMkLst>
        </pc:spChg>
        <pc:spChg chg="mod">
          <ac:chgData name="michael vn" userId="7b75a67b6873ef31" providerId="LiveId" clId="{549025A9-FFD4-42BE-ABC7-3AD4287FA110}" dt="2021-08-16T20:47:41.180" v="10085" actId="571"/>
          <ac:spMkLst>
            <pc:docMk/>
            <pc:sldMk cId="170463005" sldId="284"/>
            <ac:spMk id="244" creationId="{601076D5-984B-49F7-B622-BADB6D154C53}"/>
          </ac:spMkLst>
        </pc:spChg>
        <pc:spChg chg="mod">
          <ac:chgData name="michael vn" userId="7b75a67b6873ef31" providerId="LiveId" clId="{549025A9-FFD4-42BE-ABC7-3AD4287FA110}" dt="2021-08-16T20:47:41.180" v="10085" actId="571"/>
          <ac:spMkLst>
            <pc:docMk/>
            <pc:sldMk cId="170463005" sldId="284"/>
            <ac:spMk id="245" creationId="{AF10E612-9594-47EF-BE73-DBFA60F599E2}"/>
          </ac:spMkLst>
        </pc:spChg>
        <pc:spChg chg="add mod ord">
          <ac:chgData name="michael vn" userId="7b75a67b6873ef31" providerId="LiveId" clId="{549025A9-FFD4-42BE-ABC7-3AD4287FA110}" dt="2021-08-30T16:42:13.471" v="11786" actId="1076"/>
          <ac:spMkLst>
            <pc:docMk/>
            <pc:sldMk cId="170463005" sldId="284"/>
            <ac:spMk id="246" creationId="{6FC9BD8C-5B87-44A8-88C3-886364CD8C7D}"/>
          </ac:spMkLst>
        </pc:spChg>
        <pc:spChg chg="mod">
          <ac:chgData name="michael vn" userId="7b75a67b6873ef31" providerId="LiveId" clId="{549025A9-FFD4-42BE-ABC7-3AD4287FA110}" dt="2021-08-16T20:47:41.180" v="10085" actId="571"/>
          <ac:spMkLst>
            <pc:docMk/>
            <pc:sldMk cId="170463005" sldId="284"/>
            <ac:spMk id="248" creationId="{F7A98F4F-8D20-40AB-BB9A-9870843585E6}"/>
          </ac:spMkLst>
        </pc:spChg>
        <pc:spChg chg="mod">
          <ac:chgData name="michael vn" userId="7b75a67b6873ef31" providerId="LiveId" clId="{549025A9-FFD4-42BE-ABC7-3AD4287FA110}" dt="2021-08-16T20:47:41.180" v="10085" actId="571"/>
          <ac:spMkLst>
            <pc:docMk/>
            <pc:sldMk cId="170463005" sldId="284"/>
            <ac:spMk id="249" creationId="{9C160C73-BFA9-4E08-9E39-9773F4733D9B}"/>
          </ac:spMkLst>
        </pc:spChg>
        <pc:spChg chg="add mod ord">
          <ac:chgData name="michael vn" userId="7b75a67b6873ef31" providerId="LiveId" clId="{549025A9-FFD4-42BE-ABC7-3AD4287FA110}" dt="2021-08-30T16:42:13.471" v="11786" actId="1076"/>
          <ac:spMkLst>
            <pc:docMk/>
            <pc:sldMk cId="170463005" sldId="284"/>
            <ac:spMk id="250" creationId="{7896458D-0619-4376-AD10-9EF34B3A8DA8}"/>
          </ac:spMkLst>
        </pc:spChg>
        <pc:spChg chg="mod">
          <ac:chgData name="michael vn" userId="7b75a67b6873ef31" providerId="LiveId" clId="{549025A9-FFD4-42BE-ABC7-3AD4287FA110}" dt="2021-08-16T20:47:41.180" v="10085" actId="571"/>
          <ac:spMkLst>
            <pc:docMk/>
            <pc:sldMk cId="170463005" sldId="284"/>
            <ac:spMk id="252" creationId="{8FD65171-C8B0-4240-A1DD-7A618D0BFBA7}"/>
          </ac:spMkLst>
        </pc:spChg>
        <pc:spChg chg="mod">
          <ac:chgData name="michael vn" userId="7b75a67b6873ef31" providerId="LiveId" clId="{549025A9-FFD4-42BE-ABC7-3AD4287FA110}" dt="2021-08-16T20:47:41.180" v="10085" actId="571"/>
          <ac:spMkLst>
            <pc:docMk/>
            <pc:sldMk cId="170463005" sldId="284"/>
            <ac:spMk id="253" creationId="{4ADCF4AC-2D72-4CDC-AA59-FD4269089ACB}"/>
          </ac:spMkLst>
        </pc:spChg>
        <pc:spChg chg="add mod">
          <ac:chgData name="michael vn" userId="7b75a67b6873ef31" providerId="LiveId" clId="{549025A9-FFD4-42BE-ABC7-3AD4287FA110}" dt="2021-08-16T21:09:07.981" v="10292"/>
          <ac:spMkLst>
            <pc:docMk/>
            <pc:sldMk cId="170463005" sldId="284"/>
            <ac:spMk id="254" creationId="{411D589A-37E6-4E22-A347-2C41617B5871}"/>
          </ac:spMkLst>
        </pc:spChg>
        <pc:grpChg chg="add mod">
          <ac:chgData name="michael vn" userId="7b75a67b6873ef31" providerId="LiveId" clId="{549025A9-FFD4-42BE-ABC7-3AD4287FA110}" dt="2021-08-30T16:42:13.471" v="11786" actId="1076"/>
          <ac:grpSpMkLst>
            <pc:docMk/>
            <pc:sldMk cId="170463005" sldId="284"/>
            <ac:grpSpMk id="2" creationId="{E7690115-710E-4A7D-8155-12AB9A760849}"/>
          </ac:grpSpMkLst>
        </pc:grpChg>
        <pc:grpChg chg="add mod">
          <ac:chgData name="michael vn" userId="7b75a67b6873ef31" providerId="LiveId" clId="{549025A9-FFD4-42BE-ABC7-3AD4287FA110}" dt="2021-08-30T16:42:13.471" v="11786" actId="1076"/>
          <ac:grpSpMkLst>
            <pc:docMk/>
            <pc:sldMk cId="170463005" sldId="284"/>
            <ac:grpSpMk id="3" creationId="{0377344B-A558-4D3D-B8BC-37452DE6E181}"/>
          </ac:grpSpMkLst>
        </pc:grpChg>
        <pc:grpChg chg="del">
          <ac:chgData name="michael vn" userId="7b75a67b6873ef31" providerId="LiveId" clId="{549025A9-FFD4-42BE-ABC7-3AD4287FA110}" dt="2021-08-16T20:40:53.328" v="9962" actId="478"/>
          <ac:grpSpMkLst>
            <pc:docMk/>
            <pc:sldMk cId="170463005" sldId="284"/>
            <ac:grpSpMk id="20" creationId="{3B992663-0EC0-45CB-8579-882E3606C304}"/>
          </ac:grpSpMkLst>
        </pc:grpChg>
        <pc:grpChg chg="del">
          <ac:chgData name="michael vn" userId="7b75a67b6873ef31" providerId="LiveId" clId="{549025A9-FFD4-42BE-ABC7-3AD4287FA110}" dt="2021-08-16T20:40:48.209" v="9959" actId="478"/>
          <ac:grpSpMkLst>
            <pc:docMk/>
            <pc:sldMk cId="170463005" sldId="284"/>
            <ac:grpSpMk id="21" creationId="{F4408F37-55E1-4915-9718-58658CB3E47C}"/>
          </ac:grpSpMkLst>
        </pc:grpChg>
        <pc:grpChg chg="del">
          <ac:chgData name="michael vn" userId="7b75a67b6873ef31" providerId="LiveId" clId="{549025A9-FFD4-42BE-ABC7-3AD4287FA110}" dt="2021-08-16T20:40:48.209" v="9959" actId="478"/>
          <ac:grpSpMkLst>
            <pc:docMk/>
            <pc:sldMk cId="170463005" sldId="284"/>
            <ac:grpSpMk id="22" creationId="{3F51661E-51D2-4F6E-8745-7A2453BE37D7}"/>
          </ac:grpSpMkLst>
        </pc:grpChg>
        <pc:grpChg chg="del">
          <ac:chgData name="michael vn" userId="7b75a67b6873ef31" providerId="LiveId" clId="{549025A9-FFD4-42BE-ABC7-3AD4287FA110}" dt="2021-08-16T20:40:48.209" v="9959" actId="478"/>
          <ac:grpSpMkLst>
            <pc:docMk/>
            <pc:sldMk cId="170463005" sldId="284"/>
            <ac:grpSpMk id="23" creationId="{09EAE8A0-E314-4D6D-9E3E-F9143CCBC76A}"/>
          </ac:grpSpMkLst>
        </pc:grpChg>
        <pc:grpChg chg="del">
          <ac:chgData name="michael vn" userId="7b75a67b6873ef31" providerId="LiveId" clId="{549025A9-FFD4-42BE-ABC7-3AD4287FA110}" dt="2021-08-16T20:40:52.594" v="9961" actId="478"/>
          <ac:grpSpMkLst>
            <pc:docMk/>
            <pc:sldMk cId="170463005" sldId="284"/>
            <ac:grpSpMk id="24" creationId="{2D3CBC15-1C86-4400-A4E9-C895324923E5}"/>
          </ac:grpSpMkLst>
        </pc:grpChg>
        <pc:grpChg chg="del">
          <ac:chgData name="michael vn" userId="7b75a67b6873ef31" providerId="LiveId" clId="{549025A9-FFD4-42BE-ABC7-3AD4287FA110}" dt="2021-08-16T20:40:48.209" v="9959" actId="478"/>
          <ac:grpSpMkLst>
            <pc:docMk/>
            <pc:sldMk cId="170463005" sldId="284"/>
            <ac:grpSpMk id="25" creationId="{8A61E657-13AB-4E4E-9BA5-EABC7977AB55}"/>
          </ac:grpSpMkLst>
        </pc:grpChg>
        <pc:grpChg chg="del">
          <ac:chgData name="michael vn" userId="7b75a67b6873ef31" providerId="LiveId" clId="{549025A9-FFD4-42BE-ABC7-3AD4287FA110}" dt="2021-08-16T20:40:48.209" v="9959" actId="478"/>
          <ac:grpSpMkLst>
            <pc:docMk/>
            <pc:sldMk cId="170463005" sldId="284"/>
            <ac:grpSpMk id="26" creationId="{F95E3A06-971D-423E-87FE-10324EE31A9D}"/>
          </ac:grpSpMkLst>
        </pc:grpChg>
        <pc:grpChg chg="del">
          <ac:chgData name="michael vn" userId="7b75a67b6873ef31" providerId="LiveId" clId="{549025A9-FFD4-42BE-ABC7-3AD4287FA110}" dt="2021-08-16T20:40:48.209" v="9959" actId="478"/>
          <ac:grpSpMkLst>
            <pc:docMk/>
            <pc:sldMk cId="170463005" sldId="284"/>
            <ac:grpSpMk id="27" creationId="{773F45EB-3CAD-488A-BC49-1DDD85C3AF51}"/>
          </ac:grpSpMkLst>
        </pc:grpChg>
        <pc:grpChg chg="add del mod ord">
          <ac:chgData name="michael vn" userId="7b75a67b6873ef31" providerId="LiveId" clId="{549025A9-FFD4-42BE-ABC7-3AD4287FA110}" dt="2021-08-30T16:41:55.551" v="11783" actId="478"/>
          <ac:grpSpMkLst>
            <pc:docMk/>
            <pc:sldMk cId="170463005" sldId="284"/>
            <ac:grpSpMk id="102" creationId="{5EC0D31B-2C11-4AED-B522-5EF6718B73A5}"/>
          </ac:grpSpMkLst>
        </pc:grpChg>
        <pc:grpChg chg="mod">
          <ac:chgData name="michael vn" userId="7b75a67b6873ef31" providerId="LiveId" clId="{549025A9-FFD4-42BE-ABC7-3AD4287FA110}" dt="2021-08-28T15:27:51.284" v="10582"/>
          <ac:grpSpMkLst>
            <pc:docMk/>
            <pc:sldMk cId="170463005" sldId="284"/>
            <ac:grpSpMk id="103" creationId="{186BE476-280E-455C-963E-03314C4B0018}"/>
          </ac:grpSpMkLst>
        </pc:grpChg>
        <pc:grpChg chg="add del mod">
          <ac:chgData name="michael vn" userId="7b75a67b6873ef31" providerId="LiveId" clId="{549025A9-FFD4-42BE-ABC7-3AD4287FA110}" dt="2021-08-30T16:42:13.471" v="11786" actId="1076"/>
          <ac:grpSpMkLst>
            <pc:docMk/>
            <pc:sldMk cId="170463005" sldId="284"/>
            <ac:grpSpMk id="131" creationId="{499A9991-F83C-4DE3-A41A-4106DC9E28F0}"/>
          </ac:grpSpMkLst>
        </pc:grpChg>
        <pc:grpChg chg="add del mod">
          <ac:chgData name="michael vn" userId="7b75a67b6873ef31" providerId="LiveId" clId="{549025A9-FFD4-42BE-ABC7-3AD4287FA110}" dt="2021-08-16T20:43:14.967" v="10009" actId="478"/>
          <ac:grpSpMkLst>
            <pc:docMk/>
            <pc:sldMk cId="170463005" sldId="284"/>
            <ac:grpSpMk id="137" creationId="{E1E4E742-7E2E-4C1A-AF2B-EFA88C3CE83E}"/>
          </ac:grpSpMkLst>
        </pc:grpChg>
        <pc:grpChg chg="add del mod">
          <ac:chgData name="michael vn" userId="7b75a67b6873ef31" providerId="LiveId" clId="{549025A9-FFD4-42BE-ABC7-3AD4287FA110}" dt="2021-08-16T20:43:14.629" v="10008" actId="478"/>
          <ac:grpSpMkLst>
            <pc:docMk/>
            <pc:sldMk cId="170463005" sldId="284"/>
            <ac:grpSpMk id="140" creationId="{CE8A5B5D-420D-47C4-809B-83A7C4445E69}"/>
          </ac:grpSpMkLst>
        </pc:grpChg>
        <pc:grpChg chg="add del mod">
          <ac:chgData name="michael vn" userId="7b75a67b6873ef31" providerId="LiveId" clId="{549025A9-FFD4-42BE-ABC7-3AD4287FA110}" dt="2021-08-16T20:43:14.284" v="10007" actId="478"/>
          <ac:grpSpMkLst>
            <pc:docMk/>
            <pc:sldMk cId="170463005" sldId="284"/>
            <ac:grpSpMk id="143" creationId="{50AD6549-0D68-4F78-80E4-8E8D8F728266}"/>
          </ac:grpSpMkLst>
        </pc:grpChg>
        <pc:grpChg chg="add del mod">
          <ac:chgData name="michael vn" userId="7b75a67b6873ef31" providerId="LiveId" clId="{549025A9-FFD4-42BE-ABC7-3AD4287FA110}" dt="2021-08-16T20:43:11.197" v="10004" actId="478"/>
          <ac:grpSpMkLst>
            <pc:docMk/>
            <pc:sldMk cId="170463005" sldId="284"/>
            <ac:grpSpMk id="152" creationId="{D4EBB73F-30F9-4446-A7A4-0ED0E2BF81A9}"/>
          </ac:grpSpMkLst>
        </pc:grpChg>
        <pc:grpChg chg="add del mod">
          <ac:chgData name="michael vn" userId="7b75a67b6873ef31" providerId="LiveId" clId="{549025A9-FFD4-42BE-ABC7-3AD4287FA110}" dt="2021-08-16T20:43:11.197" v="10004" actId="478"/>
          <ac:grpSpMkLst>
            <pc:docMk/>
            <pc:sldMk cId="170463005" sldId="284"/>
            <ac:grpSpMk id="164" creationId="{DC70CA51-96DD-438A-9572-DC0770120B92}"/>
          </ac:grpSpMkLst>
        </pc:grpChg>
        <pc:grpChg chg="add del mod">
          <ac:chgData name="michael vn" userId="7b75a67b6873ef31" providerId="LiveId" clId="{549025A9-FFD4-42BE-ABC7-3AD4287FA110}" dt="2021-08-16T20:43:13.529" v="10005" actId="478"/>
          <ac:grpSpMkLst>
            <pc:docMk/>
            <pc:sldMk cId="170463005" sldId="284"/>
            <ac:grpSpMk id="172" creationId="{9D2D1DFC-5940-4A65-A8A3-CE7DFFD5C8EB}"/>
          </ac:grpSpMkLst>
        </pc:grpChg>
        <pc:grpChg chg="add del mod">
          <ac:chgData name="michael vn" userId="7b75a67b6873ef31" providerId="LiveId" clId="{549025A9-FFD4-42BE-ABC7-3AD4287FA110}" dt="2021-08-16T20:43:13.857" v="10006" actId="478"/>
          <ac:grpSpMkLst>
            <pc:docMk/>
            <pc:sldMk cId="170463005" sldId="284"/>
            <ac:grpSpMk id="175" creationId="{D8AF53C0-F47D-4627-B2CF-7AE84FA75626}"/>
          </ac:grpSpMkLst>
        </pc:grpChg>
        <pc:grpChg chg="add del mod">
          <ac:chgData name="michael vn" userId="7b75a67b6873ef31" providerId="LiveId" clId="{549025A9-FFD4-42BE-ABC7-3AD4287FA110}" dt="2021-08-16T20:43:11.197" v="10004" actId="478"/>
          <ac:grpSpMkLst>
            <pc:docMk/>
            <pc:sldMk cId="170463005" sldId="284"/>
            <ac:grpSpMk id="179" creationId="{5DAA0B14-0E47-4DDE-978B-CA07BF118BF7}"/>
          </ac:grpSpMkLst>
        </pc:grpChg>
        <pc:grpChg chg="add del mod">
          <ac:chgData name="michael vn" userId="7b75a67b6873ef31" providerId="LiveId" clId="{549025A9-FFD4-42BE-ABC7-3AD4287FA110}" dt="2021-08-16T20:43:11.197" v="10004" actId="478"/>
          <ac:grpSpMkLst>
            <pc:docMk/>
            <pc:sldMk cId="170463005" sldId="284"/>
            <ac:grpSpMk id="182" creationId="{332EDDB3-3E59-4B12-8232-08716F2D6C8B}"/>
          </ac:grpSpMkLst>
        </pc:grpChg>
        <pc:grpChg chg="add del mod">
          <ac:chgData name="michael vn" userId="7b75a67b6873ef31" providerId="LiveId" clId="{549025A9-FFD4-42BE-ABC7-3AD4287FA110}" dt="2021-08-16T20:43:11.197" v="10004" actId="478"/>
          <ac:grpSpMkLst>
            <pc:docMk/>
            <pc:sldMk cId="170463005" sldId="284"/>
            <ac:grpSpMk id="185" creationId="{317DF653-E7D4-4BF6-AEE3-29315D4352F3}"/>
          </ac:grpSpMkLst>
        </pc:grpChg>
        <pc:grpChg chg="add del mod">
          <ac:chgData name="michael vn" userId="7b75a67b6873ef31" providerId="LiveId" clId="{549025A9-FFD4-42BE-ABC7-3AD4287FA110}" dt="2021-08-16T20:43:11.197" v="10004" actId="478"/>
          <ac:grpSpMkLst>
            <pc:docMk/>
            <pc:sldMk cId="170463005" sldId="284"/>
            <ac:grpSpMk id="188" creationId="{27417B14-EA11-451B-9EC0-7DB71C2997CE}"/>
          </ac:grpSpMkLst>
        </pc:grpChg>
        <pc:grpChg chg="add del mod">
          <ac:chgData name="michael vn" userId="7b75a67b6873ef31" providerId="LiveId" clId="{549025A9-FFD4-42BE-ABC7-3AD4287FA110}" dt="2021-08-16T20:43:11.197" v="10004" actId="478"/>
          <ac:grpSpMkLst>
            <pc:docMk/>
            <pc:sldMk cId="170463005" sldId="284"/>
            <ac:grpSpMk id="191" creationId="{20E19989-1EA8-4AE0-8E0E-5778434D6BCF}"/>
          </ac:grpSpMkLst>
        </pc:grpChg>
        <pc:grpChg chg="add mod">
          <ac:chgData name="michael vn" userId="7b75a67b6873ef31" providerId="LiveId" clId="{549025A9-FFD4-42BE-ABC7-3AD4287FA110}" dt="2021-08-30T16:42:13.471" v="11786" actId="1076"/>
          <ac:grpSpMkLst>
            <pc:docMk/>
            <pc:sldMk cId="170463005" sldId="284"/>
            <ac:grpSpMk id="195" creationId="{B4361D57-20BF-47B5-8866-4CD2FEEFB7AB}"/>
          </ac:grpSpMkLst>
        </pc:grpChg>
        <pc:grpChg chg="add mod">
          <ac:chgData name="michael vn" userId="7b75a67b6873ef31" providerId="LiveId" clId="{549025A9-FFD4-42BE-ABC7-3AD4287FA110}" dt="2021-08-30T16:42:13.471" v="11786" actId="1076"/>
          <ac:grpSpMkLst>
            <pc:docMk/>
            <pc:sldMk cId="170463005" sldId="284"/>
            <ac:grpSpMk id="199" creationId="{AC7F5095-5ADA-42D4-BCAF-C2C35C7F811D}"/>
          </ac:grpSpMkLst>
        </pc:grpChg>
        <pc:grpChg chg="add mod">
          <ac:chgData name="michael vn" userId="7b75a67b6873ef31" providerId="LiveId" clId="{549025A9-FFD4-42BE-ABC7-3AD4287FA110}" dt="2021-08-30T16:42:13.471" v="11786" actId="1076"/>
          <ac:grpSpMkLst>
            <pc:docMk/>
            <pc:sldMk cId="170463005" sldId="284"/>
            <ac:grpSpMk id="203" creationId="{16833873-5DF5-43D6-AC0D-04B9DEDACF84}"/>
          </ac:grpSpMkLst>
        </pc:grpChg>
        <pc:grpChg chg="add del mod">
          <ac:chgData name="michael vn" userId="7b75a67b6873ef31" providerId="LiveId" clId="{549025A9-FFD4-42BE-ABC7-3AD4287FA110}" dt="2021-08-16T20:47:19.299" v="10079" actId="478"/>
          <ac:grpSpMkLst>
            <pc:docMk/>
            <pc:sldMk cId="170463005" sldId="284"/>
            <ac:grpSpMk id="207" creationId="{EBE040F8-9013-4004-8E61-1187AA00BC01}"/>
          </ac:grpSpMkLst>
        </pc:grpChg>
        <pc:grpChg chg="add del mod">
          <ac:chgData name="michael vn" userId="7b75a67b6873ef31" providerId="LiveId" clId="{549025A9-FFD4-42BE-ABC7-3AD4287FA110}" dt="2021-08-16T20:47:19.299" v="10079" actId="478"/>
          <ac:grpSpMkLst>
            <pc:docMk/>
            <pc:sldMk cId="170463005" sldId="284"/>
            <ac:grpSpMk id="211" creationId="{08205EFC-B0A4-4B26-A2DE-B24DFE84461F}"/>
          </ac:grpSpMkLst>
        </pc:grpChg>
        <pc:grpChg chg="add del mod">
          <ac:chgData name="michael vn" userId="7b75a67b6873ef31" providerId="LiveId" clId="{549025A9-FFD4-42BE-ABC7-3AD4287FA110}" dt="2021-08-16T20:47:19.299" v="10079" actId="478"/>
          <ac:grpSpMkLst>
            <pc:docMk/>
            <pc:sldMk cId="170463005" sldId="284"/>
            <ac:grpSpMk id="215" creationId="{B24879F7-B2EE-4D17-8020-80EE4C689A86}"/>
          </ac:grpSpMkLst>
        </pc:grpChg>
        <pc:grpChg chg="add del mod">
          <ac:chgData name="michael vn" userId="7b75a67b6873ef31" providerId="LiveId" clId="{549025A9-FFD4-42BE-ABC7-3AD4287FA110}" dt="2021-08-16T20:47:19.299" v="10079" actId="478"/>
          <ac:grpSpMkLst>
            <pc:docMk/>
            <pc:sldMk cId="170463005" sldId="284"/>
            <ac:grpSpMk id="219" creationId="{7061CC18-1D2E-4711-AE3F-7097E9C718BF}"/>
          </ac:grpSpMkLst>
        </pc:grpChg>
        <pc:grpChg chg="add del mod">
          <ac:chgData name="michael vn" userId="7b75a67b6873ef31" providerId="LiveId" clId="{549025A9-FFD4-42BE-ABC7-3AD4287FA110}" dt="2021-08-16T20:47:33.476" v="10084"/>
          <ac:grpSpMkLst>
            <pc:docMk/>
            <pc:sldMk cId="170463005" sldId="284"/>
            <ac:grpSpMk id="223" creationId="{AC1F382C-FCFF-4A90-9338-F8B4D447C9D1}"/>
          </ac:grpSpMkLst>
        </pc:grpChg>
        <pc:grpChg chg="add del mod">
          <ac:chgData name="michael vn" userId="7b75a67b6873ef31" providerId="LiveId" clId="{549025A9-FFD4-42BE-ABC7-3AD4287FA110}" dt="2021-08-16T20:47:33.476" v="10084"/>
          <ac:grpSpMkLst>
            <pc:docMk/>
            <pc:sldMk cId="170463005" sldId="284"/>
            <ac:grpSpMk id="227" creationId="{47967756-4677-463C-BEF4-24A3426FC470}"/>
          </ac:grpSpMkLst>
        </pc:grpChg>
        <pc:grpChg chg="add del mod">
          <ac:chgData name="michael vn" userId="7b75a67b6873ef31" providerId="LiveId" clId="{549025A9-FFD4-42BE-ABC7-3AD4287FA110}" dt="2021-08-16T20:47:33.476" v="10084"/>
          <ac:grpSpMkLst>
            <pc:docMk/>
            <pc:sldMk cId="170463005" sldId="284"/>
            <ac:grpSpMk id="231" creationId="{72419F95-C886-4090-9DF8-EA129827B643}"/>
          </ac:grpSpMkLst>
        </pc:grpChg>
        <pc:grpChg chg="add del mod">
          <ac:chgData name="michael vn" userId="7b75a67b6873ef31" providerId="LiveId" clId="{549025A9-FFD4-42BE-ABC7-3AD4287FA110}" dt="2021-08-16T20:47:33.476" v="10084"/>
          <ac:grpSpMkLst>
            <pc:docMk/>
            <pc:sldMk cId="170463005" sldId="284"/>
            <ac:grpSpMk id="235" creationId="{6A690C04-BB19-4C9F-B002-66E5C0C3B3F2}"/>
          </ac:grpSpMkLst>
        </pc:grpChg>
        <pc:grpChg chg="add mod">
          <ac:chgData name="michael vn" userId="7b75a67b6873ef31" providerId="LiveId" clId="{549025A9-FFD4-42BE-ABC7-3AD4287FA110}" dt="2021-08-30T18:55:47.430" v="11793" actId="1076"/>
          <ac:grpSpMkLst>
            <pc:docMk/>
            <pc:sldMk cId="170463005" sldId="284"/>
            <ac:grpSpMk id="239" creationId="{8E1A957C-B6C9-4C73-999B-C7BFEBBC78AB}"/>
          </ac:grpSpMkLst>
        </pc:grpChg>
        <pc:grpChg chg="add mod">
          <ac:chgData name="michael vn" userId="7b75a67b6873ef31" providerId="LiveId" clId="{549025A9-FFD4-42BE-ABC7-3AD4287FA110}" dt="2021-08-30T16:42:13.471" v="11786" actId="1076"/>
          <ac:grpSpMkLst>
            <pc:docMk/>
            <pc:sldMk cId="170463005" sldId="284"/>
            <ac:grpSpMk id="243" creationId="{0494A266-6F31-4CD0-AB5F-91FEA6EA3573}"/>
          </ac:grpSpMkLst>
        </pc:grpChg>
        <pc:grpChg chg="add mod">
          <ac:chgData name="michael vn" userId="7b75a67b6873ef31" providerId="LiveId" clId="{549025A9-FFD4-42BE-ABC7-3AD4287FA110}" dt="2021-08-30T16:42:13.471" v="11786" actId="1076"/>
          <ac:grpSpMkLst>
            <pc:docMk/>
            <pc:sldMk cId="170463005" sldId="284"/>
            <ac:grpSpMk id="247" creationId="{8AFAB620-A662-48B1-8EDA-555CE2CBC2CC}"/>
          </ac:grpSpMkLst>
        </pc:grpChg>
        <pc:grpChg chg="add mod">
          <ac:chgData name="michael vn" userId="7b75a67b6873ef31" providerId="LiveId" clId="{549025A9-FFD4-42BE-ABC7-3AD4287FA110}" dt="2021-08-30T16:42:13.471" v="11786" actId="1076"/>
          <ac:grpSpMkLst>
            <pc:docMk/>
            <pc:sldMk cId="170463005" sldId="284"/>
            <ac:grpSpMk id="251" creationId="{42458A8E-B3FB-49E0-8509-850481588F78}"/>
          </ac:grpSpMkLst>
        </pc:grpChg>
        <pc:picChg chg="mod">
          <ac:chgData name="michael vn" userId="7b75a67b6873ef31" providerId="LiveId" clId="{549025A9-FFD4-42BE-ABC7-3AD4287FA110}" dt="2021-08-30T16:42:13.471" v="11786" actId="1076"/>
          <ac:picMkLst>
            <pc:docMk/>
            <pc:sldMk cId="170463005" sldId="284"/>
            <ac:picMk id="5" creationId="{F5DC395C-B4BA-4489-A785-8DF9284AA0C6}"/>
          </ac:picMkLst>
        </pc:picChg>
        <pc:picChg chg="mod">
          <ac:chgData name="michael vn" userId="7b75a67b6873ef31" providerId="LiveId" clId="{549025A9-FFD4-42BE-ABC7-3AD4287FA110}" dt="2021-08-16T20:58:00.755" v="10195" actId="14861"/>
          <ac:picMkLst>
            <pc:docMk/>
            <pc:sldMk cId="170463005" sldId="284"/>
            <ac:picMk id="7" creationId="{05A64C07-B862-4C10-9411-6BA2F7966D85}"/>
          </ac:picMkLst>
        </pc:picChg>
        <pc:picChg chg="mod">
          <ac:chgData name="michael vn" userId="7b75a67b6873ef31" providerId="LiveId" clId="{549025A9-FFD4-42BE-ABC7-3AD4287FA110}" dt="2021-08-30T16:42:13.471" v="11786" actId="1076"/>
          <ac:picMkLst>
            <pc:docMk/>
            <pc:sldMk cId="170463005" sldId="284"/>
            <ac:picMk id="9" creationId="{B9BD76B7-0911-4659-A2F0-32E8FC8A9E73}"/>
          </ac:picMkLst>
        </pc:picChg>
        <pc:picChg chg="mod">
          <ac:chgData name="michael vn" userId="7b75a67b6873ef31" providerId="LiveId" clId="{549025A9-FFD4-42BE-ABC7-3AD4287FA110}" dt="2021-08-30T16:42:13.471" v="11786" actId="1076"/>
          <ac:picMkLst>
            <pc:docMk/>
            <pc:sldMk cId="170463005" sldId="284"/>
            <ac:picMk id="11" creationId="{D0F5517A-EE23-44E9-858E-EDFCD952B6D4}"/>
          </ac:picMkLst>
        </pc:picChg>
        <pc:picChg chg="mod">
          <ac:chgData name="michael vn" userId="7b75a67b6873ef31" providerId="LiveId" clId="{549025A9-FFD4-42BE-ABC7-3AD4287FA110}" dt="2021-08-30T16:42:13.471" v="11786" actId="1076"/>
          <ac:picMkLst>
            <pc:docMk/>
            <pc:sldMk cId="170463005" sldId="284"/>
            <ac:picMk id="13" creationId="{2570FA35-CDF0-476E-AE04-2FBD79D1B325}"/>
          </ac:picMkLst>
        </pc:picChg>
        <pc:picChg chg="mod">
          <ac:chgData name="michael vn" userId="7b75a67b6873ef31" providerId="LiveId" clId="{549025A9-FFD4-42BE-ABC7-3AD4287FA110}" dt="2021-08-30T16:42:13.471" v="11786" actId="1076"/>
          <ac:picMkLst>
            <pc:docMk/>
            <pc:sldMk cId="170463005" sldId="284"/>
            <ac:picMk id="15" creationId="{61F180FF-086C-471D-926A-6335F9399E6F}"/>
          </ac:picMkLst>
        </pc:picChg>
        <pc:picChg chg="mod">
          <ac:chgData name="michael vn" userId="7b75a67b6873ef31" providerId="LiveId" clId="{549025A9-FFD4-42BE-ABC7-3AD4287FA110}" dt="2021-08-30T16:42:13.471" v="11786" actId="1076"/>
          <ac:picMkLst>
            <pc:docMk/>
            <pc:sldMk cId="170463005" sldId="284"/>
            <ac:picMk id="17" creationId="{34C2D061-60A8-4ABF-9EA5-B2B3F81A8421}"/>
          </ac:picMkLst>
        </pc:picChg>
        <pc:picChg chg="mod">
          <ac:chgData name="michael vn" userId="7b75a67b6873ef31" providerId="LiveId" clId="{549025A9-FFD4-42BE-ABC7-3AD4287FA110}" dt="2021-08-16T20:58:14.041" v="10198" actId="14861"/>
          <ac:picMkLst>
            <pc:docMk/>
            <pc:sldMk cId="170463005" sldId="284"/>
            <ac:picMk id="19" creationId="{AE77BC2B-8396-4769-B9D9-20E081DED79B}"/>
          </ac:picMkLst>
        </pc:picChg>
      </pc:sldChg>
      <pc:sldChg chg="addSp delSp modSp add del mod replTag delTag">
        <pc:chgData name="michael vn" userId="7b75a67b6873ef31" providerId="LiveId" clId="{549025A9-FFD4-42BE-ABC7-3AD4287FA110}" dt="2021-08-16T16:19:13.860" v="8900" actId="47"/>
        <pc:sldMkLst>
          <pc:docMk/>
          <pc:sldMk cId="3257942831" sldId="284"/>
        </pc:sldMkLst>
        <pc:spChg chg="add mod ord replST">
          <ac:chgData name="michael vn" userId="7b75a67b6873ef31" providerId="LiveId" clId="{549025A9-FFD4-42BE-ABC7-3AD4287FA110}" dt="2021-08-16T16:18:56.109" v="8705"/>
          <ac:spMkLst>
            <pc:docMk/>
            <pc:sldMk cId="3257942831" sldId="284"/>
            <ac:spMk id="2" creationId="{2A5FCD1D-2CBF-4621-8116-FB4EB6CCEA45}"/>
          </ac:spMkLst>
        </pc:spChg>
        <pc:spChg chg="add mod ord replST">
          <ac:chgData name="michael vn" userId="7b75a67b6873ef31" providerId="LiveId" clId="{549025A9-FFD4-42BE-ABC7-3AD4287FA110}" dt="2021-08-16T16:18:56.109" v="8707"/>
          <ac:spMkLst>
            <pc:docMk/>
            <pc:sldMk cId="3257942831" sldId="284"/>
            <ac:spMk id="3" creationId="{1F1EFEEC-3E06-4439-B838-331FF804A9C4}"/>
          </ac:spMkLst>
        </pc:spChg>
        <pc:spChg chg="add mod replST">
          <ac:chgData name="michael vn" userId="7b75a67b6873ef31" providerId="LiveId" clId="{549025A9-FFD4-42BE-ABC7-3AD4287FA110}" dt="2021-08-16T16:18:56.111" v="8728"/>
          <ac:spMkLst>
            <pc:docMk/>
            <pc:sldMk cId="3257942831" sldId="284"/>
            <ac:spMk id="4" creationId="{AA6F312D-E52C-43A9-8B9D-72F1AA939B36}"/>
          </ac:spMkLst>
        </pc:spChg>
        <pc:spChg chg="add mod replST">
          <ac:chgData name="michael vn" userId="7b75a67b6873ef31" providerId="LiveId" clId="{549025A9-FFD4-42BE-ABC7-3AD4287FA110}" dt="2021-08-16T16:18:56.111" v="8729"/>
          <ac:spMkLst>
            <pc:docMk/>
            <pc:sldMk cId="3257942831" sldId="284"/>
            <ac:spMk id="5" creationId="{A2F4B18C-D2C1-41FF-83D2-07C99AF61FCD}"/>
          </ac:spMkLst>
        </pc:spChg>
        <pc:spChg chg="add mod replST">
          <ac:chgData name="michael vn" userId="7b75a67b6873ef31" providerId="LiveId" clId="{549025A9-FFD4-42BE-ABC7-3AD4287FA110}" dt="2021-08-16T16:18:56.111" v="8730"/>
          <ac:spMkLst>
            <pc:docMk/>
            <pc:sldMk cId="3257942831" sldId="284"/>
            <ac:spMk id="6" creationId="{6F6324A0-1680-4EC1-93BD-BF814BDC18DE}"/>
          </ac:spMkLst>
        </pc:spChg>
        <pc:spChg chg="add mod ord replST">
          <ac:chgData name="michael vn" userId="7b75a67b6873ef31" providerId="LiveId" clId="{549025A9-FFD4-42BE-ABC7-3AD4287FA110}" dt="2021-08-16T16:18:56.111" v="8732"/>
          <ac:spMkLst>
            <pc:docMk/>
            <pc:sldMk cId="3257942831" sldId="284"/>
            <ac:spMk id="7" creationId="{9B1A8AEF-40E6-4399-A619-0B04DDA5FD4B}"/>
          </ac:spMkLst>
        </pc:spChg>
        <pc:spChg chg="add mod ord replST">
          <ac:chgData name="michael vn" userId="7b75a67b6873ef31" providerId="LiveId" clId="{549025A9-FFD4-42BE-ABC7-3AD4287FA110}" dt="2021-08-16T16:18:56.112" v="8734"/>
          <ac:spMkLst>
            <pc:docMk/>
            <pc:sldMk cId="3257942831" sldId="284"/>
            <ac:spMk id="8" creationId="{F3B32609-A4D9-43EF-AF0D-4B89C07C7616}"/>
          </ac:spMkLst>
        </pc:spChg>
        <pc:spChg chg="add mod ord replST">
          <ac:chgData name="michael vn" userId="7b75a67b6873ef31" providerId="LiveId" clId="{549025A9-FFD4-42BE-ABC7-3AD4287FA110}" dt="2021-08-16T16:18:56.112" v="8736"/>
          <ac:spMkLst>
            <pc:docMk/>
            <pc:sldMk cId="3257942831" sldId="284"/>
            <ac:spMk id="10" creationId="{68ECFACB-0A3D-4F21-9858-1CEFFBFB7255}"/>
          </ac:spMkLst>
        </pc:spChg>
        <pc:spChg chg="add mod ord replST">
          <ac:chgData name="michael vn" userId="7b75a67b6873ef31" providerId="LiveId" clId="{549025A9-FFD4-42BE-ABC7-3AD4287FA110}" dt="2021-08-16T16:18:56.112" v="8738"/>
          <ac:spMkLst>
            <pc:docMk/>
            <pc:sldMk cId="3257942831" sldId="284"/>
            <ac:spMk id="12" creationId="{3CAAE95C-803F-4631-8EDD-7CF34635D5B5}"/>
          </ac:spMkLst>
        </pc:spChg>
        <pc:spChg chg="add mod ord replST">
          <ac:chgData name="michael vn" userId="7b75a67b6873ef31" providerId="LiveId" clId="{549025A9-FFD4-42BE-ABC7-3AD4287FA110}" dt="2021-08-16T16:18:56.112" v="8740"/>
          <ac:spMkLst>
            <pc:docMk/>
            <pc:sldMk cId="3257942831" sldId="284"/>
            <ac:spMk id="14" creationId="{AC5B7E7F-B7C9-439E-869C-719BC3955CA9}"/>
          </ac:spMkLst>
        </pc:spChg>
        <pc:spChg chg="add del mod replST">
          <ac:chgData name="michael vn" userId="7b75a67b6873ef31" providerId="LiveId" clId="{549025A9-FFD4-42BE-ABC7-3AD4287FA110}" dt="2021-08-16T16:19:12.662" v="8895" actId="478"/>
          <ac:spMkLst>
            <pc:docMk/>
            <pc:sldMk cId="3257942831" sldId="284"/>
            <ac:spMk id="25" creationId="{C264AA02-C85B-4BFD-A790-07F6E8EED036}"/>
          </ac:spMkLst>
        </pc:spChg>
        <pc:spChg chg="add mod modVis replST">
          <ac:chgData name="michael vn" userId="7b75a67b6873ef31" providerId="LiveId" clId="{549025A9-FFD4-42BE-ABC7-3AD4287FA110}" dt="2021-08-16T16:18:56.114" v="8757"/>
          <ac:spMkLst>
            <pc:docMk/>
            <pc:sldMk cId="3257942831" sldId="284"/>
            <ac:spMk id="26" creationId="{FD50FC6B-D1B0-4687-9762-CA6BFBCB875F}"/>
          </ac:spMkLst>
        </pc:spChg>
        <pc:spChg chg="add mod ord modVis replST">
          <ac:chgData name="michael vn" userId="7b75a67b6873ef31" providerId="LiveId" clId="{549025A9-FFD4-42BE-ABC7-3AD4287FA110}" dt="2021-08-16T16:18:56.116" v="8768"/>
          <ac:spMkLst>
            <pc:docMk/>
            <pc:sldMk cId="3257942831" sldId="284"/>
            <ac:spMk id="27" creationId="{DFF089B7-A070-452F-B0AA-602560F02286}"/>
          </ac:spMkLst>
        </pc:spChg>
        <pc:spChg chg="add mod ord modVis replST">
          <ac:chgData name="michael vn" userId="7b75a67b6873ef31" providerId="LiveId" clId="{549025A9-FFD4-42BE-ABC7-3AD4287FA110}" dt="2021-08-16T16:18:56.116" v="8770"/>
          <ac:spMkLst>
            <pc:docMk/>
            <pc:sldMk cId="3257942831" sldId="284"/>
            <ac:spMk id="28" creationId="{5C92E82D-38EC-4F7A-879F-D9AA00DD000C}"/>
          </ac:spMkLst>
        </pc:spChg>
        <pc:spChg chg="add mod ord modVis replST">
          <ac:chgData name="michael vn" userId="7b75a67b6873ef31" providerId="LiveId" clId="{549025A9-FFD4-42BE-ABC7-3AD4287FA110}" dt="2021-08-16T16:18:56.117" v="8772"/>
          <ac:spMkLst>
            <pc:docMk/>
            <pc:sldMk cId="3257942831" sldId="284"/>
            <ac:spMk id="29" creationId="{940E3DAE-0D7D-4D06-8C94-65B1D8C71347}"/>
          </ac:spMkLst>
        </pc:spChg>
        <pc:spChg chg="add mod ord modVis replST">
          <ac:chgData name="michael vn" userId="7b75a67b6873ef31" providerId="LiveId" clId="{549025A9-FFD4-42BE-ABC7-3AD4287FA110}" dt="2021-08-16T16:18:56.117" v="8774"/>
          <ac:spMkLst>
            <pc:docMk/>
            <pc:sldMk cId="3257942831" sldId="284"/>
            <ac:spMk id="30" creationId="{D57AB1A6-E509-463D-A6DD-A5D98D89EA72}"/>
          </ac:spMkLst>
        </pc:spChg>
        <pc:spChg chg="add mod ord replST">
          <ac:chgData name="michael vn" userId="7b75a67b6873ef31" providerId="LiveId" clId="{549025A9-FFD4-42BE-ABC7-3AD4287FA110}" dt="2021-08-16T16:18:56.117" v="8776"/>
          <ac:spMkLst>
            <pc:docMk/>
            <pc:sldMk cId="3257942831" sldId="284"/>
            <ac:spMk id="31" creationId="{2B52006F-9836-48F4-AEA6-00A50D3BA29A}"/>
          </ac:spMkLst>
        </pc:spChg>
        <pc:spChg chg="add mod ord replST">
          <ac:chgData name="michael vn" userId="7b75a67b6873ef31" providerId="LiveId" clId="{549025A9-FFD4-42BE-ABC7-3AD4287FA110}" dt="2021-08-16T16:18:56.117" v="8778"/>
          <ac:spMkLst>
            <pc:docMk/>
            <pc:sldMk cId="3257942831" sldId="284"/>
            <ac:spMk id="32" creationId="{DD62A672-C6FD-4CDF-9B29-15F4CF3F07AE}"/>
          </ac:spMkLst>
        </pc:spChg>
        <pc:spChg chg="add mod replST">
          <ac:chgData name="michael vn" userId="7b75a67b6873ef31" providerId="LiveId" clId="{549025A9-FFD4-42BE-ABC7-3AD4287FA110}" dt="2021-08-16T16:18:56.113" v="8748"/>
          <ac:spMkLst>
            <pc:docMk/>
            <pc:sldMk cId="3257942831" sldId="284"/>
            <ac:spMk id="33" creationId="{E0408F4B-C0B6-4C03-A29F-D098F692B9C8}"/>
          </ac:spMkLst>
        </pc:spChg>
        <pc:spChg chg="add mod modVis replST">
          <ac:chgData name="michael vn" userId="7b75a67b6873ef31" providerId="LiveId" clId="{549025A9-FFD4-42BE-ABC7-3AD4287FA110}" dt="2021-08-16T16:18:56.115" v="8758"/>
          <ac:spMkLst>
            <pc:docMk/>
            <pc:sldMk cId="3257942831" sldId="284"/>
            <ac:spMk id="34" creationId="{8312A96F-C753-436F-914C-25BB6458F6AE}"/>
          </ac:spMkLst>
        </pc:spChg>
        <pc:spChg chg="add mod ord modVis replST">
          <ac:chgData name="michael vn" userId="7b75a67b6873ef31" providerId="LiveId" clId="{549025A9-FFD4-42BE-ABC7-3AD4287FA110}" dt="2021-08-16T16:18:56.117" v="8780"/>
          <ac:spMkLst>
            <pc:docMk/>
            <pc:sldMk cId="3257942831" sldId="284"/>
            <ac:spMk id="35" creationId="{F566534D-158C-4B01-A693-0C03E4FE6436}"/>
          </ac:spMkLst>
        </pc:spChg>
        <pc:spChg chg="add mod ord modVis replST">
          <ac:chgData name="michael vn" userId="7b75a67b6873ef31" providerId="LiveId" clId="{549025A9-FFD4-42BE-ABC7-3AD4287FA110}" dt="2021-08-16T16:18:56.117" v="8782"/>
          <ac:spMkLst>
            <pc:docMk/>
            <pc:sldMk cId="3257942831" sldId="284"/>
            <ac:spMk id="36" creationId="{177DD239-BA30-4CB2-A3F1-200C9E7565F0}"/>
          </ac:spMkLst>
        </pc:spChg>
        <pc:spChg chg="add mod ord modVis replST">
          <ac:chgData name="michael vn" userId="7b75a67b6873ef31" providerId="LiveId" clId="{549025A9-FFD4-42BE-ABC7-3AD4287FA110}" dt="2021-08-16T16:18:56.117" v="8784"/>
          <ac:spMkLst>
            <pc:docMk/>
            <pc:sldMk cId="3257942831" sldId="284"/>
            <ac:spMk id="37" creationId="{B3E38FBB-9101-4F2C-B342-C28A3B807FED}"/>
          </ac:spMkLst>
        </pc:spChg>
        <pc:spChg chg="add mod ord modVis replST">
          <ac:chgData name="michael vn" userId="7b75a67b6873ef31" providerId="LiveId" clId="{549025A9-FFD4-42BE-ABC7-3AD4287FA110}" dt="2021-08-16T16:18:56.118" v="8786"/>
          <ac:spMkLst>
            <pc:docMk/>
            <pc:sldMk cId="3257942831" sldId="284"/>
            <ac:spMk id="38" creationId="{E0AFAD08-0A86-4E8C-9D53-457869F3EAB0}"/>
          </ac:spMkLst>
        </pc:spChg>
        <pc:spChg chg="add mod ord replST">
          <ac:chgData name="michael vn" userId="7b75a67b6873ef31" providerId="LiveId" clId="{549025A9-FFD4-42BE-ABC7-3AD4287FA110}" dt="2021-08-16T16:18:56.118" v="8788"/>
          <ac:spMkLst>
            <pc:docMk/>
            <pc:sldMk cId="3257942831" sldId="284"/>
            <ac:spMk id="39" creationId="{BE8FA180-01ED-4B0D-AECA-600D00D68453}"/>
          </ac:spMkLst>
        </pc:spChg>
        <pc:spChg chg="add mod ord replST">
          <ac:chgData name="michael vn" userId="7b75a67b6873ef31" providerId="LiveId" clId="{549025A9-FFD4-42BE-ABC7-3AD4287FA110}" dt="2021-08-16T16:18:56.118" v="8790"/>
          <ac:spMkLst>
            <pc:docMk/>
            <pc:sldMk cId="3257942831" sldId="284"/>
            <ac:spMk id="40" creationId="{BAB09F7C-A686-44ED-9C84-A18EE15C03A4}"/>
          </ac:spMkLst>
        </pc:spChg>
        <pc:spChg chg="add mod replST">
          <ac:chgData name="michael vn" userId="7b75a67b6873ef31" providerId="LiveId" clId="{549025A9-FFD4-42BE-ABC7-3AD4287FA110}" dt="2021-08-16T16:18:56.113" v="8749"/>
          <ac:spMkLst>
            <pc:docMk/>
            <pc:sldMk cId="3257942831" sldId="284"/>
            <ac:spMk id="41" creationId="{7D384E0F-DBA2-4299-A222-52F1ED6DC355}"/>
          </ac:spMkLst>
        </pc:spChg>
        <pc:spChg chg="add mod modVis replST">
          <ac:chgData name="michael vn" userId="7b75a67b6873ef31" providerId="LiveId" clId="{549025A9-FFD4-42BE-ABC7-3AD4287FA110}" dt="2021-08-16T16:18:56.115" v="8759"/>
          <ac:spMkLst>
            <pc:docMk/>
            <pc:sldMk cId="3257942831" sldId="284"/>
            <ac:spMk id="42" creationId="{C22D75E4-BBB0-4FAB-95B5-FE0B615FB975}"/>
          </ac:spMkLst>
        </pc:spChg>
        <pc:spChg chg="add mod ord modVis replST">
          <ac:chgData name="michael vn" userId="7b75a67b6873ef31" providerId="LiveId" clId="{549025A9-FFD4-42BE-ABC7-3AD4287FA110}" dt="2021-08-16T16:18:56.118" v="8792"/>
          <ac:spMkLst>
            <pc:docMk/>
            <pc:sldMk cId="3257942831" sldId="284"/>
            <ac:spMk id="43" creationId="{2267A410-A639-4AD9-BA80-09FF4662225E}"/>
          </ac:spMkLst>
        </pc:spChg>
        <pc:spChg chg="add mod ord modVis replST">
          <ac:chgData name="michael vn" userId="7b75a67b6873ef31" providerId="LiveId" clId="{549025A9-FFD4-42BE-ABC7-3AD4287FA110}" dt="2021-08-16T16:18:56.118" v="8794"/>
          <ac:spMkLst>
            <pc:docMk/>
            <pc:sldMk cId="3257942831" sldId="284"/>
            <ac:spMk id="44" creationId="{0D23FB78-5AC2-4588-A08D-F61FC0E046BE}"/>
          </ac:spMkLst>
        </pc:spChg>
        <pc:spChg chg="add mod ord modVis replST">
          <ac:chgData name="michael vn" userId="7b75a67b6873ef31" providerId="LiveId" clId="{549025A9-FFD4-42BE-ABC7-3AD4287FA110}" dt="2021-08-16T16:18:56.118" v="8796"/>
          <ac:spMkLst>
            <pc:docMk/>
            <pc:sldMk cId="3257942831" sldId="284"/>
            <ac:spMk id="45" creationId="{A0515EC4-9152-4211-9D60-19AF23B47593}"/>
          </ac:spMkLst>
        </pc:spChg>
        <pc:spChg chg="add mod ord modVis replST">
          <ac:chgData name="michael vn" userId="7b75a67b6873ef31" providerId="LiveId" clId="{549025A9-FFD4-42BE-ABC7-3AD4287FA110}" dt="2021-08-16T16:18:56.119" v="8798"/>
          <ac:spMkLst>
            <pc:docMk/>
            <pc:sldMk cId="3257942831" sldId="284"/>
            <ac:spMk id="46" creationId="{9B83E3EE-B6A9-4ECF-8CD2-9799199D902E}"/>
          </ac:spMkLst>
        </pc:spChg>
        <pc:spChg chg="add mod ord replST">
          <ac:chgData name="michael vn" userId="7b75a67b6873ef31" providerId="LiveId" clId="{549025A9-FFD4-42BE-ABC7-3AD4287FA110}" dt="2021-08-16T16:18:56.119" v="8800"/>
          <ac:spMkLst>
            <pc:docMk/>
            <pc:sldMk cId="3257942831" sldId="284"/>
            <ac:spMk id="47" creationId="{BEF5242B-F279-49BD-99F5-E26C65B80DF8}"/>
          </ac:spMkLst>
        </pc:spChg>
        <pc:spChg chg="add mod ord replST">
          <ac:chgData name="michael vn" userId="7b75a67b6873ef31" providerId="LiveId" clId="{549025A9-FFD4-42BE-ABC7-3AD4287FA110}" dt="2021-08-16T16:18:56.119" v="8802"/>
          <ac:spMkLst>
            <pc:docMk/>
            <pc:sldMk cId="3257942831" sldId="284"/>
            <ac:spMk id="48" creationId="{A9A50B11-B339-45EE-96DB-3C9A0C7F9BBA}"/>
          </ac:spMkLst>
        </pc:spChg>
        <pc:spChg chg="add mod replST">
          <ac:chgData name="michael vn" userId="7b75a67b6873ef31" providerId="LiveId" clId="{549025A9-FFD4-42BE-ABC7-3AD4287FA110}" dt="2021-08-16T16:18:56.113" v="8750"/>
          <ac:spMkLst>
            <pc:docMk/>
            <pc:sldMk cId="3257942831" sldId="284"/>
            <ac:spMk id="49" creationId="{EDEDFF53-E2D1-469E-978C-5FE6732D3995}"/>
          </ac:spMkLst>
        </pc:spChg>
        <pc:spChg chg="add mod modVis replST">
          <ac:chgData name="michael vn" userId="7b75a67b6873ef31" providerId="LiveId" clId="{549025A9-FFD4-42BE-ABC7-3AD4287FA110}" dt="2021-08-16T16:18:56.115" v="8760"/>
          <ac:spMkLst>
            <pc:docMk/>
            <pc:sldMk cId="3257942831" sldId="284"/>
            <ac:spMk id="50" creationId="{9F732566-A9F9-4E26-AB7C-414A14BDCB1D}"/>
          </ac:spMkLst>
        </pc:spChg>
        <pc:spChg chg="add mod ord modVis replST">
          <ac:chgData name="michael vn" userId="7b75a67b6873ef31" providerId="LiveId" clId="{549025A9-FFD4-42BE-ABC7-3AD4287FA110}" dt="2021-08-16T16:18:56.119" v="8804"/>
          <ac:spMkLst>
            <pc:docMk/>
            <pc:sldMk cId="3257942831" sldId="284"/>
            <ac:spMk id="51" creationId="{BE3BEC24-E3DF-4DD7-A3C0-98CCF0D26578}"/>
          </ac:spMkLst>
        </pc:spChg>
        <pc:spChg chg="add mod ord modVis replST">
          <ac:chgData name="michael vn" userId="7b75a67b6873ef31" providerId="LiveId" clId="{549025A9-FFD4-42BE-ABC7-3AD4287FA110}" dt="2021-08-16T16:18:56.119" v="8806"/>
          <ac:spMkLst>
            <pc:docMk/>
            <pc:sldMk cId="3257942831" sldId="284"/>
            <ac:spMk id="52" creationId="{93D77885-C460-4776-B9E1-E8576BD05012}"/>
          </ac:spMkLst>
        </pc:spChg>
        <pc:spChg chg="add mod ord modVis replST">
          <ac:chgData name="michael vn" userId="7b75a67b6873ef31" providerId="LiveId" clId="{549025A9-FFD4-42BE-ABC7-3AD4287FA110}" dt="2021-08-16T16:18:56.119" v="8808"/>
          <ac:spMkLst>
            <pc:docMk/>
            <pc:sldMk cId="3257942831" sldId="284"/>
            <ac:spMk id="53" creationId="{6C432AA4-E971-42A0-A596-AEC5EE21E090}"/>
          </ac:spMkLst>
        </pc:spChg>
        <pc:spChg chg="add mod ord modVis replST">
          <ac:chgData name="michael vn" userId="7b75a67b6873ef31" providerId="LiveId" clId="{549025A9-FFD4-42BE-ABC7-3AD4287FA110}" dt="2021-08-16T16:18:56.120" v="8810"/>
          <ac:spMkLst>
            <pc:docMk/>
            <pc:sldMk cId="3257942831" sldId="284"/>
            <ac:spMk id="54" creationId="{E98EA75E-94A9-4EB1-BFDB-9D20CB362A5F}"/>
          </ac:spMkLst>
        </pc:spChg>
        <pc:spChg chg="add mod ord replST">
          <ac:chgData name="michael vn" userId="7b75a67b6873ef31" providerId="LiveId" clId="{549025A9-FFD4-42BE-ABC7-3AD4287FA110}" dt="2021-08-16T16:18:56.120" v="8812"/>
          <ac:spMkLst>
            <pc:docMk/>
            <pc:sldMk cId="3257942831" sldId="284"/>
            <ac:spMk id="55" creationId="{D55863FE-1DD2-4FFD-BF13-823719709E95}"/>
          </ac:spMkLst>
        </pc:spChg>
        <pc:spChg chg="add mod ord replST">
          <ac:chgData name="michael vn" userId="7b75a67b6873ef31" providerId="LiveId" clId="{549025A9-FFD4-42BE-ABC7-3AD4287FA110}" dt="2021-08-16T16:18:56.120" v="8814"/>
          <ac:spMkLst>
            <pc:docMk/>
            <pc:sldMk cId="3257942831" sldId="284"/>
            <ac:spMk id="56" creationId="{535F6470-7C43-480A-B421-A2CE44CEE6A2}"/>
          </ac:spMkLst>
        </pc:spChg>
        <pc:spChg chg="add mod replST">
          <ac:chgData name="michael vn" userId="7b75a67b6873ef31" providerId="LiveId" clId="{549025A9-FFD4-42BE-ABC7-3AD4287FA110}" dt="2021-08-16T16:18:56.113" v="8751"/>
          <ac:spMkLst>
            <pc:docMk/>
            <pc:sldMk cId="3257942831" sldId="284"/>
            <ac:spMk id="57" creationId="{FCBD4CE1-1332-4D08-85BC-AB12B2E13A26}"/>
          </ac:spMkLst>
        </pc:spChg>
        <pc:spChg chg="add mod modVis replST">
          <ac:chgData name="michael vn" userId="7b75a67b6873ef31" providerId="LiveId" clId="{549025A9-FFD4-42BE-ABC7-3AD4287FA110}" dt="2021-08-16T16:18:56.115" v="8761"/>
          <ac:spMkLst>
            <pc:docMk/>
            <pc:sldMk cId="3257942831" sldId="284"/>
            <ac:spMk id="58" creationId="{7795C4A1-2910-4490-9F39-A0BAB274D2BC}"/>
          </ac:spMkLst>
        </pc:spChg>
        <pc:spChg chg="add mod ord modVis replST">
          <ac:chgData name="michael vn" userId="7b75a67b6873ef31" providerId="LiveId" clId="{549025A9-FFD4-42BE-ABC7-3AD4287FA110}" dt="2021-08-16T16:18:56.120" v="8816"/>
          <ac:spMkLst>
            <pc:docMk/>
            <pc:sldMk cId="3257942831" sldId="284"/>
            <ac:spMk id="59" creationId="{84FB53F8-D71D-4789-8D8D-783E8EA41409}"/>
          </ac:spMkLst>
        </pc:spChg>
        <pc:spChg chg="add mod ord modVis replST">
          <ac:chgData name="michael vn" userId="7b75a67b6873ef31" providerId="LiveId" clId="{549025A9-FFD4-42BE-ABC7-3AD4287FA110}" dt="2021-08-16T16:18:56.120" v="8818"/>
          <ac:spMkLst>
            <pc:docMk/>
            <pc:sldMk cId="3257942831" sldId="284"/>
            <ac:spMk id="60" creationId="{3960A1A7-3D35-4A29-88ED-FAC2D1C05A67}"/>
          </ac:spMkLst>
        </pc:spChg>
        <pc:spChg chg="add mod ord modVis replST">
          <ac:chgData name="michael vn" userId="7b75a67b6873ef31" providerId="LiveId" clId="{549025A9-FFD4-42BE-ABC7-3AD4287FA110}" dt="2021-08-16T16:18:56.120" v="8820"/>
          <ac:spMkLst>
            <pc:docMk/>
            <pc:sldMk cId="3257942831" sldId="284"/>
            <ac:spMk id="61" creationId="{00D7E4CD-7A02-48D2-A756-FB7038B06959}"/>
          </ac:spMkLst>
        </pc:spChg>
        <pc:spChg chg="add mod ord modVis replST">
          <ac:chgData name="michael vn" userId="7b75a67b6873ef31" providerId="LiveId" clId="{549025A9-FFD4-42BE-ABC7-3AD4287FA110}" dt="2021-08-16T16:18:56.121" v="8822"/>
          <ac:spMkLst>
            <pc:docMk/>
            <pc:sldMk cId="3257942831" sldId="284"/>
            <ac:spMk id="62" creationId="{2B0DF661-CA30-417A-8E1D-4EA93E73A799}"/>
          </ac:spMkLst>
        </pc:spChg>
        <pc:spChg chg="add mod ord replST">
          <ac:chgData name="michael vn" userId="7b75a67b6873ef31" providerId="LiveId" clId="{549025A9-FFD4-42BE-ABC7-3AD4287FA110}" dt="2021-08-16T16:18:56.121" v="8824"/>
          <ac:spMkLst>
            <pc:docMk/>
            <pc:sldMk cId="3257942831" sldId="284"/>
            <ac:spMk id="63" creationId="{DC70D2BB-BF9D-46CA-84AD-A89193AA30FA}"/>
          </ac:spMkLst>
        </pc:spChg>
        <pc:spChg chg="add mod ord replST">
          <ac:chgData name="michael vn" userId="7b75a67b6873ef31" providerId="LiveId" clId="{549025A9-FFD4-42BE-ABC7-3AD4287FA110}" dt="2021-08-16T16:18:56.121" v="8826"/>
          <ac:spMkLst>
            <pc:docMk/>
            <pc:sldMk cId="3257942831" sldId="284"/>
            <ac:spMk id="64" creationId="{409D576A-7729-468F-BD41-58CCEDBD6E66}"/>
          </ac:spMkLst>
        </pc:spChg>
        <pc:spChg chg="add mod replST">
          <ac:chgData name="michael vn" userId="7b75a67b6873ef31" providerId="LiveId" clId="{549025A9-FFD4-42BE-ABC7-3AD4287FA110}" dt="2021-08-16T16:18:56.114" v="8752"/>
          <ac:spMkLst>
            <pc:docMk/>
            <pc:sldMk cId="3257942831" sldId="284"/>
            <ac:spMk id="65" creationId="{8330ED8C-4818-447E-A4C3-AE5CB4DE5167}"/>
          </ac:spMkLst>
        </pc:spChg>
        <pc:spChg chg="add mod modVis replST">
          <ac:chgData name="michael vn" userId="7b75a67b6873ef31" providerId="LiveId" clId="{549025A9-FFD4-42BE-ABC7-3AD4287FA110}" dt="2021-08-16T16:18:56.115" v="8762"/>
          <ac:spMkLst>
            <pc:docMk/>
            <pc:sldMk cId="3257942831" sldId="284"/>
            <ac:spMk id="66" creationId="{4C1EF611-F082-4B8F-A361-D2774968F074}"/>
          </ac:spMkLst>
        </pc:spChg>
        <pc:spChg chg="add mod ord modVis replST">
          <ac:chgData name="michael vn" userId="7b75a67b6873ef31" providerId="LiveId" clId="{549025A9-FFD4-42BE-ABC7-3AD4287FA110}" dt="2021-08-16T16:18:56.121" v="8828"/>
          <ac:spMkLst>
            <pc:docMk/>
            <pc:sldMk cId="3257942831" sldId="284"/>
            <ac:spMk id="67" creationId="{1B77F5EC-86B3-432D-BC3F-DB586C1B5B60}"/>
          </ac:spMkLst>
        </pc:spChg>
        <pc:spChg chg="add mod ord modVis replST">
          <ac:chgData name="michael vn" userId="7b75a67b6873ef31" providerId="LiveId" clId="{549025A9-FFD4-42BE-ABC7-3AD4287FA110}" dt="2021-08-16T16:18:56.121" v="8830"/>
          <ac:spMkLst>
            <pc:docMk/>
            <pc:sldMk cId="3257942831" sldId="284"/>
            <ac:spMk id="68" creationId="{3A147466-7303-43C1-9174-CFA5CC179963}"/>
          </ac:spMkLst>
        </pc:spChg>
        <pc:spChg chg="add mod ord modVis replST">
          <ac:chgData name="michael vn" userId="7b75a67b6873ef31" providerId="LiveId" clId="{549025A9-FFD4-42BE-ABC7-3AD4287FA110}" dt="2021-08-16T16:18:56.121" v="8832"/>
          <ac:spMkLst>
            <pc:docMk/>
            <pc:sldMk cId="3257942831" sldId="284"/>
            <ac:spMk id="69" creationId="{B1AAF422-6596-45B5-9759-59CCDC881683}"/>
          </ac:spMkLst>
        </pc:spChg>
        <pc:spChg chg="add mod ord modVis replST">
          <ac:chgData name="michael vn" userId="7b75a67b6873ef31" providerId="LiveId" clId="{549025A9-FFD4-42BE-ABC7-3AD4287FA110}" dt="2021-08-16T16:18:56.122" v="8834"/>
          <ac:spMkLst>
            <pc:docMk/>
            <pc:sldMk cId="3257942831" sldId="284"/>
            <ac:spMk id="70" creationId="{C7F2E4AC-FEF5-48D4-99D6-C4F24338EE3C}"/>
          </ac:spMkLst>
        </pc:spChg>
        <pc:spChg chg="add mod ord replST">
          <ac:chgData name="michael vn" userId="7b75a67b6873ef31" providerId="LiveId" clId="{549025A9-FFD4-42BE-ABC7-3AD4287FA110}" dt="2021-08-16T16:18:56.122" v="8836"/>
          <ac:spMkLst>
            <pc:docMk/>
            <pc:sldMk cId="3257942831" sldId="284"/>
            <ac:spMk id="71" creationId="{9C3113C0-E429-44FC-B334-3CCB4448C6FF}"/>
          </ac:spMkLst>
        </pc:spChg>
        <pc:spChg chg="add mod ord replST">
          <ac:chgData name="michael vn" userId="7b75a67b6873ef31" providerId="LiveId" clId="{549025A9-FFD4-42BE-ABC7-3AD4287FA110}" dt="2021-08-16T16:18:56.122" v="8838"/>
          <ac:spMkLst>
            <pc:docMk/>
            <pc:sldMk cId="3257942831" sldId="284"/>
            <ac:spMk id="72" creationId="{73BE78BD-33EA-4FAC-B922-8F1E24C24752}"/>
          </ac:spMkLst>
        </pc:spChg>
        <pc:spChg chg="add mod replST">
          <ac:chgData name="michael vn" userId="7b75a67b6873ef31" providerId="LiveId" clId="{549025A9-FFD4-42BE-ABC7-3AD4287FA110}" dt="2021-08-16T16:18:56.114" v="8753"/>
          <ac:spMkLst>
            <pc:docMk/>
            <pc:sldMk cId="3257942831" sldId="284"/>
            <ac:spMk id="73" creationId="{A42C7614-378C-4791-8132-D821CB010327}"/>
          </ac:spMkLst>
        </pc:spChg>
        <pc:spChg chg="add mod modVis replST">
          <ac:chgData name="michael vn" userId="7b75a67b6873ef31" providerId="LiveId" clId="{549025A9-FFD4-42BE-ABC7-3AD4287FA110}" dt="2021-08-16T16:18:56.115" v="8763"/>
          <ac:spMkLst>
            <pc:docMk/>
            <pc:sldMk cId="3257942831" sldId="284"/>
            <ac:spMk id="74" creationId="{2AA46100-7B5C-486E-868F-60631DE77291}"/>
          </ac:spMkLst>
        </pc:spChg>
        <pc:spChg chg="add mod ord modVis replST">
          <ac:chgData name="michael vn" userId="7b75a67b6873ef31" providerId="LiveId" clId="{549025A9-FFD4-42BE-ABC7-3AD4287FA110}" dt="2021-08-16T16:18:56.122" v="8840"/>
          <ac:spMkLst>
            <pc:docMk/>
            <pc:sldMk cId="3257942831" sldId="284"/>
            <ac:spMk id="75" creationId="{66424FA7-6588-4B16-9CF9-CDAC7D27D47C}"/>
          </ac:spMkLst>
        </pc:spChg>
        <pc:spChg chg="add mod ord modVis replST">
          <ac:chgData name="michael vn" userId="7b75a67b6873ef31" providerId="LiveId" clId="{549025A9-FFD4-42BE-ABC7-3AD4287FA110}" dt="2021-08-16T16:18:56.122" v="8842"/>
          <ac:spMkLst>
            <pc:docMk/>
            <pc:sldMk cId="3257942831" sldId="284"/>
            <ac:spMk id="76" creationId="{0FF429A1-21E4-412E-AC9B-330E1C2F77ED}"/>
          </ac:spMkLst>
        </pc:spChg>
        <pc:spChg chg="add mod ord modVis replST">
          <ac:chgData name="michael vn" userId="7b75a67b6873ef31" providerId="LiveId" clId="{549025A9-FFD4-42BE-ABC7-3AD4287FA110}" dt="2021-08-16T16:18:56.122" v="8844"/>
          <ac:spMkLst>
            <pc:docMk/>
            <pc:sldMk cId="3257942831" sldId="284"/>
            <ac:spMk id="77" creationId="{9E64D9C9-892B-481D-BA18-FD90055F2EBC}"/>
          </ac:spMkLst>
        </pc:spChg>
        <pc:spChg chg="add mod ord modVis replST">
          <ac:chgData name="michael vn" userId="7b75a67b6873ef31" providerId="LiveId" clId="{549025A9-FFD4-42BE-ABC7-3AD4287FA110}" dt="2021-08-16T16:18:56.122" v="8846"/>
          <ac:spMkLst>
            <pc:docMk/>
            <pc:sldMk cId="3257942831" sldId="284"/>
            <ac:spMk id="78" creationId="{82617093-719A-40BD-BBDA-A6279B462052}"/>
          </ac:spMkLst>
        </pc:spChg>
        <pc:spChg chg="add mod ord replST">
          <ac:chgData name="michael vn" userId="7b75a67b6873ef31" providerId="LiveId" clId="{549025A9-FFD4-42BE-ABC7-3AD4287FA110}" dt="2021-08-16T16:18:56.123" v="8848"/>
          <ac:spMkLst>
            <pc:docMk/>
            <pc:sldMk cId="3257942831" sldId="284"/>
            <ac:spMk id="79" creationId="{B0BC9257-8454-49C6-93C0-AFF2A006D9E3}"/>
          </ac:spMkLst>
        </pc:spChg>
        <pc:spChg chg="add mod ord replST">
          <ac:chgData name="michael vn" userId="7b75a67b6873ef31" providerId="LiveId" clId="{549025A9-FFD4-42BE-ABC7-3AD4287FA110}" dt="2021-08-16T16:18:56.123" v="8850"/>
          <ac:spMkLst>
            <pc:docMk/>
            <pc:sldMk cId="3257942831" sldId="284"/>
            <ac:spMk id="80" creationId="{C72FD3E1-1F5E-4253-9BD6-74EA135B3653}"/>
          </ac:spMkLst>
        </pc:spChg>
        <pc:spChg chg="add mod replST">
          <ac:chgData name="michael vn" userId="7b75a67b6873ef31" providerId="LiveId" clId="{549025A9-FFD4-42BE-ABC7-3AD4287FA110}" dt="2021-08-16T16:18:56.114" v="8754"/>
          <ac:spMkLst>
            <pc:docMk/>
            <pc:sldMk cId="3257942831" sldId="284"/>
            <ac:spMk id="81" creationId="{E540D078-1409-4487-9BE2-4B095C02D807}"/>
          </ac:spMkLst>
        </pc:spChg>
        <pc:spChg chg="add mod modVis replST">
          <ac:chgData name="michael vn" userId="7b75a67b6873ef31" providerId="LiveId" clId="{549025A9-FFD4-42BE-ABC7-3AD4287FA110}" dt="2021-08-16T16:18:56.116" v="8764"/>
          <ac:spMkLst>
            <pc:docMk/>
            <pc:sldMk cId="3257942831" sldId="284"/>
            <ac:spMk id="82" creationId="{15D9A7CE-B2F7-41CE-B12C-67005FF75056}"/>
          </ac:spMkLst>
        </pc:spChg>
        <pc:spChg chg="add mod ord modVis replST">
          <ac:chgData name="michael vn" userId="7b75a67b6873ef31" providerId="LiveId" clId="{549025A9-FFD4-42BE-ABC7-3AD4287FA110}" dt="2021-08-16T16:18:56.123" v="8852"/>
          <ac:spMkLst>
            <pc:docMk/>
            <pc:sldMk cId="3257942831" sldId="284"/>
            <ac:spMk id="83" creationId="{A87AE39F-070C-4CF5-A055-0B8B5E665EBE}"/>
          </ac:spMkLst>
        </pc:spChg>
        <pc:spChg chg="add mod ord modVis replST">
          <ac:chgData name="michael vn" userId="7b75a67b6873ef31" providerId="LiveId" clId="{549025A9-FFD4-42BE-ABC7-3AD4287FA110}" dt="2021-08-16T16:18:56.123" v="8854"/>
          <ac:spMkLst>
            <pc:docMk/>
            <pc:sldMk cId="3257942831" sldId="284"/>
            <ac:spMk id="84" creationId="{E847FE52-FEEA-41CE-8758-C1F754555F40}"/>
          </ac:spMkLst>
        </pc:spChg>
        <pc:spChg chg="add mod ord modVis replST">
          <ac:chgData name="michael vn" userId="7b75a67b6873ef31" providerId="LiveId" clId="{549025A9-FFD4-42BE-ABC7-3AD4287FA110}" dt="2021-08-16T16:18:56.123" v="8856"/>
          <ac:spMkLst>
            <pc:docMk/>
            <pc:sldMk cId="3257942831" sldId="284"/>
            <ac:spMk id="85" creationId="{0E618151-1DBB-4324-9573-6B831853C150}"/>
          </ac:spMkLst>
        </pc:spChg>
        <pc:spChg chg="add mod ord modVis replST">
          <ac:chgData name="michael vn" userId="7b75a67b6873ef31" providerId="LiveId" clId="{549025A9-FFD4-42BE-ABC7-3AD4287FA110}" dt="2021-08-16T16:18:56.123" v="8858"/>
          <ac:spMkLst>
            <pc:docMk/>
            <pc:sldMk cId="3257942831" sldId="284"/>
            <ac:spMk id="86" creationId="{3C9E15A7-D2A7-401D-A436-3D24DE4363A3}"/>
          </ac:spMkLst>
        </pc:spChg>
        <pc:spChg chg="add mod ord replST">
          <ac:chgData name="michael vn" userId="7b75a67b6873ef31" providerId="LiveId" clId="{549025A9-FFD4-42BE-ABC7-3AD4287FA110}" dt="2021-08-16T16:18:56.124" v="8860"/>
          <ac:spMkLst>
            <pc:docMk/>
            <pc:sldMk cId="3257942831" sldId="284"/>
            <ac:spMk id="87" creationId="{EBF6FA4A-E390-4FC1-8542-41A533E6F4E9}"/>
          </ac:spMkLst>
        </pc:spChg>
        <pc:spChg chg="add mod ord replST">
          <ac:chgData name="michael vn" userId="7b75a67b6873ef31" providerId="LiveId" clId="{549025A9-FFD4-42BE-ABC7-3AD4287FA110}" dt="2021-08-16T16:18:56.124" v="8862"/>
          <ac:spMkLst>
            <pc:docMk/>
            <pc:sldMk cId="3257942831" sldId="284"/>
            <ac:spMk id="88" creationId="{35C459E7-DAA3-46D1-8EDA-976B156E7BE2}"/>
          </ac:spMkLst>
        </pc:spChg>
        <pc:spChg chg="add mod replST">
          <ac:chgData name="michael vn" userId="7b75a67b6873ef31" providerId="LiveId" clId="{549025A9-FFD4-42BE-ABC7-3AD4287FA110}" dt="2021-08-16T16:18:56.114" v="8755"/>
          <ac:spMkLst>
            <pc:docMk/>
            <pc:sldMk cId="3257942831" sldId="284"/>
            <ac:spMk id="89" creationId="{EE3FBB73-AC8E-45BC-B669-B12EAE7CCF3A}"/>
          </ac:spMkLst>
        </pc:spChg>
        <pc:spChg chg="add mod modVis replST">
          <ac:chgData name="michael vn" userId="7b75a67b6873ef31" providerId="LiveId" clId="{549025A9-FFD4-42BE-ABC7-3AD4287FA110}" dt="2021-08-16T16:18:56.116" v="8765"/>
          <ac:spMkLst>
            <pc:docMk/>
            <pc:sldMk cId="3257942831" sldId="284"/>
            <ac:spMk id="90" creationId="{9FDCD56E-E29F-43F5-83B6-3D2AF4C9509B}"/>
          </ac:spMkLst>
        </pc:spChg>
        <pc:spChg chg="add mod ord modVis replST">
          <ac:chgData name="michael vn" userId="7b75a67b6873ef31" providerId="LiveId" clId="{549025A9-FFD4-42BE-ABC7-3AD4287FA110}" dt="2021-08-16T16:18:56.124" v="8864"/>
          <ac:spMkLst>
            <pc:docMk/>
            <pc:sldMk cId="3257942831" sldId="284"/>
            <ac:spMk id="91" creationId="{A2DA7BD0-D2C2-4FDA-ADB4-72648B06BFB4}"/>
          </ac:spMkLst>
        </pc:spChg>
        <pc:spChg chg="add mod ord modVis replST">
          <ac:chgData name="michael vn" userId="7b75a67b6873ef31" providerId="LiveId" clId="{549025A9-FFD4-42BE-ABC7-3AD4287FA110}" dt="2021-08-16T16:18:56.124" v="8866"/>
          <ac:spMkLst>
            <pc:docMk/>
            <pc:sldMk cId="3257942831" sldId="284"/>
            <ac:spMk id="92" creationId="{2583FB1C-5C18-4132-9215-B5A7BD3EC77E}"/>
          </ac:spMkLst>
        </pc:spChg>
        <pc:spChg chg="add mod ord modVis replST">
          <ac:chgData name="michael vn" userId="7b75a67b6873ef31" providerId="LiveId" clId="{549025A9-FFD4-42BE-ABC7-3AD4287FA110}" dt="2021-08-16T16:18:56.124" v="8868"/>
          <ac:spMkLst>
            <pc:docMk/>
            <pc:sldMk cId="3257942831" sldId="284"/>
            <ac:spMk id="93" creationId="{46747747-C77A-4C82-B083-0AC0C8345475}"/>
          </ac:spMkLst>
        </pc:spChg>
        <pc:spChg chg="add mod ord modVis replST">
          <ac:chgData name="michael vn" userId="7b75a67b6873ef31" providerId="LiveId" clId="{549025A9-FFD4-42BE-ABC7-3AD4287FA110}" dt="2021-08-16T16:18:56.124" v="8870"/>
          <ac:spMkLst>
            <pc:docMk/>
            <pc:sldMk cId="3257942831" sldId="284"/>
            <ac:spMk id="94" creationId="{9154DAD2-0CCD-444A-9499-CA9B1D4DE73E}"/>
          </ac:spMkLst>
        </pc:spChg>
        <pc:spChg chg="add mod ord replST">
          <ac:chgData name="michael vn" userId="7b75a67b6873ef31" providerId="LiveId" clId="{549025A9-FFD4-42BE-ABC7-3AD4287FA110}" dt="2021-08-16T16:18:56.125" v="8872"/>
          <ac:spMkLst>
            <pc:docMk/>
            <pc:sldMk cId="3257942831" sldId="284"/>
            <ac:spMk id="95" creationId="{9BE76920-B580-4E5E-8BEE-DAAF9093B288}"/>
          </ac:spMkLst>
        </pc:spChg>
        <pc:spChg chg="add mod ord replST">
          <ac:chgData name="michael vn" userId="7b75a67b6873ef31" providerId="LiveId" clId="{549025A9-FFD4-42BE-ABC7-3AD4287FA110}" dt="2021-08-16T16:18:56.125" v="8874"/>
          <ac:spMkLst>
            <pc:docMk/>
            <pc:sldMk cId="3257942831" sldId="284"/>
            <ac:spMk id="96" creationId="{8D9207B3-C0D8-44E0-8ED1-547E242FD618}"/>
          </ac:spMkLst>
        </pc:spChg>
        <pc:spChg chg="add mod replST">
          <ac:chgData name="michael vn" userId="7b75a67b6873ef31" providerId="LiveId" clId="{549025A9-FFD4-42BE-ABC7-3AD4287FA110}" dt="2021-08-16T16:18:56.114" v="8756"/>
          <ac:spMkLst>
            <pc:docMk/>
            <pc:sldMk cId="3257942831" sldId="284"/>
            <ac:spMk id="97" creationId="{2A7A5043-769F-48E5-88DD-6A1B8C250152}"/>
          </ac:spMkLst>
        </pc:spChg>
        <pc:spChg chg="add mod modVis replST">
          <ac:chgData name="michael vn" userId="7b75a67b6873ef31" providerId="LiveId" clId="{549025A9-FFD4-42BE-ABC7-3AD4287FA110}" dt="2021-08-16T16:18:56.116" v="8766"/>
          <ac:spMkLst>
            <pc:docMk/>
            <pc:sldMk cId="3257942831" sldId="284"/>
            <ac:spMk id="98" creationId="{A8BBC799-C32C-4A20-9109-B670C0FC2375}"/>
          </ac:spMkLst>
        </pc:spChg>
        <pc:spChg chg="add mod ord modVis replST">
          <ac:chgData name="michael vn" userId="7b75a67b6873ef31" providerId="LiveId" clId="{549025A9-FFD4-42BE-ABC7-3AD4287FA110}" dt="2021-08-16T16:18:56.125" v="8876"/>
          <ac:spMkLst>
            <pc:docMk/>
            <pc:sldMk cId="3257942831" sldId="284"/>
            <ac:spMk id="99" creationId="{95F5D0F4-72DF-4697-BEEA-409BFE1884CC}"/>
          </ac:spMkLst>
        </pc:spChg>
        <pc:spChg chg="add mod ord modVis replST">
          <ac:chgData name="michael vn" userId="7b75a67b6873ef31" providerId="LiveId" clId="{549025A9-FFD4-42BE-ABC7-3AD4287FA110}" dt="2021-08-16T16:18:56.125" v="8878"/>
          <ac:spMkLst>
            <pc:docMk/>
            <pc:sldMk cId="3257942831" sldId="284"/>
            <ac:spMk id="100" creationId="{D521628F-95A5-4B2C-921E-BA6F502929FF}"/>
          </ac:spMkLst>
        </pc:spChg>
        <pc:spChg chg="add mod ord modVis replST">
          <ac:chgData name="michael vn" userId="7b75a67b6873ef31" providerId="LiveId" clId="{549025A9-FFD4-42BE-ABC7-3AD4287FA110}" dt="2021-08-16T16:18:56.125" v="8880"/>
          <ac:spMkLst>
            <pc:docMk/>
            <pc:sldMk cId="3257942831" sldId="284"/>
            <ac:spMk id="101" creationId="{E5632239-8C9D-400D-A222-C7D25CBFCB35}"/>
          </ac:spMkLst>
        </pc:spChg>
        <pc:spChg chg="add mod ord modVis replST">
          <ac:chgData name="michael vn" userId="7b75a67b6873ef31" providerId="LiveId" clId="{549025A9-FFD4-42BE-ABC7-3AD4287FA110}" dt="2021-08-16T16:18:56.126" v="8882"/>
          <ac:spMkLst>
            <pc:docMk/>
            <pc:sldMk cId="3257942831" sldId="284"/>
            <ac:spMk id="102" creationId="{3AA69E80-BE2B-4D1B-AF60-C347A0B38C56}"/>
          </ac:spMkLst>
        </pc:spChg>
        <pc:spChg chg="add mod ord replST">
          <ac:chgData name="michael vn" userId="7b75a67b6873ef31" providerId="LiveId" clId="{549025A9-FFD4-42BE-ABC7-3AD4287FA110}" dt="2021-08-16T16:18:56.126" v="8884"/>
          <ac:spMkLst>
            <pc:docMk/>
            <pc:sldMk cId="3257942831" sldId="284"/>
            <ac:spMk id="103" creationId="{3BE4E729-D089-4001-8829-995422E34FE6}"/>
          </ac:spMkLst>
        </pc:spChg>
        <pc:spChg chg="add mod ord replST">
          <ac:chgData name="michael vn" userId="7b75a67b6873ef31" providerId="LiveId" clId="{549025A9-FFD4-42BE-ABC7-3AD4287FA110}" dt="2021-08-16T16:18:56.126" v="8886"/>
          <ac:spMkLst>
            <pc:docMk/>
            <pc:sldMk cId="3257942831" sldId="284"/>
            <ac:spMk id="104" creationId="{3909BCE7-6573-4070-A049-3BA0A9D7BE0A}"/>
          </ac:spMkLst>
        </pc:spChg>
        <pc:cxnChg chg="add mod ord replST">
          <ac:chgData name="michael vn" userId="7b75a67b6873ef31" providerId="LiveId" clId="{549025A9-FFD4-42BE-ABC7-3AD4287FA110}" dt="2021-08-16T16:18:56.112" v="8742"/>
          <ac:cxnSpMkLst>
            <pc:docMk/>
            <pc:sldMk cId="3257942831" sldId="284"/>
            <ac:cxnSpMk id="9" creationId="{4AFFD8A0-4FFC-4FBE-B219-F7F127FBFD7E}"/>
          </ac:cxnSpMkLst>
        </pc:cxnChg>
        <pc:cxnChg chg="add mod ord replST">
          <ac:chgData name="michael vn" userId="7b75a67b6873ef31" providerId="LiveId" clId="{549025A9-FFD4-42BE-ABC7-3AD4287FA110}" dt="2021-08-16T16:18:56.112" v="8744"/>
          <ac:cxnSpMkLst>
            <pc:docMk/>
            <pc:sldMk cId="3257942831" sldId="284"/>
            <ac:cxnSpMk id="11" creationId="{3370F206-798B-455F-81DA-0122C38FD6C7}"/>
          </ac:cxnSpMkLst>
        </pc:cxnChg>
        <pc:cxnChg chg="add mod ord replST">
          <ac:chgData name="michael vn" userId="7b75a67b6873ef31" providerId="LiveId" clId="{549025A9-FFD4-42BE-ABC7-3AD4287FA110}" dt="2021-08-16T16:18:56.113" v="8746"/>
          <ac:cxnSpMkLst>
            <pc:docMk/>
            <pc:sldMk cId="3257942831" sldId="284"/>
            <ac:cxnSpMk id="13" creationId="{38E66924-40B9-4632-A1C4-B609F4644460}"/>
          </ac:cxnSpMkLst>
        </pc:cxnChg>
        <pc:cxnChg chg="add mod ord replST">
          <ac:chgData name="michael vn" userId="7b75a67b6873ef31" providerId="LiveId" clId="{549025A9-FFD4-42BE-ABC7-3AD4287FA110}" dt="2021-08-16T16:18:56.109" v="8709"/>
          <ac:cxnSpMkLst>
            <pc:docMk/>
            <pc:sldMk cId="3257942831" sldId="284"/>
            <ac:cxnSpMk id="15" creationId="{2DFFFA7A-0476-4AEA-BD50-BE08D7D322CB}"/>
          </ac:cxnSpMkLst>
        </pc:cxnChg>
        <pc:cxnChg chg="add mod ord replST">
          <ac:chgData name="michael vn" userId="7b75a67b6873ef31" providerId="LiveId" clId="{549025A9-FFD4-42BE-ABC7-3AD4287FA110}" dt="2021-08-16T16:18:56.109" v="8711"/>
          <ac:cxnSpMkLst>
            <pc:docMk/>
            <pc:sldMk cId="3257942831" sldId="284"/>
            <ac:cxnSpMk id="16" creationId="{587F5B06-4852-4E34-8963-92A732F14852}"/>
          </ac:cxnSpMkLst>
        </pc:cxnChg>
        <pc:cxnChg chg="add mod ord replST">
          <ac:chgData name="michael vn" userId="7b75a67b6873ef31" providerId="LiveId" clId="{549025A9-FFD4-42BE-ABC7-3AD4287FA110}" dt="2021-08-16T16:18:56.109" v="8713"/>
          <ac:cxnSpMkLst>
            <pc:docMk/>
            <pc:sldMk cId="3257942831" sldId="284"/>
            <ac:cxnSpMk id="17" creationId="{CD79B953-70F5-42CD-8252-F844B1854C41}"/>
          </ac:cxnSpMkLst>
        </pc:cxnChg>
        <pc:cxnChg chg="add mod ord replST">
          <ac:chgData name="michael vn" userId="7b75a67b6873ef31" providerId="LiveId" clId="{549025A9-FFD4-42BE-ABC7-3AD4287FA110}" dt="2021-08-16T16:18:56.110" v="8715"/>
          <ac:cxnSpMkLst>
            <pc:docMk/>
            <pc:sldMk cId="3257942831" sldId="284"/>
            <ac:cxnSpMk id="18" creationId="{83DEB1DE-BE5D-4ECD-96BD-6281CABFC30A}"/>
          </ac:cxnSpMkLst>
        </pc:cxnChg>
        <pc:cxnChg chg="add mod ord replST">
          <ac:chgData name="michael vn" userId="7b75a67b6873ef31" providerId="LiveId" clId="{549025A9-FFD4-42BE-ABC7-3AD4287FA110}" dt="2021-08-16T16:18:56.110" v="8717"/>
          <ac:cxnSpMkLst>
            <pc:docMk/>
            <pc:sldMk cId="3257942831" sldId="284"/>
            <ac:cxnSpMk id="19" creationId="{7CEB82A3-665A-4722-8E48-E914F153840E}"/>
          </ac:cxnSpMkLst>
        </pc:cxnChg>
        <pc:cxnChg chg="add mod ord replST">
          <ac:chgData name="michael vn" userId="7b75a67b6873ef31" providerId="LiveId" clId="{549025A9-FFD4-42BE-ABC7-3AD4287FA110}" dt="2021-08-16T16:18:56.110" v="8719"/>
          <ac:cxnSpMkLst>
            <pc:docMk/>
            <pc:sldMk cId="3257942831" sldId="284"/>
            <ac:cxnSpMk id="20" creationId="{D49CED44-38CA-4F25-A228-8A7278C1EC7E}"/>
          </ac:cxnSpMkLst>
        </pc:cxnChg>
        <pc:cxnChg chg="add mod ord replST">
          <ac:chgData name="michael vn" userId="7b75a67b6873ef31" providerId="LiveId" clId="{549025A9-FFD4-42BE-ABC7-3AD4287FA110}" dt="2021-08-16T16:18:56.110" v="8721"/>
          <ac:cxnSpMkLst>
            <pc:docMk/>
            <pc:sldMk cId="3257942831" sldId="284"/>
            <ac:cxnSpMk id="21" creationId="{1A58A266-3D6E-4B9B-8BB8-8B53C4534140}"/>
          </ac:cxnSpMkLst>
        </pc:cxnChg>
        <pc:cxnChg chg="add mod ord replST">
          <ac:chgData name="michael vn" userId="7b75a67b6873ef31" providerId="LiveId" clId="{549025A9-FFD4-42BE-ABC7-3AD4287FA110}" dt="2021-08-16T16:18:56.110" v="8723"/>
          <ac:cxnSpMkLst>
            <pc:docMk/>
            <pc:sldMk cId="3257942831" sldId="284"/>
            <ac:cxnSpMk id="22" creationId="{A3095C67-E823-4AC2-BA0B-CE3C4E828016}"/>
          </ac:cxnSpMkLst>
        </pc:cxnChg>
        <pc:cxnChg chg="add mod ord replST">
          <ac:chgData name="michael vn" userId="7b75a67b6873ef31" providerId="LiveId" clId="{549025A9-FFD4-42BE-ABC7-3AD4287FA110}" dt="2021-08-16T16:18:56.110" v="8725"/>
          <ac:cxnSpMkLst>
            <pc:docMk/>
            <pc:sldMk cId="3257942831" sldId="284"/>
            <ac:cxnSpMk id="23" creationId="{076876B9-E24F-4130-A9B6-D89D4777FBA6}"/>
          </ac:cxnSpMkLst>
        </pc:cxnChg>
        <pc:cxnChg chg="add mod ord replST">
          <ac:chgData name="michael vn" userId="7b75a67b6873ef31" providerId="LiveId" clId="{549025A9-FFD4-42BE-ABC7-3AD4287FA110}" dt="2021-08-16T16:18:56.111" v="8727"/>
          <ac:cxnSpMkLst>
            <pc:docMk/>
            <pc:sldMk cId="3257942831" sldId="284"/>
            <ac:cxnSpMk id="24" creationId="{E9EC028B-1BBF-4A1A-8BBA-E004B3F9169B}"/>
          </ac:cxnSpMkLst>
        </pc:cxnChg>
      </pc:sldChg>
      <pc:sldChg chg="addSp delSp modSp mod modTransition delAnim modAnim modShow">
        <pc:chgData name="michael vn" userId="7b75a67b6873ef31" providerId="LiveId" clId="{549025A9-FFD4-42BE-ABC7-3AD4287FA110}" dt="2021-08-30T16:05:11.407" v="11309" actId="729"/>
        <pc:sldMkLst>
          <pc:docMk/>
          <pc:sldMk cId="294669320" sldId="285"/>
        </pc:sldMkLst>
        <pc:spChg chg="mod">
          <ac:chgData name="michael vn" userId="7b75a67b6873ef31" providerId="LiveId" clId="{549025A9-FFD4-42BE-ABC7-3AD4287FA110}" dt="2021-08-30T15:48:14.760" v="11108" actId="1076"/>
          <ac:spMkLst>
            <pc:docMk/>
            <pc:sldMk cId="294669320" sldId="285"/>
            <ac:spMk id="61" creationId="{FD0EE26E-6240-49D6-B240-4EDC9428667D}"/>
          </ac:spMkLst>
        </pc:spChg>
        <pc:spChg chg="del">
          <ac:chgData name="michael vn" userId="7b75a67b6873ef31" providerId="LiveId" clId="{549025A9-FFD4-42BE-ABC7-3AD4287FA110}" dt="2021-08-18T08:11:49.102" v="10304" actId="478"/>
          <ac:spMkLst>
            <pc:docMk/>
            <pc:sldMk cId="294669320" sldId="285"/>
            <ac:spMk id="68" creationId="{9D961F84-D9A1-46EF-9420-9A1B69482EFC}"/>
          </ac:spMkLst>
        </pc:spChg>
        <pc:spChg chg="del">
          <ac:chgData name="michael vn" userId="7b75a67b6873ef31" providerId="LiveId" clId="{549025A9-FFD4-42BE-ABC7-3AD4287FA110}" dt="2021-08-18T08:11:49.102" v="10304" actId="478"/>
          <ac:spMkLst>
            <pc:docMk/>
            <pc:sldMk cId="294669320" sldId="285"/>
            <ac:spMk id="69" creationId="{33DB06A2-D71B-4482-A4ED-F581F68D414E}"/>
          </ac:spMkLst>
        </pc:spChg>
        <pc:spChg chg="del">
          <ac:chgData name="michael vn" userId="7b75a67b6873ef31" providerId="LiveId" clId="{549025A9-FFD4-42BE-ABC7-3AD4287FA110}" dt="2021-08-18T08:11:49.102" v="10304" actId="478"/>
          <ac:spMkLst>
            <pc:docMk/>
            <pc:sldMk cId="294669320" sldId="285"/>
            <ac:spMk id="70" creationId="{894E0B2F-4EE0-44F2-B8B8-ADE54E298458}"/>
          </ac:spMkLst>
        </pc:spChg>
        <pc:spChg chg="del">
          <ac:chgData name="michael vn" userId="7b75a67b6873ef31" providerId="LiveId" clId="{549025A9-FFD4-42BE-ABC7-3AD4287FA110}" dt="2021-08-18T08:11:49.102" v="10304" actId="478"/>
          <ac:spMkLst>
            <pc:docMk/>
            <pc:sldMk cId="294669320" sldId="285"/>
            <ac:spMk id="71" creationId="{51C0D6BC-216C-48C7-9BB1-4B1A90D49914}"/>
          </ac:spMkLst>
        </pc:spChg>
        <pc:spChg chg="add mod">
          <ac:chgData name="michael vn" userId="7b75a67b6873ef31" providerId="LiveId" clId="{549025A9-FFD4-42BE-ABC7-3AD4287FA110}" dt="2021-08-30T15:36:14.047" v="10894" actId="20577"/>
          <ac:spMkLst>
            <pc:docMk/>
            <pc:sldMk cId="294669320" sldId="285"/>
            <ac:spMk id="90" creationId="{082A1455-BA50-4223-B959-C39D6A262E5A}"/>
          </ac:spMkLst>
        </pc:spChg>
        <pc:spChg chg="mod">
          <ac:chgData name="michael vn" userId="7b75a67b6873ef31" providerId="LiveId" clId="{549025A9-FFD4-42BE-ABC7-3AD4287FA110}" dt="2021-08-18T08:10:56.356" v="10302"/>
          <ac:spMkLst>
            <pc:docMk/>
            <pc:sldMk cId="294669320" sldId="285"/>
            <ac:spMk id="92" creationId="{23D5D6CE-3467-4C43-8300-74C508CD8BC4}"/>
          </ac:spMkLst>
        </pc:spChg>
        <pc:spChg chg="mod">
          <ac:chgData name="michael vn" userId="7b75a67b6873ef31" providerId="LiveId" clId="{549025A9-FFD4-42BE-ABC7-3AD4287FA110}" dt="2021-08-18T08:10:56.356" v="10302"/>
          <ac:spMkLst>
            <pc:docMk/>
            <pc:sldMk cId="294669320" sldId="285"/>
            <ac:spMk id="93" creationId="{88A88C9D-5C18-4FFB-B13A-7B0F73640007}"/>
          </ac:spMkLst>
        </pc:spChg>
        <pc:spChg chg="mod">
          <ac:chgData name="michael vn" userId="7b75a67b6873ef31" providerId="LiveId" clId="{549025A9-FFD4-42BE-ABC7-3AD4287FA110}" dt="2021-08-18T08:10:56.356" v="10302"/>
          <ac:spMkLst>
            <pc:docMk/>
            <pc:sldMk cId="294669320" sldId="285"/>
            <ac:spMk id="94" creationId="{A1C7CE37-C95E-4658-BF36-BDCC267E7117}"/>
          </ac:spMkLst>
        </pc:spChg>
        <pc:spChg chg="mod">
          <ac:chgData name="michael vn" userId="7b75a67b6873ef31" providerId="LiveId" clId="{549025A9-FFD4-42BE-ABC7-3AD4287FA110}" dt="2021-08-30T15:48:00.687" v="11107" actId="1076"/>
          <ac:spMkLst>
            <pc:docMk/>
            <pc:sldMk cId="294669320" sldId="285"/>
            <ac:spMk id="97" creationId="{7B80D580-4436-4108-9795-08D9BFAD4C85}"/>
          </ac:spMkLst>
        </pc:spChg>
        <pc:spChg chg="mod">
          <ac:chgData name="michael vn" userId="7b75a67b6873ef31" providerId="LiveId" clId="{549025A9-FFD4-42BE-ABC7-3AD4287FA110}" dt="2021-08-18T08:12:00.929" v="10319" actId="20577"/>
          <ac:spMkLst>
            <pc:docMk/>
            <pc:sldMk cId="294669320" sldId="285"/>
            <ac:spMk id="98" creationId="{2AB29433-F66C-45FD-9A47-EB2C16C20A0B}"/>
          </ac:spMkLst>
        </pc:spChg>
        <pc:spChg chg="mod">
          <ac:chgData name="michael vn" userId="7b75a67b6873ef31" providerId="LiveId" clId="{549025A9-FFD4-42BE-ABC7-3AD4287FA110}" dt="2021-08-18T08:11:49.970" v="10305"/>
          <ac:spMkLst>
            <pc:docMk/>
            <pc:sldMk cId="294669320" sldId="285"/>
            <ac:spMk id="99" creationId="{C92053F7-E33B-41D7-9B37-3E8C3E9E82E5}"/>
          </ac:spMkLst>
        </pc:spChg>
        <pc:spChg chg="mod">
          <ac:chgData name="michael vn" userId="7b75a67b6873ef31" providerId="LiveId" clId="{549025A9-FFD4-42BE-ABC7-3AD4287FA110}" dt="2021-08-18T08:11:49.970" v="10305"/>
          <ac:spMkLst>
            <pc:docMk/>
            <pc:sldMk cId="294669320" sldId="285"/>
            <ac:spMk id="100" creationId="{55500EA9-64C1-4811-B823-066D02CAF9CE}"/>
          </ac:spMkLst>
        </pc:spChg>
        <pc:spChg chg="mod">
          <ac:chgData name="michael vn" userId="7b75a67b6873ef31" providerId="LiveId" clId="{549025A9-FFD4-42BE-ABC7-3AD4287FA110}" dt="2021-08-30T15:48:14.760" v="11108" actId="1076"/>
          <ac:spMkLst>
            <pc:docMk/>
            <pc:sldMk cId="294669320" sldId="285"/>
            <ac:spMk id="105" creationId="{D4F31FB5-6C3F-4A75-89B4-70923F3C1B4F}"/>
          </ac:spMkLst>
        </pc:spChg>
        <pc:spChg chg="mod">
          <ac:chgData name="michael vn" userId="7b75a67b6873ef31" providerId="LiveId" clId="{549025A9-FFD4-42BE-ABC7-3AD4287FA110}" dt="2021-08-30T15:48:14.760" v="11108" actId="1076"/>
          <ac:spMkLst>
            <pc:docMk/>
            <pc:sldMk cId="294669320" sldId="285"/>
            <ac:spMk id="125" creationId="{D99E8A92-E75F-4EEF-A9EA-31FB930C92C5}"/>
          </ac:spMkLst>
        </pc:spChg>
        <pc:spChg chg="del mod">
          <ac:chgData name="michael vn" userId="7b75a67b6873ef31" providerId="LiveId" clId="{549025A9-FFD4-42BE-ABC7-3AD4287FA110}" dt="2021-08-30T15:44:00.383" v="11072" actId="478"/>
          <ac:spMkLst>
            <pc:docMk/>
            <pc:sldMk cId="294669320" sldId="285"/>
            <ac:spMk id="133" creationId="{BFFC2F43-4DF8-4CA1-B8D6-676D6AAA5FBB}"/>
          </ac:spMkLst>
        </pc:spChg>
        <pc:spChg chg="mod">
          <ac:chgData name="michael vn" userId="7b75a67b6873ef31" providerId="LiveId" clId="{549025A9-FFD4-42BE-ABC7-3AD4287FA110}" dt="2021-08-30T15:48:14.760" v="11108" actId="1076"/>
          <ac:spMkLst>
            <pc:docMk/>
            <pc:sldMk cId="294669320" sldId="285"/>
            <ac:spMk id="137" creationId="{69B6BCB0-6E00-439B-A5B7-6990722E58F1}"/>
          </ac:spMkLst>
        </pc:spChg>
        <pc:spChg chg="mod">
          <ac:chgData name="michael vn" userId="7b75a67b6873ef31" providerId="LiveId" clId="{549025A9-FFD4-42BE-ABC7-3AD4287FA110}" dt="2021-08-30T15:48:14.760" v="11108" actId="1076"/>
          <ac:spMkLst>
            <pc:docMk/>
            <pc:sldMk cId="294669320" sldId="285"/>
            <ac:spMk id="138" creationId="{9AA7917F-C656-406C-97BE-EB703E402A8A}"/>
          </ac:spMkLst>
        </pc:spChg>
        <pc:spChg chg="mod">
          <ac:chgData name="michael vn" userId="7b75a67b6873ef31" providerId="LiveId" clId="{549025A9-FFD4-42BE-ABC7-3AD4287FA110}" dt="2021-08-30T15:48:14.760" v="11108" actId="1076"/>
          <ac:spMkLst>
            <pc:docMk/>
            <pc:sldMk cId="294669320" sldId="285"/>
            <ac:spMk id="139" creationId="{7908C90C-9051-411D-BE62-FD804044E9B7}"/>
          </ac:spMkLst>
        </pc:spChg>
        <pc:spChg chg="mod">
          <ac:chgData name="michael vn" userId="7b75a67b6873ef31" providerId="LiveId" clId="{549025A9-FFD4-42BE-ABC7-3AD4287FA110}" dt="2021-08-30T15:48:14.760" v="11108" actId="1076"/>
          <ac:spMkLst>
            <pc:docMk/>
            <pc:sldMk cId="294669320" sldId="285"/>
            <ac:spMk id="140" creationId="{CDED7290-F0B3-42ED-A5B1-EF45055C9B43}"/>
          </ac:spMkLst>
        </pc:spChg>
        <pc:spChg chg="mod">
          <ac:chgData name="michael vn" userId="7b75a67b6873ef31" providerId="LiveId" clId="{549025A9-FFD4-42BE-ABC7-3AD4287FA110}" dt="2021-08-30T15:48:14.760" v="11108" actId="1076"/>
          <ac:spMkLst>
            <pc:docMk/>
            <pc:sldMk cId="294669320" sldId="285"/>
            <ac:spMk id="141" creationId="{EC3F7FC0-D0A4-4173-AAC0-2D88548D7D1B}"/>
          </ac:spMkLst>
        </pc:spChg>
        <pc:spChg chg="mod">
          <ac:chgData name="michael vn" userId="7b75a67b6873ef31" providerId="LiveId" clId="{549025A9-FFD4-42BE-ABC7-3AD4287FA110}" dt="2021-08-30T15:48:14.760" v="11108" actId="1076"/>
          <ac:spMkLst>
            <pc:docMk/>
            <pc:sldMk cId="294669320" sldId="285"/>
            <ac:spMk id="142" creationId="{1F84D49A-2B1E-4A0C-8017-D6734BA42AD9}"/>
          </ac:spMkLst>
        </pc:spChg>
        <pc:spChg chg="mod">
          <ac:chgData name="michael vn" userId="7b75a67b6873ef31" providerId="LiveId" clId="{549025A9-FFD4-42BE-ABC7-3AD4287FA110}" dt="2021-08-30T15:48:14.760" v="11108" actId="1076"/>
          <ac:spMkLst>
            <pc:docMk/>
            <pc:sldMk cId="294669320" sldId="285"/>
            <ac:spMk id="144" creationId="{594EF810-93CA-4CE1-ACAB-710016E65296}"/>
          </ac:spMkLst>
        </pc:spChg>
        <pc:spChg chg="mod">
          <ac:chgData name="michael vn" userId="7b75a67b6873ef31" providerId="LiveId" clId="{549025A9-FFD4-42BE-ABC7-3AD4287FA110}" dt="2021-08-30T15:48:14.760" v="11108" actId="1076"/>
          <ac:spMkLst>
            <pc:docMk/>
            <pc:sldMk cId="294669320" sldId="285"/>
            <ac:spMk id="172" creationId="{128A55A0-90EB-4D64-85AB-271501CA96FE}"/>
          </ac:spMkLst>
        </pc:spChg>
        <pc:spChg chg="del mod">
          <ac:chgData name="michael vn" userId="7b75a67b6873ef31" providerId="LiveId" clId="{549025A9-FFD4-42BE-ABC7-3AD4287FA110}" dt="2021-08-30T15:43:59.798" v="11071" actId="478"/>
          <ac:spMkLst>
            <pc:docMk/>
            <pc:sldMk cId="294669320" sldId="285"/>
            <ac:spMk id="175" creationId="{B1E3D422-7BAE-49E8-945A-30908EC56D44}"/>
          </ac:spMkLst>
        </pc:spChg>
        <pc:spChg chg="mod">
          <ac:chgData name="michael vn" userId="7b75a67b6873ef31" providerId="LiveId" clId="{549025A9-FFD4-42BE-ABC7-3AD4287FA110}" dt="2021-08-30T15:48:14.760" v="11108" actId="1076"/>
          <ac:spMkLst>
            <pc:docMk/>
            <pc:sldMk cId="294669320" sldId="285"/>
            <ac:spMk id="178" creationId="{AFCAB9A8-4758-4406-94C5-76CFF228ED98}"/>
          </ac:spMkLst>
        </pc:spChg>
        <pc:spChg chg="mod">
          <ac:chgData name="michael vn" userId="7b75a67b6873ef31" providerId="LiveId" clId="{549025A9-FFD4-42BE-ABC7-3AD4287FA110}" dt="2021-08-30T15:48:14.760" v="11108" actId="1076"/>
          <ac:spMkLst>
            <pc:docMk/>
            <pc:sldMk cId="294669320" sldId="285"/>
            <ac:spMk id="184" creationId="{ED6706F6-8995-4F71-951B-45DBC6B48985}"/>
          </ac:spMkLst>
        </pc:spChg>
        <pc:spChg chg="mod">
          <ac:chgData name="michael vn" userId="7b75a67b6873ef31" providerId="LiveId" clId="{549025A9-FFD4-42BE-ABC7-3AD4287FA110}" dt="2021-08-30T15:48:14.760" v="11108" actId="1076"/>
          <ac:spMkLst>
            <pc:docMk/>
            <pc:sldMk cId="294669320" sldId="285"/>
            <ac:spMk id="187" creationId="{67666743-E9E7-49A0-920D-17E384DC0572}"/>
          </ac:spMkLst>
        </pc:spChg>
        <pc:spChg chg="mod">
          <ac:chgData name="michael vn" userId="7b75a67b6873ef31" providerId="LiveId" clId="{549025A9-FFD4-42BE-ABC7-3AD4287FA110}" dt="2021-08-30T15:48:14.760" v="11108" actId="1076"/>
          <ac:spMkLst>
            <pc:docMk/>
            <pc:sldMk cId="294669320" sldId="285"/>
            <ac:spMk id="190" creationId="{60415D3E-AA5B-42BF-B7A3-0BFEA72DC318}"/>
          </ac:spMkLst>
        </pc:spChg>
        <pc:spChg chg="mod">
          <ac:chgData name="michael vn" userId="7b75a67b6873ef31" providerId="LiveId" clId="{549025A9-FFD4-42BE-ABC7-3AD4287FA110}" dt="2021-08-30T15:48:14.760" v="11108" actId="1076"/>
          <ac:spMkLst>
            <pc:docMk/>
            <pc:sldMk cId="294669320" sldId="285"/>
            <ac:spMk id="193" creationId="{46D1068C-88E9-4D26-8953-C5795D17F950}"/>
          </ac:spMkLst>
        </pc:spChg>
        <pc:spChg chg="mod">
          <ac:chgData name="michael vn" userId="7b75a67b6873ef31" providerId="LiveId" clId="{549025A9-FFD4-42BE-ABC7-3AD4287FA110}" dt="2021-08-30T15:48:14.760" v="11108" actId="1076"/>
          <ac:spMkLst>
            <pc:docMk/>
            <pc:sldMk cId="294669320" sldId="285"/>
            <ac:spMk id="196" creationId="{4DD640E1-7C53-421D-B9C6-F2185B040D58}"/>
          </ac:spMkLst>
        </pc:spChg>
        <pc:spChg chg="del">
          <ac:chgData name="michael vn" userId="7b75a67b6873ef31" providerId="LiveId" clId="{549025A9-FFD4-42BE-ABC7-3AD4287FA110}" dt="2021-08-30T15:38:55.664" v="10919" actId="478"/>
          <ac:spMkLst>
            <pc:docMk/>
            <pc:sldMk cId="294669320" sldId="285"/>
            <ac:spMk id="198" creationId="{DC7D3F1E-D874-411B-9C8A-B1B9A35D0C88}"/>
          </ac:spMkLst>
        </pc:spChg>
        <pc:grpChg chg="add del mod">
          <ac:chgData name="michael vn" userId="7b75a67b6873ef31" providerId="LiveId" clId="{549025A9-FFD4-42BE-ABC7-3AD4287FA110}" dt="2021-08-18T08:11:04.662" v="10303"/>
          <ac:grpSpMkLst>
            <pc:docMk/>
            <pc:sldMk cId="294669320" sldId="285"/>
            <ac:grpSpMk id="90" creationId="{E12DF70C-7973-436B-80E1-0444AF3E653F}"/>
          </ac:grpSpMkLst>
        </pc:grpChg>
        <pc:grpChg chg="mod">
          <ac:chgData name="michael vn" userId="7b75a67b6873ef31" providerId="LiveId" clId="{549025A9-FFD4-42BE-ABC7-3AD4287FA110}" dt="2021-08-18T08:10:56.356" v="10302"/>
          <ac:grpSpMkLst>
            <pc:docMk/>
            <pc:sldMk cId="294669320" sldId="285"/>
            <ac:grpSpMk id="91" creationId="{3A969A1B-EC99-4058-88CD-679221385C93}"/>
          </ac:grpSpMkLst>
        </pc:grpChg>
        <pc:grpChg chg="add del mod ord">
          <ac:chgData name="michael vn" userId="7b75a67b6873ef31" providerId="LiveId" clId="{549025A9-FFD4-42BE-ABC7-3AD4287FA110}" dt="2021-08-30T15:35:59.293" v="10886" actId="478"/>
          <ac:grpSpMkLst>
            <pc:docMk/>
            <pc:sldMk cId="294669320" sldId="285"/>
            <ac:grpSpMk id="95" creationId="{3CB9E8F5-5652-42BB-B181-FA9EAD38EEAB}"/>
          </ac:grpSpMkLst>
        </pc:grpChg>
        <pc:grpChg chg="mod">
          <ac:chgData name="michael vn" userId="7b75a67b6873ef31" providerId="LiveId" clId="{549025A9-FFD4-42BE-ABC7-3AD4287FA110}" dt="2021-08-18T08:11:49.970" v="10305"/>
          <ac:grpSpMkLst>
            <pc:docMk/>
            <pc:sldMk cId="294669320" sldId="285"/>
            <ac:grpSpMk id="96" creationId="{E1C90224-91B6-45CA-AF44-744A4F482419}"/>
          </ac:grpSpMkLst>
        </pc:grpChg>
        <pc:graphicFrameChg chg="mod modGraphic">
          <ac:chgData name="michael vn" userId="7b75a67b6873ef31" providerId="LiveId" clId="{549025A9-FFD4-42BE-ABC7-3AD4287FA110}" dt="2021-08-30T15:45:07.337" v="11086" actId="207"/>
          <ac:graphicFrameMkLst>
            <pc:docMk/>
            <pc:sldMk cId="294669320" sldId="285"/>
            <ac:graphicFrameMk id="3" creationId="{CC7DE69F-9E5E-4588-8728-08FB58DBEE5F}"/>
          </ac:graphicFrameMkLst>
        </pc:graphicFrameChg>
        <pc:cxnChg chg="del">
          <ac:chgData name="michael vn" userId="7b75a67b6873ef31" providerId="LiveId" clId="{549025A9-FFD4-42BE-ABC7-3AD4287FA110}" dt="2021-08-18T08:11:49.102" v="10304" actId="478"/>
          <ac:cxnSpMkLst>
            <pc:docMk/>
            <pc:sldMk cId="294669320" sldId="285"/>
            <ac:cxnSpMk id="5" creationId="{3703AAE9-73A6-4E1D-8882-2C917342DEB9}"/>
          </ac:cxnSpMkLst>
        </pc:cxnChg>
        <pc:cxnChg chg="del">
          <ac:chgData name="michael vn" userId="7b75a67b6873ef31" providerId="LiveId" clId="{549025A9-FFD4-42BE-ABC7-3AD4287FA110}" dt="2021-08-18T08:11:49.102" v="10304" actId="478"/>
          <ac:cxnSpMkLst>
            <pc:docMk/>
            <pc:sldMk cId="294669320" sldId="285"/>
            <ac:cxnSpMk id="66" creationId="{B2DF9D3E-A01D-43A2-A37F-D28BCF8F2277}"/>
          </ac:cxnSpMkLst>
        </pc:cxnChg>
        <pc:cxnChg chg="del">
          <ac:chgData name="michael vn" userId="7b75a67b6873ef31" providerId="LiveId" clId="{549025A9-FFD4-42BE-ABC7-3AD4287FA110}" dt="2021-08-18T08:11:49.102" v="10304" actId="478"/>
          <ac:cxnSpMkLst>
            <pc:docMk/>
            <pc:sldMk cId="294669320" sldId="285"/>
            <ac:cxnSpMk id="67" creationId="{17FB1DEA-C225-4F51-8C01-3066D0352747}"/>
          </ac:cxnSpMkLst>
        </pc:cxnChg>
      </pc:sldChg>
      <pc:sldChg chg="addSp delSp modSp del mod modTransition modAnim modShow">
        <pc:chgData name="michael vn" userId="7b75a67b6873ef31" providerId="LiveId" clId="{549025A9-FFD4-42BE-ABC7-3AD4287FA110}" dt="2021-08-30T15:36:42.195" v="10895" actId="47"/>
        <pc:sldMkLst>
          <pc:docMk/>
          <pc:sldMk cId="1235420202" sldId="286"/>
        </pc:sldMkLst>
        <pc:spChg chg="del">
          <ac:chgData name="michael vn" userId="7b75a67b6873ef31" providerId="LiveId" clId="{549025A9-FFD4-42BE-ABC7-3AD4287FA110}" dt="2021-08-18T08:13:03.494" v="10324" actId="478"/>
          <ac:spMkLst>
            <pc:docMk/>
            <pc:sldMk cId="1235420202" sldId="286"/>
            <ac:spMk id="68" creationId="{9D961F84-D9A1-46EF-9420-9A1B69482EFC}"/>
          </ac:spMkLst>
        </pc:spChg>
        <pc:spChg chg="del">
          <ac:chgData name="michael vn" userId="7b75a67b6873ef31" providerId="LiveId" clId="{549025A9-FFD4-42BE-ABC7-3AD4287FA110}" dt="2021-08-18T08:13:03.494" v="10324" actId="478"/>
          <ac:spMkLst>
            <pc:docMk/>
            <pc:sldMk cId="1235420202" sldId="286"/>
            <ac:spMk id="69" creationId="{33DB06A2-D71B-4482-A4ED-F581F68D414E}"/>
          </ac:spMkLst>
        </pc:spChg>
        <pc:spChg chg="del">
          <ac:chgData name="michael vn" userId="7b75a67b6873ef31" providerId="LiveId" clId="{549025A9-FFD4-42BE-ABC7-3AD4287FA110}" dt="2021-08-18T08:13:03.494" v="10324" actId="478"/>
          <ac:spMkLst>
            <pc:docMk/>
            <pc:sldMk cId="1235420202" sldId="286"/>
            <ac:spMk id="70" creationId="{894E0B2F-4EE0-44F2-B8B8-ADE54E298458}"/>
          </ac:spMkLst>
        </pc:spChg>
        <pc:spChg chg="del">
          <ac:chgData name="michael vn" userId="7b75a67b6873ef31" providerId="LiveId" clId="{549025A9-FFD4-42BE-ABC7-3AD4287FA110}" dt="2021-08-18T08:13:03.494" v="10324" actId="478"/>
          <ac:spMkLst>
            <pc:docMk/>
            <pc:sldMk cId="1235420202" sldId="286"/>
            <ac:spMk id="71" creationId="{51C0D6BC-216C-48C7-9BB1-4B1A90D49914}"/>
          </ac:spMkLst>
        </pc:spChg>
        <pc:spChg chg="mod">
          <ac:chgData name="michael vn" userId="7b75a67b6873ef31" providerId="LiveId" clId="{549025A9-FFD4-42BE-ABC7-3AD4287FA110}" dt="2021-08-18T08:12:48.738" v="10322"/>
          <ac:spMkLst>
            <pc:docMk/>
            <pc:sldMk cId="1235420202" sldId="286"/>
            <ac:spMk id="92" creationId="{66C36545-812D-4ED4-B6E2-02EFF9C331AE}"/>
          </ac:spMkLst>
        </pc:spChg>
        <pc:spChg chg="mod">
          <ac:chgData name="michael vn" userId="7b75a67b6873ef31" providerId="LiveId" clId="{549025A9-FFD4-42BE-ABC7-3AD4287FA110}" dt="2021-08-18T08:12:48.738" v="10322"/>
          <ac:spMkLst>
            <pc:docMk/>
            <pc:sldMk cId="1235420202" sldId="286"/>
            <ac:spMk id="93" creationId="{8EF7789F-BA0B-4C48-88B3-31E3E6259CB6}"/>
          </ac:spMkLst>
        </pc:spChg>
        <pc:spChg chg="mod">
          <ac:chgData name="michael vn" userId="7b75a67b6873ef31" providerId="LiveId" clId="{549025A9-FFD4-42BE-ABC7-3AD4287FA110}" dt="2021-08-18T08:12:48.738" v="10322"/>
          <ac:spMkLst>
            <pc:docMk/>
            <pc:sldMk cId="1235420202" sldId="286"/>
            <ac:spMk id="94" creationId="{E7049D7F-4C72-472C-B1D1-DC5E2E4E3881}"/>
          </ac:spMkLst>
        </pc:spChg>
        <pc:grpChg chg="add mod ord">
          <ac:chgData name="michael vn" userId="7b75a67b6873ef31" providerId="LiveId" clId="{549025A9-FFD4-42BE-ABC7-3AD4287FA110}" dt="2021-08-18T08:12:56.823" v="10323" actId="167"/>
          <ac:grpSpMkLst>
            <pc:docMk/>
            <pc:sldMk cId="1235420202" sldId="286"/>
            <ac:grpSpMk id="90" creationId="{5120C0A7-D774-4232-A2C4-5E4CC814EE22}"/>
          </ac:grpSpMkLst>
        </pc:grpChg>
        <pc:grpChg chg="mod">
          <ac:chgData name="michael vn" userId="7b75a67b6873ef31" providerId="LiveId" clId="{549025A9-FFD4-42BE-ABC7-3AD4287FA110}" dt="2021-08-18T08:12:48.738" v="10322"/>
          <ac:grpSpMkLst>
            <pc:docMk/>
            <pc:sldMk cId="1235420202" sldId="286"/>
            <ac:grpSpMk id="91" creationId="{B55B1926-267B-4CCA-93E7-6B4E8725FB81}"/>
          </ac:grpSpMkLst>
        </pc:grpChg>
        <pc:cxnChg chg="del">
          <ac:chgData name="michael vn" userId="7b75a67b6873ef31" providerId="LiveId" clId="{549025A9-FFD4-42BE-ABC7-3AD4287FA110}" dt="2021-08-18T08:13:03.494" v="10324" actId="478"/>
          <ac:cxnSpMkLst>
            <pc:docMk/>
            <pc:sldMk cId="1235420202" sldId="286"/>
            <ac:cxnSpMk id="5" creationId="{3703AAE9-73A6-4E1D-8882-2C917342DEB9}"/>
          </ac:cxnSpMkLst>
        </pc:cxnChg>
        <pc:cxnChg chg="del">
          <ac:chgData name="michael vn" userId="7b75a67b6873ef31" providerId="LiveId" clId="{549025A9-FFD4-42BE-ABC7-3AD4287FA110}" dt="2021-08-18T08:13:03.494" v="10324" actId="478"/>
          <ac:cxnSpMkLst>
            <pc:docMk/>
            <pc:sldMk cId="1235420202" sldId="286"/>
            <ac:cxnSpMk id="66" creationId="{B2DF9D3E-A01D-43A2-A37F-D28BCF8F2277}"/>
          </ac:cxnSpMkLst>
        </pc:cxnChg>
        <pc:cxnChg chg="del">
          <ac:chgData name="michael vn" userId="7b75a67b6873ef31" providerId="LiveId" clId="{549025A9-FFD4-42BE-ABC7-3AD4287FA110}" dt="2021-08-18T08:13:03.494" v="10324" actId="478"/>
          <ac:cxnSpMkLst>
            <pc:docMk/>
            <pc:sldMk cId="1235420202" sldId="286"/>
            <ac:cxnSpMk id="67" creationId="{17FB1DEA-C225-4F51-8C01-3066D0352747}"/>
          </ac:cxnSpMkLst>
        </pc:cxnChg>
      </pc:sldChg>
      <pc:sldChg chg="addSp delSp modSp del mod modTransition modAnim modShow">
        <pc:chgData name="michael vn" userId="7b75a67b6873ef31" providerId="LiveId" clId="{549025A9-FFD4-42BE-ABC7-3AD4287FA110}" dt="2021-08-30T15:36:42.195" v="10895" actId="47"/>
        <pc:sldMkLst>
          <pc:docMk/>
          <pc:sldMk cId="3509422009" sldId="287"/>
        </pc:sldMkLst>
        <pc:spChg chg="del">
          <ac:chgData name="michael vn" userId="7b75a67b6873ef31" providerId="LiveId" clId="{549025A9-FFD4-42BE-ABC7-3AD4287FA110}" dt="2021-08-18T08:13:21.503" v="10326" actId="478"/>
          <ac:spMkLst>
            <pc:docMk/>
            <pc:sldMk cId="3509422009" sldId="287"/>
            <ac:spMk id="68" creationId="{9D961F84-D9A1-46EF-9420-9A1B69482EFC}"/>
          </ac:spMkLst>
        </pc:spChg>
        <pc:spChg chg="del">
          <ac:chgData name="michael vn" userId="7b75a67b6873ef31" providerId="LiveId" clId="{549025A9-FFD4-42BE-ABC7-3AD4287FA110}" dt="2021-08-18T08:13:21.503" v="10326" actId="478"/>
          <ac:spMkLst>
            <pc:docMk/>
            <pc:sldMk cId="3509422009" sldId="287"/>
            <ac:spMk id="69" creationId="{33DB06A2-D71B-4482-A4ED-F581F68D414E}"/>
          </ac:spMkLst>
        </pc:spChg>
        <pc:spChg chg="del">
          <ac:chgData name="michael vn" userId="7b75a67b6873ef31" providerId="LiveId" clId="{549025A9-FFD4-42BE-ABC7-3AD4287FA110}" dt="2021-08-18T08:13:21.503" v="10326" actId="478"/>
          <ac:spMkLst>
            <pc:docMk/>
            <pc:sldMk cId="3509422009" sldId="287"/>
            <ac:spMk id="70" creationId="{894E0B2F-4EE0-44F2-B8B8-ADE54E298458}"/>
          </ac:spMkLst>
        </pc:spChg>
        <pc:spChg chg="del">
          <ac:chgData name="michael vn" userId="7b75a67b6873ef31" providerId="LiveId" clId="{549025A9-FFD4-42BE-ABC7-3AD4287FA110}" dt="2021-08-18T08:13:21.503" v="10326" actId="478"/>
          <ac:spMkLst>
            <pc:docMk/>
            <pc:sldMk cId="3509422009" sldId="287"/>
            <ac:spMk id="71" creationId="{51C0D6BC-216C-48C7-9BB1-4B1A90D49914}"/>
          </ac:spMkLst>
        </pc:spChg>
        <pc:spChg chg="mod">
          <ac:chgData name="michael vn" userId="7b75a67b6873ef31" providerId="LiveId" clId="{549025A9-FFD4-42BE-ABC7-3AD4287FA110}" dt="2021-08-18T08:13:21.826" v="10327"/>
          <ac:spMkLst>
            <pc:docMk/>
            <pc:sldMk cId="3509422009" sldId="287"/>
            <ac:spMk id="92" creationId="{EBF4879C-F115-4CBF-8DC0-32CBCF29E38D}"/>
          </ac:spMkLst>
        </pc:spChg>
        <pc:spChg chg="mod">
          <ac:chgData name="michael vn" userId="7b75a67b6873ef31" providerId="LiveId" clId="{549025A9-FFD4-42BE-ABC7-3AD4287FA110}" dt="2021-08-18T08:13:21.826" v="10327"/>
          <ac:spMkLst>
            <pc:docMk/>
            <pc:sldMk cId="3509422009" sldId="287"/>
            <ac:spMk id="93" creationId="{A978BCF5-1260-493E-BFEF-BD2C729B1C09}"/>
          </ac:spMkLst>
        </pc:spChg>
        <pc:spChg chg="mod">
          <ac:chgData name="michael vn" userId="7b75a67b6873ef31" providerId="LiveId" clId="{549025A9-FFD4-42BE-ABC7-3AD4287FA110}" dt="2021-08-18T08:13:21.826" v="10327"/>
          <ac:spMkLst>
            <pc:docMk/>
            <pc:sldMk cId="3509422009" sldId="287"/>
            <ac:spMk id="94" creationId="{5D0A7CF1-ACEA-4D67-959A-4590DDE29364}"/>
          </ac:spMkLst>
        </pc:spChg>
        <pc:grpChg chg="add mod ord">
          <ac:chgData name="michael vn" userId="7b75a67b6873ef31" providerId="LiveId" clId="{549025A9-FFD4-42BE-ABC7-3AD4287FA110}" dt="2021-08-18T08:13:28.612" v="10329" actId="167"/>
          <ac:grpSpMkLst>
            <pc:docMk/>
            <pc:sldMk cId="3509422009" sldId="287"/>
            <ac:grpSpMk id="90" creationId="{144CF872-CF7D-4D2F-99C5-25B97578703A}"/>
          </ac:grpSpMkLst>
        </pc:grpChg>
        <pc:grpChg chg="mod">
          <ac:chgData name="michael vn" userId="7b75a67b6873ef31" providerId="LiveId" clId="{549025A9-FFD4-42BE-ABC7-3AD4287FA110}" dt="2021-08-18T08:13:21.826" v="10327"/>
          <ac:grpSpMkLst>
            <pc:docMk/>
            <pc:sldMk cId="3509422009" sldId="287"/>
            <ac:grpSpMk id="91" creationId="{DE2CFF9B-74F6-4887-993F-F218CA99AD93}"/>
          </ac:grpSpMkLst>
        </pc:grpChg>
        <pc:cxnChg chg="del">
          <ac:chgData name="michael vn" userId="7b75a67b6873ef31" providerId="LiveId" clId="{549025A9-FFD4-42BE-ABC7-3AD4287FA110}" dt="2021-08-18T08:13:21.503" v="10326" actId="478"/>
          <ac:cxnSpMkLst>
            <pc:docMk/>
            <pc:sldMk cId="3509422009" sldId="287"/>
            <ac:cxnSpMk id="5" creationId="{3703AAE9-73A6-4E1D-8882-2C917342DEB9}"/>
          </ac:cxnSpMkLst>
        </pc:cxnChg>
        <pc:cxnChg chg="del">
          <ac:chgData name="michael vn" userId="7b75a67b6873ef31" providerId="LiveId" clId="{549025A9-FFD4-42BE-ABC7-3AD4287FA110}" dt="2021-08-18T08:13:21.503" v="10326" actId="478"/>
          <ac:cxnSpMkLst>
            <pc:docMk/>
            <pc:sldMk cId="3509422009" sldId="287"/>
            <ac:cxnSpMk id="66" creationId="{B2DF9D3E-A01D-43A2-A37F-D28BCF8F2277}"/>
          </ac:cxnSpMkLst>
        </pc:cxnChg>
        <pc:cxnChg chg="del">
          <ac:chgData name="michael vn" userId="7b75a67b6873ef31" providerId="LiveId" clId="{549025A9-FFD4-42BE-ABC7-3AD4287FA110}" dt="2021-08-18T08:13:21.503" v="10326" actId="478"/>
          <ac:cxnSpMkLst>
            <pc:docMk/>
            <pc:sldMk cId="3509422009" sldId="287"/>
            <ac:cxnSpMk id="67" creationId="{17FB1DEA-C225-4F51-8C01-3066D0352747}"/>
          </ac:cxnSpMkLst>
        </pc:cxnChg>
      </pc:sldChg>
      <pc:sldChg chg="addSp delSp modSp del mod modTransition modShow">
        <pc:chgData name="michael vn" userId="7b75a67b6873ef31" providerId="LiveId" clId="{549025A9-FFD4-42BE-ABC7-3AD4287FA110}" dt="2021-08-30T15:36:42.195" v="10895" actId="47"/>
        <pc:sldMkLst>
          <pc:docMk/>
          <pc:sldMk cId="2698836171" sldId="288"/>
        </pc:sldMkLst>
        <pc:spChg chg="del">
          <ac:chgData name="michael vn" userId="7b75a67b6873ef31" providerId="LiveId" clId="{549025A9-FFD4-42BE-ABC7-3AD4287FA110}" dt="2021-08-18T08:19:22.446" v="10376" actId="478"/>
          <ac:spMkLst>
            <pc:docMk/>
            <pc:sldMk cId="2698836171" sldId="288"/>
            <ac:spMk id="68" creationId="{9D961F84-D9A1-46EF-9420-9A1B69482EFC}"/>
          </ac:spMkLst>
        </pc:spChg>
        <pc:spChg chg="del">
          <ac:chgData name="michael vn" userId="7b75a67b6873ef31" providerId="LiveId" clId="{549025A9-FFD4-42BE-ABC7-3AD4287FA110}" dt="2021-08-18T08:19:22.446" v="10376" actId="478"/>
          <ac:spMkLst>
            <pc:docMk/>
            <pc:sldMk cId="2698836171" sldId="288"/>
            <ac:spMk id="69" creationId="{33DB06A2-D71B-4482-A4ED-F581F68D414E}"/>
          </ac:spMkLst>
        </pc:spChg>
        <pc:spChg chg="del">
          <ac:chgData name="michael vn" userId="7b75a67b6873ef31" providerId="LiveId" clId="{549025A9-FFD4-42BE-ABC7-3AD4287FA110}" dt="2021-08-18T08:19:22.446" v="10376" actId="478"/>
          <ac:spMkLst>
            <pc:docMk/>
            <pc:sldMk cId="2698836171" sldId="288"/>
            <ac:spMk id="70" creationId="{894E0B2F-4EE0-44F2-B8B8-ADE54E298458}"/>
          </ac:spMkLst>
        </pc:spChg>
        <pc:spChg chg="del">
          <ac:chgData name="michael vn" userId="7b75a67b6873ef31" providerId="LiveId" clId="{549025A9-FFD4-42BE-ABC7-3AD4287FA110}" dt="2021-08-18T08:19:22.446" v="10376" actId="478"/>
          <ac:spMkLst>
            <pc:docMk/>
            <pc:sldMk cId="2698836171" sldId="288"/>
            <ac:spMk id="71" creationId="{51C0D6BC-216C-48C7-9BB1-4B1A90D49914}"/>
          </ac:spMkLst>
        </pc:spChg>
        <pc:spChg chg="mod">
          <ac:chgData name="michael vn" userId="7b75a67b6873ef31" providerId="LiveId" clId="{549025A9-FFD4-42BE-ABC7-3AD4287FA110}" dt="2021-08-18T08:15:35.491" v="10341"/>
          <ac:spMkLst>
            <pc:docMk/>
            <pc:sldMk cId="2698836171" sldId="288"/>
            <ac:spMk id="92" creationId="{562B297F-B758-4F25-B3F2-1233C0B6D8BB}"/>
          </ac:spMkLst>
        </pc:spChg>
        <pc:spChg chg="mod">
          <ac:chgData name="michael vn" userId="7b75a67b6873ef31" providerId="LiveId" clId="{549025A9-FFD4-42BE-ABC7-3AD4287FA110}" dt="2021-08-18T08:15:35.491" v="10341"/>
          <ac:spMkLst>
            <pc:docMk/>
            <pc:sldMk cId="2698836171" sldId="288"/>
            <ac:spMk id="93" creationId="{9A588258-0C86-474C-8F37-A74B733B2485}"/>
          </ac:spMkLst>
        </pc:spChg>
        <pc:spChg chg="mod">
          <ac:chgData name="michael vn" userId="7b75a67b6873ef31" providerId="LiveId" clId="{549025A9-FFD4-42BE-ABC7-3AD4287FA110}" dt="2021-08-18T08:15:35.491" v="10341"/>
          <ac:spMkLst>
            <pc:docMk/>
            <pc:sldMk cId="2698836171" sldId="288"/>
            <ac:spMk id="94" creationId="{0975FB91-4373-48D4-9717-B27176070E33}"/>
          </ac:spMkLst>
        </pc:spChg>
        <pc:grpChg chg="add mod ord">
          <ac:chgData name="michael vn" userId="7b75a67b6873ef31" providerId="LiveId" clId="{549025A9-FFD4-42BE-ABC7-3AD4287FA110}" dt="2021-08-18T08:19:24.674" v="10377" actId="167"/>
          <ac:grpSpMkLst>
            <pc:docMk/>
            <pc:sldMk cId="2698836171" sldId="288"/>
            <ac:grpSpMk id="90" creationId="{A6428C64-5429-4FDA-BF7B-B5C0A7D8FCA3}"/>
          </ac:grpSpMkLst>
        </pc:grpChg>
        <pc:grpChg chg="mod">
          <ac:chgData name="michael vn" userId="7b75a67b6873ef31" providerId="LiveId" clId="{549025A9-FFD4-42BE-ABC7-3AD4287FA110}" dt="2021-08-18T08:15:35.491" v="10341"/>
          <ac:grpSpMkLst>
            <pc:docMk/>
            <pc:sldMk cId="2698836171" sldId="288"/>
            <ac:grpSpMk id="91" creationId="{00DAA712-5B30-4500-87C9-4F23983A5F7A}"/>
          </ac:grpSpMkLst>
        </pc:grpChg>
        <pc:cxnChg chg="del">
          <ac:chgData name="michael vn" userId="7b75a67b6873ef31" providerId="LiveId" clId="{549025A9-FFD4-42BE-ABC7-3AD4287FA110}" dt="2021-08-18T08:19:22.446" v="10376" actId="478"/>
          <ac:cxnSpMkLst>
            <pc:docMk/>
            <pc:sldMk cId="2698836171" sldId="288"/>
            <ac:cxnSpMk id="5" creationId="{3703AAE9-73A6-4E1D-8882-2C917342DEB9}"/>
          </ac:cxnSpMkLst>
        </pc:cxnChg>
        <pc:cxnChg chg="del">
          <ac:chgData name="michael vn" userId="7b75a67b6873ef31" providerId="LiveId" clId="{549025A9-FFD4-42BE-ABC7-3AD4287FA110}" dt="2021-08-18T08:19:22.446" v="10376" actId="478"/>
          <ac:cxnSpMkLst>
            <pc:docMk/>
            <pc:sldMk cId="2698836171" sldId="288"/>
            <ac:cxnSpMk id="66" creationId="{B2DF9D3E-A01D-43A2-A37F-D28BCF8F2277}"/>
          </ac:cxnSpMkLst>
        </pc:cxnChg>
        <pc:cxnChg chg="del">
          <ac:chgData name="michael vn" userId="7b75a67b6873ef31" providerId="LiveId" clId="{549025A9-FFD4-42BE-ABC7-3AD4287FA110}" dt="2021-08-18T08:19:22.446" v="10376" actId="478"/>
          <ac:cxnSpMkLst>
            <pc:docMk/>
            <pc:sldMk cId="2698836171" sldId="288"/>
            <ac:cxnSpMk id="67" creationId="{17FB1DEA-C225-4F51-8C01-3066D0352747}"/>
          </ac:cxnSpMkLst>
        </pc:cxnChg>
      </pc:sldChg>
      <pc:sldChg chg="addSp delSp modSp del mod modTransition modShow">
        <pc:chgData name="michael vn" userId="7b75a67b6873ef31" providerId="LiveId" clId="{549025A9-FFD4-42BE-ABC7-3AD4287FA110}" dt="2021-08-30T15:36:42.195" v="10895" actId="47"/>
        <pc:sldMkLst>
          <pc:docMk/>
          <pc:sldMk cId="1920039729" sldId="289"/>
        </pc:sldMkLst>
        <pc:spChg chg="del">
          <ac:chgData name="michael vn" userId="7b75a67b6873ef31" providerId="LiveId" clId="{549025A9-FFD4-42BE-ABC7-3AD4287FA110}" dt="2021-08-18T08:19:17.540" v="10374" actId="478"/>
          <ac:spMkLst>
            <pc:docMk/>
            <pc:sldMk cId="1920039729" sldId="289"/>
            <ac:spMk id="68" creationId="{9D961F84-D9A1-46EF-9420-9A1B69482EFC}"/>
          </ac:spMkLst>
        </pc:spChg>
        <pc:spChg chg="del">
          <ac:chgData name="michael vn" userId="7b75a67b6873ef31" providerId="LiveId" clId="{549025A9-FFD4-42BE-ABC7-3AD4287FA110}" dt="2021-08-18T08:19:17.540" v="10374" actId="478"/>
          <ac:spMkLst>
            <pc:docMk/>
            <pc:sldMk cId="1920039729" sldId="289"/>
            <ac:spMk id="69" creationId="{33DB06A2-D71B-4482-A4ED-F581F68D414E}"/>
          </ac:spMkLst>
        </pc:spChg>
        <pc:spChg chg="del">
          <ac:chgData name="michael vn" userId="7b75a67b6873ef31" providerId="LiveId" clId="{549025A9-FFD4-42BE-ABC7-3AD4287FA110}" dt="2021-08-18T08:19:17.540" v="10374" actId="478"/>
          <ac:spMkLst>
            <pc:docMk/>
            <pc:sldMk cId="1920039729" sldId="289"/>
            <ac:spMk id="70" creationId="{894E0B2F-4EE0-44F2-B8B8-ADE54E298458}"/>
          </ac:spMkLst>
        </pc:spChg>
        <pc:spChg chg="del">
          <ac:chgData name="michael vn" userId="7b75a67b6873ef31" providerId="LiveId" clId="{549025A9-FFD4-42BE-ABC7-3AD4287FA110}" dt="2021-08-18T08:19:17.540" v="10374" actId="478"/>
          <ac:spMkLst>
            <pc:docMk/>
            <pc:sldMk cId="1920039729" sldId="289"/>
            <ac:spMk id="71" creationId="{51C0D6BC-216C-48C7-9BB1-4B1A90D49914}"/>
          </ac:spMkLst>
        </pc:spChg>
        <pc:spChg chg="mod">
          <ac:chgData name="michael vn" userId="7b75a67b6873ef31" providerId="LiveId" clId="{549025A9-FFD4-42BE-ABC7-3AD4287FA110}" dt="2021-08-18T08:15:36.925" v="10342"/>
          <ac:spMkLst>
            <pc:docMk/>
            <pc:sldMk cId="1920039729" sldId="289"/>
            <ac:spMk id="92" creationId="{1E701379-E00C-4528-B3EA-A47A715DDD0B}"/>
          </ac:spMkLst>
        </pc:spChg>
        <pc:spChg chg="mod">
          <ac:chgData name="michael vn" userId="7b75a67b6873ef31" providerId="LiveId" clId="{549025A9-FFD4-42BE-ABC7-3AD4287FA110}" dt="2021-08-18T08:15:36.925" v="10342"/>
          <ac:spMkLst>
            <pc:docMk/>
            <pc:sldMk cId="1920039729" sldId="289"/>
            <ac:spMk id="93" creationId="{A28F2E57-7B0C-4AB9-B748-7BB4D63A0094}"/>
          </ac:spMkLst>
        </pc:spChg>
        <pc:spChg chg="mod">
          <ac:chgData name="michael vn" userId="7b75a67b6873ef31" providerId="LiveId" clId="{549025A9-FFD4-42BE-ABC7-3AD4287FA110}" dt="2021-08-18T08:15:36.925" v="10342"/>
          <ac:spMkLst>
            <pc:docMk/>
            <pc:sldMk cId="1920039729" sldId="289"/>
            <ac:spMk id="94" creationId="{616C7AB5-3E34-4AC0-A23F-371E9B77567A}"/>
          </ac:spMkLst>
        </pc:spChg>
        <pc:grpChg chg="add mod ord">
          <ac:chgData name="michael vn" userId="7b75a67b6873ef31" providerId="LiveId" clId="{549025A9-FFD4-42BE-ABC7-3AD4287FA110}" dt="2021-08-18T08:19:19.604" v="10375" actId="167"/>
          <ac:grpSpMkLst>
            <pc:docMk/>
            <pc:sldMk cId="1920039729" sldId="289"/>
            <ac:grpSpMk id="90" creationId="{875C3AF3-9486-421D-975C-3288D691D829}"/>
          </ac:grpSpMkLst>
        </pc:grpChg>
        <pc:grpChg chg="mod">
          <ac:chgData name="michael vn" userId="7b75a67b6873ef31" providerId="LiveId" clId="{549025A9-FFD4-42BE-ABC7-3AD4287FA110}" dt="2021-08-18T08:15:36.925" v="10342"/>
          <ac:grpSpMkLst>
            <pc:docMk/>
            <pc:sldMk cId="1920039729" sldId="289"/>
            <ac:grpSpMk id="91" creationId="{38AD9E56-084B-4D91-91C5-BB3D5C48135C}"/>
          </ac:grpSpMkLst>
        </pc:grpChg>
        <pc:cxnChg chg="del">
          <ac:chgData name="michael vn" userId="7b75a67b6873ef31" providerId="LiveId" clId="{549025A9-FFD4-42BE-ABC7-3AD4287FA110}" dt="2021-08-18T08:19:17.540" v="10374" actId="478"/>
          <ac:cxnSpMkLst>
            <pc:docMk/>
            <pc:sldMk cId="1920039729" sldId="289"/>
            <ac:cxnSpMk id="5" creationId="{3703AAE9-73A6-4E1D-8882-2C917342DEB9}"/>
          </ac:cxnSpMkLst>
        </pc:cxnChg>
        <pc:cxnChg chg="del">
          <ac:chgData name="michael vn" userId="7b75a67b6873ef31" providerId="LiveId" clId="{549025A9-FFD4-42BE-ABC7-3AD4287FA110}" dt="2021-08-18T08:19:17.540" v="10374" actId="478"/>
          <ac:cxnSpMkLst>
            <pc:docMk/>
            <pc:sldMk cId="1920039729" sldId="289"/>
            <ac:cxnSpMk id="66" creationId="{B2DF9D3E-A01D-43A2-A37F-D28BCF8F2277}"/>
          </ac:cxnSpMkLst>
        </pc:cxnChg>
        <pc:cxnChg chg="del">
          <ac:chgData name="michael vn" userId="7b75a67b6873ef31" providerId="LiveId" clId="{549025A9-FFD4-42BE-ABC7-3AD4287FA110}" dt="2021-08-18T08:19:17.540" v="10374" actId="478"/>
          <ac:cxnSpMkLst>
            <pc:docMk/>
            <pc:sldMk cId="1920039729" sldId="289"/>
            <ac:cxnSpMk id="67" creationId="{17FB1DEA-C225-4F51-8C01-3066D0352747}"/>
          </ac:cxnSpMkLst>
        </pc:cxnChg>
      </pc:sldChg>
      <pc:sldChg chg="addSp delSp modSp del mod modTransition modShow">
        <pc:chgData name="michael vn" userId="7b75a67b6873ef31" providerId="LiveId" clId="{549025A9-FFD4-42BE-ABC7-3AD4287FA110}" dt="2021-08-30T15:36:42.195" v="10895" actId="47"/>
        <pc:sldMkLst>
          <pc:docMk/>
          <pc:sldMk cId="2768172486" sldId="290"/>
        </pc:sldMkLst>
        <pc:spChg chg="del">
          <ac:chgData name="michael vn" userId="7b75a67b6873ef31" providerId="LiveId" clId="{549025A9-FFD4-42BE-ABC7-3AD4287FA110}" dt="2021-08-18T08:19:12.315" v="10373" actId="478"/>
          <ac:spMkLst>
            <pc:docMk/>
            <pc:sldMk cId="2768172486" sldId="290"/>
            <ac:spMk id="68" creationId="{9D961F84-D9A1-46EF-9420-9A1B69482EFC}"/>
          </ac:spMkLst>
        </pc:spChg>
        <pc:spChg chg="del">
          <ac:chgData name="michael vn" userId="7b75a67b6873ef31" providerId="LiveId" clId="{549025A9-FFD4-42BE-ABC7-3AD4287FA110}" dt="2021-08-18T08:19:12.315" v="10373" actId="478"/>
          <ac:spMkLst>
            <pc:docMk/>
            <pc:sldMk cId="2768172486" sldId="290"/>
            <ac:spMk id="69" creationId="{33DB06A2-D71B-4482-A4ED-F581F68D414E}"/>
          </ac:spMkLst>
        </pc:spChg>
        <pc:spChg chg="del">
          <ac:chgData name="michael vn" userId="7b75a67b6873ef31" providerId="LiveId" clId="{549025A9-FFD4-42BE-ABC7-3AD4287FA110}" dt="2021-08-18T08:19:12.315" v="10373" actId="478"/>
          <ac:spMkLst>
            <pc:docMk/>
            <pc:sldMk cId="2768172486" sldId="290"/>
            <ac:spMk id="70" creationId="{894E0B2F-4EE0-44F2-B8B8-ADE54E298458}"/>
          </ac:spMkLst>
        </pc:spChg>
        <pc:spChg chg="del">
          <ac:chgData name="michael vn" userId="7b75a67b6873ef31" providerId="LiveId" clId="{549025A9-FFD4-42BE-ABC7-3AD4287FA110}" dt="2021-08-18T08:19:12.315" v="10373" actId="478"/>
          <ac:spMkLst>
            <pc:docMk/>
            <pc:sldMk cId="2768172486" sldId="290"/>
            <ac:spMk id="71" creationId="{51C0D6BC-216C-48C7-9BB1-4B1A90D49914}"/>
          </ac:spMkLst>
        </pc:spChg>
        <pc:spChg chg="mod">
          <ac:chgData name="michael vn" userId="7b75a67b6873ef31" providerId="LiveId" clId="{549025A9-FFD4-42BE-ABC7-3AD4287FA110}" dt="2021-08-18T08:15:37.497" v="10343"/>
          <ac:spMkLst>
            <pc:docMk/>
            <pc:sldMk cId="2768172486" sldId="290"/>
            <ac:spMk id="92" creationId="{721AEDEE-13A6-4FF5-A023-3B82E0E45298}"/>
          </ac:spMkLst>
        </pc:spChg>
        <pc:spChg chg="mod">
          <ac:chgData name="michael vn" userId="7b75a67b6873ef31" providerId="LiveId" clId="{549025A9-FFD4-42BE-ABC7-3AD4287FA110}" dt="2021-08-18T08:15:37.497" v="10343"/>
          <ac:spMkLst>
            <pc:docMk/>
            <pc:sldMk cId="2768172486" sldId="290"/>
            <ac:spMk id="93" creationId="{4ED42F74-950D-4DF1-A0C6-38506DA5B285}"/>
          </ac:spMkLst>
        </pc:spChg>
        <pc:spChg chg="mod">
          <ac:chgData name="michael vn" userId="7b75a67b6873ef31" providerId="LiveId" clId="{549025A9-FFD4-42BE-ABC7-3AD4287FA110}" dt="2021-08-18T08:15:37.497" v="10343"/>
          <ac:spMkLst>
            <pc:docMk/>
            <pc:sldMk cId="2768172486" sldId="290"/>
            <ac:spMk id="94" creationId="{777C1D5A-C65A-4B2D-9F7A-BA09676A08C4}"/>
          </ac:spMkLst>
        </pc:spChg>
        <pc:grpChg chg="add mod ord">
          <ac:chgData name="michael vn" userId="7b75a67b6873ef31" providerId="LiveId" clId="{549025A9-FFD4-42BE-ABC7-3AD4287FA110}" dt="2021-08-18T08:19:08.853" v="10372" actId="167"/>
          <ac:grpSpMkLst>
            <pc:docMk/>
            <pc:sldMk cId="2768172486" sldId="290"/>
            <ac:grpSpMk id="90" creationId="{7D323D4C-2237-437D-A3A1-312A8883ED54}"/>
          </ac:grpSpMkLst>
        </pc:grpChg>
        <pc:grpChg chg="mod">
          <ac:chgData name="michael vn" userId="7b75a67b6873ef31" providerId="LiveId" clId="{549025A9-FFD4-42BE-ABC7-3AD4287FA110}" dt="2021-08-18T08:15:37.497" v="10343"/>
          <ac:grpSpMkLst>
            <pc:docMk/>
            <pc:sldMk cId="2768172486" sldId="290"/>
            <ac:grpSpMk id="91" creationId="{4289BE12-33BE-48F9-93C6-E3BADB27E481}"/>
          </ac:grpSpMkLst>
        </pc:grpChg>
        <pc:cxnChg chg="del">
          <ac:chgData name="michael vn" userId="7b75a67b6873ef31" providerId="LiveId" clId="{549025A9-FFD4-42BE-ABC7-3AD4287FA110}" dt="2021-08-18T08:19:12.315" v="10373" actId="478"/>
          <ac:cxnSpMkLst>
            <pc:docMk/>
            <pc:sldMk cId="2768172486" sldId="290"/>
            <ac:cxnSpMk id="5" creationId="{3703AAE9-73A6-4E1D-8882-2C917342DEB9}"/>
          </ac:cxnSpMkLst>
        </pc:cxnChg>
        <pc:cxnChg chg="del">
          <ac:chgData name="michael vn" userId="7b75a67b6873ef31" providerId="LiveId" clId="{549025A9-FFD4-42BE-ABC7-3AD4287FA110}" dt="2021-08-18T08:19:12.315" v="10373" actId="478"/>
          <ac:cxnSpMkLst>
            <pc:docMk/>
            <pc:sldMk cId="2768172486" sldId="290"/>
            <ac:cxnSpMk id="66" creationId="{B2DF9D3E-A01D-43A2-A37F-D28BCF8F2277}"/>
          </ac:cxnSpMkLst>
        </pc:cxnChg>
        <pc:cxnChg chg="del">
          <ac:chgData name="michael vn" userId="7b75a67b6873ef31" providerId="LiveId" clId="{549025A9-FFD4-42BE-ABC7-3AD4287FA110}" dt="2021-08-18T08:19:12.315" v="10373" actId="478"/>
          <ac:cxnSpMkLst>
            <pc:docMk/>
            <pc:sldMk cId="2768172486" sldId="290"/>
            <ac:cxnSpMk id="67" creationId="{17FB1DEA-C225-4F51-8C01-3066D0352747}"/>
          </ac:cxnSpMkLst>
        </pc:cxnChg>
      </pc:sldChg>
      <pc:sldChg chg="addSp delSp modSp del mod modTransition modShow">
        <pc:chgData name="michael vn" userId="7b75a67b6873ef31" providerId="LiveId" clId="{549025A9-FFD4-42BE-ABC7-3AD4287FA110}" dt="2021-08-30T15:36:42.195" v="10895" actId="47"/>
        <pc:sldMkLst>
          <pc:docMk/>
          <pc:sldMk cId="3359973929" sldId="291"/>
        </pc:sldMkLst>
        <pc:spChg chg="del mod">
          <ac:chgData name="michael vn" userId="7b75a67b6873ef31" providerId="LiveId" clId="{549025A9-FFD4-42BE-ABC7-3AD4287FA110}" dt="2021-08-18T08:19:03.372" v="10370" actId="478"/>
          <ac:spMkLst>
            <pc:docMk/>
            <pc:sldMk cId="3359973929" sldId="291"/>
            <ac:spMk id="68" creationId="{9D961F84-D9A1-46EF-9420-9A1B69482EFC}"/>
          </ac:spMkLst>
        </pc:spChg>
        <pc:spChg chg="del">
          <ac:chgData name="michael vn" userId="7b75a67b6873ef31" providerId="LiveId" clId="{549025A9-FFD4-42BE-ABC7-3AD4287FA110}" dt="2021-08-18T08:19:02.010" v="10368" actId="478"/>
          <ac:spMkLst>
            <pc:docMk/>
            <pc:sldMk cId="3359973929" sldId="291"/>
            <ac:spMk id="69" creationId="{33DB06A2-D71B-4482-A4ED-F581F68D414E}"/>
          </ac:spMkLst>
        </pc:spChg>
        <pc:spChg chg="del">
          <ac:chgData name="michael vn" userId="7b75a67b6873ef31" providerId="LiveId" clId="{549025A9-FFD4-42BE-ABC7-3AD4287FA110}" dt="2021-08-18T08:19:02.010" v="10368" actId="478"/>
          <ac:spMkLst>
            <pc:docMk/>
            <pc:sldMk cId="3359973929" sldId="291"/>
            <ac:spMk id="70" creationId="{894E0B2F-4EE0-44F2-B8B8-ADE54E298458}"/>
          </ac:spMkLst>
        </pc:spChg>
        <pc:spChg chg="del">
          <ac:chgData name="michael vn" userId="7b75a67b6873ef31" providerId="LiveId" clId="{549025A9-FFD4-42BE-ABC7-3AD4287FA110}" dt="2021-08-18T08:19:02.010" v="10368" actId="478"/>
          <ac:spMkLst>
            <pc:docMk/>
            <pc:sldMk cId="3359973929" sldId="291"/>
            <ac:spMk id="71" creationId="{51C0D6BC-216C-48C7-9BB1-4B1A90D49914}"/>
          </ac:spMkLst>
        </pc:spChg>
        <pc:spChg chg="mod">
          <ac:chgData name="michael vn" userId="7b75a67b6873ef31" providerId="LiveId" clId="{549025A9-FFD4-42BE-ABC7-3AD4287FA110}" dt="2021-08-18T08:15:37.954" v="10344"/>
          <ac:spMkLst>
            <pc:docMk/>
            <pc:sldMk cId="3359973929" sldId="291"/>
            <ac:spMk id="92" creationId="{39EFA590-DC3D-4111-8C5A-E5F565154A74}"/>
          </ac:spMkLst>
        </pc:spChg>
        <pc:spChg chg="mod">
          <ac:chgData name="michael vn" userId="7b75a67b6873ef31" providerId="LiveId" clId="{549025A9-FFD4-42BE-ABC7-3AD4287FA110}" dt="2021-08-18T08:15:37.954" v="10344"/>
          <ac:spMkLst>
            <pc:docMk/>
            <pc:sldMk cId="3359973929" sldId="291"/>
            <ac:spMk id="93" creationId="{F7C6DE14-5A8D-4FE4-8FC1-20EE8C525234}"/>
          </ac:spMkLst>
        </pc:spChg>
        <pc:spChg chg="mod">
          <ac:chgData name="michael vn" userId="7b75a67b6873ef31" providerId="LiveId" clId="{549025A9-FFD4-42BE-ABC7-3AD4287FA110}" dt="2021-08-18T08:15:37.954" v="10344"/>
          <ac:spMkLst>
            <pc:docMk/>
            <pc:sldMk cId="3359973929" sldId="291"/>
            <ac:spMk id="94" creationId="{602DD795-1E62-4C72-9322-6C9DE833456C}"/>
          </ac:spMkLst>
        </pc:spChg>
        <pc:grpChg chg="add mod ord">
          <ac:chgData name="michael vn" userId="7b75a67b6873ef31" providerId="LiveId" clId="{549025A9-FFD4-42BE-ABC7-3AD4287FA110}" dt="2021-08-18T08:19:05.700" v="10371" actId="167"/>
          <ac:grpSpMkLst>
            <pc:docMk/>
            <pc:sldMk cId="3359973929" sldId="291"/>
            <ac:grpSpMk id="90" creationId="{979AF991-3941-48D8-9E64-DC73F0C3EB90}"/>
          </ac:grpSpMkLst>
        </pc:grpChg>
        <pc:grpChg chg="mod">
          <ac:chgData name="michael vn" userId="7b75a67b6873ef31" providerId="LiveId" clId="{549025A9-FFD4-42BE-ABC7-3AD4287FA110}" dt="2021-08-18T08:15:37.954" v="10344"/>
          <ac:grpSpMkLst>
            <pc:docMk/>
            <pc:sldMk cId="3359973929" sldId="291"/>
            <ac:grpSpMk id="91" creationId="{354D9B94-D6A9-4E98-A216-7FA751C0D9DD}"/>
          </ac:grpSpMkLst>
        </pc:grpChg>
        <pc:cxnChg chg="del">
          <ac:chgData name="michael vn" userId="7b75a67b6873ef31" providerId="LiveId" clId="{549025A9-FFD4-42BE-ABC7-3AD4287FA110}" dt="2021-08-18T08:19:02.010" v="10368" actId="478"/>
          <ac:cxnSpMkLst>
            <pc:docMk/>
            <pc:sldMk cId="3359973929" sldId="291"/>
            <ac:cxnSpMk id="5" creationId="{3703AAE9-73A6-4E1D-8882-2C917342DEB9}"/>
          </ac:cxnSpMkLst>
        </pc:cxnChg>
        <pc:cxnChg chg="del">
          <ac:chgData name="michael vn" userId="7b75a67b6873ef31" providerId="LiveId" clId="{549025A9-FFD4-42BE-ABC7-3AD4287FA110}" dt="2021-08-18T08:19:02.010" v="10368" actId="478"/>
          <ac:cxnSpMkLst>
            <pc:docMk/>
            <pc:sldMk cId="3359973929" sldId="291"/>
            <ac:cxnSpMk id="66" creationId="{B2DF9D3E-A01D-43A2-A37F-D28BCF8F2277}"/>
          </ac:cxnSpMkLst>
        </pc:cxnChg>
        <pc:cxnChg chg="del">
          <ac:chgData name="michael vn" userId="7b75a67b6873ef31" providerId="LiveId" clId="{549025A9-FFD4-42BE-ABC7-3AD4287FA110}" dt="2021-08-18T08:19:02.010" v="10368" actId="478"/>
          <ac:cxnSpMkLst>
            <pc:docMk/>
            <pc:sldMk cId="3359973929" sldId="291"/>
            <ac:cxnSpMk id="67" creationId="{17FB1DEA-C225-4F51-8C01-3066D0352747}"/>
          </ac:cxnSpMkLst>
        </pc:cxnChg>
      </pc:sldChg>
      <pc:sldChg chg="addSp delSp modSp del mod modTransition modShow">
        <pc:chgData name="michael vn" userId="7b75a67b6873ef31" providerId="LiveId" clId="{549025A9-FFD4-42BE-ABC7-3AD4287FA110}" dt="2021-08-30T15:36:42.195" v="10895" actId="47"/>
        <pc:sldMkLst>
          <pc:docMk/>
          <pc:sldMk cId="3489493366" sldId="292"/>
        </pc:sldMkLst>
        <pc:spChg chg="del">
          <ac:chgData name="michael vn" userId="7b75a67b6873ef31" providerId="LiveId" clId="{549025A9-FFD4-42BE-ABC7-3AD4287FA110}" dt="2021-08-18T08:18:57.842" v="10367" actId="478"/>
          <ac:spMkLst>
            <pc:docMk/>
            <pc:sldMk cId="3489493366" sldId="292"/>
            <ac:spMk id="68" creationId="{9D961F84-D9A1-46EF-9420-9A1B69482EFC}"/>
          </ac:spMkLst>
        </pc:spChg>
        <pc:spChg chg="del">
          <ac:chgData name="michael vn" userId="7b75a67b6873ef31" providerId="LiveId" clId="{549025A9-FFD4-42BE-ABC7-3AD4287FA110}" dt="2021-08-18T08:18:57.842" v="10367" actId="478"/>
          <ac:spMkLst>
            <pc:docMk/>
            <pc:sldMk cId="3489493366" sldId="292"/>
            <ac:spMk id="69" creationId="{33DB06A2-D71B-4482-A4ED-F581F68D414E}"/>
          </ac:spMkLst>
        </pc:spChg>
        <pc:spChg chg="del">
          <ac:chgData name="michael vn" userId="7b75a67b6873ef31" providerId="LiveId" clId="{549025A9-FFD4-42BE-ABC7-3AD4287FA110}" dt="2021-08-18T08:18:57.842" v="10367" actId="478"/>
          <ac:spMkLst>
            <pc:docMk/>
            <pc:sldMk cId="3489493366" sldId="292"/>
            <ac:spMk id="70" creationId="{894E0B2F-4EE0-44F2-B8B8-ADE54E298458}"/>
          </ac:spMkLst>
        </pc:spChg>
        <pc:spChg chg="del">
          <ac:chgData name="michael vn" userId="7b75a67b6873ef31" providerId="LiveId" clId="{549025A9-FFD4-42BE-ABC7-3AD4287FA110}" dt="2021-08-18T08:18:57.842" v="10367" actId="478"/>
          <ac:spMkLst>
            <pc:docMk/>
            <pc:sldMk cId="3489493366" sldId="292"/>
            <ac:spMk id="71" creationId="{51C0D6BC-216C-48C7-9BB1-4B1A90D49914}"/>
          </ac:spMkLst>
        </pc:spChg>
        <pc:spChg chg="mod">
          <ac:chgData name="michael vn" userId="7b75a67b6873ef31" providerId="LiveId" clId="{549025A9-FFD4-42BE-ABC7-3AD4287FA110}" dt="2021-08-18T08:15:38.500" v="10345"/>
          <ac:spMkLst>
            <pc:docMk/>
            <pc:sldMk cId="3489493366" sldId="292"/>
            <ac:spMk id="92" creationId="{B61863A9-C1CC-4A88-A39F-4C9CB090E332}"/>
          </ac:spMkLst>
        </pc:spChg>
        <pc:spChg chg="mod">
          <ac:chgData name="michael vn" userId="7b75a67b6873ef31" providerId="LiveId" clId="{549025A9-FFD4-42BE-ABC7-3AD4287FA110}" dt="2021-08-18T08:15:38.500" v="10345"/>
          <ac:spMkLst>
            <pc:docMk/>
            <pc:sldMk cId="3489493366" sldId="292"/>
            <ac:spMk id="93" creationId="{3E719584-1614-4079-A2F0-23A1EC116488}"/>
          </ac:spMkLst>
        </pc:spChg>
        <pc:spChg chg="mod">
          <ac:chgData name="michael vn" userId="7b75a67b6873ef31" providerId="LiveId" clId="{549025A9-FFD4-42BE-ABC7-3AD4287FA110}" dt="2021-08-18T08:15:38.500" v="10345"/>
          <ac:spMkLst>
            <pc:docMk/>
            <pc:sldMk cId="3489493366" sldId="292"/>
            <ac:spMk id="94" creationId="{AB120B28-AF07-4D60-BA5C-D2D52035FEA5}"/>
          </ac:spMkLst>
        </pc:spChg>
        <pc:grpChg chg="add mod ord">
          <ac:chgData name="michael vn" userId="7b75a67b6873ef31" providerId="LiveId" clId="{549025A9-FFD4-42BE-ABC7-3AD4287FA110}" dt="2021-08-18T08:18:55.495" v="10366" actId="167"/>
          <ac:grpSpMkLst>
            <pc:docMk/>
            <pc:sldMk cId="3489493366" sldId="292"/>
            <ac:grpSpMk id="90" creationId="{6F44FAD1-C1D5-42FA-912D-F3907C67D544}"/>
          </ac:grpSpMkLst>
        </pc:grpChg>
        <pc:grpChg chg="mod">
          <ac:chgData name="michael vn" userId="7b75a67b6873ef31" providerId="LiveId" clId="{549025A9-FFD4-42BE-ABC7-3AD4287FA110}" dt="2021-08-18T08:15:38.500" v="10345"/>
          <ac:grpSpMkLst>
            <pc:docMk/>
            <pc:sldMk cId="3489493366" sldId="292"/>
            <ac:grpSpMk id="91" creationId="{43992E73-33B4-466D-AB14-128C12F2920C}"/>
          </ac:grpSpMkLst>
        </pc:grpChg>
        <pc:cxnChg chg="del">
          <ac:chgData name="michael vn" userId="7b75a67b6873ef31" providerId="LiveId" clId="{549025A9-FFD4-42BE-ABC7-3AD4287FA110}" dt="2021-08-18T08:18:57.842" v="10367" actId="478"/>
          <ac:cxnSpMkLst>
            <pc:docMk/>
            <pc:sldMk cId="3489493366" sldId="292"/>
            <ac:cxnSpMk id="5" creationId="{3703AAE9-73A6-4E1D-8882-2C917342DEB9}"/>
          </ac:cxnSpMkLst>
        </pc:cxnChg>
        <pc:cxnChg chg="del">
          <ac:chgData name="michael vn" userId="7b75a67b6873ef31" providerId="LiveId" clId="{549025A9-FFD4-42BE-ABC7-3AD4287FA110}" dt="2021-08-18T08:18:57.842" v="10367" actId="478"/>
          <ac:cxnSpMkLst>
            <pc:docMk/>
            <pc:sldMk cId="3489493366" sldId="292"/>
            <ac:cxnSpMk id="66" creationId="{B2DF9D3E-A01D-43A2-A37F-D28BCF8F2277}"/>
          </ac:cxnSpMkLst>
        </pc:cxnChg>
        <pc:cxnChg chg="del">
          <ac:chgData name="michael vn" userId="7b75a67b6873ef31" providerId="LiveId" clId="{549025A9-FFD4-42BE-ABC7-3AD4287FA110}" dt="2021-08-18T08:18:57.842" v="10367" actId="478"/>
          <ac:cxnSpMkLst>
            <pc:docMk/>
            <pc:sldMk cId="3489493366" sldId="292"/>
            <ac:cxnSpMk id="67" creationId="{17FB1DEA-C225-4F51-8C01-3066D0352747}"/>
          </ac:cxnSpMkLst>
        </pc:cxnChg>
      </pc:sldChg>
      <pc:sldChg chg="addSp delSp modSp del mod modTransition modShow">
        <pc:chgData name="michael vn" userId="7b75a67b6873ef31" providerId="LiveId" clId="{549025A9-FFD4-42BE-ABC7-3AD4287FA110}" dt="2021-08-30T15:36:42.195" v="10895" actId="47"/>
        <pc:sldMkLst>
          <pc:docMk/>
          <pc:sldMk cId="3360921743" sldId="293"/>
        </pc:sldMkLst>
        <pc:spChg chg="del">
          <ac:chgData name="michael vn" userId="7b75a67b6873ef31" providerId="LiveId" clId="{549025A9-FFD4-42BE-ABC7-3AD4287FA110}" dt="2021-08-18T08:18:45.287" v="10362" actId="478"/>
          <ac:spMkLst>
            <pc:docMk/>
            <pc:sldMk cId="3360921743" sldId="293"/>
            <ac:spMk id="68" creationId="{9D961F84-D9A1-46EF-9420-9A1B69482EFC}"/>
          </ac:spMkLst>
        </pc:spChg>
        <pc:spChg chg="del">
          <ac:chgData name="michael vn" userId="7b75a67b6873ef31" providerId="LiveId" clId="{549025A9-FFD4-42BE-ABC7-3AD4287FA110}" dt="2021-08-18T08:18:45.287" v="10362" actId="478"/>
          <ac:spMkLst>
            <pc:docMk/>
            <pc:sldMk cId="3360921743" sldId="293"/>
            <ac:spMk id="69" creationId="{33DB06A2-D71B-4482-A4ED-F581F68D414E}"/>
          </ac:spMkLst>
        </pc:spChg>
        <pc:spChg chg="del">
          <ac:chgData name="michael vn" userId="7b75a67b6873ef31" providerId="LiveId" clId="{549025A9-FFD4-42BE-ABC7-3AD4287FA110}" dt="2021-08-18T08:18:45.287" v="10362" actId="478"/>
          <ac:spMkLst>
            <pc:docMk/>
            <pc:sldMk cId="3360921743" sldId="293"/>
            <ac:spMk id="70" creationId="{894E0B2F-4EE0-44F2-B8B8-ADE54E298458}"/>
          </ac:spMkLst>
        </pc:spChg>
        <pc:spChg chg="del">
          <ac:chgData name="michael vn" userId="7b75a67b6873ef31" providerId="LiveId" clId="{549025A9-FFD4-42BE-ABC7-3AD4287FA110}" dt="2021-08-18T08:18:45.287" v="10362" actId="478"/>
          <ac:spMkLst>
            <pc:docMk/>
            <pc:sldMk cId="3360921743" sldId="293"/>
            <ac:spMk id="71" creationId="{51C0D6BC-216C-48C7-9BB1-4B1A90D49914}"/>
          </ac:spMkLst>
        </pc:spChg>
        <pc:spChg chg="mod ord">
          <ac:chgData name="michael vn" userId="7b75a67b6873ef31" providerId="LiveId" clId="{549025A9-FFD4-42BE-ABC7-3AD4287FA110}" dt="2021-08-18T08:18:49.462" v="10364" actId="167"/>
          <ac:spMkLst>
            <pc:docMk/>
            <pc:sldMk cId="3360921743" sldId="293"/>
            <ac:spMk id="92" creationId="{D097E07C-D4CF-450A-9934-9138E04E331E}"/>
          </ac:spMkLst>
        </pc:spChg>
        <pc:spChg chg="mod">
          <ac:chgData name="michael vn" userId="7b75a67b6873ef31" providerId="LiveId" clId="{549025A9-FFD4-42BE-ABC7-3AD4287FA110}" dt="2021-08-18T08:15:39.088" v="10346"/>
          <ac:spMkLst>
            <pc:docMk/>
            <pc:sldMk cId="3360921743" sldId="293"/>
            <ac:spMk id="93" creationId="{B27E5B2F-2E83-4B80-8CD2-6EDB1DA4C691}"/>
          </ac:spMkLst>
        </pc:spChg>
        <pc:spChg chg="mod">
          <ac:chgData name="michael vn" userId="7b75a67b6873ef31" providerId="LiveId" clId="{549025A9-FFD4-42BE-ABC7-3AD4287FA110}" dt="2021-08-18T08:15:39.088" v="10346"/>
          <ac:spMkLst>
            <pc:docMk/>
            <pc:sldMk cId="3360921743" sldId="293"/>
            <ac:spMk id="94" creationId="{91AE3485-36C8-4DA1-8061-D7144ADB16A5}"/>
          </ac:spMkLst>
        </pc:spChg>
        <pc:grpChg chg="add mod ord">
          <ac:chgData name="michael vn" userId="7b75a67b6873ef31" providerId="LiveId" clId="{549025A9-FFD4-42BE-ABC7-3AD4287FA110}" dt="2021-08-18T08:18:52.117" v="10365" actId="167"/>
          <ac:grpSpMkLst>
            <pc:docMk/>
            <pc:sldMk cId="3360921743" sldId="293"/>
            <ac:grpSpMk id="90" creationId="{D44862BA-E294-4129-AAB1-1A6EEB335C02}"/>
          </ac:grpSpMkLst>
        </pc:grpChg>
        <pc:grpChg chg="mod">
          <ac:chgData name="michael vn" userId="7b75a67b6873ef31" providerId="LiveId" clId="{549025A9-FFD4-42BE-ABC7-3AD4287FA110}" dt="2021-08-18T08:15:39.088" v="10346"/>
          <ac:grpSpMkLst>
            <pc:docMk/>
            <pc:sldMk cId="3360921743" sldId="293"/>
            <ac:grpSpMk id="91" creationId="{4E0D2C79-0DB7-4981-BECC-04914C41D381}"/>
          </ac:grpSpMkLst>
        </pc:grpChg>
        <pc:cxnChg chg="del">
          <ac:chgData name="michael vn" userId="7b75a67b6873ef31" providerId="LiveId" clId="{549025A9-FFD4-42BE-ABC7-3AD4287FA110}" dt="2021-08-18T08:18:45.287" v="10362" actId="478"/>
          <ac:cxnSpMkLst>
            <pc:docMk/>
            <pc:sldMk cId="3360921743" sldId="293"/>
            <ac:cxnSpMk id="5" creationId="{3703AAE9-73A6-4E1D-8882-2C917342DEB9}"/>
          </ac:cxnSpMkLst>
        </pc:cxnChg>
        <pc:cxnChg chg="del">
          <ac:chgData name="michael vn" userId="7b75a67b6873ef31" providerId="LiveId" clId="{549025A9-FFD4-42BE-ABC7-3AD4287FA110}" dt="2021-08-18T08:18:45.287" v="10362" actId="478"/>
          <ac:cxnSpMkLst>
            <pc:docMk/>
            <pc:sldMk cId="3360921743" sldId="293"/>
            <ac:cxnSpMk id="66" creationId="{B2DF9D3E-A01D-43A2-A37F-D28BCF8F2277}"/>
          </ac:cxnSpMkLst>
        </pc:cxnChg>
        <pc:cxnChg chg="del">
          <ac:chgData name="michael vn" userId="7b75a67b6873ef31" providerId="LiveId" clId="{549025A9-FFD4-42BE-ABC7-3AD4287FA110}" dt="2021-08-18T08:18:45.287" v="10362" actId="478"/>
          <ac:cxnSpMkLst>
            <pc:docMk/>
            <pc:sldMk cId="3360921743" sldId="293"/>
            <ac:cxnSpMk id="67" creationId="{17FB1DEA-C225-4F51-8C01-3066D0352747}"/>
          </ac:cxnSpMkLst>
        </pc:cxnChg>
      </pc:sldChg>
      <pc:sldChg chg="addSp delSp modSp del mod modTransition modShow">
        <pc:chgData name="michael vn" userId="7b75a67b6873ef31" providerId="LiveId" clId="{549025A9-FFD4-42BE-ABC7-3AD4287FA110}" dt="2021-08-30T15:36:42.195" v="10895" actId="47"/>
        <pc:sldMkLst>
          <pc:docMk/>
          <pc:sldMk cId="3997323064" sldId="294"/>
        </pc:sldMkLst>
        <pc:spChg chg="del">
          <ac:chgData name="michael vn" userId="7b75a67b6873ef31" providerId="LiveId" clId="{549025A9-FFD4-42BE-ABC7-3AD4287FA110}" dt="2021-08-18T08:18:37.754" v="10360" actId="478"/>
          <ac:spMkLst>
            <pc:docMk/>
            <pc:sldMk cId="3997323064" sldId="294"/>
            <ac:spMk id="68" creationId="{9D961F84-D9A1-46EF-9420-9A1B69482EFC}"/>
          </ac:spMkLst>
        </pc:spChg>
        <pc:spChg chg="del">
          <ac:chgData name="michael vn" userId="7b75a67b6873ef31" providerId="LiveId" clId="{549025A9-FFD4-42BE-ABC7-3AD4287FA110}" dt="2021-08-18T08:18:37.754" v="10360" actId="478"/>
          <ac:spMkLst>
            <pc:docMk/>
            <pc:sldMk cId="3997323064" sldId="294"/>
            <ac:spMk id="69" creationId="{33DB06A2-D71B-4482-A4ED-F581F68D414E}"/>
          </ac:spMkLst>
        </pc:spChg>
        <pc:spChg chg="del">
          <ac:chgData name="michael vn" userId="7b75a67b6873ef31" providerId="LiveId" clId="{549025A9-FFD4-42BE-ABC7-3AD4287FA110}" dt="2021-08-18T08:18:37.754" v="10360" actId="478"/>
          <ac:spMkLst>
            <pc:docMk/>
            <pc:sldMk cId="3997323064" sldId="294"/>
            <ac:spMk id="70" creationId="{894E0B2F-4EE0-44F2-B8B8-ADE54E298458}"/>
          </ac:spMkLst>
        </pc:spChg>
        <pc:spChg chg="del">
          <ac:chgData name="michael vn" userId="7b75a67b6873ef31" providerId="LiveId" clId="{549025A9-FFD4-42BE-ABC7-3AD4287FA110}" dt="2021-08-18T08:18:37.754" v="10360" actId="478"/>
          <ac:spMkLst>
            <pc:docMk/>
            <pc:sldMk cId="3997323064" sldId="294"/>
            <ac:spMk id="71" creationId="{51C0D6BC-216C-48C7-9BB1-4B1A90D49914}"/>
          </ac:spMkLst>
        </pc:spChg>
        <pc:spChg chg="mod">
          <ac:chgData name="michael vn" userId="7b75a67b6873ef31" providerId="LiveId" clId="{549025A9-FFD4-42BE-ABC7-3AD4287FA110}" dt="2021-08-18T08:15:39.768" v="10347"/>
          <ac:spMkLst>
            <pc:docMk/>
            <pc:sldMk cId="3997323064" sldId="294"/>
            <ac:spMk id="92" creationId="{C9ABED31-8A55-4413-B726-C4367941C1C3}"/>
          </ac:spMkLst>
        </pc:spChg>
        <pc:spChg chg="mod">
          <ac:chgData name="michael vn" userId="7b75a67b6873ef31" providerId="LiveId" clId="{549025A9-FFD4-42BE-ABC7-3AD4287FA110}" dt="2021-08-18T08:15:39.768" v="10347"/>
          <ac:spMkLst>
            <pc:docMk/>
            <pc:sldMk cId="3997323064" sldId="294"/>
            <ac:spMk id="93" creationId="{08301B6E-1DA3-4673-90B8-F0ACEFDC1AF7}"/>
          </ac:spMkLst>
        </pc:spChg>
        <pc:spChg chg="mod">
          <ac:chgData name="michael vn" userId="7b75a67b6873ef31" providerId="LiveId" clId="{549025A9-FFD4-42BE-ABC7-3AD4287FA110}" dt="2021-08-18T08:15:39.768" v="10347"/>
          <ac:spMkLst>
            <pc:docMk/>
            <pc:sldMk cId="3997323064" sldId="294"/>
            <ac:spMk id="94" creationId="{A7C6C300-6D5C-42A3-8CAD-EFA9B7DB1E29}"/>
          </ac:spMkLst>
        </pc:spChg>
        <pc:grpChg chg="add mod ord">
          <ac:chgData name="michael vn" userId="7b75a67b6873ef31" providerId="LiveId" clId="{549025A9-FFD4-42BE-ABC7-3AD4287FA110}" dt="2021-08-18T08:18:41.288" v="10361" actId="167"/>
          <ac:grpSpMkLst>
            <pc:docMk/>
            <pc:sldMk cId="3997323064" sldId="294"/>
            <ac:grpSpMk id="90" creationId="{722D3538-A33E-4F5C-A3DE-F9C625D05CDE}"/>
          </ac:grpSpMkLst>
        </pc:grpChg>
        <pc:grpChg chg="mod">
          <ac:chgData name="michael vn" userId="7b75a67b6873ef31" providerId="LiveId" clId="{549025A9-FFD4-42BE-ABC7-3AD4287FA110}" dt="2021-08-18T08:15:39.768" v="10347"/>
          <ac:grpSpMkLst>
            <pc:docMk/>
            <pc:sldMk cId="3997323064" sldId="294"/>
            <ac:grpSpMk id="91" creationId="{3D40A31E-CF62-46EC-8CB5-4E3862596E10}"/>
          </ac:grpSpMkLst>
        </pc:grpChg>
        <pc:cxnChg chg="del">
          <ac:chgData name="michael vn" userId="7b75a67b6873ef31" providerId="LiveId" clId="{549025A9-FFD4-42BE-ABC7-3AD4287FA110}" dt="2021-08-18T08:18:37.754" v="10360" actId="478"/>
          <ac:cxnSpMkLst>
            <pc:docMk/>
            <pc:sldMk cId="3997323064" sldId="294"/>
            <ac:cxnSpMk id="5" creationId="{3703AAE9-73A6-4E1D-8882-2C917342DEB9}"/>
          </ac:cxnSpMkLst>
        </pc:cxnChg>
        <pc:cxnChg chg="del">
          <ac:chgData name="michael vn" userId="7b75a67b6873ef31" providerId="LiveId" clId="{549025A9-FFD4-42BE-ABC7-3AD4287FA110}" dt="2021-08-18T08:18:37.754" v="10360" actId="478"/>
          <ac:cxnSpMkLst>
            <pc:docMk/>
            <pc:sldMk cId="3997323064" sldId="294"/>
            <ac:cxnSpMk id="66" creationId="{B2DF9D3E-A01D-43A2-A37F-D28BCF8F2277}"/>
          </ac:cxnSpMkLst>
        </pc:cxnChg>
        <pc:cxnChg chg="del">
          <ac:chgData name="michael vn" userId="7b75a67b6873ef31" providerId="LiveId" clId="{549025A9-FFD4-42BE-ABC7-3AD4287FA110}" dt="2021-08-18T08:18:37.754" v="10360" actId="478"/>
          <ac:cxnSpMkLst>
            <pc:docMk/>
            <pc:sldMk cId="3997323064" sldId="294"/>
            <ac:cxnSpMk id="67" creationId="{17FB1DEA-C225-4F51-8C01-3066D0352747}"/>
          </ac:cxnSpMkLst>
        </pc:cxnChg>
      </pc:sldChg>
      <pc:sldChg chg="addSp delSp modSp del mod modTransition modShow">
        <pc:chgData name="michael vn" userId="7b75a67b6873ef31" providerId="LiveId" clId="{549025A9-FFD4-42BE-ABC7-3AD4287FA110}" dt="2021-08-30T15:36:42.195" v="10895" actId="47"/>
        <pc:sldMkLst>
          <pc:docMk/>
          <pc:sldMk cId="999646486" sldId="295"/>
        </pc:sldMkLst>
        <pc:spChg chg="del">
          <ac:chgData name="michael vn" userId="7b75a67b6873ef31" providerId="LiveId" clId="{549025A9-FFD4-42BE-ABC7-3AD4287FA110}" dt="2021-08-18T08:18:27.061" v="10358" actId="478"/>
          <ac:spMkLst>
            <pc:docMk/>
            <pc:sldMk cId="999646486" sldId="295"/>
            <ac:spMk id="68" creationId="{9D961F84-D9A1-46EF-9420-9A1B69482EFC}"/>
          </ac:spMkLst>
        </pc:spChg>
        <pc:spChg chg="del">
          <ac:chgData name="michael vn" userId="7b75a67b6873ef31" providerId="LiveId" clId="{549025A9-FFD4-42BE-ABC7-3AD4287FA110}" dt="2021-08-18T08:18:27.061" v="10358" actId="478"/>
          <ac:spMkLst>
            <pc:docMk/>
            <pc:sldMk cId="999646486" sldId="295"/>
            <ac:spMk id="69" creationId="{33DB06A2-D71B-4482-A4ED-F581F68D414E}"/>
          </ac:spMkLst>
        </pc:spChg>
        <pc:spChg chg="del">
          <ac:chgData name="michael vn" userId="7b75a67b6873ef31" providerId="LiveId" clId="{549025A9-FFD4-42BE-ABC7-3AD4287FA110}" dt="2021-08-18T08:18:27.061" v="10358" actId="478"/>
          <ac:spMkLst>
            <pc:docMk/>
            <pc:sldMk cId="999646486" sldId="295"/>
            <ac:spMk id="70" creationId="{894E0B2F-4EE0-44F2-B8B8-ADE54E298458}"/>
          </ac:spMkLst>
        </pc:spChg>
        <pc:spChg chg="del">
          <ac:chgData name="michael vn" userId="7b75a67b6873ef31" providerId="LiveId" clId="{549025A9-FFD4-42BE-ABC7-3AD4287FA110}" dt="2021-08-18T08:18:27.061" v="10358" actId="478"/>
          <ac:spMkLst>
            <pc:docMk/>
            <pc:sldMk cId="999646486" sldId="295"/>
            <ac:spMk id="71" creationId="{51C0D6BC-216C-48C7-9BB1-4B1A90D49914}"/>
          </ac:spMkLst>
        </pc:spChg>
        <pc:spChg chg="mod">
          <ac:chgData name="michael vn" userId="7b75a67b6873ef31" providerId="LiveId" clId="{549025A9-FFD4-42BE-ABC7-3AD4287FA110}" dt="2021-08-18T08:15:41.134" v="10348"/>
          <ac:spMkLst>
            <pc:docMk/>
            <pc:sldMk cId="999646486" sldId="295"/>
            <ac:spMk id="92" creationId="{0B4F1F83-291D-4D64-81F6-7F44DE50356E}"/>
          </ac:spMkLst>
        </pc:spChg>
        <pc:spChg chg="mod">
          <ac:chgData name="michael vn" userId="7b75a67b6873ef31" providerId="LiveId" clId="{549025A9-FFD4-42BE-ABC7-3AD4287FA110}" dt="2021-08-18T08:15:41.134" v="10348"/>
          <ac:spMkLst>
            <pc:docMk/>
            <pc:sldMk cId="999646486" sldId="295"/>
            <ac:spMk id="93" creationId="{9E5EB609-4046-4E6F-AE53-61F04B77FD0B}"/>
          </ac:spMkLst>
        </pc:spChg>
        <pc:spChg chg="mod">
          <ac:chgData name="michael vn" userId="7b75a67b6873ef31" providerId="LiveId" clId="{549025A9-FFD4-42BE-ABC7-3AD4287FA110}" dt="2021-08-18T08:15:41.134" v="10348"/>
          <ac:spMkLst>
            <pc:docMk/>
            <pc:sldMk cId="999646486" sldId="295"/>
            <ac:spMk id="94" creationId="{FB382453-1099-468C-9C11-0CAAEFA747D7}"/>
          </ac:spMkLst>
        </pc:spChg>
        <pc:grpChg chg="add mod ord">
          <ac:chgData name="michael vn" userId="7b75a67b6873ef31" providerId="LiveId" clId="{549025A9-FFD4-42BE-ABC7-3AD4287FA110}" dt="2021-08-18T08:18:21.916" v="10357" actId="167"/>
          <ac:grpSpMkLst>
            <pc:docMk/>
            <pc:sldMk cId="999646486" sldId="295"/>
            <ac:grpSpMk id="90" creationId="{557B2E43-8AB9-4939-AE55-CB5AD60188F3}"/>
          </ac:grpSpMkLst>
        </pc:grpChg>
        <pc:grpChg chg="mod">
          <ac:chgData name="michael vn" userId="7b75a67b6873ef31" providerId="LiveId" clId="{549025A9-FFD4-42BE-ABC7-3AD4287FA110}" dt="2021-08-18T08:15:41.134" v="10348"/>
          <ac:grpSpMkLst>
            <pc:docMk/>
            <pc:sldMk cId="999646486" sldId="295"/>
            <ac:grpSpMk id="91" creationId="{849B1019-867F-4FE3-A758-3874575760B7}"/>
          </ac:grpSpMkLst>
        </pc:grpChg>
        <pc:cxnChg chg="del">
          <ac:chgData name="michael vn" userId="7b75a67b6873ef31" providerId="LiveId" clId="{549025A9-FFD4-42BE-ABC7-3AD4287FA110}" dt="2021-08-18T08:18:27.061" v="10358" actId="478"/>
          <ac:cxnSpMkLst>
            <pc:docMk/>
            <pc:sldMk cId="999646486" sldId="295"/>
            <ac:cxnSpMk id="5" creationId="{3703AAE9-73A6-4E1D-8882-2C917342DEB9}"/>
          </ac:cxnSpMkLst>
        </pc:cxnChg>
        <pc:cxnChg chg="del">
          <ac:chgData name="michael vn" userId="7b75a67b6873ef31" providerId="LiveId" clId="{549025A9-FFD4-42BE-ABC7-3AD4287FA110}" dt="2021-08-18T08:18:27.061" v="10358" actId="478"/>
          <ac:cxnSpMkLst>
            <pc:docMk/>
            <pc:sldMk cId="999646486" sldId="295"/>
            <ac:cxnSpMk id="66" creationId="{B2DF9D3E-A01D-43A2-A37F-D28BCF8F2277}"/>
          </ac:cxnSpMkLst>
        </pc:cxnChg>
        <pc:cxnChg chg="del">
          <ac:chgData name="michael vn" userId="7b75a67b6873ef31" providerId="LiveId" clId="{549025A9-FFD4-42BE-ABC7-3AD4287FA110}" dt="2021-08-18T08:18:27.061" v="10358" actId="478"/>
          <ac:cxnSpMkLst>
            <pc:docMk/>
            <pc:sldMk cId="999646486" sldId="295"/>
            <ac:cxnSpMk id="67" creationId="{17FB1DEA-C225-4F51-8C01-3066D0352747}"/>
          </ac:cxnSpMkLst>
        </pc:cxnChg>
      </pc:sldChg>
      <pc:sldChg chg="addSp delSp modSp mod modTransition modShow">
        <pc:chgData name="michael vn" userId="7b75a67b6873ef31" providerId="LiveId" clId="{549025A9-FFD4-42BE-ABC7-3AD4287FA110}" dt="2021-08-30T15:55:03.521" v="11168" actId="729"/>
        <pc:sldMkLst>
          <pc:docMk/>
          <pc:sldMk cId="542857775" sldId="296"/>
        </pc:sldMkLst>
        <pc:spChg chg="mod">
          <ac:chgData name="michael vn" userId="7b75a67b6873ef31" providerId="LiveId" clId="{549025A9-FFD4-42BE-ABC7-3AD4287FA110}" dt="2021-08-26T20:30:53.299" v="10400" actId="6549"/>
          <ac:spMkLst>
            <pc:docMk/>
            <pc:sldMk cId="542857775" sldId="296"/>
            <ac:spMk id="61" creationId="{FD0EE26E-6240-49D6-B240-4EDC9428667D}"/>
          </ac:spMkLst>
        </pc:spChg>
        <pc:spChg chg="del">
          <ac:chgData name="michael vn" userId="7b75a67b6873ef31" providerId="LiveId" clId="{549025A9-FFD4-42BE-ABC7-3AD4287FA110}" dt="2021-08-18T08:18:33.784" v="10359" actId="478"/>
          <ac:spMkLst>
            <pc:docMk/>
            <pc:sldMk cId="542857775" sldId="296"/>
            <ac:spMk id="68" creationId="{9D961F84-D9A1-46EF-9420-9A1B69482EFC}"/>
          </ac:spMkLst>
        </pc:spChg>
        <pc:spChg chg="del">
          <ac:chgData name="michael vn" userId="7b75a67b6873ef31" providerId="LiveId" clId="{549025A9-FFD4-42BE-ABC7-3AD4287FA110}" dt="2021-08-18T08:18:33.784" v="10359" actId="478"/>
          <ac:spMkLst>
            <pc:docMk/>
            <pc:sldMk cId="542857775" sldId="296"/>
            <ac:spMk id="69" creationId="{33DB06A2-D71B-4482-A4ED-F581F68D414E}"/>
          </ac:spMkLst>
        </pc:spChg>
        <pc:spChg chg="del">
          <ac:chgData name="michael vn" userId="7b75a67b6873ef31" providerId="LiveId" clId="{549025A9-FFD4-42BE-ABC7-3AD4287FA110}" dt="2021-08-18T08:18:33.784" v="10359" actId="478"/>
          <ac:spMkLst>
            <pc:docMk/>
            <pc:sldMk cId="542857775" sldId="296"/>
            <ac:spMk id="70" creationId="{894E0B2F-4EE0-44F2-B8B8-ADE54E298458}"/>
          </ac:spMkLst>
        </pc:spChg>
        <pc:spChg chg="del">
          <ac:chgData name="michael vn" userId="7b75a67b6873ef31" providerId="LiveId" clId="{549025A9-FFD4-42BE-ABC7-3AD4287FA110}" dt="2021-08-18T08:18:33.784" v="10359" actId="478"/>
          <ac:spMkLst>
            <pc:docMk/>
            <pc:sldMk cId="542857775" sldId="296"/>
            <ac:spMk id="71" creationId="{51C0D6BC-216C-48C7-9BB1-4B1A90D49914}"/>
          </ac:spMkLst>
        </pc:spChg>
        <pc:spChg chg="mod">
          <ac:chgData name="michael vn" userId="7b75a67b6873ef31" providerId="LiveId" clId="{549025A9-FFD4-42BE-ABC7-3AD4287FA110}" dt="2021-08-18T08:15:41.595" v="10349"/>
          <ac:spMkLst>
            <pc:docMk/>
            <pc:sldMk cId="542857775" sldId="296"/>
            <ac:spMk id="92" creationId="{D5BB9AFB-13FE-40F0-AD97-27B045CAD1AD}"/>
          </ac:spMkLst>
        </pc:spChg>
        <pc:spChg chg="mod">
          <ac:chgData name="michael vn" userId="7b75a67b6873ef31" providerId="LiveId" clId="{549025A9-FFD4-42BE-ABC7-3AD4287FA110}" dt="2021-08-18T08:15:41.595" v="10349"/>
          <ac:spMkLst>
            <pc:docMk/>
            <pc:sldMk cId="542857775" sldId="296"/>
            <ac:spMk id="93" creationId="{BB6047F3-E30D-4C5F-A565-D005D8AC7BBF}"/>
          </ac:spMkLst>
        </pc:spChg>
        <pc:spChg chg="mod">
          <ac:chgData name="michael vn" userId="7b75a67b6873ef31" providerId="LiveId" clId="{549025A9-FFD4-42BE-ABC7-3AD4287FA110}" dt="2021-08-18T08:15:41.595" v="10349"/>
          <ac:spMkLst>
            <pc:docMk/>
            <pc:sldMk cId="542857775" sldId="296"/>
            <ac:spMk id="94" creationId="{D71D0B12-8D71-4911-811E-614D50C76B04}"/>
          </ac:spMkLst>
        </pc:spChg>
        <pc:spChg chg="mod">
          <ac:chgData name="michael vn" userId="7b75a67b6873ef31" providerId="LiveId" clId="{549025A9-FFD4-42BE-ABC7-3AD4287FA110}" dt="2021-08-30T15:42:49.991" v="11061" actId="14100"/>
          <ac:spMkLst>
            <pc:docMk/>
            <pc:sldMk cId="542857775" sldId="296"/>
            <ac:spMk id="144" creationId="{594EF810-93CA-4CE1-ACAB-710016E65296}"/>
          </ac:spMkLst>
        </pc:spChg>
        <pc:spChg chg="mod">
          <ac:chgData name="michael vn" userId="7b75a67b6873ef31" providerId="LiveId" clId="{549025A9-FFD4-42BE-ABC7-3AD4287FA110}" dt="2021-08-26T20:30:52.350" v="10399" actId="6549"/>
          <ac:spMkLst>
            <pc:docMk/>
            <pc:sldMk cId="542857775" sldId="296"/>
            <ac:spMk id="172" creationId="{128A55A0-90EB-4D64-85AB-271501CA96FE}"/>
          </ac:spMkLst>
        </pc:spChg>
        <pc:spChg chg="mod">
          <ac:chgData name="michael vn" userId="7b75a67b6873ef31" providerId="LiveId" clId="{549025A9-FFD4-42BE-ABC7-3AD4287FA110}" dt="2021-08-26T20:30:49.769" v="10397" actId="6549"/>
          <ac:spMkLst>
            <pc:docMk/>
            <pc:sldMk cId="542857775" sldId="296"/>
            <ac:spMk id="175" creationId="{B1E3D422-7BAE-49E8-945A-30908EC56D44}"/>
          </ac:spMkLst>
        </pc:spChg>
        <pc:spChg chg="mod">
          <ac:chgData name="michael vn" userId="7b75a67b6873ef31" providerId="LiveId" clId="{549025A9-FFD4-42BE-ABC7-3AD4287FA110}" dt="2021-08-26T20:30:48.745" v="10396" actId="6549"/>
          <ac:spMkLst>
            <pc:docMk/>
            <pc:sldMk cId="542857775" sldId="296"/>
            <ac:spMk id="178" creationId="{AFCAB9A8-4758-4406-94C5-76CFF228ED98}"/>
          </ac:spMkLst>
        </pc:spChg>
        <pc:spChg chg="mod">
          <ac:chgData name="michael vn" userId="7b75a67b6873ef31" providerId="LiveId" clId="{549025A9-FFD4-42BE-ABC7-3AD4287FA110}" dt="2021-08-26T20:30:48.005" v="10395" actId="6549"/>
          <ac:spMkLst>
            <pc:docMk/>
            <pc:sldMk cId="542857775" sldId="296"/>
            <ac:spMk id="184" creationId="{ED6706F6-8995-4F71-951B-45DBC6B48985}"/>
          </ac:spMkLst>
        </pc:spChg>
        <pc:spChg chg="mod">
          <ac:chgData name="michael vn" userId="7b75a67b6873ef31" providerId="LiveId" clId="{549025A9-FFD4-42BE-ABC7-3AD4287FA110}" dt="2021-08-26T20:30:47.266" v="10394" actId="6549"/>
          <ac:spMkLst>
            <pc:docMk/>
            <pc:sldMk cId="542857775" sldId="296"/>
            <ac:spMk id="187" creationId="{67666743-E9E7-49A0-920D-17E384DC0572}"/>
          </ac:spMkLst>
        </pc:spChg>
        <pc:spChg chg="mod">
          <ac:chgData name="michael vn" userId="7b75a67b6873ef31" providerId="LiveId" clId="{549025A9-FFD4-42BE-ABC7-3AD4287FA110}" dt="2021-08-26T20:30:46.442" v="10393" actId="6549"/>
          <ac:spMkLst>
            <pc:docMk/>
            <pc:sldMk cId="542857775" sldId="296"/>
            <ac:spMk id="190" creationId="{60415D3E-AA5B-42BF-B7A3-0BFEA72DC318}"/>
          </ac:spMkLst>
        </pc:spChg>
        <pc:spChg chg="mod">
          <ac:chgData name="michael vn" userId="7b75a67b6873ef31" providerId="LiveId" clId="{549025A9-FFD4-42BE-ABC7-3AD4287FA110}" dt="2021-08-26T20:30:44.433" v="10392" actId="6549"/>
          <ac:spMkLst>
            <pc:docMk/>
            <pc:sldMk cId="542857775" sldId="296"/>
            <ac:spMk id="193" creationId="{46D1068C-88E9-4D26-8953-C5795D17F950}"/>
          </ac:spMkLst>
        </pc:spChg>
        <pc:spChg chg="mod">
          <ac:chgData name="michael vn" userId="7b75a67b6873ef31" providerId="LiveId" clId="{549025A9-FFD4-42BE-ABC7-3AD4287FA110}" dt="2021-08-26T20:30:43.582" v="10391" actId="6549"/>
          <ac:spMkLst>
            <pc:docMk/>
            <pc:sldMk cId="542857775" sldId="296"/>
            <ac:spMk id="196" creationId="{4DD640E1-7C53-421D-B9C6-F2185B040D58}"/>
          </ac:spMkLst>
        </pc:spChg>
        <pc:grpChg chg="add mod ord">
          <ac:chgData name="michael vn" userId="7b75a67b6873ef31" providerId="LiveId" clId="{549025A9-FFD4-42BE-ABC7-3AD4287FA110}" dt="2021-08-18T08:18:15.580" v="10356" actId="167"/>
          <ac:grpSpMkLst>
            <pc:docMk/>
            <pc:sldMk cId="542857775" sldId="296"/>
            <ac:grpSpMk id="90" creationId="{0163939C-000F-4D85-914A-6BBBF598165F}"/>
          </ac:grpSpMkLst>
        </pc:grpChg>
        <pc:grpChg chg="mod">
          <ac:chgData name="michael vn" userId="7b75a67b6873ef31" providerId="LiveId" clId="{549025A9-FFD4-42BE-ABC7-3AD4287FA110}" dt="2021-08-18T08:15:41.595" v="10349"/>
          <ac:grpSpMkLst>
            <pc:docMk/>
            <pc:sldMk cId="542857775" sldId="296"/>
            <ac:grpSpMk id="91" creationId="{823BDB5A-7E41-44D2-97E8-2F1664BBD7C2}"/>
          </ac:grpSpMkLst>
        </pc:grpChg>
        <pc:cxnChg chg="del">
          <ac:chgData name="michael vn" userId="7b75a67b6873ef31" providerId="LiveId" clId="{549025A9-FFD4-42BE-ABC7-3AD4287FA110}" dt="2021-08-18T08:18:33.784" v="10359" actId="478"/>
          <ac:cxnSpMkLst>
            <pc:docMk/>
            <pc:sldMk cId="542857775" sldId="296"/>
            <ac:cxnSpMk id="5" creationId="{3703AAE9-73A6-4E1D-8882-2C917342DEB9}"/>
          </ac:cxnSpMkLst>
        </pc:cxnChg>
        <pc:cxnChg chg="del">
          <ac:chgData name="michael vn" userId="7b75a67b6873ef31" providerId="LiveId" clId="{549025A9-FFD4-42BE-ABC7-3AD4287FA110}" dt="2021-08-18T08:18:33.784" v="10359" actId="478"/>
          <ac:cxnSpMkLst>
            <pc:docMk/>
            <pc:sldMk cId="542857775" sldId="296"/>
            <ac:cxnSpMk id="66" creationId="{B2DF9D3E-A01D-43A2-A37F-D28BCF8F2277}"/>
          </ac:cxnSpMkLst>
        </pc:cxnChg>
        <pc:cxnChg chg="del">
          <ac:chgData name="michael vn" userId="7b75a67b6873ef31" providerId="LiveId" clId="{549025A9-FFD4-42BE-ABC7-3AD4287FA110}" dt="2021-08-18T08:18:33.784" v="10359" actId="478"/>
          <ac:cxnSpMkLst>
            <pc:docMk/>
            <pc:sldMk cId="542857775" sldId="296"/>
            <ac:cxnSpMk id="67" creationId="{17FB1DEA-C225-4F51-8C01-3066D0352747}"/>
          </ac:cxnSpMkLst>
        </pc:cxnChg>
      </pc:sldChg>
      <pc:sldChg chg="add mod modTransition modShow">
        <pc:chgData name="michael vn" userId="7b75a67b6873ef31" providerId="LiveId" clId="{549025A9-FFD4-42BE-ABC7-3AD4287FA110}" dt="2021-08-30T15:55:03.521" v="11168" actId="729"/>
        <pc:sldMkLst>
          <pc:docMk/>
          <pc:sldMk cId="1169274880" sldId="297"/>
        </pc:sldMkLst>
      </pc:sldChg>
      <pc:sldChg chg="add mod modShow">
        <pc:chgData name="michael vn" userId="7b75a67b6873ef31" providerId="LiveId" clId="{549025A9-FFD4-42BE-ABC7-3AD4287FA110}" dt="2021-08-28T15:14:30.206" v="10470" actId="729"/>
        <pc:sldMkLst>
          <pc:docMk/>
          <pc:sldMk cId="275818229" sldId="298"/>
        </pc:sldMkLst>
      </pc:sldChg>
      <pc:sldChg chg="addSp delSp modSp add del mod modTransition modAnim">
        <pc:chgData name="michael vn" userId="7b75a67b6873ef31" providerId="LiveId" clId="{549025A9-FFD4-42BE-ABC7-3AD4287FA110}" dt="2021-08-30T20:41:08.570" v="13046"/>
        <pc:sldMkLst>
          <pc:docMk/>
          <pc:sldMk cId="3346243422" sldId="299"/>
        </pc:sldMkLst>
        <pc:spChg chg="del mod">
          <ac:chgData name="michael vn" userId="7b75a67b6873ef31" providerId="LiveId" clId="{549025A9-FFD4-42BE-ABC7-3AD4287FA110}" dt="2021-08-28T15:18:26.356" v="10502" actId="478"/>
          <ac:spMkLst>
            <pc:docMk/>
            <pc:sldMk cId="3346243422" sldId="299"/>
            <ac:spMk id="85" creationId="{BD8E3071-C782-4B13-B44C-1C29BF67C61B}"/>
          </ac:spMkLst>
        </pc:spChg>
        <pc:spChg chg="del mod">
          <ac:chgData name="michael vn" userId="7b75a67b6873ef31" providerId="LiveId" clId="{549025A9-FFD4-42BE-ABC7-3AD4287FA110}" dt="2021-08-28T15:18:26.356" v="10502" actId="478"/>
          <ac:spMkLst>
            <pc:docMk/>
            <pc:sldMk cId="3346243422" sldId="299"/>
            <ac:spMk id="97" creationId="{EEE9F924-6AEF-4868-9F39-E46883E5C373}"/>
          </ac:spMkLst>
        </pc:spChg>
        <pc:spChg chg="del mod">
          <ac:chgData name="michael vn" userId="7b75a67b6873ef31" providerId="LiveId" clId="{549025A9-FFD4-42BE-ABC7-3AD4287FA110}" dt="2021-08-28T15:18:26.356" v="10502" actId="478"/>
          <ac:spMkLst>
            <pc:docMk/>
            <pc:sldMk cId="3346243422" sldId="299"/>
            <ac:spMk id="99" creationId="{8A044B4A-FE55-4702-A5DC-0AF979755115}"/>
          </ac:spMkLst>
        </pc:spChg>
        <pc:spChg chg="del mod ord">
          <ac:chgData name="michael vn" userId="7b75a67b6873ef31" providerId="LiveId" clId="{549025A9-FFD4-42BE-ABC7-3AD4287FA110}" dt="2021-08-28T15:18:26.356" v="10502" actId="478"/>
          <ac:spMkLst>
            <pc:docMk/>
            <pc:sldMk cId="3346243422" sldId="299"/>
            <ac:spMk id="106" creationId="{C211A97C-2351-4E57-86AD-2890BDC46F5A}"/>
          </ac:spMkLst>
        </pc:spChg>
        <pc:spChg chg="del mod ord">
          <ac:chgData name="michael vn" userId="7b75a67b6873ef31" providerId="LiveId" clId="{549025A9-FFD4-42BE-ABC7-3AD4287FA110}" dt="2021-08-28T15:18:26.356" v="10502" actId="478"/>
          <ac:spMkLst>
            <pc:docMk/>
            <pc:sldMk cId="3346243422" sldId="299"/>
            <ac:spMk id="107" creationId="{4C5EF12B-9C15-48BD-9D61-49E962A40075}"/>
          </ac:spMkLst>
        </pc:spChg>
        <pc:spChg chg="del mod ord">
          <ac:chgData name="michael vn" userId="7b75a67b6873ef31" providerId="LiveId" clId="{549025A9-FFD4-42BE-ABC7-3AD4287FA110}" dt="2021-08-28T15:18:26.356" v="10502" actId="478"/>
          <ac:spMkLst>
            <pc:docMk/>
            <pc:sldMk cId="3346243422" sldId="299"/>
            <ac:spMk id="108" creationId="{12B552AC-DF98-4769-BEA0-08D113AA2A75}"/>
          </ac:spMkLst>
        </pc:spChg>
        <pc:spChg chg="del mod ord">
          <ac:chgData name="michael vn" userId="7b75a67b6873ef31" providerId="LiveId" clId="{549025A9-FFD4-42BE-ABC7-3AD4287FA110}" dt="2021-08-28T15:18:26.356" v="10502" actId="478"/>
          <ac:spMkLst>
            <pc:docMk/>
            <pc:sldMk cId="3346243422" sldId="299"/>
            <ac:spMk id="109" creationId="{8DDAA80D-8523-44BE-B068-E357838B0006}"/>
          </ac:spMkLst>
        </pc:spChg>
        <pc:spChg chg="add del mod">
          <ac:chgData name="michael vn" userId="7b75a67b6873ef31" providerId="LiveId" clId="{549025A9-FFD4-42BE-ABC7-3AD4287FA110}" dt="2021-08-30T19:17:17.749" v="12275" actId="478"/>
          <ac:spMkLst>
            <pc:docMk/>
            <pc:sldMk cId="3346243422" sldId="299"/>
            <ac:spMk id="130" creationId="{401DB2F5-DCEB-42A9-AF4F-04283B8FFD85}"/>
          </ac:spMkLst>
        </pc:spChg>
        <pc:spChg chg="add mod">
          <ac:chgData name="michael vn" userId="7b75a67b6873ef31" providerId="LiveId" clId="{549025A9-FFD4-42BE-ABC7-3AD4287FA110}" dt="2021-08-30T19:17:17.904" v="12276"/>
          <ac:spMkLst>
            <pc:docMk/>
            <pc:sldMk cId="3346243422" sldId="299"/>
            <ac:spMk id="131" creationId="{FC3E0711-61E2-41EA-BB77-F3B55D04C4BE}"/>
          </ac:spMkLst>
        </pc:spChg>
        <pc:spChg chg="del mod">
          <ac:chgData name="michael vn" userId="7b75a67b6873ef31" providerId="LiveId" clId="{549025A9-FFD4-42BE-ABC7-3AD4287FA110}" dt="2021-08-28T15:18:26.356" v="10502" actId="478"/>
          <ac:spMkLst>
            <pc:docMk/>
            <pc:sldMk cId="3346243422" sldId="299"/>
            <ac:spMk id="147" creationId="{5017638F-7B91-4073-B4A6-9CCBB8DF531A}"/>
          </ac:spMkLst>
        </pc:spChg>
        <pc:spChg chg="del mod">
          <ac:chgData name="michael vn" userId="7b75a67b6873ef31" providerId="LiveId" clId="{549025A9-FFD4-42BE-ABC7-3AD4287FA110}" dt="2021-08-28T15:18:26.356" v="10502" actId="478"/>
          <ac:spMkLst>
            <pc:docMk/>
            <pc:sldMk cId="3346243422" sldId="299"/>
            <ac:spMk id="148" creationId="{6758B20A-1518-4E20-B9B5-35390F0FF43F}"/>
          </ac:spMkLst>
        </pc:spChg>
        <pc:spChg chg="del mod">
          <ac:chgData name="michael vn" userId="7b75a67b6873ef31" providerId="LiveId" clId="{549025A9-FFD4-42BE-ABC7-3AD4287FA110}" dt="2021-08-28T15:18:26.356" v="10502" actId="478"/>
          <ac:spMkLst>
            <pc:docMk/>
            <pc:sldMk cId="3346243422" sldId="299"/>
            <ac:spMk id="149" creationId="{75CADFD5-457E-405A-961E-0759391B1D33}"/>
          </ac:spMkLst>
        </pc:spChg>
        <pc:spChg chg="mod">
          <ac:chgData name="michael vn" userId="7b75a67b6873ef31" providerId="LiveId" clId="{549025A9-FFD4-42BE-ABC7-3AD4287FA110}" dt="2021-08-28T15:11:20.307" v="10442"/>
          <ac:spMkLst>
            <pc:docMk/>
            <pc:sldMk cId="3346243422" sldId="299"/>
            <ac:spMk id="182" creationId="{328ADD63-711E-4235-9CE2-E2186087579A}"/>
          </ac:spMkLst>
        </pc:spChg>
        <pc:spChg chg="mod">
          <ac:chgData name="michael vn" userId="7b75a67b6873ef31" providerId="LiveId" clId="{549025A9-FFD4-42BE-ABC7-3AD4287FA110}" dt="2021-08-28T15:11:20.307" v="10442"/>
          <ac:spMkLst>
            <pc:docMk/>
            <pc:sldMk cId="3346243422" sldId="299"/>
            <ac:spMk id="183" creationId="{C502F51C-35FE-4849-A182-63BCC11CFE34}"/>
          </ac:spMkLst>
        </pc:spChg>
        <pc:spChg chg="mod">
          <ac:chgData name="michael vn" userId="7b75a67b6873ef31" providerId="LiveId" clId="{549025A9-FFD4-42BE-ABC7-3AD4287FA110}" dt="2021-08-28T15:18:26.938" v="10503"/>
          <ac:spMkLst>
            <pc:docMk/>
            <pc:sldMk cId="3346243422" sldId="299"/>
            <ac:spMk id="185" creationId="{55E5D1C6-714D-4654-8A2A-5F99F765C4E1}"/>
          </ac:spMkLst>
        </pc:spChg>
        <pc:spChg chg="mod">
          <ac:chgData name="michael vn" userId="7b75a67b6873ef31" providerId="LiveId" clId="{549025A9-FFD4-42BE-ABC7-3AD4287FA110}" dt="2021-08-28T15:18:26.938" v="10503"/>
          <ac:spMkLst>
            <pc:docMk/>
            <pc:sldMk cId="3346243422" sldId="299"/>
            <ac:spMk id="186" creationId="{A6BF191E-62C4-47EC-82C5-ABD018A72BEA}"/>
          </ac:spMkLst>
        </pc:spChg>
        <pc:spChg chg="mod">
          <ac:chgData name="michael vn" userId="7b75a67b6873ef31" providerId="LiveId" clId="{549025A9-FFD4-42BE-ABC7-3AD4287FA110}" dt="2021-08-28T15:18:26.938" v="10503"/>
          <ac:spMkLst>
            <pc:docMk/>
            <pc:sldMk cId="3346243422" sldId="299"/>
            <ac:spMk id="188" creationId="{A866A367-62FC-481A-8D31-4B5C02CC3B9B}"/>
          </ac:spMkLst>
        </pc:spChg>
        <pc:spChg chg="mod">
          <ac:chgData name="michael vn" userId="7b75a67b6873ef31" providerId="LiveId" clId="{549025A9-FFD4-42BE-ABC7-3AD4287FA110}" dt="2021-08-28T15:18:26.938" v="10503"/>
          <ac:spMkLst>
            <pc:docMk/>
            <pc:sldMk cId="3346243422" sldId="299"/>
            <ac:spMk id="189" creationId="{E3C1C002-8A25-41F8-B7BA-92B52235DC7F}"/>
          </ac:spMkLst>
        </pc:spChg>
        <pc:spChg chg="mod">
          <ac:chgData name="michael vn" userId="7b75a67b6873ef31" providerId="LiveId" clId="{549025A9-FFD4-42BE-ABC7-3AD4287FA110}" dt="2021-08-28T15:18:26.938" v="10503"/>
          <ac:spMkLst>
            <pc:docMk/>
            <pc:sldMk cId="3346243422" sldId="299"/>
            <ac:spMk id="190" creationId="{62412E09-7FD7-424A-9DFB-93A73B998674}"/>
          </ac:spMkLst>
        </pc:spChg>
        <pc:spChg chg="mod">
          <ac:chgData name="michael vn" userId="7b75a67b6873ef31" providerId="LiveId" clId="{549025A9-FFD4-42BE-ABC7-3AD4287FA110}" dt="2021-08-28T15:18:26.938" v="10503"/>
          <ac:spMkLst>
            <pc:docMk/>
            <pc:sldMk cId="3346243422" sldId="299"/>
            <ac:spMk id="191" creationId="{3E22EFE7-1E93-415D-BA1E-936E927F0762}"/>
          </ac:spMkLst>
        </pc:spChg>
        <pc:spChg chg="mod">
          <ac:chgData name="michael vn" userId="7b75a67b6873ef31" providerId="LiveId" clId="{549025A9-FFD4-42BE-ABC7-3AD4287FA110}" dt="2021-08-28T15:18:26.938" v="10503"/>
          <ac:spMkLst>
            <pc:docMk/>
            <pc:sldMk cId="3346243422" sldId="299"/>
            <ac:spMk id="192" creationId="{8A4D24B1-3584-412F-8FB5-8E8BA2329EE8}"/>
          </ac:spMkLst>
        </pc:spChg>
        <pc:spChg chg="mod">
          <ac:chgData name="michael vn" userId="7b75a67b6873ef31" providerId="LiveId" clId="{549025A9-FFD4-42BE-ABC7-3AD4287FA110}" dt="2021-08-28T15:18:26.938" v="10503"/>
          <ac:spMkLst>
            <pc:docMk/>
            <pc:sldMk cId="3346243422" sldId="299"/>
            <ac:spMk id="194" creationId="{8861C7BE-0AC5-4A74-BAD2-8B2F1B2045EA}"/>
          </ac:spMkLst>
        </pc:spChg>
        <pc:spChg chg="mod">
          <ac:chgData name="michael vn" userId="7b75a67b6873ef31" providerId="LiveId" clId="{549025A9-FFD4-42BE-ABC7-3AD4287FA110}" dt="2021-08-28T15:18:26.938" v="10503"/>
          <ac:spMkLst>
            <pc:docMk/>
            <pc:sldMk cId="3346243422" sldId="299"/>
            <ac:spMk id="195" creationId="{8274AA1D-5090-4FD9-9FC5-620156D533BC}"/>
          </ac:spMkLst>
        </pc:spChg>
        <pc:spChg chg="add del mod">
          <ac:chgData name="michael vn" userId="7b75a67b6873ef31" providerId="LiveId" clId="{549025A9-FFD4-42BE-ABC7-3AD4287FA110}" dt="2021-08-28T15:22:56.404" v="10559" actId="478"/>
          <ac:spMkLst>
            <pc:docMk/>
            <pc:sldMk cId="3346243422" sldId="299"/>
            <ac:spMk id="197" creationId="{818F2230-C4F9-469C-B124-2B7F7DCE9EB5}"/>
          </ac:spMkLst>
        </pc:spChg>
        <pc:spChg chg="mod">
          <ac:chgData name="michael vn" userId="7b75a67b6873ef31" providerId="LiveId" clId="{549025A9-FFD4-42BE-ABC7-3AD4287FA110}" dt="2021-08-28T15:18:26.938" v="10503"/>
          <ac:spMkLst>
            <pc:docMk/>
            <pc:sldMk cId="3346243422" sldId="299"/>
            <ac:spMk id="200" creationId="{02C2B46F-D287-48D9-8988-B43636C9C122}"/>
          </ac:spMkLst>
        </pc:spChg>
        <pc:spChg chg="mod">
          <ac:chgData name="michael vn" userId="7b75a67b6873ef31" providerId="LiveId" clId="{549025A9-FFD4-42BE-ABC7-3AD4287FA110}" dt="2021-08-28T15:18:26.938" v="10503"/>
          <ac:spMkLst>
            <pc:docMk/>
            <pc:sldMk cId="3346243422" sldId="299"/>
            <ac:spMk id="201" creationId="{5BB58D44-935D-4C39-B0FF-D8CFE6B28807}"/>
          </ac:spMkLst>
        </pc:spChg>
        <pc:spChg chg="add del mod">
          <ac:chgData name="michael vn" userId="7b75a67b6873ef31" providerId="LiveId" clId="{549025A9-FFD4-42BE-ABC7-3AD4287FA110}" dt="2021-08-28T15:22:56.404" v="10559" actId="478"/>
          <ac:spMkLst>
            <pc:docMk/>
            <pc:sldMk cId="3346243422" sldId="299"/>
            <ac:spMk id="204" creationId="{B3FD744A-B595-4355-80D7-06A9A9E26976}"/>
          </ac:spMkLst>
        </pc:spChg>
        <pc:spChg chg="mod">
          <ac:chgData name="michael vn" userId="7b75a67b6873ef31" providerId="LiveId" clId="{549025A9-FFD4-42BE-ABC7-3AD4287FA110}" dt="2021-08-28T15:18:26.938" v="10503"/>
          <ac:spMkLst>
            <pc:docMk/>
            <pc:sldMk cId="3346243422" sldId="299"/>
            <ac:spMk id="206" creationId="{10F95687-71B2-4F09-BD76-8B43FB44F660}"/>
          </ac:spMkLst>
        </pc:spChg>
        <pc:spChg chg="mod">
          <ac:chgData name="michael vn" userId="7b75a67b6873ef31" providerId="LiveId" clId="{549025A9-FFD4-42BE-ABC7-3AD4287FA110}" dt="2021-08-28T15:18:26.938" v="10503"/>
          <ac:spMkLst>
            <pc:docMk/>
            <pc:sldMk cId="3346243422" sldId="299"/>
            <ac:spMk id="207" creationId="{4503FE62-D226-4C43-A107-00EF7EC7E18B}"/>
          </ac:spMkLst>
        </pc:spChg>
        <pc:spChg chg="add del mod">
          <ac:chgData name="michael vn" userId="7b75a67b6873ef31" providerId="LiveId" clId="{549025A9-FFD4-42BE-ABC7-3AD4287FA110}" dt="2021-08-28T15:22:56.404" v="10559" actId="478"/>
          <ac:spMkLst>
            <pc:docMk/>
            <pc:sldMk cId="3346243422" sldId="299"/>
            <ac:spMk id="210" creationId="{F1AADDA7-99C3-4F22-B745-146E952F5746}"/>
          </ac:spMkLst>
        </pc:spChg>
        <pc:spChg chg="mod">
          <ac:chgData name="michael vn" userId="7b75a67b6873ef31" providerId="LiveId" clId="{549025A9-FFD4-42BE-ABC7-3AD4287FA110}" dt="2021-08-28T15:18:26.938" v="10503"/>
          <ac:spMkLst>
            <pc:docMk/>
            <pc:sldMk cId="3346243422" sldId="299"/>
            <ac:spMk id="212" creationId="{335636FB-42E9-48C5-88AE-93338B061ED5}"/>
          </ac:spMkLst>
        </pc:spChg>
        <pc:spChg chg="mod">
          <ac:chgData name="michael vn" userId="7b75a67b6873ef31" providerId="LiveId" clId="{549025A9-FFD4-42BE-ABC7-3AD4287FA110}" dt="2021-08-28T15:18:26.938" v="10503"/>
          <ac:spMkLst>
            <pc:docMk/>
            <pc:sldMk cId="3346243422" sldId="299"/>
            <ac:spMk id="213" creationId="{34870CB1-D1C2-40C7-9FBF-FB39CD8E91F0}"/>
          </ac:spMkLst>
        </pc:spChg>
        <pc:spChg chg="mod">
          <ac:chgData name="michael vn" userId="7b75a67b6873ef31" providerId="LiveId" clId="{549025A9-FFD4-42BE-ABC7-3AD4287FA110}" dt="2021-08-28T15:18:26.938" v="10503"/>
          <ac:spMkLst>
            <pc:docMk/>
            <pc:sldMk cId="3346243422" sldId="299"/>
            <ac:spMk id="216" creationId="{A33A345A-3EF5-4292-B07E-217D5C35A3AF}"/>
          </ac:spMkLst>
        </pc:spChg>
        <pc:spChg chg="mod">
          <ac:chgData name="michael vn" userId="7b75a67b6873ef31" providerId="LiveId" clId="{549025A9-FFD4-42BE-ABC7-3AD4287FA110}" dt="2021-08-28T15:18:26.938" v="10503"/>
          <ac:spMkLst>
            <pc:docMk/>
            <pc:sldMk cId="3346243422" sldId="299"/>
            <ac:spMk id="217" creationId="{BB2DD668-8B5B-4C02-921F-6E5FDA9461F4}"/>
          </ac:spMkLst>
        </pc:spChg>
        <pc:spChg chg="mod">
          <ac:chgData name="michael vn" userId="7b75a67b6873ef31" providerId="LiveId" clId="{549025A9-FFD4-42BE-ABC7-3AD4287FA110}" dt="2021-08-28T15:18:26.938" v="10503"/>
          <ac:spMkLst>
            <pc:docMk/>
            <pc:sldMk cId="3346243422" sldId="299"/>
            <ac:spMk id="220" creationId="{B82110D4-F427-4E51-BA12-F068096C0519}"/>
          </ac:spMkLst>
        </pc:spChg>
        <pc:spChg chg="mod">
          <ac:chgData name="michael vn" userId="7b75a67b6873ef31" providerId="LiveId" clId="{549025A9-FFD4-42BE-ABC7-3AD4287FA110}" dt="2021-08-28T15:18:26.938" v="10503"/>
          <ac:spMkLst>
            <pc:docMk/>
            <pc:sldMk cId="3346243422" sldId="299"/>
            <ac:spMk id="221" creationId="{CC0398AC-DDF4-4820-AF33-0C08C8508D32}"/>
          </ac:spMkLst>
        </pc:spChg>
        <pc:spChg chg="add del mod">
          <ac:chgData name="michael vn" userId="7b75a67b6873ef31" providerId="LiveId" clId="{549025A9-FFD4-42BE-ABC7-3AD4287FA110}" dt="2021-08-28T15:22:56.404" v="10559" actId="478"/>
          <ac:spMkLst>
            <pc:docMk/>
            <pc:sldMk cId="3346243422" sldId="299"/>
            <ac:spMk id="226" creationId="{9DE8C911-15C8-4872-A3D4-D8277D0A75B6}"/>
          </ac:spMkLst>
        </pc:spChg>
        <pc:spChg chg="add del mod">
          <ac:chgData name="michael vn" userId="7b75a67b6873ef31" providerId="LiveId" clId="{549025A9-FFD4-42BE-ABC7-3AD4287FA110}" dt="2021-08-28T15:22:56.404" v="10559" actId="478"/>
          <ac:spMkLst>
            <pc:docMk/>
            <pc:sldMk cId="3346243422" sldId="299"/>
            <ac:spMk id="227" creationId="{64AB9855-B59D-4719-9D69-21397E3A135A}"/>
          </ac:spMkLst>
        </pc:spChg>
        <pc:spChg chg="add del mod">
          <ac:chgData name="michael vn" userId="7b75a67b6873ef31" providerId="LiveId" clId="{549025A9-FFD4-42BE-ABC7-3AD4287FA110}" dt="2021-08-28T15:22:56.404" v="10559" actId="478"/>
          <ac:spMkLst>
            <pc:docMk/>
            <pc:sldMk cId="3346243422" sldId="299"/>
            <ac:spMk id="228" creationId="{17A63DF7-39F8-4669-8D83-DC8C1A3F7B06}"/>
          </ac:spMkLst>
        </pc:spChg>
        <pc:spChg chg="add mod ord">
          <ac:chgData name="michael vn" userId="7b75a67b6873ef31" providerId="LiveId" clId="{549025A9-FFD4-42BE-ABC7-3AD4287FA110}" dt="2021-08-28T15:23:04.769" v="10561" actId="166"/>
          <ac:spMkLst>
            <pc:docMk/>
            <pc:sldMk cId="3346243422" sldId="299"/>
            <ac:spMk id="229" creationId="{68E6D659-3560-4EF8-AEE0-E7A8E2DD6CA3}"/>
          </ac:spMkLst>
        </pc:spChg>
        <pc:spChg chg="add mod ord">
          <ac:chgData name="michael vn" userId="7b75a67b6873ef31" providerId="LiveId" clId="{549025A9-FFD4-42BE-ABC7-3AD4287FA110}" dt="2021-08-28T15:23:04.769" v="10561" actId="166"/>
          <ac:spMkLst>
            <pc:docMk/>
            <pc:sldMk cId="3346243422" sldId="299"/>
            <ac:spMk id="230" creationId="{60EEFCA8-EBDD-4D3D-911A-04B575CD765E}"/>
          </ac:spMkLst>
        </pc:spChg>
        <pc:spChg chg="add mod ord">
          <ac:chgData name="michael vn" userId="7b75a67b6873ef31" providerId="LiveId" clId="{549025A9-FFD4-42BE-ABC7-3AD4287FA110}" dt="2021-08-28T15:23:04.769" v="10561" actId="166"/>
          <ac:spMkLst>
            <pc:docMk/>
            <pc:sldMk cId="3346243422" sldId="299"/>
            <ac:spMk id="231" creationId="{12A78B19-38BB-491B-B343-6E01BE2658F8}"/>
          </ac:spMkLst>
        </pc:spChg>
        <pc:spChg chg="add mod ord">
          <ac:chgData name="michael vn" userId="7b75a67b6873ef31" providerId="LiveId" clId="{549025A9-FFD4-42BE-ABC7-3AD4287FA110}" dt="2021-08-28T15:23:04.769" v="10561" actId="166"/>
          <ac:spMkLst>
            <pc:docMk/>
            <pc:sldMk cId="3346243422" sldId="299"/>
            <ac:spMk id="232" creationId="{11EC6E90-1D11-4B4E-8CBB-140357AB8490}"/>
          </ac:spMkLst>
        </pc:spChg>
        <pc:spChg chg="mod">
          <ac:chgData name="michael vn" userId="7b75a67b6873ef31" providerId="LiveId" clId="{549025A9-FFD4-42BE-ABC7-3AD4287FA110}" dt="2021-08-28T15:22:56.624" v="10560"/>
          <ac:spMkLst>
            <pc:docMk/>
            <pc:sldMk cId="3346243422" sldId="299"/>
            <ac:spMk id="234" creationId="{AB0BB070-2E92-48BC-A82D-EF29937A68ED}"/>
          </ac:spMkLst>
        </pc:spChg>
        <pc:spChg chg="mod">
          <ac:chgData name="michael vn" userId="7b75a67b6873ef31" providerId="LiveId" clId="{549025A9-FFD4-42BE-ABC7-3AD4287FA110}" dt="2021-08-28T15:22:56.624" v="10560"/>
          <ac:spMkLst>
            <pc:docMk/>
            <pc:sldMk cId="3346243422" sldId="299"/>
            <ac:spMk id="235" creationId="{58E16D20-8219-4116-AAC1-8925792CA447}"/>
          </ac:spMkLst>
        </pc:spChg>
        <pc:spChg chg="add mod">
          <ac:chgData name="michael vn" userId="7b75a67b6873ef31" providerId="LiveId" clId="{549025A9-FFD4-42BE-ABC7-3AD4287FA110}" dt="2021-08-28T15:22:56.624" v="10560"/>
          <ac:spMkLst>
            <pc:docMk/>
            <pc:sldMk cId="3346243422" sldId="299"/>
            <ac:spMk id="237" creationId="{D116B5BF-326B-4BEF-A045-A218355EE826}"/>
          </ac:spMkLst>
        </pc:spChg>
        <pc:spChg chg="mod">
          <ac:chgData name="michael vn" userId="7b75a67b6873ef31" providerId="LiveId" clId="{549025A9-FFD4-42BE-ABC7-3AD4287FA110}" dt="2021-08-28T15:22:56.624" v="10560"/>
          <ac:spMkLst>
            <pc:docMk/>
            <pc:sldMk cId="3346243422" sldId="299"/>
            <ac:spMk id="240" creationId="{E4BFBAED-2D47-478B-BE0A-556E0D1A5521}"/>
          </ac:spMkLst>
        </pc:spChg>
        <pc:spChg chg="mod">
          <ac:chgData name="michael vn" userId="7b75a67b6873ef31" providerId="LiveId" clId="{549025A9-FFD4-42BE-ABC7-3AD4287FA110}" dt="2021-08-28T15:22:56.624" v="10560"/>
          <ac:spMkLst>
            <pc:docMk/>
            <pc:sldMk cId="3346243422" sldId="299"/>
            <ac:spMk id="241" creationId="{88AB89E7-9674-44A4-A9C6-42748F947835}"/>
          </ac:spMkLst>
        </pc:spChg>
        <pc:spChg chg="add mod">
          <ac:chgData name="michael vn" userId="7b75a67b6873ef31" providerId="LiveId" clId="{549025A9-FFD4-42BE-ABC7-3AD4287FA110}" dt="2021-08-28T15:22:56.624" v="10560"/>
          <ac:spMkLst>
            <pc:docMk/>
            <pc:sldMk cId="3346243422" sldId="299"/>
            <ac:spMk id="244" creationId="{13686ED0-D566-44E6-AA23-73C84460FBF6}"/>
          </ac:spMkLst>
        </pc:spChg>
        <pc:spChg chg="mod">
          <ac:chgData name="michael vn" userId="7b75a67b6873ef31" providerId="LiveId" clId="{549025A9-FFD4-42BE-ABC7-3AD4287FA110}" dt="2021-08-28T15:22:56.624" v="10560"/>
          <ac:spMkLst>
            <pc:docMk/>
            <pc:sldMk cId="3346243422" sldId="299"/>
            <ac:spMk id="246" creationId="{665F6A5C-E964-4526-A777-8C3DEF9B694E}"/>
          </ac:spMkLst>
        </pc:spChg>
        <pc:spChg chg="mod">
          <ac:chgData name="michael vn" userId="7b75a67b6873ef31" providerId="LiveId" clId="{549025A9-FFD4-42BE-ABC7-3AD4287FA110}" dt="2021-08-28T15:22:56.624" v="10560"/>
          <ac:spMkLst>
            <pc:docMk/>
            <pc:sldMk cId="3346243422" sldId="299"/>
            <ac:spMk id="247" creationId="{42ECE804-EFAC-441E-9023-E200E11299E6}"/>
          </ac:spMkLst>
        </pc:spChg>
        <pc:spChg chg="add mod">
          <ac:chgData name="michael vn" userId="7b75a67b6873ef31" providerId="LiveId" clId="{549025A9-FFD4-42BE-ABC7-3AD4287FA110}" dt="2021-08-28T15:22:56.624" v="10560"/>
          <ac:spMkLst>
            <pc:docMk/>
            <pc:sldMk cId="3346243422" sldId="299"/>
            <ac:spMk id="250" creationId="{37F8558D-D51F-459E-BC8E-817339E7584F}"/>
          </ac:spMkLst>
        </pc:spChg>
        <pc:spChg chg="mod">
          <ac:chgData name="michael vn" userId="7b75a67b6873ef31" providerId="LiveId" clId="{549025A9-FFD4-42BE-ABC7-3AD4287FA110}" dt="2021-08-28T15:22:56.624" v="10560"/>
          <ac:spMkLst>
            <pc:docMk/>
            <pc:sldMk cId="3346243422" sldId="299"/>
            <ac:spMk id="252" creationId="{AC14734B-9F27-4B2E-AEC5-738AA0F99C5A}"/>
          </ac:spMkLst>
        </pc:spChg>
        <pc:spChg chg="mod">
          <ac:chgData name="michael vn" userId="7b75a67b6873ef31" providerId="LiveId" clId="{549025A9-FFD4-42BE-ABC7-3AD4287FA110}" dt="2021-08-28T15:22:56.624" v="10560"/>
          <ac:spMkLst>
            <pc:docMk/>
            <pc:sldMk cId="3346243422" sldId="299"/>
            <ac:spMk id="253" creationId="{E9508046-416E-4C28-99AE-AE4AEE8FE540}"/>
          </ac:spMkLst>
        </pc:spChg>
        <pc:spChg chg="mod">
          <ac:chgData name="michael vn" userId="7b75a67b6873ef31" providerId="LiveId" clId="{549025A9-FFD4-42BE-ABC7-3AD4287FA110}" dt="2021-08-28T15:22:56.624" v="10560"/>
          <ac:spMkLst>
            <pc:docMk/>
            <pc:sldMk cId="3346243422" sldId="299"/>
            <ac:spMk id="256" creationId="{FE3D84FC-18E2-45CA-9C7D-3C1BA1E1BA5D}"/>
          </ac:spMkLst>
        </pc:spChg>
        <pc:spChg chg="mod">
          <ac:chgData name="michael vn" userId="7b75a67b6873ef31" providerId="LiveId" clId="{549025A9-FFD4-42BE-ABC7-3AD4287FA110}" dt="2021-08-28T15:22:56.624" v="10560"/>
          <ac:spMkLst>
            <pc:docMk/>
            <pc:sldMk cId="3346243422" sldId="299"/>
            <ac:spMk id="257" creationId="{9FFB0869-1AC5-499B-8521-E36498164955}"/>
          </ac:spMkLst>
        </pc:spChg>
        <pc:spChg chg="mod">
          <ac:chgData name="michael vn" userId="7b75a67b6873ef31" providerId="LiveId" clId="{549025A9-FFD4-42BE-ABC7-3AD4287FA110}" dt="2021-08-28T15:22:56.624" v="10560"/>
          <ac:spMkLst>
            <pc:docMk/>
            <pc:sldMk cId="3346243422" sldId="299"/>
            <ac:spMk id="260" creationId="{F6F58C42-6E95-4E59-B284-E7505F999764}"/>
          </ac:spMkLst>
        </pc:spChg>
        <pc:spChg chg="mod">
          <ac:chgData name="michael vn" userId="7b75a67b6873ef31" providerId="LiveId" clId="{549025A9-FFD4-42BE-ABC7-3AD4287FA110}" dt="2021-08-28T15:22:56.624" v="10560"/>
          <ac:spMkLst>
            <pc:docMk/>
            <pc:sldMk cId="3346243422" sldId="299"/>
            <ac:spMk id="261" creationId="{16738124-0DA2-48A9-A148-B5863696C079}"/>
          </ac:spMkLst>
        </pc:spChg>
        <pc:spChg chg="add mod">
          <ac:chgData name="michael vn" userId="7b75a67b6873ef31" providerId="LiveId" clId="{549025A9-FFD4-42BE-ABC7-3AD4287FA110}" dt="2021-08-28T15:22:56.624" v="10560"/>
          <ac:spMkLst>
            <pc:docMk/>
            <pc:sldMk cId="3346243422" sldId="299"/>
            <ac:spMk id="266" creationId="{BE658783-75CE-4F45-9BA0-0C041AC3522D}"/>
          </ac:spMkLst>
        </pc:spChg>
        <pc:spChg chg="add mod">
          <ac:chgData name="michael vn" userId="7b75a67b6873ef31" providerId="LiveId" clId="{549025A9-FFD4-42BE-ABC7-3AD4287FA110}" dt="2021-08-28T15:22:56.624" v="10560"/>
          <ac:spMkLst>
            <pc:docMk/>
            <pc:sldMk cId="3346243422" sldId="299"/>
            <ac:spMk id="267" creationId="{CEAC0641-0499-4CC2-A1C3-B6DC8FDA340B}"/>
          </ac:spMkLst>
        </pc:spChg>
        <pc:spChg chg="add mod">
          <ac:chgData name="michael vn" userId="7b75a67b6873ef31" providerId="LiveId" clId="{549025A9-FFD4-42BE-ABC7-3AD4287FA110}" dt="2021-08-28T15:22:56.624" v="10560"/>
          <ac:spMkLst>
            <pc:docMk/>
            <pc:sldMk cId="3346243422" sldId="299"/>
            <ac:spMk id="268" creationId="{888B651E-5867-44A0-BFE8-9F7208D350BA}"/>
          </ac:spMkLst>
        </pc:spChg>
        <pc:grpChg chg="del mod">
          <ac:chgData name="michael vn" userId="7b75a67b6873ef31" providerId="LiveId" clId="{549025A9-FFD4-42BE-ABC7-3AD4287FA110}" dt="2021-08-28T15:18:26.356" v="10502" actId="478"/>
          <ac:grpSpMkLst>
            <pc:docMk/>
            <pc:sldMk cId="3346243422" sldId="299"/>
            <ac:grpSpMk id="68" creationId="{2255245C-02E0-414A-895A-B632C89F1E2E}"/>
          </ac:grpSpMkLst>
        </pc:grpChg>
        <pc:grpChg chg="del mod">
          <ac:chgData name="michael vn" userId="7b75a67b6873ef31" providerId="LiveId" clId="{549025A9-FFD4-42BE-ABC7-3AD4287FA110}" dt="2021-08-28T15:18:26.356" v="10502" actId="478"/>
          <ac:grpSpMkLst>
            <pc:docMk/>
            <pc:sldMk cId="3346243422" sldId="299"/>
            <ac:grpSpMk id="72" creationId="{9FE201EF-973E-48F6-BFEF-B1CEA9CBE014}"/>
          </ac:grpSpMkLst>
        </pc:grpChg>
        <pc:grpChg chg="del mod">
          <ac:chgData name="michael vn" userId="7b75a67b6873ef31" providerId="LiveId" clId="{549025A9-FFD4-42BE-ABC7-3AD4287FA110}" dt="2021-08-28T15:18:26.356" v="10502" actId="478"/>
          <ac:grpSpMkLst>
            <pc:docMk/>
            <pc:sldMk cId="3346243422" sldId="299"/>
            <ac:grpSpMk id="76" creationId="{C8270338-D231-44BE-92F5-F80A56BF10AE}"/>
          </ac:grpSpMkLst>
        </pc:grpChg>
        <pc:grpChg chg="del">
          <ac:chgData name="michael vn" userId="7b75a67b6873ef31" providerId="LiveId" clId="{549025A9-FFD4-42BE-ABC7-3AD4287FA110}" dt="2021-08-30T15:35:10.317" v="10876" actId="478"/>
          <ac:grpSpMkLst>
            <pc:docMk/>
            <pc:sldMk cId="3346243422" sldId="299"/>
            <ac:grpSpMk id="80" creationId="{9B34516F-1246-4596-8815-FA6C8C612194}"/>
          </ac:grpSpMkLst>
        </pc:grpChg>
        <pc:grpChg chg="del mod">
          <ac:chgData name="michael vn" userId="7b75a67b6873ef31" providerId="LiveId" clId="{549025A9-FFD4-42BE-ABC7-3AD4287FA110}" dt="2021-08-28T15:18:26.356" v="10502" actId="478"/>
          <ac:grpSpMkLst>
            <pc:docMk/>
            <pc:sldMk cId="3346243422" sldId="299"/>
            <ac:grpSpMk id="110" creationId="{3EA7ED21-3BD0-4E89-877A-23D5B8366E21}"/>
          </ac:grpSpMkLst>
        </pc:grpChg>
        <pc:grpChg chg="del mod">
          <ac:chgData name="michael vn" userId="7b75a67b6873ef31" providerId="LiveId" clId="{549025A9-FFD4-42BE-ABC7-3AD4287FA110}" dt="2021-08-28T15:18:26.356" v="10502" actId="478"/>
          <ac:grpSpMkLst>
            <pc:docMk/>
            <pc:sldMk cId="3346243422" sldId="299"/>
            <ac:grpSpMk id="132" creationId="{99B8046B-AF7E-4318-8AFD-7F24367E8762}"/>
          </ac:grpSpMkLst>
        </pc:grpChg>
        <pc:grpChg chg="del mod">
          <ac:chgData name="michael vn" userId="7b75a67b6873ef31" providerId="LiveId" clId="{549025A9-FFD4-42BE-ABC7-3AD4287FA110}" dt="2021-08-28T15:18:26.356" v="10502" actId="478"/>
          <ac:grpSpMkLst>
            <pc:docMk/>
            <pc:sldMk cId="3346243422" sldId="299"/>
            <ac:grpSpMk id="137" creationId="{AD26FF9D-881A-4C85-B0B8-65A6AF026F23}"/>
          </ac:grpSpMkLst>
        </pc:grpChg>
        <pc:grpChg chg="del">
          <ac:chgData name="michael vn" userId="7b75a67b6873ef31" providerId="LiveId" clId="{549025A9-FFD4-42BE-ABC7-3AD4287FA110}" dt="2021-08-28T15:18:26.356" v="10502" actId="478"/>
          <ac:grpSpMkLst>
            <pc:docMk/>
            <pc:sldMk cId="3346243422" sldId="299"/>
            <ac:grpSpMk id="150" creationId="{ED5772F6-580B-427D-8B5A-B88C3F655F1E}"/>
          </ac:grpSpMkLst>
        </pc:grpChg>
        <pc:grpChg chg="add del mod ord">
          <ac:chgData name="michael vn" userId="7b75a67b6873ef31" providerId="LiveId" clId="{549025A9-FFD4-42BE-ABC7-3AD4287FA110}" dt="2021-08-28T15:18:26.356" v="10502" actId="478"/>
          <ac:grpSpMkLst>
            <pc:docMk/>
            <pc:sldMk cId="3346243422" sldId="299"/>
            <ac:grpSpMk id="181" creationId="{89B6B5CA-A284-4F27-80BC-9E29BF9CAB2E}"/>
          </ac:grpSpMkLst>
        </pc:grpChg>
        <pc:grpChg chg="add mod">
          <ac:chgData name="michael vn" userId="7b75a67b6873ef31" providerId="LiveId" clId="{549025A9-FFD4-42BE-ABC7-3AD4287FA110}" dt="2021-08-28T15:19:36.737" v="10535" actId="1035"/>
          <ac:grpSpMkLst>
            <pc:docMk/>
            <pc:sldMk cId="3346243422" sldId="299"/>
            <ac:grpSpMk id="184" creationId="{2D81EC9D-CE63-4DFC-A4C0-813CC0FCB710}"/>
          </ac:grpSpMkLst>
        </pc:grpChg>
        <pc:grpChg chg="add mod ord">
          <ac:chgData name="michael vn" userId="7b75a67b6873ef31" providerId="LiveId" clId="{549025A9-FFD4-42BE-ABC7-3AD4287FA110}" dt="2021-08-28T15:23:04.769" v="10561" actId="166"/>
          <ac:grpSpMkLst>
            <pc:docMk/>
            <pc:sldMk cId="3346243422" sldId="299"/>
            <ac:grpSpMk id="187" creationId="{EE6FEE1A-7B0F-4E07-BFF6-E9D282B8DDE6}"/>
          </ac:grpSpMkLst>
        </pc:grpChg>
        <pc:grpChg chg="add del mod">
          <ac:chgData name="michael vn" userId="7b75a67b6873ef31" providerId="LiveId" clId="{549025A9-FFD4-42BE-ABC7-3AD4287FA110}" dt="2021-08-28T15:22:56.404" v="10559" actId="478"/>
          <ac:grpSpMkLst>
            <pc:docMk/>
            <pc:sldMk cId="3346243422" sldId="299"/>
            <ac:grpSpMk id="193" creationId="{9F64DDA1-8E0E-4A08-A213-84B714FFF4DE}"/>
          </ac:grpSpMkLst>
        </pc:grpChg>
        <pc:grpChg chg="add del mod">
          <ac:chgData name="michael vn" userId="7b75a67b6873ef31" providerId="LiveId" clId="{549025A9-FFD4-42BE-ABC7-3AD4287FA110}" dt="2021-08-28T15:22:56.404" v="10559" actId="478"/>
          <ac:grpSpMkLst>
            <pc:docMk/>
            <pc:sldMk cId="3346243422" sldId="299"/>
            <ac:grpSpMk id="199" creationId="{82FB9093-BE0B-42EA-A1FC-910338551518}"/>
          </ac:grpSpMkLst>
        </pc:grpChg>
        <pc:grpChg chg="add del mod">
          <ac:chgData name="michael vn" userId="7b75a67b6873ef31" providerId="LiveId" clId="{549025A9-FFD4-42BE-ABC7-3AD4287FA110}" dt="2021-08-28T15:22:56.404" v="10559" actId="478"/>
          <ac:grpSpMkLst>
            <pc:docMk/>
            <pc:sldMk cId="3346243422" sldId="299"/>
            <ac:grpSpMk id="205" creationId="{F34989D8-EE12-4959-B55B-02940B663AA5}"/>
          </ac:grpSpMkLst>
        </pc:grpChg>
        <pc:grpChg chg="add del mod">
          <ac:chgData name="michael vn" userId="7b75a67b6873ef31" providerId="LiveId" clId="{549025A9-FFD4-42BE-ABC7-3AD4287FA110}" dt="2021-08-28T15:22:56.404" v="10559" actId="478"/>
          <ac:grpSpMkLst>
            <pc:docMk/>
            <pc:sldMk cId="3346243422" sldId="299"/>
            <ac:grpSpMk id="211" creationId="{DAFBAAF2-AF17-4DEE-BF9B-3C1ABDB53324}"/>
          </ac:grpSpMkLst>
        </pc:grpChg>
        <pc:grpChg chg="add del mod">
          <ac:chgData name="michael vn" userId="7b75a67b6873ef31" providerId="LiveId" clId="{549025A9-FFD4-42BE-ABC7-3AD4287FA110}" dt="2021-08-28T15:22:56.404" v="10559" actId="478"/>
          <ac:grpSpMkLst>
            <pc:docMk/>
            <pc:sldMk cId="3346243422" sldId="299"/>
            <ac:grpSpMk id="215" creationId="{52092448-409E-4C8D-B47F-9FA4CFECF2FA}"/>
          </ac:grpSpMkLst>
        </pc:grpChg>
        <pc:grpChg chg="add del mod">
          <ac:chgData name="michael vn" userId="7b75a67b6873ef31" providerId="LiveId" clId="{549025A9-FFD4-42BE-ABC7-3AD4287FA110}" dt="2021-08-28T15:22:56.404" v="10559" actId="478"/>
          <ac:grpSpMkLst>
            <pc:docMk/>
            <pc:sldMk cId="3346243422" sldId="299"/>
            <ac:grpSpMk id="219" creationId="{1B6D36F1-B945-4CED-8B64-113DC47542B2}"/>
          </ac:grpSpMkLst>
        </pc:grpChg>
        <pc:grpChg chg="add mod">
          <ac:chgData name="michael vn" userId="7b75a67b6873ef31" providerId="LiveId" clId="{549025A9-FFD4-42BE-ABC7-3AD4287FA110}" dt="2021-08-28T15:22:56.624" v="10560"/>
          <ac:grpSpMkLst>
            <pc:docMk/>
            <pc:sldMk cId="3346243422" sldId="299"/>
            <ac:grpSpMk id="233" creationId="{0988D2EC-4AD5-4F97-A469-8B724E59D1C4}"/>
          </ac:grpSpMkLst>
        </pc:grpChg>
        <pc:grpChg chg="add mod">
          <ac:chgData name="michael vn" userId="7b75a67b6873ef31" providerId="LiveId" clId="{549025A9-FFD4-42BE-ABC7-3AD4287FA110}" dt="2021-08-28T15:22:56.624" v="10560"/>
          <ac:grpSpMkLst>
            <pc:docMk/>
            <pc:sldMk cId="3346243422" sldId="299"/>
            <ac:grpSpMk id="239" creationId="{A807050E-2578-473F-840C-F6B7091ADD45}"/>
          </ac:grpSpMkLst>
        </pc:grpChg>
        <pc:grpChg chg="add mod">
          <ac:chgData name="michael vn" userId="7b75a67b6873ef31" providerId="LiveId" clId="{549025A9-FFD4-42BE-ABC7-3AD4287FA110}" dt="2021-08-28T15:22:56.624" v="10560"/>
          <ac:grpSpMkLst>
            <pc:docMk/>
            <pc:sldMk cId="3346243422" sldId="299"/>
            <ac:grpSpMk id="245" creationId="{D75E2AB7-0D1A-46AF-9571-575F03D3A1CD}"/>
          </ac:grpSpMkLst>
        </pc:grpChg>
        <pc:grpChg chg="add mod">
          <ac:chgData name="michael vn" userId="7b75a67b6873ef31" providerId="LiveId" clId="{549025A9-FFD4-42BE-ABC7-3AD4287FA110}" dt="2021-08-28T15:22:56.624" v="10560"/>
          <ac:grpSpMkLst>
            <pc:docMk/>
            <pc:sldMk cId="3346243422" sldId="299"/>
            <ac:grpSpMk id="251" creationId="{75082895-404F-46DA-BCD1-6FC72C93C48F}"/>
          </ac:grpSpMkLst>
        </pc:grpChg>
        <pc:grpChg chg="add mod">
          <ac:chgData name="michael vn" userId="7b75a67b6873ef31" providerId="LiveId" clId="{549025A9-FFD4-42BE-ABC7-3AD4287FA110}" dt="2021-08-28T15:22:56.624" v="10560"/>
          <ac:grpSpMkLst>
            <pc:docMk/>
            <pc:sldMk cId="3346243422" sldId="299"/>
            <ac:grpSpMk id="255" creationId="{7577A54D-3210-4AD5-A00A-06F8624107A1}"/>
          </ac:grpSpMkLst>
        </pc:grpChg>
        <pc:grpChg chg="add mod">
          <ac:chgData name="michael vn" userId="7b75a67b6873ef31" providerId="LiveId" clId="{549025A9-FFD4-42BE-ABC7-3AD4287FA110}" dt="2021-08-28T15:22:56.624" v="10560"/>
          <ac:grpSpMkLst>
            <pc:docMk/>
            <pc:sldMk cId="3346243422" sldId="299"/>
            <ac:grpSpMk id="259" creationId="{645B1B85-5560-4FDA-A207-2549C415FE89}"/>
          </ac:grpSpMkLst>
        </pc:grpChg>
        <pc:picChg chg="del mod">
          <ac:chgData name="michael vn" userId="7b75a67b6873ef31" providerId="LiveId" clId="{549025A9-FFD4-42BE-ABC7-3AD4287FA110}" dt="2021-08-28T15:18:26.356" v="10502" actId="478"/>
          <ac:picMkLst>
            <pc:docMk/>
            <pc:sldMk cId="3346243422" sldId="299"/>
            <ac:picMk id="71" creationId="{40069ABA-8560-4193-AEA8-2575240FC70E}"/>
          </ac:picMkLst>
        </pc:picChg>
        <pc:picChg chg="del mod">
          <ac:chgData name="michael vn" userId="7b75a67b6873ef31" providerId="LiveId" clId="{549025A9-FFD4-42BE-ABC7-3AD4287FA110}" dt="2021-08-28T15:18:26.356" v="10502" actId="478"/>
          <ac:picMkLst>
            <pc:docMk/>
            <pc:sldMk cId="3346243422" sldId="299"/>
            <ac:picMk id="75" creationId="{51CD0DAA-9210-495E-8B68-F2C6FDDB9A9A}"/>
          </ac:picMkLst>
        </pc:picChg>
        <pc:picChg chg="del mod">
          <ac:chgData name="michael vn" userId="7b75a67b6873ef31" providerId="LiveId" clId="{549025A9-FFD4-42BE-ABC7-3AD4287FA110}" dt="2021-08-28T15:18:26.356" v="10502" actId="478"/>
          <ac:picMkLst>
            <pc:docMk/>
            <pc:sldMk cId="3346243422" sldId="299"/>
            <ac:picMk id="79" creationId="{D63D66DF-AB5C-48EF-8B0F-F6CCE87320EB}"/>
          </ac:picMkLst>
        </pc:picChg>
        <pc:picChg chg="del mod">
          <ac:chgData name="michael vn" userId="7b75a67b6873ef31" providerId="LiveId" clId="{549025A9-FFD4-42BE-ABC7-3AD4287FA110}" dt="2021-08-28T15:18:26.356" v="10502" actId="478"/>
          <ac:picMkLst>
            <pc:docMk/>
            <pc:sldMk cId="3346243422" sldId="299"/>
            <ac:picMk id="144" creationId="{77F83975-3877-4214-9991-7F781DADCC81}"/>
          </ac:picMkLst>
        </pc:picChg>
        <pc:picChg chg="del mod">
          <ac:chgData name="michael vn" userId="7b75a67b6873ef31" providerId="LiveId" clId="{549025A9-FFD4-42BE-ABC7-3AD4287FA110}" dt="2021-08-28T15:18:26.356" v="10502" actId="478"/>
          <ac:picMkLst>
            <pc:docMk/>
            <pc:sldMk cId="3346243422" sldId="299"/>
            <ac:picMk id="145" creationId="{5FEC6B3F-1278-4AA5-896B-27341A402728}"/>
          </ac:picMkLst>
        </pc:picChg>
        <pc:picChg chg="del mod">
          <ac:chgData name="michael vn" userId="7b75a67b6873ef31" providerId="LiveId" clId="{549025A9-FFD4-42BE-ABC7-3AD4287FA110}" dt="2021-08-28T15:18:26.356" v="10502" actId="478"/>
          <ac:picMkLst>
            <pc:docMk/>
            <pc:sldMk cId="3346243422" sldId="299"/>
            <ac:picMk id="146" creationId="{58755274-E439-47CB-9695-AB5250C0343A}"/>
          </ac:picMkLst>
        </pc:picChg>
        <pc:picChg chg="add del mod">
          <ac:chgData name="michael vn" userId="7b75a67b6873ef31" providerId="LiveId" clId="{549025A9-FFD4-42BE-ABC7-3AD4287FA110}" dt="2021-08-28T15:22:56.404" v="10559" actId="478"/>
          <ac:picMkLst>
            <pc:docMk/>
            <pc:sldMk cId="3346243422" sldId="299"/>
            <ac:picMk id="196" creationId="{6FA9224F-33DE-4C7D-BA1F-6E873410920C}"/>
          </ac:picMkLst>
        </pc:picChg>
        <pc:picChg chg="add del mod">
          <ac:chgData name="michael vn" userId="7b75a67b6873ef31" providerId="LiveId" clId="{549025A9-FFD4-42BE-ABC7-3AD4287FA110}" dt="2021-08-28T15:22:56.404" v="10559" actId="478"/>
          <ac:picMkLst>
            <pc:docMk/>
            <pc:sldMk cId="3346243422" sldId="299"/>
            <ac:picMk id="202" creationId="{141DF26C-48A0-481F-AF78-94852ADC9203}"/>
          </ac:picMkLst>
        </pc:picChg>
        <pc:picChg chg="add del mod">
          <ac:chgData name="michael vn" userId="7b75a67b6873ef31" providerId="LiveId" clId="{549025A9-FFD4-42BE-ABC7-3AD4287FA110}" dt="2021-08-28T15:22:56.404" v="10559" actId="478"/>
          <ac:picMkLst>
            <pc:docMk/>
            <pc:sldMk cId="3346243422" sldId="299"/>
            <ac:picMk id="208" creationId="{490B8FD7-1A0C-4747-BD9A-CBE7CE18218A}"/>
          </ac:picMkLst>
        </pc:picChg>
        <pc:picChg chg="add del mod">
          <ac:chgData name="michael vn" userId="7b75a67b6873ef31" providerId="LiveId" clId="{549025A9-FFD4-42BE-ABC7-3AD4287FA110}" dt="2021-08-28T15:22:56.404" v="10559" actId="478"/>
          <ac:picMkLst>
            <pc:docMk/>
            <pc:sldMk cId="3346243422" sldId="299"/>
            <ac:picMk id="223" creationId="{872D57BE-4DD5-4B49-9B00-6DA4A1D59DAE}"/>
          </ac:picMkLst>
        </pc:picChg>
        <pc:picChg chg="add del mod">
          <ac:chgData name="michael vn" userId="7b75a67b6873ef31" providerId="LiveId" clId="{549025A9-FFD4-42BE-ABC7-3AD4287FA110}" dt="2021-08-28T15:22:56.404" v="10559" actId="478"/>
          <ac:picMkLst>
            <pc:docMk/>
            <pc:sldMk cId="3346243422" sldId="299"/>
            <ac:picMk id="224" creationId="{AAD249D9-2267-4A3A-B2FD-121038239DAA}"/>
          </ac:picMkLst>
        </pc:picChg>
        <pc:picChg chg="add del mod">
          <ac:chgData name="michael vn" userId="7b75a67b6873ef31" providerId="LiveId" clId="{549025A9-FFD4-42BE-ABC7-3AD4287FA110}" dt="2021-08-28T15:22:56.404" v="10559" actId="478"/>
          <ac:picMkLst>
            <pc:docMk/>
            <pc:sldMk cId="3346243422" sldId="299"/>
            <ac:picMk id="225" creationId="{4715CB8D-E38D-4DEB-AAC6-46893A173B7E}"/>
          </ac:picMkLst>
        </pc:picChg>
        <pc:picChg chg="add mod">
          <ac:chgData name="michael vn" userId="7b75a67b6873ef31" providerId="LiveId" clId="{549025A9-FFD4-42BE-ABC7-3AD4287FA110}" dt="2021-08-28T15:22:56.624" v="10560"/>
          <ac:picMkLst>
            <pc:docMk/>
            <pc:sldMk cId="3346243422" sldId="299"/>
            <ac:picMk id="236" creationId="{92037374-EB92-4C38-BD38-E74191CDB1F0}"/>
          </ac:picMkLst>
        </pc:picChg>
        <pc:picChg chg="add mod">
          <ac:chgData name="michael vn" userId="7b75a67b6873ef31" providerId="LiveId" clId="{549025A9-FFD4-42BE-ABC7-3AD4287FA110}" dt="2021-08-28T15:22:56.624" v="10560"/>
          <ac:picMkLst>
            <pc:docMk/>
            <pc:sldMk cId="3346243422" sldId="299"/>
            <ac:picMk id="242" creationId="{D51603EF-553E-4ECE-96D3-9D8DE12E53D6}"/>
          </ac:picMkLst>
        </pc:picChg>
        <pc:picChg chg="add mod">
          <ac:chgData name="michael vn" userId="7b75a67b6873ef31" providerId="LiveId" clId="{549025A9-FFD4-42BE-ABC7-3AD4287FA110}" dt="2021-08-28T15:22:56.624" v="10560"/>
          <ac:picMkLst>
            <pc:docMk/>
            <pc:sldMk cId="3346243422" sldId="299"/>
            <ac:picMk id="248" creationId="{B56B3C0F-D3FB-427D-8EC5-2221545D49B2}"/>
          </ac:picMkLst>
        </pc:picChg>
        <pc:picChg chg="add mod">
          <ac:chgData name="michael vn" userId="7b75a67b6873ef31" providerId="LiveId" clId="{549025A9-FFD4-42BE-ABC7-3AD4287FA110}" dt="2021-08-28T15:22:56.624" v="10560"/>
          <ac:picMkLst>
            <pc:docMk/>
            <pc:sldMk cId="3346243422" sldId="299"/>
            <ac:picMk id="263" creationId="{0803C678-D695-4526-AE77-952019DFEAE2}"/>
          </ac:picMkLst>
        </pc:picChg>
        <pc:picChg chg="add mod">
          <ac:chgData name="michael vn" userId="7b75a67b6873ef31" providerId="LiveId" clId="{549025A9-FFD4-42BE-ABC7-3AD4287FA110}" dt="2021-08-28T15:22:56.624" v="10560"/>
          <ac:picMkLst>
            <pc:docMk/>
            <pc:sldMk cId="3346243422" sldId="299"/>
            <ac:picMk id="264" creationId="{7AA7BD1A-7963-40FB-A1AC-F5057BFB16FA}"/>
          </ac:picMkLst>
        </pc:picChg>
        <pc:picChg chg="add mod">
          <ac:chgData name="michael vn" userId="7b75a67b6873ef31" providerId="LiveId" clId="{549025A9-FFD4-42BE-ABC7-3AD4287FA110}" dt="2021-08-28T15:22:56.624" v="10560"/>
          <ac:picMkLst>
            <pc:docMk/>
            <pc:sldMk cId="3346243422" sldId="299"/>
            <ac:picMk id="265" creationId="{9F638DB6-057D-4756-8B92-3F0A34694CE2}"/>
          </ac:picMkLst>
        </pc:picChg>
        <pc:cxnChg chg="del mod">
          <ac:chgData name="michael vn" userId="7b75a67b6873ef31" providerId="LiveId" clId="{549025A9-FFD4-42BE-ABC7-3AD4287FA110}" dt="2021-08-28T15:18:26.356" v="10502" actId="478"/>
          <ac:cxnSpMkLst>
            <pc:docMk/>
            <pc:sldMk cId="3346243422" sldId="299"/>
            <ac:cxnSpMk id="96" creationId="{C3308727-E490-4679-8366-A1661D42B52A}"/>
          </ac:cxnSpMkLst>
        </pc:cxnChg>
        <pc:cxnChg chg="del mod">
          <ac:chgData name="michael vn" userId="7b75a67b6873ef31" providerId="LiveId" clId="{549025A9-FFD4-42BE-ABC7-3AD4287FA110}" dt="2021-08-28T15:18:26.356" v="10502" actId="478"/>
          <ac:cxnSpMkLst>
            <pc:docMk/>
            <pc:sldMk cId="3346243422" sldId="299"/>
            <ac:cxnSpMk id="98" creationId="{737AE717-007A-4E4C-8D0B-0C95C70DAF2E}"/>
          </ac:cxnSpMkLst>
        </pc:cxnChg>
        <pc:cxnChg chg="del mod">
          <ac:chgData name="michael vn" userId="7b75a67b6873ef31" providerId="LiveId" clId="{549025A9-FFD4-42BE-ABC7-3AD4287FA110}" dt="2021-08-28T15:18:26.356" v="10502" actId="478"/>
          <ac:cxnSpMkLst>
            <pc:docMk/>
            <pc:sldMk cId="3346243422" sldId="299"/>
            <ac:cxnSpMk id="100" creationId="{560469BB-83CE-4100-8D85-C42C25CA95D6}"/>
          </ac:cxnSpMkLst>
        </pc:cxnChg>
        <pc:cxnChg chg="del mod">
          <ac:chgData name="michael vn" userId="7b75a67b6873ef31" providerId="LiveId" clId="{549025A9-FFD4-42BE-ABC7-3AD4287FA110}" dt="2021-08-28T15:18:26.356" v="10502" actId="478"/>
          <ac:cxnSpMkLst>
            <pc:docMk/>
            <pc:sldMk cId="3346243422" sldId="299"/>
            <ac:cxnSpMk id="131" creationId="{8CD3D401-DFC5-4DBD-BAB2-F27896D16DE2}"/>
          </ac:cxnSpMkLst>
        </pc:cxnChg>
        <pc:cxnChg chg="del mod">
          <ac:chgData name="michael vn" userId="7b75a67b6873ef31" providerId="LiveId" clId="{549025A9-FFD4-42BE-ABC7-3AD4287FA110}" dt="2021-08-28T15:18:26.356" v="10502" actId="478"/>
          <ac:cxnSpMkLst>
            <pc:docMk/>
            <pc:sldMk cId="3346243422" sldId="299"/>
            <ac:cxnSpMk id="135" creationId="{8BC3ADE1-471A-483D-98D8-93B9AD673FAB}"/>
          </ac:cxnSpMkLst>
        </pc:cxnChg>
        <pc:cxnChg chg="del mod">
          <ac:chgData name="michael vn" userId="7b75a67b6873ef31" providerId="LiveId" clId="{549025A9-FFD4-42BE-ABC7-3AD4287FA110}" dt="2021-08-28T15:18:26.356" v="10502" actId="478"/>
          <ac:cxnSpMkLst>
            <pc:docMk/>
            <pc:sldMk cId="3346243422" sldId="299"/>
            <ac:cxnSpMk id="143" creationId="{99DE1FBF-BEEA-4969-9D28-C0CBFC806069}"/>
          </ac:cxnSpMkLst>
        </pc:cxnChg>
        <pc:cxnChg chg="add del mod">
          <ac:chgData name="michael vn" userId="7b75a67b6873ef31" providerId="LiveId" clId="{549025A9-FFD4-42BE-ABC7-3AD4287FA110}" dt="2021-08-28T15:22:56.404" v="10559" actId="478"/>
          <ac:cxnSpMkLst>
            <pc:docMk/>
            <pc:sldMk cId="3346243422" sldId="299"/>
            <ac:cxnSpMk id="198" creationId="{5165CA11-CC60-4DC3-BE01-9DCA3138E15B}"/>
          </ac:cxnSpMkLst>
        </pc:cxnChg>
        <pc:cxnChg chg="add del mod">
          <ac:chgData name="michael vn" userId="7b75a67b6873ef31" providerId="LiveId" clId="{549025A9-FFD4-42BE-ABC7-3AD4287FA110}" dt="2021-08-28T15:22:56.404" v="10559" actId="478"/>
          <ac:cxnSpMkLst>
            <pc:docMk/>
            <pc:sldMk cId="3346243422" sldId="299"/>
            <ac:cxnSpMk id="203" creationId="{7F69230C-410E-48B3-B4CC-E0B3D99EB54B}"/>
          </ac:cxnSpMkLst>
        </pc:cxnChg>
        <pc:cxnChg chg="add del mod">
          <ac:chgData name="michael vn" userId="7b75a67b6873ef31" providerId="LiveId" clId="{549025A9-FFD4-42BE-ABC7-3AD4287FA110}" dt="2021-08-28T15:22:56.404" v="10559" actId="478"/>
          <ac:cxnSpMkLst>
            <pc:docMk/>
            <pc:sldMk cId="3346243422" sldId="299"/>
            <ac:cxnSpMk id="209" creationId="{B1C12C28-E7EA-467E-8D3E-F3665F37FF5B}"/>
          </ac:cxnSpMkLst>
        </pc:cxnChg>
        <pc:cxnChg chg="add del mod">
          <ac:chgData name="michael vn" userId="7b75a67b6873ef31" providerId="LiveId" clId="{549025A9-FFD4-42BE-ABC7-3AD4287FA110}" dt="2021-08-28T15:22:56.404" v="10559" actId="478"/>
          <ac:cxnSpMkLst>
            <pc:docMk/>
            <pc:sldMk cId="3346243422" sldId="299"/>
            <ac:cxnSpMk id="214" creationId="{958AF563-D20E-43DA-B079-331D87828052}"/>
          </ac:cxnSpMkLst>
        </pc:cxnChg>
        <pc:cxnChg chg="add del mod">
          <ac:chgData name="michael vn" userId="7b75a67b6873ef31" providerId="LiveId" clId="{549025A9-FFD4-42BE-ABC7-3AD4287FA110}" dt="2021-08-28T15:22:56.404" v="10559" actId="478"/>
          <ac:cxnSpMkLst>
            <pc:docMk/>
            <pc:sldMk cId="3346243422" sldId="299"/>
            <ac:cxnSpMk id="218" creationId="{713E1A7A-1C67-4ED7-88B5-E58BC8923A26}"/>
          </ac:cxnSpMkLst>
        </pc:cxnChg>
        <pc:cxnChg chg="add del mod">
          <ac:chgData name="michael vn" userId="7b75a67b6873ef31" providerId="LiveId" clId="{549025A9-FFD4-42BE-ABC7-3AD4287FA110}" dt="2021-08-28T15:22:56.404" v="10559" actId="478"/>
          <ac:cxnSpMkLst>
            <pc:docMk/>
            <pc:sldMk cId="3346243422" sldId="299"/>
            <ac:cxnSpMk id="222" creationId="{6B574933-3BF1-4019-9F4C-9A391F786FFC}"/>
          </ac:cxnSpMkLst>
        </pc:cxnChg>
        <pc:cxnChg chg="add mod">
          <ac:chgData name="michael vn" userId="7b75a67b6873ef31" providerId="LiveId" clId="{549025A9-FFD4-42BE-ABC7-3AD4287FA110}" dt="2021-08-28T15:22:56.624" v="10560"/>
          <ac:cxnSpMkLst>
            <pc:docMk/>
            <pc:sldMk cId="3346243422" sldId="299"/>
            <ac:cxnSpMk id="238" creationId="{F683F0CF-69D6-4A77-BADE-503100D635BB}"/>
          </ac:cxnSpMkLst>
        </pc:cxnChg>
        <pc:cxnChg chg="add mod">
          <ac:chgData name="michael vn" userId="7b75a67b6873ef31" providerId="LiveId" clId="{549025A9-FFD4-42BE-ABC7-3AD4287FA110}" dt="2021-08-28T15:22:56.624" v="10560"/>
          <ac:cxnSpMkLst>
            <pc:docMk/>
            <pc:sldMk cId="3346243422" sldId="299"/>
            <ac:cxnSpMk id="243" creationId="{E473EB7C-28B6-47EB-9316-23929245BF59}"/>
          </ac:cxnSpMkLst>
        </pc:cxnChg>
        <pc:cxnChg chg="add mod">
          <ac:chgData name="michael vn" userId="7b75a67b6873ef31" providerId="LiveId" clId="{549025A9-FFD4-42BE-ABC7-3AD4287FA110}" dt="2021-08-28T15:22:56.624" v="10560"/>
          <ac:cxnSpMkLst>
            <pc:docMk/>
            <pc:sldMk cId="3346243422" sldId="299"/>
            <ac:cxnSpMk id="249" creationId="{89833089-82D9-4B9C-A875-21F7CE75D612}"/>
          </ac:cxnSpMkLst>
        </pc:cxnChg>
        <pc:cxnChg chg="add mod">
          <ac:chgData name="michael vn" userId="7b75a67b6873ef31" providerId="LiveId" clId="{549025A9-FFD4-42BE-ABC7-3AD4287FA110}" dt="2021-08-28T15:22:56.624" v="10560"/>
          <ac:cxnSpMkLst>
            <pc:docMk/>
            <pc:sldMk cId="3346243422" sldId="299"/>
            <ac:cxnSpMk id="254" creationId="{3985F813-790C-4D3E-8903-DFBAC8C5AC06}"/>
          </ac:cxnSpMkLst>
        </pc:cxnChg>
        <pc:cxnChg chg="add mod">
          <ac:chgData name="michael vn" userId="7b75a67b6873ef31" providerId="LiveId" clId="{549025A9-FFD4-42BE-ABC7-3AD4287FA110}" dt="2021-08-28T15:22:56.624" v="10560"/>
          <ac:cxnSpMkLst>
            <pc:docMk/>
            <pc:sldMk cId="3346243422" sldId="299"/>
            <ac:cxnSpMk id="258" creationId="{F388C818-7CD2-4B1D-990A-CD2324D244FF}"/>
          </ac:cxnSpMkLst>
        </pc:cxnChg>
        <pc:cxnChg chg="add mod">
          <ac:chgData name="michael vn" userId="7b75a67b6873ef31" providerId="LiveId" clId="{549025A9-FFD4-42BE-ABC7-3AD4287FA110}" dt="2021-08-28T15:22:56.624" v="10560"/>
          <ac:cxnSpMkLst>
            <pc:docMk/>
            <pc:sldMk cId="3346243422" sldId="299"/>
            <ac:cxnSpMk id="262" creationId="{8703EC55-3BA0-4D69-9247-76364674CCF0}"/>
          </ac:cxnSpMkLst>
        </pc:cxnChg>
      </pc:sldChg>
      <pc:sldChg chg="addSp delSp modSp add mod modTransition">
        <pc:chgData name="michael vn" userId="7b75a67b6873ef31" providerId="LiveId" clId="{549025A9-FFD4-42BE-ABC7-3AD4287FA110}" dt="2021-08-30T20:41:14.257" v="13053"/>
        <pc:sldMkLst>
          <pc:docMk/>
          <pc:sldMk cId="450069659" sldId="300"/>
        </pc:sldMkLst>
        <pc:spChg chg="mod">
          <ac:chgData name="michael vn" userId="7b75a67b6873ef31" providerId="LiveId" clId="{549025A9-FFD4-42BE-ABC7-3AD4287FA110}" dt="2021-08-28T15:23:19.243" v="10564"/>
          <ac:spMkLst>
            <pc:docMk/>
            <pc:sldMk cId="450069659" sldId="300"/>
            <ac:spMk id="131" creationId="{C722B94B-3D23-436B-882D-893DC8B93AE9}"/>
          </ac:spMkLst>
        </pc:spChg>
        <pc:spChg chg="mod">
          <ac:chgData name="michael vn" userId="7b75a67b6873ef31" providerId="LiveId" clId="{549025A9-FFD4-42BE-ABC7-3AD4287FA110}" dt="2021-08-28T15:23:19.243" v="10564"/>
          <ac:spMkLst>
            <pc:docMk/>
            <pc:sldMk cId="450069659" sldId="300"/>
            <ac:spMk id="132" creationId="{0C0B6574-4118-4EE9-911F-C3DBC7EEE8E2}"/>
          </ac:spMkLst>
        </pc:spChg>
        <pc:spChg chg="add mod">
          <ac:chgData name="michael vn" userId="7b75a67b6873ef31" providerId="LiveId" clId="{549025A9-FFD4-42BE-ABC7-3AD4287FA110}" dt="2021-08-28T15:23:26.987" v="10565" actId="1076"/>
          <ac:spMkLst>
            <pc:docMk/>
            <pc:sldMk cId="450069659" sldId="300"/>
            <ac:spMk id="134" creationId="{4C4A79B7-7AC1-4C44-A8E0-538E5FB674F4}"/>
          </ac:spMkLst>
        </pc:spChg>
        <pc:spChg chg="mod">
          <ac:chgData name="michael vn" userId="7b75a67b6873ef31" providerId="LiveId" clId="{549025A9-FFD4-42BE-ABC7-3AD4287FA110}" dt="2021-08-28T15:23:19.243" v="10564"/>
          <ac:spMkLst>
            <pc:docMk/>
            <pc:sldMk cId="450069659" sldId="300"/>
            <ac:spMk id="138" creationId="{565599BE-6112-400C-9B12-C1CCDD0B6C81}"/>
          </ac:spMkLst>
        </pc:spChg>
        <pc:spChg chg="mod">
          <ac:chgData name="michael vn" userId="7b75a67b6873ef31" providerId="LiveId" clId="{549025A9-FFD4-42BE-ABC7-3AD4287FA110}" dt="2021-08-28T15:23:19.243" v="10564"/>
          <ac:spMkLst>
            <pc:docMk/>
            <pc:sldMk cId="450069659" sldId="300"/>
            <ac:spMk id="139" creationId="{D064DA64-F1C8-4F87-80D0-7FDAB534B7CF}"/>
          </ac:spMkLst>
        </pc:spChg>
        <pc:spChg chg="add mod">
          <ac:chgData name="michael vn" userId="7b75a67b6873ef31" providerId="LiveId" clId="{549025A9-FFD4-42BE-ABC7-3AD4287FA110}" dt="2021-08-28T15:23:26.987" v="10565" actId="1076"/>
          <ac:spMkLst>
            <pc:docMk/>
            <pc:sldMk cId="450069659" sldId="300"/>
            <ac:spMk id="145" creationId="{A303FAE9-0F6E-476A-B072-189D29ADF526}"/>
          </ac:spMkLst>
        </pc:spChg>
        <pc:spChg chg="mod">
          <ac:chgData name="michael vn" userId="7b75a67b6873ef31" providerId="LiveId" clId="{549025A9-FFD4-42BE-ABC7-3AD4287FA110}" dt="2021-08-28T15:23:19.243" v="10564"/>
          <ac:spMkLst>
            <pc:docMk/>
            <pc:sldMk cId="450069659" sldId="300"/>
            <ac:spMk id="147" creationId="{B74A20BB-1AE3-49A5-A0CC-2C7C7106961A}"/>
          </ac:spMkLst>
        </pc:spChg>
        <pc:spChg chg="mod">
          <ac:chgData name="michael vn" userId="7b75a67b6873ef31" providerId="LiveId" clId="{549025A9-FFD4-42BE-ABC7-3AD4287FA110}" dt="2021-08-28T15:23:19.243" v="10564"/>
          <ac:spMkLst>
            <pc:docMk/>
            <pc:sldMk cId="450069659" sldId="300"/>
            <ac:spMk id="148" creationId="{C4FDF19E-F1E2-4BA7-A621-C3B917D30D46}"/>
          </ac:spMkLst>
        </pc:spChg>
        <pc:spChg chg="add mod">
          <ac:chgData name="michael vn" userId="7b75a67b6873ef31" providerId="LiveId" clId="{549025A9-FFD4-42BE-ABC7-3AD4287FA110}" dt="2021-08-28T15:23:19.243" v="10564"/>
          <ac:spMkLst>
            <pc:docMk/>
            <pc:sldMk cId="450069659" sldId="300"/>
            <ac:spMk id="176" creationId="{B0159984-AA78-4B8A-81C2-028D5D06974E}"/>
          </ac:spMkLst>
        </pc:spChg>
        <pc:spChg chg="mod">
          <ac:chgData name="michael vn" userId="7b75a67b6873ef31" providerId="LiveId" clId="{549025A9-FFD4-42BE-ABC7-3AD4287FA110}" dt="2021-08-28T15:23:19.243" v="10564"/>
          <ac:spMkLst>
            <pc:docMk/>
            <pc:sldMk cId="450069659" sldId="300"/>
            <ac:spMk id="178" creationId="{580A3F3E-9290-4CC2-A661-6D083ACBDA60}"/>
          </ac:spMkLst>
        </pc:spChg>
        <pc:spChg chg="mod">
          <ac:chgData name="michael vn" userId="7b75a67b6873ef31" providerId="LiveId" clId="{549025A9-FFD4-42BE-ABC7-3AD4287FA110}" dt="2021-08-28T15:23:19.243" v="10564"/>
          <ac:spMkLst>
            <pc:docMk/>
            <pc:sldMk cId="450069659" sldId="300"/>
            <ac:spMk id="179" creationId="{B1E3D946-8349-4458-8A05-0AFB2381EE03}"/>
          </ac:spMkLst>
        </pc:spChg>
        <pc:spChg chg="mod">
          <ac:chgData name="michael vn" userId="7b75a67b6873ef31" providerId="LiveId" clId="{549025A9-FFD4-42BE-ABC7-3AD4287FA110}" dt="2021-08-28T15:23:19.243" v="10564"/>
          <ac:spMkLst>
            <pc:docMk/>
            <pc:sldMk cId="450069659" sldId="300"/>
            <ac:spMk id="182" creationId="{FB9B6182-ACA9-42F2-8443-C1DF1EF7924E}"/>
          </ac:spMkLst>
        </pc:spChg>
        <pc:spChg chg="mod">
          <ac:chgData name="michael vn" userId="7b75a67b6873ef31" providerId="LiveId" clId="{549025A9-FFD4-42BE-ABC7-3AD4287FA110}" dt="2021-08-28T15:23:19.243" v="10564"/>
          <ac:spMkLst>
            <pc:docMk/>
            <pc:sldMk cId="450069659" sldId="300"/>
            <ac:spMk id="183" creationId="{431CE157-EC94-4DE1-9B3F-749FF7A24DA2}"/>
          </ac:spMkLst>
        </pc:spChg>
        <pc:spChg chg="add del mod">
          <ac:chgData name="michael vn" userId="7b75a67b6873ef31" providerId="LiveId" clId="{549025A9-FFD4-42BE-ABC7-3AD4287FA110}" dt="2021-08-30T19:17:20.735" v="12277" actId="478"/>
          <ac:spMkLst>
            <pc:docMk/>
            <pc:sldMk cId="450069659" sldId="300"/>
            <ac:spMk id="193" creationId="{4D00DDC9-6A81-4C4E-9776-0C3728FAEB0C}"/>
          </ac:spMkLst>
        </pc:spChg>
        <pc:spChg chg="add mod">
          <ac:chgData name="michael vn" userId="7b75a67b6873ef31" providerId="LiveId" clId="{549025A9-FFD4-42BE-ABC7-3AD4287FA110}" dt="2021-08-30T19:17:20.930" v="12278"/>
          <ac:spMkLst>
            <pc:docMk/>
            <pc:sldMk cId="450069659" sldId="300"/>
            <ac:spMk id="194" creationId="{43104FFE-21B3-4017-BE05-E1BB80ACDDD8}"/>
          </ac:spMkLst>
        </pc:spChg>
        <pc:spChg chg="del">
          <ac:chgData name="michael vn" userId="7b75a67b6873ef31" providerId="LiveId" clId="{549025A9-FFD4-42BE-ABC7-3AD4287FA110}" dt="2021-08-28T15:23:18.786" v="10563" actId="478"/>
          <ac:spMkLst>
            <pc:docMk/>
            <pc:sldMk cId="450069659" sldId="300"/>
            <ac:spMk id="197" creationId="{818F2230-C4F9-469C-B124-2B7F7DCE9EB5}"/>
          </ac:spMkLst>
        </pc:spChg>
        <pc:spChg chg="del mod">
          <ac:chgData name="michael vn" userId="7b75a67b6873ef31" providerId="LiveId" clId="{549025A9-FFD4-42BE-ABC7-3AD4287FA110}" dt="2021-08-28T15:23:18.786" v="10563" actId="478"/>
          <ac:spMkLst>
            <pc:docMk/>
            <pc:sldMk cId="450069659" sldId="300"/>
            <ac:spMk id="204" creationId="{B3FD744A-B595-4355-80D7-06A9A9E26976}"/>
          </ac:spMkLst>
        </pc:spChg>
        <pc:spChg chg="del mod">
          <ac:chgData name="michael vn" userId="7b75a67b6873ef31" providerId="LiveId" clId="{549025A9-FFD4-42BE-ABC7-3AD4287FA110}" dt="2021-08-28T15:23:18.786" v="10563" actId="478"/>
          <ac:spMkLst>
            <pc:docMk/>
            <pc:sldMk cId="450069659" sldId="300"/>
            <ac:spMk id="210" creationId="{F1AADDA7-99C3-4F22-B745-146E952F5746}"/>
          </ac:spMkLst>
        </pc:spChg>
        <pc:spChg chg="del">
          <ac:chgData name="michael vn" userId="7b75a67b6873ef31" providerId="LiveId" clId="{549025A9-FFD4-42BE-ABC7-3AD4287FA110}" dt="2021-08-28T15:23:18.786" v="10563" actId="478"/>
          <ac:spMkLst>
            <pc:docMk/>
            <pc:sldMk cId="450069659" sldId="300"/>
            <ac:spMk id="226" creationId="{9DE8C911-15C8-4872-A3D4-D8277D0A75B6}"/>
          </ac:spMkLst>
        </pc:spChg>
        <pc:spChg chg="del">
          <ac:chgData name="michael vn" userId="7b75a67b6873ef31" providerId="LiveId" clId="{549025A9-FFD4-42BE-ABC7-3AD4287FA110}" dt="2021-08-28T15:23:18.786" v="10563" actId="478"/>
          <ac:spMkLst>
            <pc:docMk/>
            <pc:sldMk cId="450069659" sldId="300"/>
            <ac:spMk id="227" creationId="{64AB9855-B59D-4719-9D69-21397E3A135A}"/>
          </ac:spMkLst>
        </pc:spChg>
        <pc:spChg chg="del">
          <ac:chgData name="michael vn" userId="7b75a67b6873ef31" providerId="LiveId" clId="{549025A9-FFD4-42BE-ABC7-3AD4287FA110}" dt="2021-08-28T15:23:18.786" v="10563" actId="478"/>
          <ac:spMkLst>
            <pc:docMk/>
            <pc:sldMk cId="450069659" sldId="300"/>
            <ac:spMk id="228" creationId="{17A63DF7-39F8-4669-8D83-DC8C1A3F7B06}"/>
          </ac:spMkLst>
        </pc:spChg>
        <pc:spChg chg="ord">
          <ac:chgData name="michael vn" userId="7b75a67b6873ef31" providerId="LiveId" clId="{549025A9-FFD4-42BE-ABC7-3AD4287FA110}" dt="2021-08-28T15:23:32.696" v="10566" actId="166"/>
          <ac:spMkLst>
            <pc:docMk/>
            <pc:sldMk cId="450069659" sldId="300"/>
            <ac:spMk id="229" creationId="{68E6D659-3560-4EF8-AEE0-E7A8E2DD6CA3}"/>
          </ac:spMkLst>
        </pc:spChg>
        <pc:spChg chg="ord">
          <ac:chgData name="michael vn" userId="7b75a67b6873ef31" providerId="LiveId" clId="{549025A9-FFD4-42BE-ABC7-3AD4287FA110}" dt="2021-08-28T15:23:32.696" v="10566" actId="166"/>
          <ac:spMkLst>
            <pc:docMk/>
            <pc:sldMk cId="450069659" sldId="300"/>
            <ac:spMk id="230" creationId="{60EEFCA8-EBDD-4D3D-911A-04B575CD765E}"/>
          </ac:spMkLst>
        </pc:spChg>
        <pc:spChg chg="ord">
          <ac:chgData name="michael vn" userId="7b75a67b6873ef31" providerId="LiveId" clId="{549025A9-FFD4-42BE-ABC7-3AD4287FA110}" dt="2021-08-28T15:23:32.696" v="10566" actId="166"/>
          <ac:spMkLst>
            <pc:docMk/>
            <pc:sldMk cId="450069659" sldId="300"/>
            <ac:spMk id="231" creationId="{12A78B19-38BB-491B-B343-6E01BE2658F8}"/>
          </ac:spMkLst>
        </pc:spChg>
        <pc:spChg chg="ord">
          <ac:chgData name="michael vn" userId="7b75a67b6873ef31" providerId="LiveId" clId="{549025A9-FFD4-42BE-ABC7-3AD4287FA110}" dt="2021-08-28T15:23:32.696" v="10566" actId="166"/>
          <ac:spMkLst>
            <pc:docMk/>
            <pc:sldMk cId="450069659" sldId="300"/>
            <ac:spMk id="232" creationId="{11EC6E90-1D11-4B4E-8CBB-140357AB8490}"/>
          </ac:spMkLst>
        </pc:spChg>
        <pc:spChg chg="mod">
          <ac:chgData name="michael vn" userId="7b75a67b6873ef31" providerId="LiveId" clId="{549025A9-FFD4-42BE-ABC7-3AD4287FA110}" dt="2021-08-28T15:23:19.243" v="10564"/>
          <ac:spMkLst>
            <pc:docMk/>
            <pc:sldMk cId="450069659" sldId="300"/>
            <ac:spMk id="235" creationId="{F8151DD3-8744-4220-B4E7-02741C80E7B8}"/>
          </ac:spMkLst>
        </pc:spChg>
        <pc:spChg chg="mod">
          <ac:chgData name="michael vn" userId="7b75a67b6873ef31" providerId="LiveId" clId="{549025A9-FFD4-42BE-ABC7-3AD4287FA110}" dt="2021-08-28T15:23:19.243" v="10564"/>
          <ac:spMkLst>
            <pc:docMk/>
            <pc:sldMk cId="450069659" sldId="300"/>
            <ac:spMk id="236" creationId="{1147EF02-C854-4BB7-AE54-ACA8F1CC7F02}"/>
          </ac:spMkLst>
        </pc:spChg>
        <pc:spChg chg="add mod">
          <ac:chgData name="michael vn" userId="7b75a67b6873ef31" providerId="LiveId" clId="{549025A9-FFD4-42BE-ABC7-3AD4287FA110}" dt="2021-08-28T15:23:19.243" v="10564"/>
          <ac:spMkLst>
            <pc:docMk/>
            <pc:sldMk cId="450069659" sldId="300"/>
            <ac:spMk id="241" creationId="{4B107208-0F16-4497-A42D-217194A61B1B}"/>
          </ac:spMkLst>
        </pc:spChg>
        <pc:spChg chg="add mod">
          <ac:chgData name="michael vn" userId="7b75a67b6873ef31" providerId="LiveId" clId="{549025A9-FFD4-42BE-ABC7-3AD4287FA110}" dt="2021-08-28T15:23:19.243" v="10564"/>
          <ac:spMkLst>
            <pc:docMk/>
            <pc:sldMk cId="450069659" sldId="300"/>
            <ac:spMk id="242" creationId="{81302D28-9FEC-4A4C-B4B6-64710AA700F0}"/>
          </ac:spMkLst>
        </pc:spChg>
        <pc:spChg chg="add mod">
          <ac:chgData name="michael vn" userId="7b75a67b6873ef31" providerId="LiveId" clId="{549025A9-FFD4-42BE-ABC7-3AD4287FA110}" dt="2021-08-28T15:23:19.243" v="10564"/>
          <ac:spMkLst>
            <pc:docMk/>
            <pc:sldMk cId="450069659" sldId="300"/>
            <ac:spMk id="243" creationId="{89E41A48-0830-4896-9C7D-A1EE8B2F8904}"/>
          </ac:spMkLst>
        </pc:spChg>
        <pc:grpChg chg="del">
          <ac:chgData name="michael vn" userId="7b75a67b6873ef31" providerId="LiveId" clId="{549025A9-FFD4-42BE-ABC7-3AD4287FA110}" dt="2021-08-30T15:35:13.948" v="10878" actId="478"/>
          <ac:grpSpMkLst>
            <pc:docMk/>
            <pc:sldMk cId="450069659" sldId="300"/>
            <ac:grpSpMk id="80" creationId="{9B34516F-1246-4596-8815-FA6C8C612194}"/>
          </ac:grpSpMkLst>
        </pc:grpChg>
        <pc:grpChg chg="add mod">
          <ac:chgData name="michael vn" userId="7b75a67b6873ef31" providerId="LiveId" clId="{549025A9-FFD4-42BE-ABC7-3AD4287FA110}" dt="2021-08-28T15:23:26.987" v="10565" actId="1076"/>
          <ac:grpSpMkLst>
            <pc:docMk/>
            <pc:sldMk cId="450069659" sldId="300"/>
            <ac:grpSpMk id="130" creationId="{C257E1B3-076A-4552-9529-7BE5C92A446D}"/>
          </ac:grpSpMkLst>
        </pc:grpChg>
        <pc:grpChg chg="add mod">
          <ac:chgData name="michael vn" userId="7b75a67b6873ef31" providerId="LiveId" clId="{549025A9-FFD4-42BE-ABC7-3AD4287FA110}" dt="2021-08-28T15:23:26.987" v="10565" actId="1076"/>
          <ac:grpSpMkLst>
            <pc:docMk/>
            <pc:sldMk cId="450069659" sldId="300"/>
            <ac:grpSpMk id="137" creationId="{C78ACE7C-9DE4-4E7D-BE4B-0EAAB53397A7}"/>
          </ac:grpSpMkLst>
        </pc:grpChg>
        <pc:grpChg chg="add mod">
          <ac:chgData name="michael vn" userId="7b75a67b6873ef31" providerId="LiveId" clId="{549025A9-FFD4-42BE-ABC7-3AD4287FA110}" dt="2021-08-28T15:23:19.243" v="10564"/>
          <ac:grpSpMkLst>
            <pc:docMk/>
            <pc:sldMk cId="450069659" sldId="300"/>
            <ac:grpSpMk id="146" creationId="{BD7FBCF2-A544-47D7-A0AB-499146532B96}"/>
          </ac:grpSpMkLst>
        </pc:grpChg>
        <pc:grpChg chg="add mod">
          <ac:chgData name="michael vn" userId="7b75a67b6873ef31" providerId="LiveId" clId="{549025A9-FFD4-42BE-ABC7-3AD4287FA110}" dt="2021-08-28T15:23:19.243" v="10564"/>
          <ac:grpSpMkLst>
            <pc:docMk/>
            <pc:sldMk cId="450069659" sldId="300"/>
            <ac:grpSpMk id="177" creationId="{C6DE38EF-05D3-4326-87A6-955628805D2E}"/>
          </ac:grpSpMkLst>
        </pc:grpChg>
        <pc:grpChg chg="add mod">
          <ac:chgData name="michael vn" userId="7b75a67b6873ef31" providerId="LiveId" clId="{549025A9-FFD4-42BE-ABC7-3AD4287FA110}" dt="2021-08-28T15:23:19.243" v="10564"/>
          <ac:grpSpMkLst>
            <pc:docMk/>
            <pc:sldMk cId="450069659" sldId="300"/>
            <ac:grpSpMk id="181" creationId="{0B632EF4-AE6A-4755-9E69-419EE53EAD74}"/>
          </ac:grpSpMkLst>
        </pc:grpChg>
        <pc:grpChg chg="ord">
          <ac:chgData name="michael vn" userId="7b75a67b6873ef31" providerId="LiveId" clId="{549025A9-FFD4-42BE-ABC7-3AD4287FA110}" dt="2021-08-28T15:23:32.696" v="10566" actId="166"/>
          <ac:grpSpMkLst>
            <pc:docMk/>
            <pc:sldMk cId="450069659" sldId="300"/>
            <ac:grpSpMk id="187" creationId="{EE6FEE1A-7B0F-4E07-BFF6-E9D282B8DDE6}"/>
          </ac:grpSpMkLst>
        </pc:grpChg>
        <pc:grpChg chg="del">
          <ac:chgData name="michael vn" userId="7b75a67b6873ef31" providerId="LiveId" clId="{549025A9-FFD4-42BE-ABC7-3AD4287FA110}" dt="2021-08-28T15:23:18.786" v="10563" actId="478"/>
          <ac:grpSpMkLst>
            <pc:docMk/>
            <pc:sldMk cId="450069659" sldId="300"/>
            <ac:grpSpMk id="193" creationId="{9F64DDA1-8E0E-4A08-A213-84B714FFF4DE}"/>
          </ac:grpSpMkLst>
        </pc:grpChg>
        <pc:grpChg chg="del mod">
          <ac:chgData name="michael vn" userId="7b75a67b6873ef31" providerId="LiveId" clId="{549025A9-FFD4-42BE-ABC7-3AD4287FA110}" dt="2021-08-28T15:23:18.786" v="10563" actId="478"/>
          <ac:grpSpMkLst>
            <pc:docMk/>
            <pc:sldMk cId="450069659" sldId="300"/>
            <ac:grpSpMk id="199" creationId="{82FB9093-BE0B-42EA-A1FC-910338551518}"/>
          </ac:grpSpMkLst>
        </pc:grpChg>
        <pc:grpChg chg="del mod">
          <ac:chgData name="michael vn" userId="7b75a67b6873ef31" providerId="LiveId" clId="{549025A9-FFD4-42BE-ABC7-3AD4287FA110}" dt="2021-08-28T15:23:18.786" v="10563" actId="478"/>
          <ac:grpSpMkLst>
            <pc:docMk/>
            <pc:sldMk cId="450069659" sldId="300"/>
            <ac:grpSpMk id="205" creationId="{F34989D8-EE12-4959-B55B-02940B663AA5}"/>
          </ac:grpSpMkLst>
        </pc:grpChg>
        <pc:grpChg chg="del">
          <ac:chgData name="michael vn" userId="7b75a67b6873ef31" providerId="LiveId" clId="{549025A9-FFD4-42BE-ABC7-3AD4287FA110}" dt="2021-08-28T15:23:18.786" v="10563" actId="478"/>
          <ac:grpSpMkLst>
            <pc:docMk/>
            <pc:sldMk cId="450069659" sldId="300"/>
            <ac:grpSpMk id="211" creationId="{DAFBAAF2-AF17-4DEE-BF9B-3C1ABDB53324}"/>
          </ac:grpSpMkLst>
        </pc:grpChg>
        <pc:grpChg chg="del">
          <ac:chgData name="michael vn" userId="7b75a67b6873ef31" providerId="LiveId" clId="{549025A9-FFD4-42BE-ABC7-3AD4287FA110}" dt="2021-08-28T15:23:18.786" v="10563" actId="478"/>
          <ac:grpSpMkLst>
            <pc:docMk/>
            <pc:sldMk cId="450069659" sldId="300"/>
            <ac:grpSpMk id="215" creationId="{52092448-409E-4C8D-B47F-9FA4CFECF2FA}"/>
          </ac:grpSpMkLst>
        </pc:grpChg>
        <pc:grpChg chg="del">
          <ac:chgData name="michael vn" userId="7b75a67b6873ef31" providerId="LiveId" clId="{549025A9-FFD4-42BE-ABC7-3AD4287FA110}" dt="2021-08-28T15:23:18.786" v="10563" actId="478"/>
          <ac:grpSpMkLst>
            <pc:docMk/>
            <pc:sldMk cId="450069659" sldId="300"/>
            <ac:grpSpMk id="219" creationId="{1B6D36F1-B945-4CED-8B64-113DC47542B2}"/>
          </ac:grpSpMkLst>
        </pc:grpChg>
        <pc:grpChg chg="add mod">
          <ac:chgData name="michael vn" userId="7b75a67b6873ef31" providerId="LiveId" clId="{549025A9-FFD4-42BE-ABC7-3AD4287FA110}" dt="2021-08-28T15:23:19.243" v="10564"/>
          <ac:grpSpMkLst>
            <pc:docMk/>
            <pc:sldMk cId="450069659" sldId="300"/>
            <ac:grpSpMk id="234" creationId="{465F9175-F6B2-428D-A8B6-E4725284D205}"/>
          </ac:grpSpMkLst>
        </pc:grpChg>
        <pc:picChg chg="add mod">
          <ac:chgData name="michael vn" userId="7b75a67b6873ef31" providerId="LiveId" clId="{549025A9-FFD4-42BE-ABC7-3AD4287FA110}" dt="2021-08-28T15:23:26.987" v="10565" actId="1076"/>
          <ac:picMkLst>
            <pc:docMk/>
            <pc:sldMk cId="450069659" sldId="300"/>
            <ac:picMk id="133" creationId="{A16972D7-456F-44A6-AEFC-FFD098E09BEC}"/>
          </ac:picMkLst>
        </pc:picChg>
        <pc:picChg chg="add mod">
          <ac:chgData name="michael vn" userId="7b75a67b6873ef31" providerId="LiveId" clId="{549025A9-FFD4-42BE-ABC7-3AD4287FA110}" dt="2021-08-28T15:23:26.987" v="10565" actId="1076"/>
          <ac:picMkLst>
            <pc:docMk/>
            <pc:sldMk cId="450069659" sldId="300"/>
            <ac:picMk id="143" creationId="{7721F142-DD03-4556-9258-B6F3B935E110}"/>
          </ac:picMkLst>
        </pc:picChg>
        <pc:picChg chg="add mod">
          <ac:chgData name="michael vn" userId="7b75a67b6873ef31" providerId="LiveId" clId="{549025A9-FFD4-42BE-ABC7-3AD4287FA110}" dt="2021-08-28T15:23:19.243" v="10564"/>
          <ac:picMkLst>
            <pc:docMk/>
            <pc:sldMk cId="450069659" sldId="300"/>
            <ac:picMk id="149" creationId="{268A1C5B-1003-4846-A69E-BD6C98A00966}"/>
          </ac:picMkLst>
        </pc:picChg>
        <pc:picChg chg="del">
          <ac:chgData name="michael vn" userId="7b75a67b6873ef31" providerId="LiveId" clId="{549025A9-FFD4-42BE-ABC7-3AD4287FA110}" dt="2021-08-28T15:23:18.786" v="10563" actId="478"/>
          <ac:picMkLst>
            <pc:docMk/>
            <pc:sldMk cId="450069659" sldId="300"/>
            <ac:picMk id="196" creationId="{6FA9224F-33DE-4C7D-BA1F-6E873410920C}"/>
          </ac:picMkLst>
        </pc:picChg>
        <pc:picChg chg="del mod">
          <ac:chgData name="michael vn" userId="7b75a67b6873ef31" providerId="LiveId" clId="{549025A9-FFD4-42BE-ABC7-3AD4287FA110}" dt="2021-08-28T15:23:18.786" v="10563" actId="478"/>
          <ac:picMkLst>
            <pc:docMk/>
            <pc:sldMk cId="450069659" sldId="300"/>
            <ac:picMk id="202" creationId="{141DF26C-48A0-481F-AF78-94852ADC9203}"/>
          </ac:picMkLst>
        </pc:picChg>
        <pc:picChg chg="del mod">
          <ac:chgData name="michael vn" userId="7b75a67b6873ef31" providerId="LiveId" clId="{549025A9-FFD4-42BE-ABC7-3AD4287FA110}" dt="2021-08-28T15:23:18.786" v="10563" actId="478"/>
          <ac:picMkLst>
            <pc:docMk/>
            <pc:sldMk cId="450069659" sldId="300"/>
            <ac:picMk id="208" creationId="{490B8FD7-1A0C-4747-BD9A-CBE7CE18218A}"/>
          </ac:picMkLst>
        </pc:picChg>
        <pc:picChg chg="del">
          <ac:chgData name="michael vn" userId="7b75a67b6873ef31" providerId="LiveId" clId="{549025A9-FFD4-42BE-ABC7-3AD4287FA110}" dt="2021-08-28T15:23:18.786" v="10563" actId="478"/>
          <ac:picMkLst>
            <pc:docMk/>
            <pc:sldMk cId="450069659" sldId="300"/>
            <ac:picMk id="223" creationId="{872D57BE-4DD5-4B49-9B00-6DA4A1D59DAE}"/>
          </ac:picMkLst>
        </pc:picChg>
        <pc:picChg chg="del">
          <ac:chgData name="michael vn" userId="7b75a67b6873ef31" providerId="LiveId" clId="{549025A9-FFD4-42BE-ABC7-3AD4287FA110}" dt="2021-08-28T15:23:18.786" v="10563" actId="478"/>
          <ac:picMkLst>
            <pc:docMk/>
            <pc:sldMk cId="450069659" sldId="300"/>
            <ac:picMk id="224" creationId="{AAD249D9-2267-4A3A-B2FD-121038239DAA}"/>
          </ac:picMkLst>
        </pc:picChg>
        <pc:picChg chg="del">
          <ac:chgData name="michael vn" userId="7b75a67b6873ef31" providerId="LiveId" clId="{549025A9-FFD4-42BE-ABC7-3AD4287FA110}" dt="2021-08-28T15:23:18.786" v="10563" actId="478"/>
          <ac:picMkLst>
            <pc:docMk/>
            <pc:sldMk cId="450069659" sldId="300"/>
            <ac:picMk id="225" creationId="{4715CB8D-E38D-4DEB-AAC6-46893A173B7E}"/>
          </ac:picMkLst>
        </pc:picChg>
        <pc:picChg chg="add mod">
          <ac:chgData name="michael vn" userId="7b75a67b6873ef31" providerId="LiveId" clId="{549025A9-FFD4-42BE-ABC7-3AD4287FA110}" dt="2021-08-28T15:23:19.243" v="10564"/>
          <ac:picMkLst>
            <pc:docMk/>
            <pc:sldMk cId="450069659" sldId="300"/>
            <ac:picMk id="238" creationId="{674C64A4-BCF4-4586-9187-A189B95202B5}"/>
          </ac:picMkLst>
        </pc:picChg>
        <pc:picChg chg="add mod">
          <ac:chgData name="michael vn" userId="7b75a67b6873ef31" providerId="LiveId" clId="{549025A9-FFD4-42BE-ABC7-3AD4287FA110}" dt="2021-08-28T15:23:19.243" v="10564"/>
          <ac:picMkLst>
            <pc:docMk/>
            <pc:sldMk cId="450069659" sldId="300"/>
            <ac:picMk id="239" creationId="{460E9C7E-6D4B-44F3-B76A-4A57EABAC72F}"/>
          </ac:picMkLst>
        </pc:picChg>
        <pc:picChg chg="add mod">
          <ac:chgData name="michael vn" userId="7b75a67b6873ef31" providerId="LiveId" clId="{549025A9-FFD4-42BE-ABC7-3AD4287FA110}" dt="2021-08-28T15:23:19.243" v="10564"/>
          <ac:picMkLst>
            <pc:docMk/>
            <pc:sldMk cId="450069659" sldId="300"/>
            <ac:picMk id="240" creationId="{17FC78E5-E246-4DFE-AA65-27F0CA78FA21}"/>
          </ac:picMkLst>
        </pc:picChg>
        <pc:cxnChg chg="add mod">
          <ac:chgData name="michael vn" userId="7b75a67b6873ef31" providerId="LiveId" clId="{549025A9-FFD4-42BE-ABC7-3AD4287FA110}" dt="2021-08-28T15:23:26.987" v="10565" actId="1076"/>
          <ac:cxnSpMkLst>
            <pc:docMk/>
            <pc:sldMk cId="450069659" sldId="300"/>
            <ac:cxnSpMk id="135" creationId="{DB05C33E-0532-4457-B47F-7EC881E26806}"/>
          </ac:cxnSpMkLst>
        </pc:cxnChg>
        <pc:cxnChg chg="add mod">
          <ac:chgData name="michael vn" userId="7b75a67b6873ef31" providerId="LiveId" clId="{549025A9-FFD4-42BE-ABC7-3AD4287FA110}" dt="2021-08-28T15:23:26.987" v="10565" actId="1076"/>
          <ac:cxnSpMkLst>
            <pc:docMk/>
            <pc:sldMk cId="450069659" sldId="300"/>
            <ac:cxnSpMk id="144" creationId="{6A09F912-9E71-4991-A12C-40AB84824097}"/>
          </ac:cxnSpMkLst>
        </pc:cxnChg>
        <pc:cxnChg chg="add mod">
          <ac:chgData name="michael vn" userId="7b75a67b6873ef31" providerId="LiveId" clId="{549025A9-FFD4-42BE-ABC7-3AD4287FA110}" dt="2021-08-28T15:23:19.243" v="10564"/>
          <ac:cxnSpMkLst>
            <pc:docMk/>
            <pc:sldMk cId="450069659" sldId="300"/>
            <ac:cxnSpMk id="150" creationId="{BA30B1BB-72EB-43EC-8209-C02C0C36C4BD}"/>
          </ac:cxnSpMkLst>
        </pc:cxnChg>
        <pc:cxnChg chg="add mod">
          <ac:chgData name="michael vn" userId="7b75a67b6873ef31" providerId="LiveId" clId="{549025A9-FFD4-42BE-ABC7-3AD4287FA110}" dt="2021-08-28T15:23:19.243" v="10564"/>
          <ac:cxnSpMkLst>
            <pc:docMk/>
            <pc:sldMk cId="450069659" sldId="300"/>
            <ac:cxnSpMk id="180" creationId="{91D56B36-5DEE-4139-86D1-B5A1D4C91A36}"/>
          </ac:cxnSpMkLst>
        </pc:cxnChg>
        <pc:cxnChg chg="del">
          <ac:chgData name="michael vn" userId="7b75a67b6873ef31" providerId="LiveId" clId="{549025A9-FFD4-42BE-ABC7-3AD4287FA110}" dt="2021-08-28T15:23:18.786" v="10563" actId="478"/>
          <ac:cxnSpMkLst>
            <pc:docMk/>
            <pc:sldMk cId="450069659" sldId="300"/>
            <ac:cxnSpMk id="198" creationId="{5165CA11-CC60-4DC3-BE01-9DCA3138E15B}"/>
          </ac:cxnSpMkLst>
        </pc:cxnChg>
        <pc:cxnChg chg="del mod">
          <ac:chgData name="michael vn" userId="7b75a67b6873ef31" providerId="LiveId" clId="{549025A9-FFD4-42BE-ABC7-3AD4287FA110}" dt="2021-08-28T15:23:18.786" v="10563" actId="478"/>
          <ac:cxnSpMkLst>
            <pc:docMk/>
            <pc:sldMk cId="450069659" sldId="300"/>
            <ac:cxnSpMk id="203" creationId="{7F69230C-410E-48B3-B4CC-E0B3D99EB54B}"/>
          </ac:cxnSpMkLst>
        </pc:cxnChg>
        <pc:cxnChg chg="del mod">
          <ac:chgData name="michael vn" userId="7b75a67b6873ef31" providerId="LiveId" clId="{549025A9-FFD4-42BE-ABC7-3AD4287FA110}" dt="2021-08-28T15:23:18.786" v="10563" actId="478"/>
          <ac:cxnSpMkLst>
            <pc:docMk/>
            <pc:sldMk cId="450069659" sldId="300"/>
            <ac:cxnSpMk id="209" creationId="{B1C12C28-E7EA-467E-8D3E-F3665F37FF5B}"/>
          </ac:cxnSpMkLst>
        </pc:cxnChg>
        <pc:cxnChg chg="del">
          <ac:chgData name="michael vn" userId="7b75a67b6873ef31" providerId="LiveId" clId="{549025A9-FFD4-42BE-ABC7-3AD4287FA110}" dt="2021-08-28T15:23:18.786" v="10563" actId="478"/>
          <ac:cxnSpMkLst>
            <pc:docMk/>
            <pc:sldMk cId="450069659" sldId="300"/>
            <ac:cxnSpMk id="214" creationId="{958AF563-D20E-43DA-B079-331D87828052}"/>
          </ac:cxnSpMkLst>
        </pc:cxnChg>
        <pc:cxnChg chg="del">
          <ac:chgData name="michael vn" userId="7b75a67b6873ef31" providerId="LiveId" clId="{549025A9-FFD4-42BE-ABC7-3AD4287FA110}" dt="2021-08-28T15:23:18.786" v="10563" actId="478"/>
          <ac:cxnSpMkLst>
            <pc:docMk/>
            <pc:sldMk cId="450069659" sldId="300"/>
            <ac:cxnSpMk id="218" creationId="{713E1A7A-1C67-4ED7-88B5-E58BC8923A26}"/>
          </ac:cxnSpMkLst>
        </pc:cxnChg>
        <pc:cxnChg chg="del">
          <ac:chgData name="michael vn" userId="7b75a67b6873ef31" providerId="LiveId" clId="{549025A9-FFD4-42BE-ABC7-3AD4287FA110}" dt="2021-08-28T15:23:18.786" v="10563" actId="478"/>
          <ac:cxnSpMkLst>
            <pc:docMk/>
            <pc:sldMk cId="450069659" sldId="300"/>
            <ac:cxnSpMk id="222" creationId="{6B574933-3BF1-4019-9F4C-9A391F786FFC}"/>
          </ac:cxnSpMkLst>
        </pc:cxnChg>
        <pc:cxnChg chg="add mod">
          <ac:chgData name="michael vn" userId="7b75a67b6873ef31" providerId="LiveId" clId="{549025A9-FFD4-42BE-ABC7-3AD4287FA110}" dt="2021-08-28T15:23:19.243" v="10564"/>
          <ac:cxnSpMkLst>
            <pc:docMk/>
            <pc:sldMk cId="450069659" sldId="300"/>
            <ac:cxnSpMk id="233" creationId="{A2E9C660-41AC-4AF9-BD43-CCFDA793F491}"/>
          </ac:cxnSpMkLst>
        </pc:cxnChg>
        <pc:cxnChg chg="add mod">
          <ac:chgData name="michael vn" userId="7b75a67b6873ef31" providerId="LiveId" clId="{549025A9-FFD4-42BE-ABC7-3AD4287FA110}" dt="2021-08-28T15:23:19.243" v="10564"/>
          <ac:cxnSpMkLst>
            <pc:docMk/>
            <pc:sldMk cId="450069659" sldId="300"/>
            <ac:cxnSpMk id="237" creationId="{45888BF8-45AB-4BB5-B0AA-F1C9F1F8B5AD}"/>
          </ac:cxnSpMkLst>
        </pc:cxnChg>
      </pc:sldChg>
      <pc:sldChg chg="add del">
        <pc:chgData name="michael vn" userId="7b75a67b6873ef31" providerId="LiveId" clId="{549025A9-FFD4-42BE-ABC7-3AD4287FA110}" dt="2021-08-28T15:13:11.073" v="10460" actId="2890"/>
        <pc:sldMkLst>
          <pc:docMk/>
          <pc:sldMk cId="1863512761" sldId="300"/>
        </pc:sldMkLst>
      </pc:sldChg>
      <pc:sldChg chg="modSp add del mod">
        <pc:chgData name="michael vn" userId="7b75a67b6873ef31" providerId="LiveId" clId="{549025A9-FFD4-42BE-ABC7-3AD4287FA110}" dt="2021-08-28T15:15:39.782" v="10475" actId="47"/>
        <pc:sldMkLst>
          <pc:docMk/>
          <pc:sldMk cId="2337462008" sldId="300"/>
        </pc:sldMkLst>
        <pc:spChg chg="mod">
          <ac:chgData name="michael vn" userId="7b75a67b6873ef31" providerId="LiveId" clId="{549025A9-FFD4-42BE-ABC7-3AD4287FA110}" dt="2021-08-28T15:15:23.759" v="10473" actId="1076"/>
          <ac:spMkLst>
            <pc:docMk/>
            <pc:sldMk cId="2337462008" sldId="300"/>
            <ac:spMk id="85" creationId="{BD8E3071-C782-4B13-B44C-1C29BF67C61B}"/>
          </ac:spMkLst>
        </pc:spChg>
        <pc:spChg chg="mod">
          <ac:chgData name="michael vn" userId="7b75a67b6873ef31" providerId="LiveId" clId="{549025A9-FFD4-42BE-ABC7-3AD4287FA110}" dt="2021-08-28T15:13:38.887" v="10464" actId="1076"/>
          <ac:spMkLst>
            <pc:docMk/>
            <pc:sldMk cId="2337462008" sldId="300"/>
            <ac:spMk id="97" creationId="{EEE9F924-6AEF-4868-9F39-E46883E5C373}"/>
          </ac:spMkLst>
        </pc:spChg>
        <pc:spChg chg="mod">
          <ac:chgData name="michael vn" userId="7b75a67b6873ef31" providerId="LiveId" clId="{549025A9-FFD4-42BE-ABC7-3AD4287FA110}" dt="2021-08-28T15:13:38.887" v="10464" actId="1076"/>
          <ac:spMkLst>
            <pc:docMk/>
            <pc:sldMk cId="2337462008" sldId="300"/>
            <ac:spMk id="99" creationId="{8A044B4A-FE55-4702-A5DC-0AF979755115}"/>
          </ac:spMkLst>
        </pc:spChg>
        <pc:spChg chg="mod">
          <ac:chgData name="michael vn" userId="7b75a67b6873ef31" providerId="LiveId" clId="{549025A9-FFD4-42BE-ABC7-3AD4287FA110}" dt="2021-08-28T15:15:23.759" v="10473" actId="1076"/>
          <ac:spMkLst>
            <pc:docMk/>
            <pc:sldMk cId="2337462008" sldId="300"/>
            <ac:spMk id="147" creationId="{5017638F-7B91-4073-B4A6-9CCBB8DF531A}"/>
          </ac:spMkLst>
        </pc:spChg>
        <pc:grpChg chg="mod">
          <ac:chgData name="michael vn" userId="7b75a67b6873ef31" providerId="LiveId" clId="{549025A9-FFD4-42BE-ABC7-3AD4287FA110}" dt="2021-08-28T15:15:23.759" v="10473" actId="1076"/>
          <ac:grpSpMkLst>
            <pc:docMk/>
            <pc:sldMk cId="2337462008" sldId="300"/>
            <ac:grpSpMk id="68" creationId="{2255245C-02E0-414A-895A-B632C89F1E2E}"/>
          </ac:grpSpMkLst>
        </pc:grpChg>
        <pc:grpChg chg="mod">
          <ac:chgData name="michael vn" userId="7b75a67b6873ef31" providerId="LiveId" clId="{549025A9-FFD4-42BE-ABC7-3AD4287FA110}" dt="2021-08-28T15:13:38.887" v="10464" actId="1076"/>
          <ac:grpSpMkLst>
            <pc:docMk/>
            <pc:sldMk cId="2337462008" sldId="300"/>
            <ac:grpSpMk id="72" creationId="{9FE201EF-973E-48F6-BFEF-B1CEA9CBE014}"/>
          </ac:grpSpMkLst>
        </pc:grpChg>
        <pc:grpChg chg="mod">
          <ac:chgData name="michael vn" userId="7b75a67b6873ef31" providerId="LiveId" clId="{549025A9-FFD4-42BE-ABC7-3AD4287FA110}" dt="2021-08-28T15:13:38.887" v="10464" actId="1076"/>
          <ac:grpSpMkLst>
            <pc:docMk/>
            <pc:sldMk cId="2337462008" sldId="300"/>
            <ac:grpSpMk id="76" creationId="{C8270338-D231-44BE-92F5-F80A56BF10AE}"/>
          </ac:grpSpMkLst>
        </pc:grpChg>
        <pc:grpChg chg="mod">
          <ac:chgData name="michael vn" userId="7b75a67b6873ef31" providerId="LiveId" clId="{549025A9-FFD4-42BE-ABC7-3AD4287FA110}" dt="2021-08-28T15:15:23.759" v="10473" actId="1076"/>
          <ac:grpSpMkLst>
            <pc:docMk/>
            <pc:sldMk cId="2337462008" sldId="300"/>
            <ac:grpSpMk id="137" creationId="{AD26FF9D-881A-4C85-B0B8-65A6AF026F23}"/>
          </ac:grpSpMkLst>
        </pc:grpChg>
        <pc:picChg chg="mod">
          <ac:chgData name="michael vn" userId="7b75a67b6873ef31" providerId="LiveId" clId="{549025A9-FFD4-42BE-ABC7-3AD4287FA110}" dt="2021-08-28T15:13:38.887" v="10464" actId="1076"/>
          <ac:picMkLst>
            <pc:docMk/>
            <pc:sldMk cId="2337462008" sldId="300"/>
            <ac:picMk id="71" creationId="{40069ABA-8560-4193-AEA8-2575240FC70E}"/>
          </ac:picMkLst>
        </pc:picChg>
        <pc:picChg chg="mod">
          <ac:chgData name="michael vn" userId="7b75a67b6873ef31" providerId="LiveId" clId="{549025A9-FFD4-42BE-ABC7-3AD4287FA110}" dt="2021-08-28T15:13:38.887" v="10464" actId="1076"/>
          <ac:picMkLst>
            <pc:docMk/>
            <pc:sldMk cId="2337462008" sldId="300"/>
            <ac:picMk id="75" creationId="{51CD0DAA-9210-495E-8B68-F2C6FDDB9A9A}"/>
          </ac:picMkLst>
        </pc:picChg>
        <pc:picChg chg="mod">
          <ac:chgData name="michael vn" userId="7b75a67b6873ef31" providerId="LiveId" clId="{549025A9-FFD4-42BE-ABC7-3AD4287FA110}" dt="2021-08-28T15:15:23.759" v="10473" actId="1076"/>
          <ac:picMkLst>
            <pc:docMk/>
            <pc:sldMk cId="2337462008" sldId="300"/>
            <ac:picMk id="79" creationId="{D63D66DF-AB5C-48EF-8B0F-F6CCE87320EB}"/>
          </ac:picMkLst>
        </pc:picChg>
        <pc:picChg chg="mod">
          <ac:chgData name="michael vn" userId="7b75a67b6873ef31" providerId="LiveId" clId="{549025A9-FFD4-42BE-ABC7-3AD4287FA110}" dt="2021-08-28T15:15:23.759" v="10473" actId="1076"/>
          <ac:picMkLst>
            <pc:docMk/>
            <pc:sldMk cId="2337462008" sldId="300"/>
            <ac:picMk id="144" creationId="{77F83975-3877-4214-9991-7F781DADCC81}"/>
          </ac:picMkLst>
        </pc:picChg>
        <pc:cxnChg chg="mod">
          <ac:chgData name="michael vn" userId="7b75a67b6873ef31" providerId="LiveId" clId="{549025A9-FFD4-42BE-ABC7-3AD4287FA110}" dt="2021-08-28T15:15:23.759" v="10473" actId="1076"/>
          <ac:cxnSpMkLst>
            <pc:docMk/>
            <pc:sldMk cId="2337462008" sldId="300"/>
            <ac:cxnSpMk id="96" creationId="{C3308727-E490-4679-8366-A1661D42B52A}"/>
          </ac:cxnSpMkLst>
        </pc:cxnChg>
        <pc:cxnChg chg="mod">
          <ac:chgData name="michael vn" userId="7b75a67b6873ef31" providerId="LiveId" clId="{549025A9-FFD4-42BE-ABC7-3AD4287FA110}" dt="2021-08-28T15:13:38.887" v="10464" actId="1076"/>
          <ac:cxnSpMkLst>
            <pc:docMk/>
            <pc:sldMk cId="2337462008" sldId="300"/>
            <ac:cxnSpMk id="98" creationId="{737AE717-007A-4E4C-8D0B-0C95C70DAF2E}"/>
          </ac:cxnSpMkLst>
        </pc:cxnChg>
        <pc:cxnChg chg="mod">
          <ac:chgData name="michael vn" userId="7b75a67b6873ef31" providerId="LiveId" clId="{549025A9-FFD4-42BE-ABC7-3AD4287FA110}" dt="2021-08-28T15:13:38.887" v="10464" actId="1076"/>
          <ac:cxnSpMkLst>
            <pc:docMk/>
            <pc:sldMk cId="2337462008" sldId="300"/>
            <ac:cxnSpMk id="100" creationId="{560469BB-83CE-4100-8D85-C42C25CA95D6}"/>
          </ac:cxnSpMkLst>
        </pc:cxnChg>
        <pc:cxnChg chg="mod">
          <ac:chgData name="michael vn" userId="7b75a67b6873ef31" providerId="LiveId" clId="{549025A9-FFD4-42BE-ABC7-3AD4287FA110}" dt="2021-08-28T15:15:23.759" v="10473" actId="1076"/>
          <ac:cxnSpMkLst>
            <pc:docMk/>
            <pc:sldMk cId="2337462008" sldId="300"/>
            <ac:cxnSpMk id="143" creationId="{99DE1FBF-BEEA-4969-9D28-C0CBFC806069}"/>
          </ac:cxnSpMkLst>
        </pc:cxnChg>
      </pc:sldChg>
      <pc:sldChg chg="modSp add del mod">
        <pc:chgData name="michael vn" userId="7b75a67b6873ef31" providerId="LiveId" clId="{549025A9-FFD4-42BE-ABC7-3AD4287FA110}" dt="2021-08-28T15:17:47.581" v="10494" actId="47"/>
        <pc:sldMkLst>
          <pc:docMk/>
          <pc:sldMk cId="2890276344" sldId="300"/>
        </pc:sldMkLst>
        <pc:spChg chg="mod">
          <ac:chgData name="michael vn" userId="7b75a67b6873ef31" providerId="LiveId" clId="{549025A9-FFD4-42BE-ABC7-3AD4287FA110}" dt="2021-08-28T15:17:39.528" v="10493" actId="1076"/>
          <ac:spMkLst>
            <pc:docMk/>
            <pc:sldMk cId="2890276344" sldId="300"/>
            <ac:spMk id="85" creationId="{BD8E3071-C782-4B13-B44C-1C29BF67C61B}"/>
          </ac:spMkLst>
        </pc:spChg>
        <pc:spChg chg="mod">
          <ac:chgData name="michael vn" userId="7b75a67b6873ef31" providerId="LiveId" clId="{549025A9-FFD4-42BE-ABC7-3AD4287FA110}" dt="2021-08-28T15:17:39.528" v="10493" actId="1076"/>
          <ac:spMkLst>
            <pc:docMk/>
            <pc:sldMk cId="2890276344" sldId="300"/>
            <ac:spMk id="97" creationId="{EEE9F924-6AEF-4868-9F39-E46883E5C373}"/>
          </ac:spMkLst>
        </pc:spChg>
        <pc:grpChg chg="mod">
          <ac:chgData name="michael vn" userId="7b75a67b6873ef31" providerId="LiveId" clId="{549025A9-FFD4-42BE-ABC7-3AD4287FA110}" dt="2021-08-28T15:17:39.528" v="10493" actId="1076"/>
          <ac:grpSpMkLst>
            <pc:docMk/>
            <pc:sldMk cId="2890276344" sldId="300"/>
            <ac:grpSpMk id="68" creationId="{2255245C-02E0-414A-895A-B632C89F1E2E}"/>
          </ac:grpSpMkLst>
        </pc:grpChg>
        <pc:grpChg chg="mod">
          <ac:chgData name="michael vn" userId="7b75a67b6873ef31" providerId="LiveId" clId="{549025A9-FFD4-42BE-ABC7-3AD4287FA110}" dt="2021-08-28T15:17:39.528" v="10493" actId="1076"/>
          <ac:grpSpMkLst>
            <pc:docMk/>
            <pc:sldMk cId="2890276344" sldId="300"/>
            <ac:grpSpMk id="72" creationId="{9FE201EF-973E-48F6-BFEF-B1CEA9CBE014}"/>
          </ac:grpSpMkLst>
        </pc:grpChg>
        <pc:picChg chg="mod">
          <ac:chgData name="michael vn" userId="7b75a67b6873ef31" providerId="LiveId" clId="{549025A9-FFD4-42BE-ABC7-3AD4287FA110}" dt="2021-08-28T15:17:39.528" v="10493" actId="1076"/>
          <ac:picMkLst>
            <pc:docMk/>
            <pc:sldMk cId="2890276344" sldId="300"/>
            <ac:picMk id="71" creationId="{40069ABA-8560-4193-AEA8-2575240FC70E}"/>
          </ac:picMkLst>
        </pc:picChg>
        <pc:picChg chg="mod">
          <ac:chgData name="michael vn" userId="7b75a67b6873ef31" providerId="LiveId" clId="{549025A9-FFD4-42BE-ABC7-3AD4287FA110}" dt="2021-08-28T15:17:39.528" v="10493" actId="1076"/>
          <ac:picMkLst>
            <pc:docMk/>
            <pc:sldMk cId="2890276344" sldId="300"/>
            <ac:picMk id="79" creationId="{D63D66DF-AB5C-48EF-8B0F-F6CCE87320EB}"/>
          </ac:picMkLst>
        </pc:picChg>
        <pc:cxnChg chg="mod">
          <ac:chgData name="michael vn" userId="7b75a67b6873ef31" providerId="LiveId" clId="{549025A9-FFD4-42BE-ABC7-3AD4287FA110}" dt="2021-08-28T15:17:39.528" v="10493" actId="1076"/>
          <ac:cxnSpMkLst>
            <pc:docMk/>
            <pc:sldMk cId="2890276344" sldId="300"/>
            <ac:cxnSpMk id="96" creationId="{C3308727-E490-4679-8366-A1661D42B52A}"/>
          </ac:cxnSpMkLst>
        </pc:cxnChg>
        <pc:cxnChg chg="mod">
          <ac:chgData name="michael vn" userId="7b75a67b6873ef31" providerId="LiveId" clId="{549025A9-FFD4-42BE-ABC7-3AD4287FA110}" dt="2021-08-28T15:17:39.528" v="10493" actId="1076"/>
          <ac:cxnSpMkLst>
            <pc:docMk/>
            <pc:sldMk cId="2890276344" sldId="300"/>
            <ac:cxnSpMk id="98" creationId="{737AE717-007A-4E4C-8D0B-0C95C70DAF2E}"/>
          </ac:cxnSpMkLst>
        </pc:cxnChg>
      </pc:sldChg>
      <pc:sldChg chg="modSp add del mod">
        <pc:chgData name="michael vn" userId="7b75a67b6873ef31" providerId="LiveId" clId="{549025A9-FFD4-42BE-ABC7-3AD4287FA110}" dt="2021-08-28T15:19:15.322" v="10511" actId="47"/>
        <pc:sldMkLst>
          <pc:docMk/>
          <pc:sldMk cId="3386045606" sldId="300"/>
        </pc:sldMkLst>
        <pc:spChg chg="mod">
          <ac:chgData name="michael vn" userId="7b75a67b6873ef31" providerId="LiveId" clId="{549025A9-FFD4-42BE-ABC7-3AD4287FA110}" dt="2021-08-28T15:19:05.585" v="10510" actId="1076"/>
          <ac:spMkLst>
            <pc:docMk/>
            <pc:sldMk cId="3386045606" sldId="300"/>
            <ac:spMk id="204" creationId="{B3FD744A-B595-4355-80D7-06A9A9E26976}"/>
          </ac:spMkLst>
        </pc:spChg>
        <pc:spChg chg="mod">
          <ac:chgData name="michael vn" userId="7b75a67b6873ef31" providerId="LiveId" clId="{549025A9-FFD4-42BE-ABC7-3AD4287FA110}" dt="2021-08-28T15:19:05.585" v="10510" actId="1076"/>
          <ac:spMkLst>
            <pc:docMk/>
            <pc:sldMk cId="3386045606" sldId="300"/>
            <ac:spMk id="210" creationId="{F1AADDA7-99C3-4F22-B745-146E952F5746}"/>
          </ac:spMkLst>
        </pc:spChg>
        <pc:grpChg chg="mod">
          <ac:chgData name="michael vn" userId="7b75a67b6873ef31" providerId="LiveId" clId="{549025A9-FFD4-42BE-ABC7-3AD4287FA110}" dt="2021-08-28T15:19:05.585" v="10510" actId="1076"/>
          <ac:grpSpMkLst>
            <pc:docMk/>
            <pc:sldMk cId="3386045606" sldId="300"/>
            <ac:grpSpMk id="199" creationId="{82FB9093-BE0B-42EA-A1FC-910338551518}"/>
          </ac:grpSpMkLst>
        </pc:grpChg>
        <pc:grpChg chg="mod">
          <ac:chgData name="michael vn" userId="7b75a67b6873ef31" providerId="LiveId" clId="{549025A9-FFD4-42BE-ABC7-3AD4287FA110}" dt="2021-08-28T15:19:05.585" v="10510" actId="1076"/>
          <ac:grpSpMkLst>
            <pc:docMk/>
            <pc:sldMk cId="3386045606" sldId="300"/>
            <ac:grpSpMk id="205" creationId="{F34989D8-EE12-4959-B55B-02940B663AA5}"/>
          </ac:grpSpMkLst>
        </pc:grpChg>
        <pc:picChg chg="mod">
          <ac:chgData name="michael vn" userId="7b75a67b6873ef31" providerId="LiveId" clId="{549025A9-FFD4-42BE-ABC7-3AD4287FA110}" dt="2021-08-28T15:19:05.585" v="10510" actId="1076"/>
          <ac:picMkLst>
            <pc:docMk/>
            <pc:sldMk cId="3386045606" sldId="300"/>
            <ac:picMk id="202" creationId="{141DF26C-48A0-481F-AF78-94852ADC9203}"/>
          </ac:picMkLst>
        </pc:picChg>
        <pc:picChg chg="mod">
          <ac:chgData name="michael vn" userId="7b75a67b6873ef31" providerId="LiveId" clId="{549025A9-FFD4-42BE-ABC7-3AD4287FA110}" dt="2021-08-28T15:19:05.585" v="10510" actId="1076"/>
          <ac:picMkLst>
            <pc:docMk/>
            <pc:sldMk cId="3386045606" sldId="300"/>
            <ac:picMk id="208" creationId="{490B8FD7-1A0C-4747-BD9A-CBE7CE18218A}"/>
          </ac:picMkLst>
        </pc:picChg>
        <pc:cxnChg chg="mod">
          <ac:chgData name="michael vn" userId="7b75a67b6873ef31" providerId="LiveId" clId="{549025A9-FFD4-42BE-ABC7-3AD4287FA110}" dt="2021-08-28T15:19:05.585" v="10510" actId="1076"/>
          <ac:cxnSpMkLst>
            <pc:docMk/>
            <pc:sldMk cId="3386045606" sldId="300"/>
            <ac:cxnSpMk id="203" creationId="{7F69230C-410E-48B3-B4CC-E0B3D99EB54B}"/>
          </ac:cxnSpMkLst>
        </pc:cxnChg>
        <pc:cxnChg chg="mod">
          <ac:chgData name="michael vn" userId="7b75a67b6873ef31" providerId="LiveId" clId="{549025A9-FFD4-42BE-ABC7-3AD4287FA110}" dt="2021-08-28T15:19:05.585" v="10510" actId="1076"/>
          <ac:cxnSpMkLst>
            <pc:docMk/>
            <pc:sldMk cId="3386045606" sldId="300"/>
            <ac:cxnSpMk id="209" creationId="{B1C12C28-E7EA-467E-8D3E-F3665F37FF5B}"/>
          </ac:cxnSpMkLst>
        </pc:cxnChg>
      </pc:sldChg>
      <pc:sldChg chg="add del">
        <pc:chgData name="michael vn" userId="7b75a67b6873ef31" providerId="LiveId" clId="{549025A9-FFD4-42BE-ABC7-3AD4287FA110}" dt="2021-08-28T15:15:39.782" v="10475" actId="47"/>
        <pc:sldMkLst>
          <pc:docMk/>
          <pc:sldMk cId="1157802062" sldId="301"/>
        </pc:sldMkLst>
      </pc:sldChg>
      <pc:sldChg chg="addSp delSp modSp add mod modTransition">
        <pc:chgData name="michael vn" userId="7b75a67b6873ef31" providerId="LiveId" clId="{549025A9-FFD4-42BE-ABC7-3AD4287FA110}" dt="2021-08-30T20:41:14.257" v="13053"/>
        <pc:sldMkLst>
          <pc:docMk/>
          <pc:sldMk cId="2082356523" sldId="301"/>
        </pc:sldMkLst>
        <pc:spChg chg="mod">
          <ac:chgData name="michael vn" userId="7b75a67b6873ef31" providerId="LiveId" clId="{549025A9-FFD4-42BE-ABC7-3AD4287FA110}" dt="2021-08-28T15:23:42.312" v="10569"/>
          <ac:spMkLst>
            <pc:docMk/>
            <pc:sldMk cId="2082356523" sldId="301"/>
            <ac:spMk id="131" creationId="{F4C56389-97F3-4AFC-9B27-006E375A7417}"/>
          </ac:spMkLst>
        </pc:spChg>
        <pc:spChg chg="mod">
          <ac:chgData name="michael vn" userId="7b75a67b6873ef31" providerId="LiveId" clId="{549025A9-FFD4-42BE-ABC7-3AD4287FA110}" dt="2021-08-28T15:23:42.312" v="10569"/>
          <ac:spMkLst>
            <pc:docMk/>
            <pc:sldMk cId="2082356523" sldId="301"/>
            <ac:spMk id="132" creationId="{9452A26F-736C-451B-906D-C02A12B038AD}"/>
          </ac:spMkLst>
        </pc:spChg>
        <pc:spChg chg="add mod">
          <ac:chgData name="michael vn" userId="7b75a67b6873ef31" providerId="LiveId" clId="{549025A9-FFD4-42BE-ABC7-3AD4287FA110}" dt="2021-08-28T15:23:48.553" v="10570" actId="1076"/>
          <ac:spMkLst>
            <pc:docMk/>
            <pc:sldMk cId="2082356523" sldId="301"/>
            <ac:spMk id="134" creationId="{4C7507A2-EA12-430D-B71F-0F490CB2B126}"/>
          </ac:spMkLst>
        </pc:spChg>
        <pc:spChg chg="mod">
          <ac:chgData name="michael vn" userId="7b75a67b6873ef31" providerId="LiveId" clId="{549025A9-FFD4-42BE-ABC7-3AD4287FA110}" dt="2021-08-28T15:23:42.312" v="10569"/>
          <ac:spMkLst>
            <pc:docMk/>
            <pc:sldMk cId="2082356523" sldId="301"/>
            <ac:spMk id="138" creationId="{1BD4F263-28F3-4234-B3D5-4FA3D6C9D1B7}"/>
          </ac:spMkLst>
        </pc:spChg>
        <pc:spChg chg="mod">
          <ac:chgData name="michael vn" userId="7b75a67b6873ef31" providerId="LiveId" clId="{549025A9-FFD4-42BE-ABC7-3AD4287FA110}" dt="2021-08-28T15:23:42.312" v="10569"/>
          <ac:spMkLst>
            <pc:docMk/>
            <pc:sldMk cId="2082356523" sldId="301"/>
            <ac:spMk id="139" creationId="{F08F2A05-9795-488D-8539-111EC681FC23}"/>
          </ac:spMkLst>
        </pc:spChg>
        <pc:spChg chg="add mod">
          <ac:chgData name="michael vn" userId="7b75a67b6873ef31" providerId="LiveId" clId="{549025A9-FFD4-42BE-ABC7-3AD4287FA110}" dt="2021-08-28T15:23:48.553" v="10570" actId="1076"/>
          <ac:spMkLst>
            <pc:docMk/>
            <pc:sldMk cId="2082356523" sldId="301"/>
            <ac:spMk id="145" creationId="{4CE6F935-20D8-448C-A2AB-09987A4424FA}"/>
          </ac:spMkLst>
        </pc:spChg>
        <pc:spChg chg="mod">
          <ac:chgData name="michael vn" userId="7b75a67b6873ef31" providerId="LiveId" clId="{549025A9-FFD4-42BE-ABC7-3AD4287FA110}" dt="2021-08-28T15:23:42.312" v="10569"/>
          <ac:spMkLst>
            <pc:docMk/>
            <pc:sldMk cId="2082356523" sldId="301"/>
            <ac:spMk id="147" creationId="{366DA0A6-B307-4841-BAEC-EB9FDDED53A5}"/>
          </ac:spMkLst>
        </pc:spChg>
        <pc:spChg chg="mod">
          <ac:chgData name="michael vn" userId="7b75a67b6873ef31" providerId="LiveId" clId="{549025A9-FFD4-42BE-ABC7-3AD4287FA110}" dt="2021-08-28T15:23:42.312" v="10569"/>
          <ac:spMkLst>
            <pc:docMk/>
            <pc:sldMk cId="2082356523" sldId="301"/>
            <ac:spMk id="148" creationId="{5EC4F554-0EEF-4414-9C80-D590596CC637}"/>
          </ac:spMkLst>
        </pc:spChg>
        <pc:spChg chg="add mod">
          <ac:chgData name="michael vn" userId="7b75a67b6873ef31" providerId="LiveId" clId="{549025A9-FFD4-42BE-ABC7-3AD4287FA110}" dt="2021-08-28T15:24:11.171" v="10571" actId="1076"/>
          <ac:spMkLst>
            <pc:docMk/>
            <pc:sldMk cId="2082356523" sldId="301"/>
            <ac:spMk id="176" creationId="{3DCD3AF9-9CD3-4208-9055-6F73A54B0E78}"/>
          </ac:spMkLst>
        </pc:spChg>
        <pc:spChg chg="mod">
          <ac:chgData name="michael vn" userId="7b75a67b6873ef31" providerId="LiveId" clId="{549025A9-FFD4-42BE-ABC7-3AD4287FA110}" dt="2021-08-28T15:23:42.312" v="10569"/>
          <ac:spMkLst>
            <pc:docMk/>
            <pc:sldMk cId="2082356523" sldId="301"/>
            <ac:spMk id="178" creationId="{F0F84D57-49DF-4B0A-8019-8EB1703FC435}"/>
          </ac:spMkLst>
        </pc:spChg>
        <pc:spChg chg="mod">
          <ac:chgData name="michael vn" userId="7b75a67b6873ef31" providerId="LiveId" clId="{549025A9-FFD4-42BE-ABC7-3AD4287FA110}" dt="2021-08-28T15:23:42.312" v="10569"/>
          <ac:spMkLst>
            <pc:docMk/>
            <pc:sldMk cId="2082356523" sldId="301"/>
            <ac:spMk id="179" creationId="{4EB20A11-423E-445F-980B-1186F525B00B}"/>
          </ac:spMkLst>
        </pc:spChg>
        <pc:spChg chg="mod">
          <ac:chgData name="michael vn" userId="7b75a67b6873ef31" providerId="LiveId" clId="{549025A9-FFD4-42BE-ABC7-3AD4287FA110}" dt="2021-08-28T15:23:42.312" v="10569"/>
          <ac:spMkLst>
            <pc:docMk/>
            <pc:sldMk cId="2082356523" sldId="301"/>
            <ac:spMk id="182" creationId="{A283526B-E59D-4FB3-8DE2-543C384F685C}"/>
          </ac:spMkLst>
        </pc:spChg>
        <pc:spChg chg="mod">
          <ac:chgData name="michael vn" userId="7b75a67b6873ef31" providerId="LiveId" clId="{549025A9-FFD4-42BE-ABC7-3AD4287FA110}" dt="2021-08-28T15:23:42.312" v="10569"/>
          <ac:spMkLst>
            <pc:docMk/>
            <pc:sldMk cId="2082356523" sldId="301"/>
            <ac:spMk id="183" creationId="{6E4A5EA5-39E0-43D6-8F00-0CD15168B7C5}"/>
          </ac:spMkLst>
        </pc:spChg>
        <pc:spChg chg="add del mod">
          <ac:chgData name="michael vn" userId="7b75a67b6873ef31" providerId="LiveId" clId="{549025A9-FFD4-42BE-ABC7-3AD4287FA110}" dt="2021-08-30T19:17:23.639" v="12279" actId="478"/>
          <ac:spMkLst>
            <pc:docMk/>
            <pc:sldMk cId="2082356523" sldId="301"/>
            <ac:spMk id="193" creationId="{69B7D80B-4D02-4DDD-AB5C-2AD314A6D958}"/>
          </ac:spMkLst>
        </pc:spChg>
        <pc:spChg chg="add mod">
          <ac:chgData name="michael vn" userId="7b75a67b6873ef31" providerId="LiveId" clId="{549025A9-FFD4-42BE-ABC7-3AD4287FA110}" dt="2021-08-30T19:17:23.799" v="12280"/>
          <ac:spMkLst>
            <pc:docMk/>
            <pc:sldMk cId="2082356523" sldId="301"/>
            <ac:spMk id="194" creationId="{E9C4A5BE-F3F5-4B43-9BD1-D20CA0DD449D}"/>
          </ac:spMkLst>
        </pc:spChg>
        <pc:spChg chg="del mod">
          <ac:chgData name="michael vn" userId="7b75a67b6873ef31" providerId="LiveId" clId="{549025A9-FFD4-42BE-ABC7-3AD4287FA110}" dt="2021-08-28T15:23:38.296" v="10567" actId="478"/>
          <ac:spMkLst>
            <pc:docMk/>
            <pc:sldMk cId="2082356523" sldId="301"/>
            <ac:spMk id="197" creationId="{818F2230-C4F9-469C-B124-2B7F7DCE9EB5}"/>
          </ac:spMkLst>
        </pc:spChg>
        <pc:spChg chg="mod">
          <ac:chgData name="michael vn" userId="7b75a67b6873ef31" providerId="LiveId" clId="{549025A9-FFD4-42BE-ABC7-3AD4287FA110}" dt="2021-08-28T15:20:20.459" v="10543" actId="1076"/>
          <ac:spMkLst>
            <pc:docMk/>
            <pc:sldMk cId="2082356523" sldId="301"/>
            <ac:spMk id="204" creationId="{B3FD744A-B595-4355-80D7-06A9A9E26976}"/>
          </ac:spMkLst>
        </pc:spChg>
        <pc:spChg chg="del mod">
          <ac:chgData name="michael vn" userId="7b75a67b6873ef31" providerId="LiveId" clId="{549025A9-FFD4-42BE-ABC7-3AD4287FA110}" dt="2021-08-28T15:23:41.631" v="10568" actId="478"/>
          <ac:spMkLst>
            <pc:docMk/>
            <pc:sldMk cId="2082356523" sldId="301"/>
            <ac:spMk id="210" creationId="{F1AADDA7-99C3-4F22-B745-146E952F5746}"/>
          </ac:spMkLst>
        </pc:spChg>
        <pc:spChg chg="del mod">
          <ac:chgData name="michael vn" userId="7b75a67b6873ef31" providerId="LiveId" clId="{549025A9-FFD4-42BE-ABC7-3AD4287FA110}" dt="2021-08-28T15:23:38.296" v="10567" actId="478"/>
          <ac:spMkLst>
            <pc:docMk/>
            <pc:sldMk cId="2082356523" sldId="301"/>
            <ac:spMk id="226" creationId="{9DE8C911-15C8-4872-A3D4-D8277D0A75B6}"/>
          </ac:spMkLst>
        </pc:spChg>
        <pc:spChg chg="del">
          <ac:chgData name="michael vn" userId="7b75a67b6873ef31" providerId="LiveId" clId="{549025A9-FFD4-42BE-ABC7-3AD4287FA110}" dt="2021-08-28T15:23:38.296" v="10567" actId="478"/>
          <ac:spMkLst>
            <pc:docMk/>
            <pc:sldMk cId="2082356523" sldId="301"/>
            <ac:spMk id="227" creationId="{64AB9855-B59D-4719-9D69-21397E3A135A}"/>
          </ac:spMkLst>
        </pc:spChg>
        <pc:spChg chg="del">
          <ac:chgData name="michael vn" userId="7b75a67b6873ef31" providerId="LiveId" clId="{549025A9-FFD4-42BE-ABC7-3AD4287FA110}" dt="2021-08-28T15:23:38.296" v="10567" actId="478"/>
          <ac:spMkLst>
            <pc:docMk/>
            <pc:sldMk cId="2082356523" sldId="301"/>
            <ac:spMk id="228" creationId="{17A63DF7-39F8-4669-8D83-DC8C1A3F7B06}"/>
          </ac:spMkLst>
        </pc:spChg>
        <pc:spChg chg="ord">
          <ac:chgData name="michael vn" userId="7b75a67b6873ef31" providerId="LiveId" clId="{549025A9-FFD4-42BE-ABC7-3AD4287FA110}" dt="2021-08-28T15:24:56.969" v="10581" actId="166"/>
          <ac:spMkLst>
            <pc:docMk/>
            <pc:sldMk cId="2082356523" sldId="301"/>
            <ac:spMk id="229" creationId="{68E6D659-3560-4EF8-AEE0-E7A8E2DD6CA3}"/>
          </ac:spMkLst>
        </pc:spChg>
        <pc:spChg chg="ord">
          <ac:chgData name="michael vn" userId="7b75a67b6873ef31" providerId="LiveId" clId="{549025A9-FFD4-42BE-ABC7-3AD4287FA110}" dt="2021-08-28T15:24:56.969" v="10581" actId="166"/>
          <ac:spMkLst>
            <pc:docMk/>
            <pc:sldMk cId="2082356523" sldId="301"/>
            <ac:spMk id="230" creationId="{60EEFCA8-EBDD-4D3D-911A-04B575CD765E}"/>
          </ac:spMkLst>
        </pc:spChg>
        <pc:spChg chg="ord">
          <ac:chgData name="michael vn" userId="7b75a67b6873ef31" providerId="LiveId" clId="{549025A9-FFD4-42BE-ABC7-3AD4287FA110}" dt="2021-08-28T15:24:56.969" v="10581" actId="166"/>
          <ac:spMkLst>
            <pc:docMk/>
            <pc:sldMk cId="2082356523" sldId="301"/>
            <ac:spMk id="231" creationId="{12A78B19-38BB-491B-B343-6E01BE2658F8}"/>
          </ac:spMkLst>
        </pc:spChg>
        <pc:spChg chg="ord">
          <ac:chgData name="michael vn" userId="7b75a67b6873ef31" providerId="LiveId" clId="{549025A9-FFD4-42BE-ABC7-3AD4287FA110}" dt="2021-08-28T15:24:56.969" v="10581" actId="166"/>
          <ac:spMkLst>
            <pc:docMk/>
            <pc:sldMk cId="2082356523" sldId="301"/>
            <ac:spMk id="232" creationId="{11EC6E90-1D11-4B4E-8CBB-140357AB8490}"/>
          </ac:spMkLst>
        </pc:spChg>
        <pc:spChg chg="mod">
          <ac:chgData name="michael vn" userId="7b75a67b6873ef31" providerId="LiveId" clId="{549025A9-FFD4-42BE-ABC7-3AD4287FA110}" dt="2021-08-28T15:23:42.312" v="10569"/>
          <ac:spMkLst>
            <pc:docMk/>
            <pc:sldMk cId="2082356523" sldId="301"/>
            <ac:spMk id="235" creationId="{78140A67-C951-42E3-96DE-4ED8ECFC845E}"/>
          </ac:spMkLst>
        </pc:spChg>
        <pc:spChg chg="mod">
          <ac:chgData name="michael vn" userId="7b75a67b6873ef31" providerId="LiveId" clId="{549025A9-FFD4-42BE-ABC7-3AD4287FA110}" dt="2021-08-28T15:23:42.312" v="10569"/>
          <ac:spMkLst>
            <pc:docMk/>
            <pc:sldMk cId="2082356523" sldId="301"/>
            <ac:spMk id="236" creationId="{54E1041F-9446-44FC-A6D1-1B186B59F1BE}"/>
          </ac:spMkLst>
        </pc:spChg>
        <pc:spChg chg="add mod">
          <ac:chgData name="michael vn" userId="7b75a67b6873ef31" providerId="LiveId" clId="{549025A9-FFD4-42BE-ABC7-3AD4287FA110}" dt="2021-08-28T15:23:42.312" v="10569"/>
          <ac:spMkLst>
            <pc:docMk/>
            <pc:sldMk cId="2082356523" sldId="301"/>
            <ac:spMk id="241" creationId="{D428F89D-2124-4B9B-8918-1093D17E4D07}"/>
          </ac:spMkLst>
        </pc:spChg>
        <pc:spChg chg="add mod">
          <ac:chgData name="michael vn" userId="7b75a67b6873ef31" providerId="LiveId" clId="{549025A9-FFD4-42BE-ABC7-3AD4287FA110}" dt="2021-08-28T15:23:42.312" v="10569"/>
          <ac:spMkLst>
            <pc:docMk/>
            <pc:sldMk cId="2082356523" sldId="301"/>
            <ac:spMk id="242" creationId="{62BC1376-C9E8-463B-AD13-812CE627825D}"/>
          </ac:spMkLst>
        </pc:spChg>
        <pc:spChg chg="add mod">
          <ac:chgData name="michael vn" userId="7b75a67b6873ef31" providerId="LiveId" clId="{549025A9-FFD4-42BE-ABC7-3AD4287FA110}" dt="2021-08-28T15:24:11.171" v="10571" actId="1076"/>
          <ac:spMkLst>
            <pc:docMk/>
            <pc:sldMk cId="2082356523" sldId="301"/>
            <ac:spMk id="243" creationId="{AF79F38E-A78A-4CC7-BCA3-F0476E11ADE1}"/>
          </ac:spMkLst>
        </pc:spChg>
        <pc:grpChg chg="del">
          <ac:chgData name="michael vn" userId="7b75a67b6873ef31" providerId="LiveId" clId="{549025A9-FFD4-42BE-ABC7-3AD4287FA110}" dt="2021-08-30T15:35:16.731" v="10880" actId="478"/>
          <ac:grpSpMkLst>
            <pc:docMk/>
            <pc:sldMk cId="2082356523" sldId="301"/>
            <ac:grpSpMk id="80" creationId="{9B34516F-1246-4596-8815-FA6C8C612194}"/>
          </ac:grpSpMkLst>
        </pc:grpChg>
        <pc:grpChg chg="add mod">
          <ac:chgData name="michael vn" userId="7b75a67b6873ef31" providerId="LiveId" clId="{549025A9-FFD4-42BE-ABC7-3AD4287FA110}" dt="2021-08-28T15:23:48.553" v="10570" actId="1076"/>
          <ac:grpSpMkLst>
            <pc:docMk/>
            <pc:sldMk cId="2082356523" sldId="301"/>
            <ac:grpSpMk id="130" creationId="{AA991FA0-27EA-41FD-A270-21CBB0C394DD}"/>
          </ac:grpSpMkLst>
        </pc:grpChg>
        <pc:grpChg chg="add mod">
          <ac:chgData name="michael vn" userId="7b75a67b6873ef31" providerId="LiveId" clId="{549025A9-FFD4-42BE-ABC7-3AD4287FA110}" dt="2021-08-28T15:23:48.553" v="10570" actId="1076"/>
          <ac:grpSpMkLst>
            <pc:docMk/>
            <pc:sldMk cId="2082356523" sldId="301"/>
            <ac:grpSpMk id="137" creationId="{B35574C4-9D6F-4630-A4E8-89482A1ABF1B}"/>
          </ac:grpSpMkLst>
        </pc:grpChg>
        <pc:grpChg chg="add mod">
          <ac:chgData name="michael vn" userId="7b75a67b6873ef31" providerId="LiveId" clId="{549025A9-FFD4-42BE-ABC7-3AD4287FA110}" dt="2021-08-28T15:24:11.171" v="10571" actId="1076"/>
          <ac:grpSpMkLst>
            <pc:docMk/>
            <pc:sldMk cId="2082356523" sldId="301"/>
            <ac:grpSpMk id="146" creationId="{B7F366EF-69BD-4050-9143-99FA2A8DAA19}"/>
          </ac:grpSpMkLst>
        </pc:grpChg>
        <pc:grpChg chg="add mod">
          <ac:chgData name="michael vn" userId="7b75a67b6873ef31" providerId="LiveId" clId="{549025A9-FFD4-42BE-ABC7-3AD4287FA110}" dt="2021-08-28T15:24:11.171" v="10571" actId="1076"/>
          <ac:grpSpMkLst>
            <pc:docMk/>
            <pc:sldMk cId="2082356523" sldId="301"/>
            <ac:grpSpMk id="177" creationId="{CAAA14AA-12EF-4E8E-BEF4-E4EB91E5A7AF}"/>
          </ac:grpSpMkLst>
        </pc:grpChg>
        <pc:grpChg chg="add mod">
          <ac:chgData name="michael vn" userId="7b75a67b6873ef31" providerId="LiveId" clId="{549025A9-FFD4-42BE-ABC7-3AD4287FA110}" dt="2021-08-28T15:23:42.312" v="10569"/>
          <ac:grpSpMkLst>
            <pc:docMk/>
            <pc:sldMk cId="2082356523" sldId="301"/>
            <ac:grpSpMk id="181" creationId="{8361251D-921F-4AC7-8A21-9F917C1AE988}"/>
          </ac:grpSpMkLst>
        </pc:grpChg>
        <pc:grpChg chg="ord">
          <ac:chgData name="michael vn" userId="7b75a67b6873ef31" providerId="LiveId" clId="{549025A9-FFD4-42BE-ABC7-3AD4287FA110}" dt="2021-08-28T15:24:56.969" v="10581" actId="166"/>
          <ac:grpSpMkLst>
            <pc:docMk/>
            <pc:sldMk cId="2082356523" sldId="301"/>
            <ac:grpSpMk id="187" creationId="{EE6FEE1A-7B0F-4E07-BFF6-E9D282B8DDE6}"/>
          </ac:grpSpMkLst>
        </pc:grpChg>
        <pc:grpChg chg="del mod">
          <ac:chgData name="michael vn" userId="7b75a67b6873ef31" providerId="LiveId" clId="{549025A9-FFD4-42BE-ABC7-3AD4287FA110}" dt="2021-08-28T15:23:38.296" v="10567" actId="478"/>
          <ac:grpSpMkLst>
            <pc:docMk/>
            <pc:sldMk cId="2082356523" sldId="301"/>
            <ac:grpSpMk id="193" creationId="{9F64DDA1-8E0E-4A08-A213-84B714FFF4DE}"/>
          </ac:grpSpMkLst>
        </pc:grpChg>
        <pc:grpChg chg="del mod">
          <ac:chgData name="michael vn" userId="7b75a67b6873ef31" providerId="LiveId" clId="{549025A9-FFD4-42BE-ABC7-3AD4287FA110}" dt="2021-08-28T15:23:41.631" v="10568" actId="478"/>
          <ac:grpSpMkLst>
            <pc:docMk/>
            <pc:sldMk cId="2082356523" sldId="301"/>
            <ac:grpSpMk id="199" creationId="{82FB9093-BE0B-42EA-A1FC-910338551518}"/>
          </ac:grpSpMkLst>
        </pc:grpChg>
        <pc:grpChg chg="del mod">
          <ac:chgData name="michael vn" userId="7b75a67b6873ef31" providerId="LiveId" clId="{549025A9-FFD4-42BE-ABC7-3AD4287FA110}" dt="2021-08-28T15:23:41.631" v="10568" actId="478"/>
          <ac:grpSpMkLst>
            <pc:docMk/>
            <pc:sldMk cId="2082356523" sldId="301"/>
            <ac:grpSpMk id="205" creationId="{F34989D8-EE12-4959-B55B-02940B663AA5}"/>
          </ac:grpSpMkLst>
        </pc:grpChg>
        <pc:grpChg chg="del">
          <ac:chgData name="michael vn" userId="7b75a67b6873ef31" providerId="LiveId" clId="{549025A9-FFD4-42BE-ABC7-3AD4287FA110}" dt="2021-08-28T15:23:38.296" v="10567" actId="478"/>
          <ac:grpSpMkLst>
            <pc:docMk/>
            <pc:sldMk cId="2082356523" sldId="301"/>
            <ac:grpSpMk id="211" creationId="{DAFBAAF2-AF17-4DEE-BF9B-3C1ABDB53324}"/>
          </ac:grpSpMkLst>
        </pc:grpChg>
        <pc:grpChg chg="del">
          <ac:chgData name="michael vn" userId="7b75a67b6873ef31" providerId="LiveId" clId="{549025A9-FFD4-42BE-ABC7-3AD4287FA110}" dt="2021-08-28T15:23:38.296" v="10567" actId="478"/>
          <ac:grpSpMkLst>
            <pc:docMk/>
            <pc:sldMk cId="2082356523" sldId="301"/>
            <ac:grpSpMk id="215" creationId="{52092448-409E-4C8D-B47F-9FA4CFECF2FA}"/>
          </ac:grpSpMkLst>
        </pc:grpChg>
        <pc:grpChg chg="del mod">
          <ac:chgData name="michael vn" userId="7b75a67b6873ef31" providerId="LiveId" clId="{549025A9-FFD4-42BE-ABC7-3AD4287FA110}" dt="2021-08-28T15:23:38.296" v="10567" actId="478"/>
          <ac:grpSpMkLst>
            <pc:docMk/>
            <pc:sldMk cId="2082356523" sldId="301"/>
            <ac:grpSpMk id="219" creationId="{1B6D36F1-B945-4CED-8B64-113DC47542B2}"/>
          </ac:grpSpMkLst>
        </pc:grpChg>
        <pc:grpChg chg="add mod">
          <ac:chgData name="michael vn" userId="7b75a67b6873ef31" providerId="LiveId" clId="{549025A9-FFD4-42BE-ABC7-3AD4287FA110}" dt="2021-08-28T15:23:42.312" v="10569"/>
          <ac:grpSpMkLst>
            <pc:docMk/>
            <pc:sldMk cId="2082356523" sldId="301"/>
            <ac:grpSpMk id="234" creationId="{B789FA54-989C-4F11-8E09-46972B67115F}"/>
          </ac:grpSpMkLst>
        </pc:grpChg>
        <pc:picChg chg="add mod">
          <ac:chgData name="michael vn" userId="7b75a67b6873ef31" providerId="LiveId" clId="{549025A9-FFD4-42BE-ABC7-3AD4287FA110}" dt="2021-08-28T15:23:48.553" v="10570" actId="1076"/>
          <ac:picMkLst>
            <pc:docMk/>
            <pc:sldMk cId="2082356523" sldId="301"/>
            <ac:picMk id="133" creationId="{8E7561A8-F58B-4529-B2DC-DECC16FDB026}"/>
          </ac:picMkLst>
        </pc:picChg>
        <pc:picChg chg="add mod">
          <ac:chgData name="michael vn" userId="7b75a67b6873ef31" providerId="LiveId" clId="{549025A9-FFD4-42BE-ABC7-3AD4287FA110}" dt="2021-08-28T15:23:48.553" v="10570" actId="1076"/>
          <ac:picMkLst>
            <pc:docMk/>
            <pc:sldMk cId="2082356523" sldId="301"/>
            <ac:picMk id="143" creationId="{179D07C2-A22F-456A-9258-DCAAD81962D1}"/>
          </ac:picMkLst>
        </pc:picChg>
        <pc:picChg chg="add mod">
          <ac:chgData name="michael vn" userId="7b75a67b6873ef31" providerId="LiveId" clId="{549025A9-FFD4-42BE-ABC7-3AD4287FA110}" dt="2021-08-28T15:24:11.171" v="10571" actId="1076"/>
          <ac:picMkLst>
            <pc:docMk/>
            <pc:sldMk cId="2082356523" sldId="301"/>
            <ac:picMk id="149" creationId="{0003AB47-A59C-45B3-9FC0-B689AA5D3137}"/>
          </ac:picMkLst>
        </pc:picChg>
        <pc:picChg chg="del mod">
          <ac:chgData name="michael vn" userId="7b75a67b6873ef31" providerId="LiveId" clId="{549025A9-FFD4-42BE-ABC7-3AD4287FA110}" dt="2021-08-28T15:23:38.296" v="10567" actId="478"/>
          <ac:picMkLst>
            <pc:docMk/>
            <pc:sldMk cId="2082356523" sldId="301"/>
            <ac:picMk id="196" creationId="{6FA9224F-33DE-4C7D-BA1F-6E873410920C}"/>
          </ac:picMkLst>
        </pc:picChg>
        <pc:picChg chg="del mod">
          <ac:chgData name="michael vn" userId="7b75a67b6873ef31" providerId="LiveId" clId="{549025A9-FFD4-42BE-ABC7-3AD4287FA110}" dt="2021-08-28T15:23:41.631" v="10568" actId="478"/>
          <ac:picMkLst>
            <pc:docMk/>
            <pc:sldMk cId="2082356523" sldId="301"/>
            <ac:picMk id="202" creationId="{141DF26C-48A0-481F-AF78-94852ADC9203}"/>
          </ac:picMkLst>
        </pc:picChg>
        <pc:picChg chg="del mod">
          <ac:chgData name="michael vn" userId="7b75a67b6873ef31" providerId="LiveId" clId="{549025A9-FFD4-42BE-ABC7-3AD4287FA110}" dt="2021-08-28T15:23:41.631" v="10568" actId="478"/>
          <ac:picMkLst>
            <pc:docMk/>
            <pc:sldMk cId="2082356523" sldId="301"/>
            <ac:picMk id="208" creationId="{490B8FD7-1A0C-4747-BD9A-CBE7CE18218A}"/>
          </ac:picMkLst>
        </pc:picChg>
        <pc:picChg chg="del mod">
          <ac:chgData name="michael vn" userId="7b75a67b6873ef31" providerId="LiveId" clId="{549025A9-FFD4-42BE-ABC7-3AD4287FA110}" dt="2021-08-28T15:23:38.296" v="10567" actId="478"/>
          <ac:picMkLst>
            <pc:docMk/>
            <pc:sldMk cId="2082356523" sldId="301"/>
            <ac:picMk id="223" creationId="{872D57BE-4DD5-4B49-9B00-6DA4A1D59DAE}"/>
          </ac:picMkLst>
        </pc:picChg>
        <pc:picChg chg="del">
          <ac:chgData name="michael vn" userId="7b75a67b6873ef31" providerId="LiveId" clId="{549025A9-FFD4-42BE-ABC7-3AD4287FA110}" dt="2021-08-28T15:23:38.296" v="10567" actId="478"/>
          <ac:picMkLst>
            <pc:docMk/>
            <pc:sldMk cId="2082356523" sldId="301"/>
            <ac:picMk id="224" creationId="{AAD249D9-2267-4A3A-B2FD-121038239DAA}"/>
          </ac:picMkLst>
        </pc:picChg>
        <pc:picChg chg="del">
          <ac:chgData name="michael vn" userId="7b75a67b6873ef31" providerId="LiveId" clId="{549025A9-FFD4-42BE-ABC7-3AD4287FA110}" dt="2021-08-28T15:23:38.296" v="10567" actId="478"/>
          <ac:picMkLst>
            <pc:docMk/>
            <pc:sldMk cId="2082356523" sldId="301"/>
            <ac:picMk id="225" creationId="{4715CB8D-E38D-4DEB-AAC6-46893A173B7E}"/>
          </ac:picMkLst>
        </pc:picChg>
        <pc:picChg chg="add mod">
          <ac:chgData name="michael vn" userId="7b75a67b6873ef31" providerId="LiveId" clId="{549025A9-FFD4-42BE-ABC7-3AD4287FA110}" dt="2021-08-28T15:23:42.312" v="10569"/>
          <ac:picMkLst>
            <pc:docMk/>
            <pc:sldMk cId="2082356523" sldId="301"/>
            <ac:picMk id="238" creationId="{8A897161-E19A-4E9F-8A3D-21B85A392D29}"/>
          </ac:picMkLst>
        </pc:picChg>
        <pc:picChg chg="add mod">
          <ac:chgData name="michael vn" userId="7b75a67b6873ef31" providerId="LiveId" clId="{549025A9-FFD4-42BE-ABC7-3AD4287FA110}" dt="2021-08-28T15:23:42.312" v="10569"/>
          <ac:picMkLst>
            <pc:docMk/>
            <pc:sldMk cId="2082356523" sldId="301"/>
            <ac:picMk id="239" creationId="{F32F32EA-ADF1-454D-8729-FA3A6C6ACED0}"/>
          </ac:picMkLst>
        </pc:picChg>
        <pc:picChg chg="add mod">
          <ac:chgData name="michael vn" userId="7b75a67b6873ef31" providerId="LiveId" clId="{549025A9-FFD4-42BE-ABC7-3AD4287FA110}" dt="2021-08-28T15:24:11.171" v="10571" actId="1076"/>
          <ac:picMkLst>
            <pc:docMk/>
            <pc:sldMk cId="2082356523" sldId="301"/>
            <ac:picMk id="240" creationId="{7E01CD85-1F72-457B-B3EC-EEFB5B73935A}"/>
          </ac:picMkLst>
        </pc:picChg>
        <pc:cxnChg chg="add mod">
          <ac:chgData name="michael vn" userId="7b75a67b6873ef31" providerId="LiveId" clId="{549025A9-FFD4-42BE-ABC7-3AD4287FA110}" dt="2021-08-28T15:23:48.553" v="10570" actId="1076"/>
          <ac:cxnSpMkLst>
            <pc:docMk/>
            <pc:sldMk cId="2082356523" sldId="301"/>
            <ac:cxnSpMk id="135" creationId="{4F199A6D-C0C3-43C2-9389-F44CEA75AC95}"/>
          </ac:cxnSpMkLst>
        </pc:cxnChg>
        <pc:cxnChg chg="add mod">
          <ac:chgData name="michael vn" userId="7b75a67b6873ef31" providerId="LiveId" clId="{549025A9-FFD4-42BE-ABC7-3AD4287FA110}" dt="2021-08-28T15:23:48.553" v="10570" actId="1076"/>
          <ac:cxnSpMkLst>
            <pc:docMk/>
            <pc:sldMk cId="2082356523" sldId="301"/>
            <ac:cxnSpMk id="144" creationId="{EE94A151-62EE-4431-9387-4901E0BC2106}"/>
          </ac:cxnSpMkLst>
        </pc:cxnChg>
        <pc:cxnChg chg="add mod">
          <ac:chgData name="michael vn" userId="7b75a67b6873ef31" providerId="LiveId" clId="{549025A9-FFD4-42BE-ABC7-3AD4287FA110}" dt="2021-08-28T15:24:11.171" v="10571" actId="1076"/>
          <ac:cxnSpMkLst>
            <pc:docMk/>
            <pc:sldMk cId="2082356523" sldId="301"/>
            <ac:cxnSpMk id="150" creationId="{5DF3F5E2-791C-4D75-AB50-E4AB2E85579F}"/>
          </ac:cxnSpMkLst>
        </pc:cxnChg>
        <pc:cxnChg chg="add mod">
          <ac:chgData name="michael vn" userId="7b75a67b6873ef31" providerId="LiveId" clId="{549025A9-FFD4-42BE-ABC7-3AD4287FA110}" dt="2021-08-28T15:24:11.171" v="10571" actId="1076"/>
          <ac:cxnSpMkLst>
            <pc:docMk/>
            <pc:sldMk cId="2082356523" sldId="301"/>
            <ac:cxnSpMk id="180" creationId="{1F3CD062-53CD-4140-839A-6DE67E1BC095}"/>
          </ac:cxnSpMkLst>
        </pc:cxnChg>
        <pc:cxnChg chg="del mod">
          <ac:chgData name="michael vn" userId="7b75a67b6873ef31" providerId="LiveId" clId="{549025A9-FFD4-42BE-ABC7-3AD4287FA110}" dt="2021-08-28T15:23:38.296" v="10567" actId="478"/>
          <ac:cxnSpMkLst>
            <pc:docMk/>
            <pc:sldMk cId="2082356523" sldId="301"/>
            <ac:cxnSpMk id="198" creationId="{5165CA11-CC60-4DC3-BE01-9DCA3138E15B}"/>
          </ac:cxnSpMkLst>
        </pc:cxnChg>
        <pc:cxnChg chg="del mod">
          <ac:chgData name="michael vn" userId="7b75a67b6873ef31" providerId="LiveId" clId="{549025A9-FFD4-42BE-ABC7-3AD4287FA110}" dt="2021-08-28T15:23:41.631" v="10568" actId="478"/>
          <ac:cxnSpMkLst>
            <pc:docMk/>
            <pc:sldMk cId="2082356523" sldId="301"/>
            <ac:cxnSpMk id="203" creationId="{7F69230C-410E-48B3-B4CC-E0B3D99EB54B}"/>
          </ac:cxnSpMkLst>
        </pc:cxnChg>
        <pc:cxnChg chg="del mod">
          <ac:chgData name="michael vn" userId="7b75a67b6873ef31" providerId="LiveId" clId="{549025A9-FFD4-42BE-ABC7-3AD4287FA110}" dt="2021-08-28T15:23:41.631" v="10568" actId="478"/>
          <ac:cxnSpMkLst>
            <pc:docMk/>
            <pc:sldMk cId="2082356523" sldId="301"/>
            <ac:cxnSpMk id="209" creationId="{B1C12C28-E7EA-467E-8D3E-F3665F37FF5B}"/>
          </ac:cxnSpMkLst>
        </pc:cxnChg>
        <pc:cxnChg chg="del">
          <ac:chgData name="michael vn" userId="7b75a67b6873ef31" providerId="LiveId" clId="{549025A9-FFD4-42BE-ABC7-3AD4287FA110}" dt="2021-08-28T15:23:38.296" v="10567" actId="478"/>
          <ac:cxnSpMkLst>
            <pc:docMk/>
            <pc:sldMk cId="2082356523" sldId="301"/>
            <ac:cxnSpMk id="214" creationId="{958AF563-D20E-43DA-B079-331D87828052}"/>
          </ac:cxnSpMkLst>
        </pc:cxnChg>
        <pc:cxnChg chg="del">
          <ac:chgData name="michael vn" userId="7b75a67b6873ef31" providerId="LiveId" clId="{549025A9-FFD4-42BE-ABC7-3AD4287FA110}" dt="2021-08-28T15:23:38.296" v="10567" actId="478"/>
          <ac:cxnSpMkLst>
            <pc:docMk/>
            <pc:sldMk cId="2082356523" sldId="301"/>
            <ac:cxnSpMk id="218" creationId="{713E1A7A-1C67-4ED7-88B5-E58BC8923A26}"/>
          </ac:cxnSpMkLst>
        </pc:cxnChg>
        <pc:cxnChg chg="del mod">
          <ac:chgData name="michael vn" userId="7b75a67b6873ef31" providerId="LiveId" clId="{549025A9-FFD4-42BE-ABC7-3AD4287FA110}" dt="2021-08-28T15:23:38.296" v="10567" actId="478"/>
          <ac:cxnSpMkLst>
            <pc:docMk/>
            <pc:sldMk cId="2082356523" sldId="301"/>
            <ac:cxnSpMk id="222" creationId="{6B574933-3BF1-4019-9F4C-9A391F786FFC}"/>
          </ac:cxnSpMkLst>
        </pc:cxnChg>
        <pc:cxnChg chg="add mod">
          <ac:chgData name="michael vn" userId="7b75a67b6873ef31" providerId="LiveId" clId="{549025A9-FFD4-42BE-ABC7-3AD4287FA110}" dt="2021-08-28T15:23:42.312" v="10569"/>
          <ac:cxnSpMkLst>
            <pc:docMk/>
            <pc:sldMk cId="2082356523" sldId="301"/>
            <ac:cxnSpMk id="233" creationId="{CF5A70AD-F70B-4C0A-8369-F0D88770A3BC}"/>
          </ac:cxnSpMkLst>
        </pc:cxnChg>
        <pc:cxnChg chg="add mod">
          <ac:chgData name="michael vn" userId="7b75a67b6873ef31" providerId="LiveId" clId="{549025A9-FFD4-42BE-ABC7-3AD4287FA110}" dt="2021-08-28T15:23:42.312" v="10569"/>
          <ac:cxnSpMkLst>
            <pc:docMk/>
            <pc:sldMk cId="2082356523" sldId="301"/>
            <ac:cxnSpMk id="237" creationId="{DE3CCB72-2AE1-485B-B7B1-56E3537D5DEF}"/>
          </ac:cxnSpMkLst>
        </pc:cxnChg>
      </pc:sldChg>
      <pc:sldChg chg="delSp modSp add del mod">
        <pc:chgData name="michael vn" userId="7b75a67b6873ef31" providerId="LiveId" clId="{549025A9-FFD4-42BE-ABC7-3AD4287FA110}" dt="2021-08-28T15:15:10.118" v="10471" actId="2696"/>
        <pc:sldMkLst>
          <pc:docMk/>
          <pc:sldMk cId="4106948945" sldId="301"/>
        </pc:sldMkLst>
        <pc:spChg chg="mod">
          <ac:chgData name="michael vn" userId="7b75a67b6873ef31" providerId="LiveId" clId="{549025A9-FFD4-42BE-ABC7-3AD4287FA110}" dt="2021-08-28T15:14:17.995" v="10468" actId="1076"/>
          <ac:spMkLst>
            <pc:docMk/>
            <pc:sldMk cId="4106948945" sldId="301"/>
            <ac:spMk id="85" creationId="{BD8E3071-C782-4B13-B44C-1C29BF67C61B}"/>
          </ac:spMkLst>
        </pc:spChg>
        <pc:spChg chg="del">
          <ac:chgData name="michael vn" userId="7b75a67b6873ef31" providerId="LiveId" clId="{549025A9-FFD4-42BE-ABC7-3AD4287FA110}" dt="2021-08-28T15:14:10.537" v="10467" actId="478"/>
          <ac:spMkLst>
            <pc:docMk/>
            <pc:sldMk cId="4106948945" sldId="301"/>
            <ac:spMk id="97" creationId="{EEE9F924-6AEF-4868-9F39-E46883E5C373}"/>
          </ac:spMkLst>
        </pc:spChg>
        <pc:spChg chg="del">
          <ac:chgData name="michael vn" userId="7b75a67b6873ef31" providerId="LiveId" clId="{549025A9-FFD4-42BE-ABC7-3AD4287FA110}" dt="2021-08-28T15:14:10.537" v="10467" actId="478"/>
          <ac:spMkLst>
            <pc:docMk/>
            <pc:sldMk cId="4106948945" sldId="301"/>
            <ac:spMk id="99" creationId="{8A044B4A-FE55-4702-A5DC-0AF979755115}"/>
          </ac:spMkLst>
        </pc:spChg>
        <pc:spChg chg="mod">
          <ac:chgData name="michael vn" userId="7b75a67b6873ef31" providerId="LiveId" clId="{549025A9-FFD4-42BE-ABC7-3AD4287FA110}" dt="2021-08-28T15:14:17.995" v="10468" actId="1076"/>
          <ac:spMkLst>
            <pc:docMk/>
            <pc:sldMk cId="4106948945" sldId="301"/>
            <ac:spMk id="147" creationId="{5017638F-7B91-4073-B4A6-9CCBB8DF531A}"/>
          </ac:spMkLst>
        </pc:spChg>
        <pc:spChg chg="mod">
          <ac:chgData name="michael vn" userId="7b75a67b6873ef31" providerId="LiveId" clId="{549025A9-FFD4-42BE-ABC7-3AD4287FA110}" dt="2021-08-28T15:14:24.787" v="10469" actId="1076"/>
          <ac:spMkLst>
            <pc:docMk/>
            <pc:sldMk cId="4106948945" sldId="301"/>
            <ac:spMk id="148" creationId="{6758B20A-1518-4E20-B9B5-35390F0FF43F}"/>
          </ac:spMkLst>
        </pc:spChg>
        <pc:spChg chg="mod">
          <ac:chgData name="michael vn" userId="7b75a67b6873ef31" providerId="LiveId" clId="{549025A9-FFD4-42BE-ABC7-3AD4287FA110}" dt="2021-08-28T15:14:24.787" v="10469" actId="1076"/>
          <ac:spMkLst>
            <pc:docMk/>
            <pc:sldMk cId="4106948945" sldId="301"/>
            <ac:spMk id="149" creationId="{75CADFD5-457E-405A-961E-0759391B1D33}"/>
          </ac:spMkLst>
        </pc:spChg>
        <pc:grpChg chg="mod">
          <ac:chgData name="michael vn" userId="7b75a67b6873ef31" providerId="LiveId" clId="{549025A9-FFD4-42BE-ABC7-3AD4287FA110}" dt="2021-08-28T15:14:17.995" v="10468" actId="1076"/>
          <ac:grpSpMkLst>
            <pc:docMk/>
            <pc:sldMk cId="4106948945" sldId="301"/>
            <ac:grpSpMk id="68" creationId="{2255245C-02E0-414A-895A-B632C89F1E2E}"/>
          </ac:grpSpMkLst>
        </pc:grpChg>
        <pc:grpChg chg="del">
          <ac:chgData name="michael vn" userId="7b75a67b6873ef31" providerId="LiveId" clId="{549025A9-FFD4-42BE-ABC7-3AD4287FA110}" dt="2021-08-28T15:14:10.537" v="10467" actId="478"/>
          <ac:grpSpMkLst>
            <pc:docMk/>
            <pc:sldMk cId="4106948945" sldId="301"/>
            <ac:grpSpMk id="72" creationId="{9FE201EF-973E-48F6-BFEF-B1CEA9CBE014}"/>
          </ac:grpSpMkLst>
        </pc:grpChg>
        <pc:grpChg chg="del">
          <ac:chgData name="michael vn" userId="7b75a67b6873ef31" providerId="LiveId" clId="{549025A9-FFD4-42BE-ABC7-3AD4287FA110}" dt="2021-08-28T15:14:10.537" v="10467" actId="478"/>
          <ac:grpSpMkLst>
            <pc:docMk/>
            <pc:sldMk cId="4106948945" sldId="301"/>
            <ac:grpSpMk id="76" creationId="{C8270338-D231-44BE-92F5-F80A56BF10AE}"/>
          </ac:grpSpMkLst>
        </pc:grpChg>
        <pc:grpChg chg="mod">
          <ac:chgData name="michael vn" userId="7b75a67b6873ef31" providerId="LiveId" clId="{549025A9-FFD4-42BE-ABC7-3AD4287FA110}" dt="2021-08-28T15:14:24.787" v="10469" actId="1076"/>
          <ac:grpSpMkLst>
            <pc:docMk/>
            <pc:sldMk cId="4106948945" sldId="301"/>
            <ac:grpSpMk id="110" creationId="{3EA7ED21-3BD0-4E89-877A-23D5B8366E21}"/>
          </ac:grpSpMkLst>
        </pc:grpChg>
        <pc:grpChg chg="mod">
          <ac:chgData name="michael vn" userId="7b75a67b6873ef31" providerId="LiveId" clId="{549025A9-FFD4-42BE-ABC7-3AD4287FA110}" dt="2021-08-28T15:14:24.787" v="10469" actId="1076"/>
          <ac:grpSpMkLst>
            <pc:docMk/>
            <pc:sldMk cId="4106948945" sldId="301"/>
            <ac:grpSpMk id="132" creationId="{99B8046B-AF7E-4318-8AFD-7F24367E8762}"/>
          </ac:grpSpMkLst>
        </pc:grpChg>
        <pc:grpChg chg="mod">
          <ac:chgData name="michael vn" userId="7b75a67b6873ef31" providerId="LiveId" clId="{549025A9-FFD4-42BE-ABC7-3AD4287FA110}" dt="2021-08-28T15:14:17.995" v="10468" actId="1076"/>
          <ac:grpSpMkLst>
            <pc:docMk/>
            <pc:sldMk cId="4106948945" sldId="301"/>
            <ac:grpSpMk id="137" creationId="{AD26FF9D-881A-4C85-B0B8-65A6AF026F23}"/>
          </ac:grpSpMkLst>
        </pc:grpChg>
        <pc:picChg chg="del">
          <ac:chgData name="michael vn" userId="7b75a67b6873ef31" providerId="LiveId" clId="{549025A9-FFD4-42BE-ABC7-3AD4287FA110}" dt="2021-08-28T15:14:10.537" v="10467" actId="478"/>
          <ac:picMkLst>
            <pc:docMk/>
            <pc:sldMk cId="4106948945" sldId="301"/>
            <ac:picMk id="71" creationId="{40069ABA-8560-4193-AEA8-2575240FC70E}"/>
          </ac:picMkLst>
        </pc:picChg>
        <pc:picChg chg="del">
          <ac:chgData name="michael vn" userId="7b75a67b6873ef31" providerId="LiveId" clId="{549025A9-FFD4-42BE-ABC7-3AD4287FA110}" dt="2021-08-28T15:14:10.537" v="10467" actId="478"/>
          <ac:picMkLst>
            <pc:docMk/>
            <pc:sldMk cId="4106948945" sldId="301"/>
            <ac:picMk id="75" creationId="{51CD0DAA-9210-495E-8B68-F2C6FDDB9A9A}"/>
          </ac:picMkLst>
        </pc:picChg>
        <pc:picChg chg="mod">
          <ac:chgData name="michael vn" userId="7b75a67b6873ef31" providerId="LiveId" clId="{549025A9-FFD4-42BE-ABC7-3AD4287FA110}" dt="2021-08-28T15:14:17.995" v="10468" actId="1076"/>
          <ac:picMkLst>
            <pc:docMk/>
            <pc:sldMk cId="4106948945" sldId="301"/>
            <ac:picMk id="79" creationId="{D63D66DF-AB5C-48EF-8B0F-F6CCE87320EB}"/>
          </ac:picMkLst>
        </pc:picChg>
        <pc:picChg chg="mod">
          <ac:chgData name="michael vn" userId="7b75a67b6873ef31" providerId="LiveId" clId="{549025A9-FFD4-42BE-ABC7-3AD4287FA110}" dt="2021-08-28T15:14:17.995" v="10468" actId="1076"/>
          <ac:picMkLst>
            <pc:docMk/>
            <pc:sldMk cId="4106948945" sldId="301"/>
            <ac:picMk id="144" creationId="{77F83975-3877-4214-9991-7F781DADCC81}"/>
          </ac:picMkLst>
        </pc:picChg>
        <pc:picChg chg="mod">
          <ac:chgData name="michael vn" userId="7b75a67b6873ef31" providerId="LiveId" clId="{549025A9-FFD4-42BE-ABC7-3AD4287FA110}" dt="2021-08-28T15:14:24.787" v="10469" actId="1076"/>
          <ac:picMkLst>
            <pc:docMk/>
            <pc:sldMk cId="4106948945" sldId="301"/>
            <ac:picMk id="145" creationId="{5FEC6B3F-1278-4AA5-896B-27341A402728}"/>
          </ac:picMkLst>
        </pc:picChg>
        <pc:picChg chg="mod">
          <ac:chgData name="michael vn" userId="7b75a67b6873ef31" providerId="LiveId" clId="{549025A9-FFD4-42BE-ABC7-3AD4287FA110}" dt="2021-08-28T15:14:24.787" v="10469" actId="1076"/>
          <ac:picMkLst>
            <pc:docMk/>
            <pc:sldMk cId="4106948945" sldId="301"/>
            <ac:picMk id="146" creationId="{58755274-E439-47CB-9695-AB5250C0343A}"/>
          </ac:picMkLst>
        </pc:picChg>
        <pc:cxnChg chg="mod">
          <ac:chgData name="michael vn" userId="7b75a67b6873ef31" providerId="LiveId" clId="{549025A9-FFD4-42BE-ABC7-3AD4287FA110}" dt="2021-08-28T15:14:17.995" v="10468" actId="1076"/>
          <ac:cxnSpMkLst>
            <pc:docMk/>
            <pc:sldMk cId="4106948945" sldId="301"/>
            <ac:cxnSpMk id="96" creationId="{C3308727-E490-4679-8366-A1661D42B52A}"/>
          </ac:cxnSpMkLst>
        </pc:cxnChg>
        <pc:cxnChg chg="del">
          <ac:chgData name="michael vn" userId="7b75a67b6873ef31" providerId="LiveId" clId="{549025A9-FFD4-42BE-ABC7-3AD4287FA110}" dt="2021-08-28T15:14:10.537" v="10467" actId="478"/>
          <ac:cxnSpMkLst>
            <pc:docMk/>
            <pc:sldMk cId="4106948945" sldId="301"/>
            <ac:cxnSpMk id="98" creationId="{737AE717-007A-4E4C-8D0B-0C95C70DAF2E}"/>
          </ac:cxnSpMkLst>
        </pc:cxnChg>
        <pc:cxnChg chg="del">
          <ac:chgData name="michael vn" userId="7b75a67b6873ef31" providerId="LiveId" clId="{549025A9-FFD4-42BE-ABC7-3AD4287FA110}" dt="2021-08-28T15:14:10.537" v="10467" actId="478"/>
          <ac:cxnSpMkLst>
            <pc:docMk/>
            <pc:sldMk cId="4106948945" sldId="301"/>
            <ac:cxnSpMk id="100" creationId="{560469BB-83CE-4100-8D85-C42C25CA95D6}"/>
          </ac:cxnSpMkLst>
        </pc:cxnChg>
        <pc:cxnChg chg="mod">
          <ac:chgData name="michael vn" userId="7b75a67b6873ef31" providerId="LiveId" clId="{549025A9-FFD4-42BE-ABC7-3AD4287FA110}" dt="2021-08-28T15:14:24.787" v="10469" actId="1076"/>
          <ac:cxnSpMkLst>
            <pc:docMk/>
            <pc:sldMk cId="4106948945" sldId="301"/>
            <ac:cxnSpMk id="131" creationId="{8CD3D401-DFC5-4DBD-BAB2-F27896D16DE2}"/>
          </ac:cxnSpMkLst>
        </pc:cxnChg>
        <pc:cxnChg chg="mod">
          <ac:chgData name="michael vn" userId="7b75a67b6873ef31" providerId="LiveId" clId="{549025A9-FFD4-42BE-ABC7-3AD4287FA110}" dt="2021-08-28T15:14:24.787" v="10469" actId="1076"/>
          <ac:cxnSpMkLst>
            <pc:docMk/>
            <pc:sldMk cId="4106948945" sldId="301"/>
            <ac:cxnSpMk id="135" creationId="{8BC3ADE1-471A-483D-98D8-93B9AD673FAB}"/>
          </ac:cxnSpMkLst>
        </pc:cxnChg>
        <pc:cxnChg chg="mod">
          <ac:chgData name="michael vn" userId="7b75a67b6873ef31" providerId="LiveId" clId="{549025A9-FFD4-42BE-ABC7-3AD4287FA110}" dt="2021-08-28T15:14:17.995" v="10468" actId="1076"/>
          <ac:cxnSpMkLst>
            <pc:docMk/>
            <pc:sldMk cId="4106948945" sldId="301"/>
            <ac:cxnSpMk id="143" creationId="{99DE1FBF-BEEA-4969-9D28-C0CBFC806069}"/>
          </ac:cxnSpMkLst>
        </pc:cxnChg>
      </pc:sldChg>
      <pc:sldChg chg="addSp delSp modSp add mod">
        <pc:chgData name="michael vn" userId="7b75a67b6873ef31" providerId="LiveId" clId="{549025A9-FFD4-42BE-ABC7-3AD4287FA110}" dt="2021-08-30T19:17:26.531" v="12282"/>
        <pc:sldMkLst>
          <pc:docMk/>
          <pc:sldMk cId="192369155" sldId="302"/>
        </pc:sldMkLst>
        <pc:spChg chg="mod">
          <ac:chgData name="michael vn" userId="7b75a67b6873ef31" providerId="LiveId" clId="{549025A9-FFD4-42BE-ABC7-3AD4287FA110}" dt="2021-08-28T15:24:22.110" v="10574"/>
          <ac:spMkLst>
            <pc:docMk/>
            <pc:sldMk cId="192369155" sldId="302"/>
            <ac:spMk id="131" creationId="{F66852FE-20A5-4C3A-8C56-F6DEAA363856}"/>
          </ac:spMkLst>
        </pc:spChg>
        <pc:spChg chg="mod">
          <ac:chgData name="michael vn" userId="7b75a67b6873ef31" providerId="LiveId" clId="{549025A9-FFD4-42BE-ABC7-3AD4287FA110}" dt="2021-08-28T15:24:22.110" v="10574"/>
          <ac:spMkLst>
            <pc:docMk/>
            <pc:sldMk cId="192369155" sldId="302"/>
            <ac:spMk id="132" creationId="{FAB6D463-4DEF-4045-A73E-C09195FD3BEE}"/>
          </ac:spMkLst>
        </pc:spChg>
        <pc:spChg chg="add mod">
          <ac:chgData name="michael vn" userId="7b75a67b6873ef31" providerId="LiveId" clId="{549025A9-FFD4-42BE-ABC7-3AD4287FA110}" dt="2021-08-28T15:24:28.452" v="10575" actId="1076"/>
          <ac:spMkLst>
            <pc:docMk/>
            <pc:sldMk cId="192369155" sldId="302"/>
            <ac:spMk id="134" creationId="{9892BA69-D985-42F0-AFC7-7AF0554FB745}"/>
          </ac:spMkLst>
        </pc:spChg>
        <pc:spChg chg="mod">
          <ac:chgData name="michael vn" userId="7b75a67b6873ef31" providerId="LiveId" clId="{549025A9-FFD4-42BE-ABC7-3AD4287FA110}" dt="2021-08-28T15:24:22.110" v="10574"/>
          <ac:spMkLst>
            <pc:docMk/>
            <pc:sldMk cId="192369155" sldId="302"/>
            <ac:spMk id="138" creationId="{B6662496-9194-4F69-9619-63F7923423D9}"/>
          </ac:spMkLst>
        </pc:spChg>
        <pc:spChg chg="mod">
          <ac:chgData name="michael vn" userId="7b75a67b6873ef31" providerId="LiveId" clId="{549025A9-FFD4-42BE-ABC7-3AD4287FA110}" dt="2021-08-28T15:24:22.110" v="10574"/>
          <ac:spMkLst>
            <pc:docMk/>
            <pc:sldMk cId="192369155" sldId="302"/>
            <ac:spMk id="139" creationId="{9B1C1A5C-CF1E-449C-B0E7-1E03EB53755A}"/>
          </ac:spMkLst>
        </pc:spChg>
        <pc:spChg chg="add mod">
          <ac:chgData name="michael vn" userId="7b75a67b6873ef31" providerId="LiveId" clId="{549025A9-FFD4-42BE-ABC7-3AD4287FA110}" dt="2021-08-28T15:24:28.452" v="10575" actId="1076"/>
          <ac:spMkLst>
            <pc:docMk/>
            <pc:sldMk cId="192369155" sldId="302"/>
            <ac:spMk id="145" creationId="{3CE51C67-FF2C-40CD-990B-355DF8D79DC2}"/>
          </ac:spMkLst>
        </pc:spChg>
        <pc:spChg chg="mod">
          <ac:chgData name="michael vn" userId="7b75a67b6873ef31" providerId="LiveId" clId="{549025A9-FFD4-42BE-ABC7-3AD4287FA110}" dt="2021-08-28T15:24:22.110" v="10574"/>
          <ac:spMkLst>
            <pc:docMk/>
            <pc:sldMk cId="192369155" sldId="302"/>
            <ac:spMk id="147" creationId="{EEFD475D-485A-4B9E-B924-ECE478E812AC}"/>
          </ac:spMkLst>
        </pc:spChg>
        <pc:spChg chg="mod">
          <ac:chgData name="michael vn" userId="7b75a67b6873ef31" providerId="LiveId" clId="{549025A9-FFD4-42BE-ABC7-3AD4287FA110}" dt="2021-08-28T15:24:22.110" v="10574"/>
          <ac:spMkLst>
            <pc:docMk/>
            <pc:sldMk cId="192369155" sldId="302"/>
            <ac:spMk id="148" creationId="{842E8AD1-D705-4B67-AED2-CF7FCE85A169}"/>
          </ac:spMkLst>
        </pc:spChg>
        <pc:spChg chg="add mod">
          <ac:chgData name="michael vn" userId="7b75a67b6873ef31" providerId="LiveId" clId="{549025A9-FFD4-42BE-ABC7-3AD4287FA110}" dt="2021-08-28T15:24:31.231" v="10576" actId="1076"/>
          <ac:spMkLst>
            <pc:docMk/>
            <pc:sldMk cId="192369155" sldId="302"/>
            <ac:spMk id="176" creationId="{0C5C1590-3C01-40A2-A498-257C8711A2DC}"/>
          </ac:spMkLst>
        </pc:spChg>
        <pc:spChg chg="mod">
          <ac:chgData name="michael vn" userId="7b75a67b6873ef31" providerId="LiveId" clId="{549025A9-FFD4-42BE-ABC7-3AD4287FA110}" dt="2021-08-28T15:24:22.110" v="10574"/>
          <ac:spMkLst>
            <pc:docMk/>
            <pc:sldMk cId="192369155" sldId="302"/>
            <ac:spMk id="178" creationId="{B2E17F10-E8AF-4509-AD8E-B4A6123B1C96}"/>
          </ac:spMkLst>
        </pc:spChg>
        <pc:spChg chg="mod">
          <ac:chgData name="michael vn" userId="7b75a67b6873ef31" providerId="LiveId" clId="{549025A9-FFD4-42BE-ABC7-3AD4287FA110}" dt="2021-08-28T15:24:22.110" v="10574"/>
          <ac:spMkLst>
            <pc:docMk/>
            <pc:sldMk cId="192369155" sldId="302"/>
            <ac:spMk id="179" creationId="{573F340A-B7F4-4401-B7E2-2750794A68A7}"/>
          </ac:spMkLst>
        </pc:spChg>
        <pc:spChg chg="mod">
          <ac:chgData name="michael vn" userId="7b75a67b6873ef31" providerId="LiveId" clId="{549025A9-FFD4-42BE-ABC7-3AD4287FA110}" dt="2021-08-28T15:24:22.110" v="10574"/>
          <ac:spMkLst>
            <pc:docMk/>
            <pc:sldMk cId="192369155" sldId="302"/>
            <ac:spMk id="182" creationId="{65913026-7665-4ABB-9228-C459E9E43999}"/>
          </ac:spMkLst>
        </pc:spChg>
        <pc:spChg chg="mod">
          <ac:chgData name="michael vn" userId="7b75a67b6873ef31" providerId="LiveId" clId="{549025A9-FFD4-42BE-ABC7-3AD4287FA110}" dt="2021-08-28T15:24:22.110" v="10574"/>
          <ac:spMkLst>
            <pc:docMk/>
            <pc:sldMk cId="192369155" sldId="302"/>
            <ac:spMk id="183" creationId="{C6FC1E6D-70AE-423A-A02F-AAE16CED5D8E}"/>
          </ac:spMkLst>
        </pc:spChg>
        <pc:spChg chg="add del mod">
          <ac:chgData name="michael vn" userId="7b75a67b6873ef31" providerId="LiveId" clId="{549025A9-FFD4-42BE-ABC7-3AD4287FA110}" dt="2021-08-30T19:17:26.342" v="12281" actId="478"/>
          <ac:spMkLst>
            <pc:docMk/>
            <pc:sldMk cId="192369155" sldId="302"/>
            <ac:spMk id="193" creationId="{CA915028-0964-4CEA-AFBC-980FC9C6A6DA}"/>
          </ac:spMkLst>
        </pc:spChg>
        <pc:spChg chg="add mod">
          <ac:chgData name="michael vn" userId="7b75a67b6873ef31" providerId="LiveId" clId="{549025A9-FFD4-42BE-ABC7-3AD4287FA110}" dt="2021-08-30T19:17:26.531" v="12282"/>
          <ac:spMkLst>
            <pc:docMk/>
            <pc:sldMk cId="192369155" sldId="302"/>
            <ac:spMk id="194" creationId="{542118A3-FDCE-4843-9983-585F8022F27D}"/>
          </ac:spMkLst>
        </pc:spChg>
        <pc:spChg chg="del mod">
          <ac:chgData name="michael vn" userId="7b75a67b6873ef31" providerId="LiveId" clId="{549025A9-FFD4-42BE-ABC7-3AD4287FA110}" dt="2021-08-28T15:24:20.528" v="10573" actId="478"/>
          <ac:spMkLst>
            <pc:docMk/>
            <pc:sldMk cId="192369155" sldId="302"/>
            <ac:spMk id="197" creationId="{818F2230-C4F9-469C-B124-2B7F7DCE9EB5}"/>
          </ac:spMkLst>
        </pc:spChg>
        <pc:spChg chg="del">
          <ac:chgData name="michael vn" userId="7b75a67b6873ef31" providerId="LiveId" clId="{549025A9-FFD4-42BE-ABC7-3AD4287FA110}" dt="2021-08-28T15:24:20.528" v="10573" actId="478"/>
          <ac:spMkLst>
            <pc:docMk/>
            <pc:sldMk cId="192369155" sldId="302"/>
            <ac:spMk id="204" creationId="{B3FD744A-B595-4355-80D7-06A9A9E26976}"/>
          </ac:spMkLst>
        </pc:spChg>
        <pc:spChg chg="del">
          <ac:chgData name="michael vn" userId="7b75a67b6873ef31" providerId="LiveId" clId="{549025A9-FFD4-42BE-ABC7-3AD4287FA110}" dt="2021-08-28T15:24:20.528" v="10573" actId="478"/>
          <ac:spMkLst>
            <pc:docMk/>
            <pc:sldMk cId="192369155" sldId="302"/>
            <ac:spMk id="210" creationId="{F1AADDA7-99C3-4F22-B745-146E952F5746}"/>
          </ac:spMkLst>
        </pc:spChg>
        <pc:spChg chg="del mod">
          <ac:chgData name="michael vn" userId="7b75a67b6873ef31" providerId="LiveId" clId="{549025A9-FFD4-42BE-ABC7-3AD4287FA110}" dt="2021-08-28T15:24:20.528" v="10573" actId="478"/>
          <ac:spMkLst>
            <pc:docMk/>
            <pc:sldMk cId="192369155" sldId="302"/>
            <ac:spMk id="226" creationId="{9DE8C911-15C8-4872-A3D4-D8277D0A75B6}"/>
          </ac:spMkLst>
        </pc:spChg>
        <pc:spChg chg="del mod">
          <ac:chgData name="michael vn" userId="7b75a67b6873ef31" providerId="LiveId" clId="{549025A9-FFD4-42BE-ABC7-3AD4287FA110}" dt="2021-08-28T15:24:17.324" v="10572" actId="478"/>
          <ac:spMkLst>
            <pc:docMk/>
            <pc:sldMk cId="192369155" sldId="302"/>
            <ac:spMk id="227" creationId="{64AB9855-B59D-4719-9D69-21397E3A135A}"/>
          </ac:spMkLst>
        </pc:spChg>
        <pc:spChg chg="del mod">
          <ac:chgData name="michael vn" userId="7b75a67b6873ef31" providerId="LiveId" clId="{549025A9-FFD4-42BE-ABC7-3AD4287FA110}" dt="2021-08-28T15:24:17.324" v="10572" actId="478"/>
          <ac:spMkLst>
            <pc:docMk/>
            <pc:sldMk cId="192369155" sldId="302"/>
            <ac:spMk id="228" creationId="{17A63DF7-39F8-4669-8D83-DC8C1A3F7B06}"/>
          </ac:spMkLst>
        </pc:spChg>
        <pc:spChg chg="ord">
          <ac:chgData name="michael vn" userId="7b75a67b6873ef31" providerId="LiveId" clId="{549025A9-FFD4-42BE-ABC7-3AD4287FA110}" dt="2021-08-28T15:24:51.708" v="10580" actId="166"/>
          <ac:spMkLst>
            <pc:docMk/>
            <pc:sldMk cId="192369155" sldId="302"/>
            <ac:spMk id="229" creationId="{68E6D659-3560-4EF8-AEE0-E7A8E2DD6CA3}"/>
          </ac:spMkLst>
        </pc:spChg>
        <pc:spChg chg="ord">
          <ac:chgData name="michael vn" userId="7b75a67b6873ef31" providerId="LiveId" clId="{549025A9-FFD4-42BE-ABC7-3AD4287FA110}" dt="2021-08-28T15:24:51.708" v="10580" actId="166"/>
          <ac:spMkLst>
            <pc:docMk/>
            <pc:sldMk cId="192369155" sldId="302"/>
            <ac:spMk id="230" creationId="{60EEFCA8-EBDD-4D3D-911A-04B575CD765E}"/>
          </ac:spMkLst>
        </pc:spChg>
        <pc:spChg chg="ord">
          <ac:chgData name="michael vn" userId="7b75a67b6873ef31" providerId="LiveId" clId="{549025A9-FFD4-42BE-ABC7-3AD4287FA110}" dt="2021-08-28T15:24:51.708" v="10580" actId="166"/>
          <ac:spMkLst>
            <pc:docMk/>
            <pc:sldMk cId="192369155" sldId="302"/>
            <ac:spMk id="231" creationId="{12A78B19-38BB-491B-B343-6E01BE2658F8}"/>
          </ac:spMkLst>
        </pc:spChg>
        <pc:spChg chg="ord">
          <ac:chgData name="michael vn" userId="7b75a67b6873ef31" providerId="LiveId" clId="{549025A9-FFD4-42BE-ABC7-3AD4287FA110}" dt="2021-08-28T15:24:51.708" v="10580" actId="166"/>
          <ac:spMkLst>
            <pc:docMk/>
            <pc:sldMk cId="192369155" sldId="302"/>
            <ac:spMk id="232" creationId="{11EC6E90-1D11-4B4E-8CBB-140357AB8490}"/>
          </ac:spMkLst>
        </pc:spChg>
        <pc:spChg chg="mod">
          <ac:chgData name="michael vn" userId="7b75a67b6873ef31" providerId="LiveId" clId="{549025A9-FFD4-42BE-ABC7-3AD4287FA110}" dt="2021-08-28T15:24:22.110" v="10574"/>
          <ac:spMkLst>
            <pc:docMk/>
            <pc:sldMk cId="192369155" sldId="302"/>
            <ac:spMk id="235" creationId="{1D7235C0-60EB-44A8-862A-1DA3EC24508F}"/>
          </ac:spMkLst>
        </pc:spChg>
        <pc:spChg chg="mod">
          <ac:chgData name="michael vn" userId="7b75a67b6873ef31" providerId="LiveId" clId="{549025A9-FFD4-42BE-ABC7-3AD4287FA110}" dt="2021-08-28T15:24:22.110" v="10574"/>
          <ac:spMkLst>
            <pc:docMk/>
            <pc:sldMk cId="192369155" sldId="302"/>
            <ac:spMk id="236" creationId="{5DCD5C99-80F4-42BE-B3AE-FF4F3B3B86FD}"/>
          </ac:spMkLst>
        </pc:spChg>
        <pc:spChg chg="add mod">
          <ac:chgData name="michael vn" userId="7b75a67b6873ef31" providerId="LiveId" clId="{549025A9-FFD4-42BE-ABC7-3AD4287FA110}" dt="2021-08-28T15:24:42.887" v="10577" actId="1076"/>
          <ac:spMkLst>
            <pc:docMk/>
            <pc:sldMk cId="192369155" sldId="302"/>
            <ac:spMk id="241" creationId="{BE5CFE8C-EF9E-4A8C-9A0E-E7D036667E4D}"/>
          </ac:spMkLst>
        </pc:spChg>
        <pc:spChg chg="add mod">
          <ac:chgData name="michael vn" userId="7b75a67b6873ef31" providerId="LiveId" clId="{549025A9-FFD4-42BE-ABC7-3AD4287FA110}" dt="2021-08-28T15:24:42.887" v="10577" actId="1076"/>
          <ac:spMkLst>
            <pc:docMk/>
            <pc:sldMk cId="192369155" sldId="302"/>
            <ac:spMk id="242" creationId="{135E0C09-294E-410F-A0E2-06D81752F252}"/>
          </ac:spMkLst>
        </pc:spChg>
        <pc:spChg chg="add mod">
          <ac:chgData name="michael vn" userId="7b75a67b6873ef31" providerId="LiveId" clId="{549025A9-FFD4-42BE-ABC7-3AD4287FA110}" dt="2021-08-28T15:24:45.583" v="10579" actId="1076"/>
          <ac:spMkLst>
            <pc:docMk/>
            <pc:sldMk cId="192369155" sldId="302"/>
            <ac:spMk id="243" creationId="{2781EE64-982F-438F-A471-BEBF391B80A8}"/>
          </ac:spMkLst>
        </pc:spChg>
        <pc:grpChg chg="del">
          <ac:chgData name="michael vn" userId="7b75a67b6873ef31" providerId="LiveId" clId="{549025A9-FFD4-42BE-ABC7-3AD4287FA110}" dt="2021-08-30T15:35:19.657" v="10882" actId="478"/>
          <ac:grpSpMkLst>
            <pc:docMk/>
            <pc:sldMk cId="192369155" sldId="302"/>
            <ac:grpSpMk id="80" creationId="{9B34516F-1246-4596-8815-FA6C8C612194}"/>
          </ac:grpSpMkLst>
        </pc:grpChg>
        <pc:grpChg chg="add mod">
          <ac:chgData name="michael vn" userId="7b75a67b6873ef31" providerId="LiveId" clId="{549025A9-FFD4-42BE-ABC7-3AD4287FA110}" dt="2021-08-28T15:24:28.452" v="10575" actId="1076"/>
          <ac:grpSpMkLst>
            <pc:docMk/>
            <pc:sldMk cId="192369155" sldId="302"/>
            <ac:grpSpMk id="130" creationId="{9EB2AD09-3AF4-47EB-832C-D4258EA36B28}"/>
          </ac:grpSpMkLst>
        </pc:grpChg>
        <pc:grpChg chg="add mod">
          <ac:chgData name="michael vn" userId="7b75a67b6873ef31" providerId="LiveId" clId="{549025A9-FFD4-42BE-ABC7-3AD4287FA110}" dt="2021-08-28T15:24:28.452" v="10575" actId="1076"/>
          <ac:grpSpMkLst>
            <pc:docMk/>
            <pc:sldMk cId="192369155" sldId="302"/>
            <ac:grpSpMk id="137" creationId="{0BE0C416-B3D7-464B-B3CB-2E475E1ADA9F}"/>
          </ac:grpSpMkLst>
        </pc:grpChg>
        <pc:grpChg chg="add mod">
          <ac:chgData name="michael vn" userId="7b75a67b6873ef31" providerId="LiveId" clId="{549025A9-FFD4-42BE-ABC7-3AD4287FA110}" dt="2021-08-28T15:24:31.231" v="10576" actId="1076"/>
          <ac:grpSpMkLst>
            <pc:docMk/>
            <pc:sldMk cId="192369155" sldId="302"/>
            <ac:grpSpMk id="146" creationId="{AE42DC7C-1398-4D55-B02A-81C729AC4073}"/>
          </ac:grpSpMkLst>
        </pc:grpChg>
        <pc:grpChg chg="add mod">
          <ac:chgData name="michael vn" userId="7b75a67b6873ef31" providerId="LiveId" clId="{549025A9-FFD4-42BE-ABC7-3AD4287FA110}" dt="2021-08-28T15:24:31.231" v="10576" actId="1076"/>
          <ac:grpSpMkLst>
            <pc:docMk/>
            <pc:sldMk cId="192369155" sldId="302"/>
            <ac:grpSpMk id="177" creationId="{1261A6DB-504C-4D92-B941-D764036F1279}"/>
          </ac:grpSpMkLst>
        </pc:grpChg>
        <pc:grpChg chg="add mod">
          <ac:chgData name="michael vn" userId="7b75a67b6873ef31" providerId="LiveId" clId="{549025A9-FFD4-42BE-ABC7-3AD4287FA110}" dt="2021-08-28T15:24:42.887" v="10577" actId="1076"/>
          <ac:grpSpMkLst>
            <pc:docMk/>
            <pc:sldMk cId="192369155" sldId="302"/>
            <ac:grpSpMk id="181" creationId="{89FAC7C0-6C92-4FCF-80D0-34AC5FFDDD4C}"/>
          </ac:grpSpMkLst>
        </pc:grpChg>
        <pc:grpChg chg="ord">
          <ac:chgData name="michael vn" userId="7b75a67b6873ef31" providerId="LiveId" clId="{549025A9-FFD4-42BE-ABC7-3AD4287FA110}" dt="2021-08-28T15:24:51.708" v="10580" actId="166"/>
          <ac:grpSpMkLst>
            <pc:docMk/>
            <pc:sldMk cId="192369155" sldId="302"/>
            <ac:grpSpMk id="187" creationId="{EE6FEE1A-7B0F-4E07-BFF6-E9D282B8DDE6}"/>
          </ac:grpSpMkLst>
        </pc:grpChg>
        <pc:grpChg chg="del mod">
          <ac:chgData name="michael vn" userId="7b75a67b6873ef31" providerId="LiveId" clId="{549025A9-FFD4-42BE-ABC7-3AD4287FA110}" dt="2021-08-28T15:24:20.528" v="10573" actId="478"/>
          <ac:grpSpMkLst>
            <pc:docMk/>
            <pc:sldMk cId="192369155" sldId="302"/>
            <ac:grpSpMk id="193" creationId="{9F64DDA1-8E0E-4A08-A213-84B714FFF4DE}"/>
          </ac:grpSpMkLst>
        </pc:grpChg>
        <pc:grpChg chg="del">
          <ac:chgData name="michael vn" userId="7b75a67b6873ef31" providerId="LiveId" clId="{549025A9-FFD4-42BE-ABC7-3AD4287FA110}" dt="2021-08-28T15:24:20.528" v="10573" actId="478"/>
          <ac:grpSpMkLst>
            <pc:docMk/>
            <pc:sldMk cId="192369155" sldId="302"/>
            <ac:grpSpMk id="199" creationId="{82FB9093-BE0B-42EA-A1FC-910338551518}"/>
          </ac:grpSpMkLst>
        </pc:grpChg>
        <pc:grpChg chg="del">
          <ac:chgData name="michael vn" userId="7b75a67b6873ef31" providerId="LiveId" clId="{549025A9-FFD4-42BE-ABC7-3AD4287FA110}" dt="2021-08-28T15:24:20.528" v="10573" actId="478"/>
          <ac:grpSpMkLst>
            <pc:docMk/>
            <pc:sldMk cId="192369155" sldId="302"/>
            <ac:grpSpMk id="205" creationId="{F34989D8-EE12-4959-B55B-02940B663AA5}"/>
          </ac:grpSpMkLst>
        </pc:grpChg>
        <pc:grpChg chg="del mod">
          <ac:chgData name="michael vn" userId="7b75a67b6873ef31" providerId="LiveId" clId="{549025A9-FFD4-42BE-ABC7-3AD4287FA110}" dt="2021-08-28T15:24:17.324" v="10572" actId="478"/>
          <ac:grpSpMkLst>
            <pc:docMk/>
            <pc:sldMk cId="192369155" sldId="302"/>
            <ac:grpSpMk id="211" creationId="{DAFBAAF2-AF17-4DEE-BF9B-3C1ABDB53324}"/>
          </ac:grpSpMkLst>
        </pc:grpChg>
        <pc:grpChg chg="del mod">
          <ac:chgData name="michael vn" userId="7b75a67b6873ef31" providerId="LiveId" clId="{549025A9-FFD4-42BE-ABC7-3AD4287FA110}" dt="2021-08-28T15:24:17.324" v="10572" actId="478"/>
          <ac:grpSpMkLst>
            <pc:docMk/>
            <pc:sldMk cId="192369155" sldId="302"/>
            <ac:grpSpMk id="215" creationId="{52092448-409E-4C8D-B47F-9FA4CFECF2FA}"/>
          </ac:grpSpMkLst>
        </pc:grpChg>
        <pc:grpChg chg="del mod">
          <ac:chgData name="michael vn" userId="7b75a67b6873ef31" providerId="LiveId" clId="{549025A9-FFD4-42BE-ABC7-3AD4287FA110}" dt="2021-08-28T15:24:20.528" v="10573" actId="478"/>
          <ac:grpSpMkLst>
            <pc:docMk/>
            <pc:sldMk cId="192369155" sldId="302"/>
            <ac:grpSpMk id="219" creationId="{1B6D36F1-B945-4CED-8B64-113DC47542B2}"/>
          </ac:grpSpMkLst>
        </pc:grpChg>
        <pc:grpChg chg="add mod">
          <ac:chgData name="michael vn" userId="7b75a67b6873ef31" providerId="LiveId" clId="{549025A9-FFD4-42BE-ABC7-3AD4287FA110}" dt="2021-08-28T15:24:42.887" v="10577" actId="1076"/>
          <ac:grpSpMkLst>
            <pc:docMk/>
            <pc:sldMk cId="192369155" sldId="302"/>
            <ac:grpSpMk id="234" creationId="{C35D5484-AA81-4BCE-B3F6-51D51CCC8A35}"/>
          </ac:grpSpMkLst>
        </pc:grpChg>
        <pc:picChg chg="add mod">
          <ac:chgData name="michael vn" userId="7b75a67b6873ef31" providerId="LiveId" clId="{549025A9-FFD4-42BE-ABC7-3AD4287FA110}" dt="2021-08-28T15:24:28.452" v="10575" actId="1076"/>
          <ac:picMkLst>
            <pc:docMk/>
            <pc:sldMk cId="192369155" sldId="302"/>
            <ac:picMk id="133" creationId="{DB5D8736-A754-4970-833E-A8BE34ACB77D}"/>
          </ac:picMkLst>
        </pc:picChg>
        <pc:picChg chg="add mod">
          <ac:chgData name="michael vn" userId="7b75a67b6873ef31" providerId="LiveId" clId="{549025A9-FFD4-42BE-ABC7-3AD4287FA110}" dt="2021-08-28T15:24:28.452" v="10575" actId="1076"/>
          <ac:picMkLst>
            <pc:docMk/>
            <pc:sldMk cId="192369155" sldId="302"/>
            <ac:picMk id="143" creationId="{010A2E30-61FD-48BB-9835-D450D04BDF9A}"/>
          </ac:picMkLst>
        </pc:picChg>
        <pc:picChg chg="add mod">
          <ac:chgData name="michael vn" userId="7b75a67b6873ef31" providerId="LiveId" clId="{549025A9-FFD4-42BE-ABC7-3AD4287FA110}" dt="2021-08-28T15:24:31.231" v="10576" actId="1076"/>
          <ac:picMkLst>
            <pc:docMk/>
            <pc:sldMk cId="192369155" sldId="302"/>
            <ac:picMk id="149" creationId="{8EAB74C6-DFE0-4816-B560-D9B28D667E0F}"/>
          </ac:picMkLst>
        </pc:picChg>
        <pc:picChg chg="del mod">
          <ac:chgData name="michael vn" userId="7b75a67b6873ef31" providerId="LiveId" clId="{549025A9-FFD4-42BE-ABC7-3AD4287FA110}" dt="2021-08-28T15:24:20.528" v="10573" actId="478"/>
          <ac:picMkLst>
            <pc:docMk/>
            <pc:sldMk cId="192369155" sldId="302"/>
            <ac:picMk id="196" creationId="{6FA9224F-33DE-4C7D-BA1F-6E873410920C}"/>
          </ac:picMkLst>
        </pc:picChg>
        <pc:picChg chg="del">
          <ac:chgData name="michael vn" userId="7b75a67b6873ef31" providerId="LiveId" clId="{549025A9-FFD4-42BE-ABC7-3AD4287FA110}" dt="2021-08-28T15:24:20.528" v="10573" actId="478"/>
          <ac:picMkLst>
            <pc:docMk/>
            <pc:sldMk cId="192369155" sldId="302"/>
            <ac:picMk id="202" creationId="{141DF26C-48A0-481F-AF78-94852ADC9203}"/>
          </ac:picMkLst>
        </pc:picChg>
        <pc:picChg chg="del">
          <ac:chgData name="michael vn" userId="7b75a67b6873ef31" providerId="LiveId" clId="{549025A9-FFD4-42BE-ABC7-3AD4287FA110}" dt="2021-08-28T15:24:20.528" v="10573" actId="478"/>
          <ac:picMkLst>
            <pc:docMk/>
            <pc:sldMk cId="192369155" sldId="302"/>
            <ac:picMk id="208" creationId="{490B8FD7-1A0C-4747-BD9A-CBE7CE18218A}"/>
          </ac:picMkLst>
        </pc:picChg>
        <pc:picChg chg="del mod">
          <ac:chgData name="michael vn" userId="7b75a67b6873ef31" providerId="LiveId" clId="{549025A9-FFD4-42BE-ABC7-3AD4287FA110}" dt="2021-08-28T15:24:20.528" v="10573" actId="478"/>
          <ac:picMkLst>
            <pc:docMk/>
            <pc:sldMk cId="192369155" sldId="302"/>
            <ac:picMk id="223" creationId="{872D57BE-4DD5-4B49-9B00-6DA4A1D59DAE}"/>
          </ac:picMkLst>
        </pc:picChg>
        <pc:picChg chg="del mod">
          <ac:chgData name="michael vn" userId="7b75a67b6873ef31" providerId="LiveId" clId="{549025A9-FFD4-42BE-ABC7-3AD4287FA110}" dt="2021-08-28T15:24:17.324" v="10572" actId="478"/>
          <ac:picMkLst>
            <pc:docMk/>
            <pc:sldMk cId="192369155" sldId="302"/>
            <ac:picMk id="224" creationId="{AAD249D9-2267-4A3A-B2FD-121038239DAA}"/>
          </ac:picMkLst>
        </pc:picChg>
        <pc:picChg chg="del mod">
          <ac:chgData name="michael vn" userId="7b75a67b6873ef31" providerId="LiveId" clId="{549025A9-FFD4-42BE-ABC7-3AD4287FA110}" dt="2021-08-28T15:24:17.324" v="10572" actId="478"/>
          <ac:picMkLst>
            <pc:docMk/>
            <pc:sldMk cId="192369155" sldId="302"/>
            <ac:picMk id="225" creationId="{4715CB8D-E38D-4DEB-AAC6-46893A173B7E}"/>
          </ac:picMkLst>
        </pc:picChg>
        <pc:picChg chg="add mod">
          <ac:chgData name="michael vn" userId="7b75a67b6873ef31" providerId="LiveId" clId="{549025A9-FFD4-42BE-ABC7-3AD4287FA110}" dt="2021-08-28T15:24:42.887" v="10577" actId="1076"/>
          <ac:picMkLst>
            <pc:docMk/>
            <pc:sldMk cId="192369155" sldId="302"/>
            <ac:picMk id="238" creationId="{BD375854-D9F5-4E7D-96F6-FC60E3ADE180}"/>
          </ac:picMkLst>
        </pc:picChg>
        <pc:picChg chg="add mod">
          <ac:chgData name="michael vn" userId="7b75a67b6873ef31" providerId="LiveId" clId="{549025A9-FFD4-42BE-ABC7-3AD4287FA110}" dt="2021-08-28T15:24:42.887" v="10577" actId="1076"/>
          <ac:picMkLst>
            <pc:docMk/>
            <pc:sldMk cId="192369155" sldId="302"/>
            <ac:picMk id="239" creationId="{D224E63B-BB39-42C5-BE99-B962CD0EA817}"/>
          </ac:picMkLst>
        </pc:picChg>
        <pc:picChg chg="add mod">
          <ac:chgData name="michael vn" userId="7b75a67b6873ef31" providerId="LiveId" clId="{549025A9-FFD4-42BE-ABC7-3AD4287FA110}" dt="2021-08-28T15:24:31.231" v="10576" actId="1076"/>
          <ac:picMkLst>
            <pc:docMk/>
            <pc:sldMk cId="192369155" sldId="302"/>
            <ac:picMk id="240" creationId="{E2C7B883-669E-45CB-BB7F-8397FEE2B268}"/>
          </ac:picMkLst>
        </pc:picChg>
        <pc:cxnChg chg="add mod">
          <ac:chgData name="michael vn" userId="7b75a67b6873ef31" providerId="LiveId" clId="{549025A9-FFD4-42BE-ABC7-3AD4287FA110}" dt="2021-08-28T15:24:28.452" v="10575" actId="1076"/>
          <ac:cxnSpMkLst>
            <pc:docMk/>
            <pc:sldMk cId="192369155" sldId="302"/>
            <ac:cxnSpMk id="135" creationId="{8139BAE2-9B50-4867-B6E5-A004E8E87C1F}"/>
          </ac:cxnSpMkLst>
        </pc:cxnChg>
        <pc:cxnChg chg="add mod">
          <ac:chgData name="michael vn" userId="7b75a67b6873ef31" providerId="LiveId" clId="{549025A9-FFD4-42BE-ABC7-3AD4287FA110}" dt="2021-08-28T15:24:28.452" v="10575" actId="1076"/>
          <ac:cxnSpMkLst>
            <pc:docMk/>
            <pc:sldMk cId="192369155" sldId="302"/>
            <ac:cxnSpMk id="144" creationId="{46711326-91AE-4810-93FF-2F5F7EB68D90}"/>
          </ac:cxnSpMkLst>
        </pc:cxnChg>
        <pc:cxnChg chg="add mod">
          <ac:chgData name="michael vn" userId="7b75a67b6873ef31" providerId="LiveId" clId="{549025A9-FFD4-42BE-ABC7-3AD4287FA110}" dt="2021-08-28T15:24:31.231" v="10576" actId="1076"/>
          <ac:cxnSpMkLst>
            <pc:docMk/>
            <pc:sldMk cId="192369155" sldId="302"/>
            <ac:cxnSpMk id="150" creationId="{7AD8ACC5-CD1B-4253-95F4-7E8FDF2075EA}"/>
          </ac:cxnSpMkLst>
        </pc:cxnChg>
        <pc:cxnChg chg="add mod">
          <ac:chgData name="michael vn" userId="7b75a67b6873ef31" providerId="LiveId" clId="{549025A9-FFD4-42BE-ABC7-3AD4287FA110}" dt="2021-08-28T15:24:31.231" v="10576" actId="1076"/>
          <ac:cxnSpMkLst>
            <pc:docMk/>
            <pc:sldMk cId="192369155" sldId="302"/>
            <ac:cxnSpMk id="180" creationId="{5B7040E1-1997-417E-BA99-526FC8688CCA}"/>
          </ac:cxnSpMkLst>
        </pc:cxnChg>
        <pc:cxnChg chg="del mod">
          <ac:chgData name="michael vn" userId="7b75a67b6873ef31" providerId="LiveId" clId="{549025A9-FFD4-42BE-ABC7-3AD4287FA110}" dt="2021-08-28T15:24:20.528" v="10573" actId="478"/>
          <ac:cxnSpMkLst>
            <pc:docMk/>
            <pc:sldMk cId="192369155" sldId="302"/>
            <ac:cxnSpMk id="198" creationId="{5165CA11-CC60-4DC3-BE01-9DCA3138E15B}"/>
          </ac:cxnSpMkLst>
        </pc:cxnChg>
        <pc:cxnChg chg="del">
          <ac:chgData name="michael vn" userId="7b75a67b6873ef31" providerId="LiveId" clId="{549025A9-FFD4-42BE-ABC7-3AD4287FA110}" dt="2021-08-28T15:24:20.528" v="10573" actId="478"/>
          <ac:cxnSpMkLst>
            <pc:docMk/>
            <pc:sldMk cId="192369155" sldId="302"/>
            <ac:cxnSpMk id="203" creationId="{7F69230C-410E-48B3-B4CC-E0B3D99EB54B}"/>
          </ac:cxnSpMkLst>
        </pc:cxnChg>
        <pc:cxnChg chg="del">
          <ac:chgData name="michael vn" userId="7b75a67b6873ef31" providerId="LiveId" clId="{549025A9-FFD4-42BE-ABC7-3AD4287FA110}" dt="2021-08-28T15:24:20.528" v="10573" actId="478"/>
          <ac:cxnSpMkLst>
            <pc:docMk/>
            <pc:sldMk cId="192369155" sldId="302"/>
            <ac:cxnSpMk id="209" creationId="{B1C12C28-E7EA-467E-8D3E-F3665F37FF5B}"/>
          </ac:cxnSpMkLst>
        </pc:cxnChg>
        <pc:cxnChg chg="del mod">
          <ac:chgData name="michael vn" userId="7b75a67b6873ef31" providerId="LiveId" clId="{549025A9-FFD4-42BE-ABC7-3AD4287FA110}" dt="2021-08-28T15:24:17.324" v="10572" actId="478"/>
          <ac:cxnSpMkLst>
            <pc:docMk/>
            <pc:sldMk cId="192369155" sldId="302"/>
            <ac:cxnSpMk id="214" creationId="{958AF563-D20E-43DA-B079-331D87828052}"/>
          </ac:cxnSpMkLst>
        </pc:cxnChg>
        <pc:cxnChg chg="del mod">
          <ac:chgData name="michael vn" userId="7b75a67b6873ef31" providerId="LiveId" clId="{549025A9-FFD4-42BE-ABC7-3AD4287FA110}" dt="2021-08-28T15:24:17.324" v="10572" actId="478"/>
          <ac:cxnSpMkLst>
            <pc:docMk/>
            <pc:sldMk cId="192369155" sldId="302"/>
            <ac:cxnSpMk id="218" creationId="{713E1A7A-1C67-4ED7-88B5-E58BC8923A26}"/>
          </ac:cxnSpMkLst>
        </pc:cxnChg>
        <pc:cxnChg chg="del mod">
          <ac:chgData name="michael vn" userId="7b75a67b6873ef31" providerId="LiveId" clId="{549025A9-FFD4-42BE-ABC7-3AD4287FA110}" dt="2021-08-28T15:24:20.528" v="10573" actId="478"/>
          <ac:cxnSpMkLst>
            <pc:docMk/>
            <pc:sldMk cId="192369155" sldId="302"/>
            <ac:cxnSpMk id="222" creationId="{6B574933-3BF1-4019-9F4C-9A391F786FFC}"/>
          </ac:cxnSpMkLst>
        </pc:cxnChg>
        <pc:cxnChg chg="add mod">
          <ac:chgData name="michael vn" userId="7b75a67b6873ef31" providerId="LiveId" clId="{549025A9-FFD4-42BE-ABC7-3AD4287FA110}" dt="2021-08-28T15:24:42.887" v="10577" actId="1076"/>
          <ac:cxnSpMkLst>
            <pc:docMk/>
            <pc:sldMk cId="192369155" sldId="302"/>
            <ac:cxnSpMk id="233" creationId="{D5DDFD67-C766-4AD2-A409-59D3F25215EA}"/>
          </ac:cxnSpMkLst>
        </pc:cxnChg>
        <pc:cxnChg chg="add mod">
          <ac:chgData name="michael vn" userId="7b75a67b6873ef31" providerId="LiveId" clId="{549025A9-FFD4-42BE-ABC7-3AD4287FA110}" dt="2021-08-28T15:24:42.887" v="10577" actId="1076"/>
          <ac:cxnSpMkLst>
            <pc:docMk/>
            <pc:sldMk cId="192369155" sldId="302"/>
            <ac:cxnSpMk id="237" creationId="{4C206DE3-2F3E-4958-AF9F-A73DCBDED914}"/>
          </ac:cxnSpMkLst>
        </pc:cxnChg>
      </pc:sldChg>
      <pc:sldChg chg="delSp modSp add del mod">
        <pc:chgData name="michael vn" userId="7b75a67b6873ef31" providerId="LiveId" clId="{549025A9-FFD4-42BE-ABC7-3AD4287FA110}" dt="2021-08-30T15:43:55.769" v="11070" actId="47"/>
        <pc:sldMkLst>
          <pc:docMk/>
          <pc:sldMk cId="366064428" sldId="303"/>
        </pc:sldMkLst>
        <pc:spChg chg="mod">
          <ac:chgData name="michael vn" userId="7b75a67b6873ef31" providerId="LiveId" clId="{549025A9-FFD4-42BE-ABC7-3AD4287FA110}" dt="2021-08-30T15:43:06.126" v="11063" actId="1076"/>
          <ac:spMkLst>
            <pc:docMk/>
            <pc:sldMk cId="366064428" sldId="303"/>
            <ac:spMk id="61" creationId="{FD0EE26E-6240-49D6-B240-4EDC9428667D}"/>
          </ac:spMkLst>
        </pc:spChg>
        <pc:spChg chg="del">
          <ac:chgData name="michael vn" userId="7b75a67b6873ef31" providerId="LiveId" clId="{549025A9-FFD4-42BE-ABC7-3AD4287FA110}" dt="2021-08-30T15:43:53.279" v="11069" actId="478"/>
          <ac:spMkLst>
            <pc:docMk/>
            <pc:sldMk cId="366064428" sldId="303"/>
            <ac:spMk id="133" creationId="{BFFC2F43-4DF8-4CA1-B8D6-676D6AAA5FBB}"/>
          </ac:spMkLst>
        </pc:spChg>
        <pc:spChg chg="mod">
          <ac:chgData name="michael vn" userId="7b75a67b6873ef31" providerId="LiveId" clId="{549025A9-FFD4-42BE-ABC7-3AD4287FA110}" dt="2021-08-30T15:43:26.574" v="11065" actId="1076"/>
          <ac:spMkLst>
            <pc:docMk/>
            <pc:sldMk cId="366064428" sldId="303"/>
            <ac:spMk id="144" creationId="{594EF810-93CA-4CE1-ACAB-710016E65296}"/>
          </ac:spMkLst>
        </pc:spChg>
        <pc:spChg chg="mod">
          <ac:chgData name="michael vn" userId="7b75a67b6873ef31" providerId="LiveId" clId="{549025A9-FFD4-42BE-ABC7-3AD4287FA110}" dt="2021-08-30T15:43:43.832" v="11068" actId="1076"/>
          <ac:spMkLst>
            <pc:docMk/>
            <pc:sldMk cId="366064428" sldId="303"/>
            <ac:spMk id="172" creationId="{128A55A0-90EB-4D64-85AB-271501CA96FE}"/>
          </ac:spMkLst>
        </pc:spChg>
        <pc:spChg chg="del">
          <ac:chgData name="michael vn" userId="7b75a67b6873ef31" providerId="LiveId" clId="{549025A9-FFD4-42BE-ABC7-3AD4287FA110}" dt="2021-08-30T15:43:53.279" v="11069" actId="478"/>
          <ac:spMkLst>
            <pc:docMk/>
            <pc:sldMk cId="366064428" sldId="303"/>
            <ac:spMk id="175" creationId="{B1E3D422-7BAE-49E8-945A-30908EC56D44}"/>
          </ac:spMkLst>
        </pc:spChg>
      </pc:sldChg>
      <pc:sldChg chg="addSp modSp add mod modShow">
        <pc:chgData name="michael vn" userId="7b75a67b6873ef31" providerId="LiveId" clId="{549025A9-FFD4-42BE-ABC7-3AD4287FA110}" dt="2021-08-30T16:05:11.407" v="11309" actId="729"/>
        <pc:sldMkLst>
          <pc:docMk/>
          <pc:sldMk cId="2824874843" sldId="303"/>
        </pc:sldMkLst>
        <pc:spChg chg="add mod">
          <ac:chgData name="michael vn" userId="7b75a67b6873ef31" providerId="LiveId" clId="{549025A9-FFD4-42BE-ABC7-3AD4287FA110}" dt="2021-08-30T15:54:48.323" v="11167" actId="20577"/>
          <ac:spMkLst>
            <pc:docMk/>
            <pc:sldMk cId="2824874843" sldId="303"/>
            <ac:spMk id="2" creationId="{6106A2AB-16E7-48FE-B122-C6E701B24125}"/>
          </ac:spMkLst>
        </pc:spChg>
        <pc:spChg chg="mod">
          <ac:chgData name="michael vn" userId="7b75a67b6873ef31" providerId="LiveId" clId="{549025A9-FFD4-42BE-ABC7-3AD4287FA110}" dt="2021-08-30T15:53:02.247" v="11118" actId="1076"/>
          <ac:spMkLst>
            <pc:docMk/>
            <pc:sldMk cId="2824874843" sldId="303"/>
            <ac:spMk id="61" creationId="{FD0EE26E-6240-49D6-B240-4EDC9428667D}"/>
          </ac:spMkLst>
        </pc:spChg>
      </pc:sldChg>
      <pc:sldChg chg="addSp delSp modSp add mod">
        <pc:chgData name="michael vn" userId="7b75a67b6873ef31" providerId="LiveId" clId="{549025A9-FFD4-42BE-ABC7-3AD4287FA110}" dt="2021-08-30T19:16:36.474" v="12269"/>
        <pc:sldMkLst>
          <pc:docMk/>
          <pc:sldMk cId="380260948" sldId="304"/>
        </pc:sldMkLst>
        <pc:spChg chg="del">
          <ac:chgData name="michael vn" userId="7b75a67b6873ef31" providerId="LiveId" clId="{549025A9-FFD4-42BE-ABC7-3AD4287FA110}" dt="2021-08-30T16:05:21.200" v="11311" actId="478"/>
          <ac:spMkLst>
            <pc:docMk/>
            <pc:sldMk cId="380260948" sldId="304"/>
            <ac:spMk id="2" creationId="{6106A2AB-16E7-48FE-B122-C6E701B24125}"/>
          </ac:spMkLst>
        </pc:spChg>
        <pc:spChg chg="add del mod ord">
          <ac:chgData name="michael vn" userId="7b75a67b6873ef31" providerId="LiveId" clId="{549025A9-FFD4-42BE-ABC7-3AD4287FA110}" dt="2021-08-30T15:57:14.831" v="11223"/>
          <ac:spMkLst>
            <pc:docMk/>
            <pc:sldMk cId="380260948" sldId="304"/>
            <ac:spMk id="4" creationId="{DBAC9CD2-F487-4ADF-B08F-C2A409DE378E}"/>
          </ac:spMkLst>
        </pc:spChg>
        <pc:spChg chg="mod ord">
          <ac:chgData name="michael vn" userId="7b75a67b6873ef31" providerId="LiveId" clId="{549025A9-FFD4-42BE-ABC7-3AD4287FA110}" dt="2021-08-30T16:03:05.502" v="11276" actId="1076"/>
          <ac:spMkLst>
            <pc:docMk/>
            <pc:sldMk cId="380260948" sldId="304"/>
            <ac:spMk id="61" creationId="{FD0EE26E-6240-49D6-B240-4EDC9428667D}"/>
          </ac:spMkLst>
        </pc:spChg>
        <pc:spChg chg="mod">
          <ac:chgData name="michael vn" userId="7b75a67b6873ef31" providerId="LiveId" clId="{549025A9-FFD4-42BE-ABC7-3AD4287FA110}" dt="2021-08-30T15:56:53.279" v="11198"/>
          <ac:spMkLst>
            <pc:docMk/>
            <pc:sldMk cId="380260948" sldId="304"/>
            <ac:spMk id="84" creationId="{FD2696E3-3D26-499D-8B02-BAFDC2CEF5E5}"/>
          </ac:spMkLst>
        </pc:spChg>
        <pc:spChg chg="del">
          <ac:chgData name="michael vn" userId="7b75a67b6873ef31" providerId="LiveId" clId="{549025A9-FFD4-42BE-ABC7-3AD4287FA110}" dt="2021-08-30T19:16:36.313" v="12268" actId="478"/>
          <ac:spMkLst>
            <pc:docMk/>
            <pc:sldMk cId="380260948" sldId="304"/>
            <ac:spMk id="90" creationId="{082A1455-BA50-4223-B959-C39D6A262E5A}"/>
          </ac:spMkLst>
        </pc:spChg>
        <pc:spChg chg="mod">
          <ac:chgData name="michael vn" userId="7b75a67b6873ef31" providerId="LiveId" clId="{549025A9-FFD4-42BE-ABC7-3AD4287FA110}" dt="2021-08-30T16:04:26.578" v="11300" actId="207"/>
          <ac:spMkLst>
            <pc:docMk/>
            <pc:sldMk cId="380260948" sldId="304"/>
            <ac:spMk id="91" creationId="{EF40B1B7-B9C0-4891-9D01-B51E51E486A6}"/>
          </ac:spMkLst>
        </pc:spChg>
        <pc:spChg chg="add del mod">
          <ac:chgData name="michael vn" userId="7b75a67b6873ef31" providerId="LiveId" clId="{549025A9-FFD4-42BE-ABC7-3AD4287FA110}" dt="2021-08-30T16:02:48.303" v="11272"/>
          <ac:spMkLst>
            <pc:docMk/>
            <pc:sldMk cId="380260948" sldId="304"/>
            <ac:spMk id="92" creationId="{754A2F6E-A508-45AE-AE5D-E6703A331610}"/>
          </ac:spMkLst>
        </pc:spChg>
        <pc:spChg chg="add mod ord">
          <ac:chgData name="michael vn" userId="7b75a67b6873ef31" providerId="LiveId" clId="{549025A9-FFD4-42BE-ABC7-3AD4287FA110}" dt="2021-08-30T16:02:57.622" v="11274" actId="167"/>
          <ac:spMkLst>
            <pc:docMk/>
            <pc:sldMk cId="380260948" sldId="304"/>
            <ac:spMk id="93" creationId="{71612729-F5D2-4811-A00B-CD8B18C6EC84}"/>
          </ac:spMkLst>
        </pc:spChg>
        <pc:spChg chg="add mod ord">
          <ac:chgData name="michael vn" userId="7b75a67b6873ef31" providerId="LiveId" clId="{549025A9-FFD4-42BE-ABC7-3AD4287FA110}" dt="2021-08-30T16:02:57.622" v="11274" actId="167"/>
          <ac:spMkLst>
            <pc:docMk/>
            <pc:sldMk cId="380260948" sldId="304"/>
            <ac:spMk id="94" creationId="{D383917B-028C-407F-9CDA-232D85851B1A}"/>
          </ac:spMkLst>
        </pc:spChg>
        <pc:spChg chg="add mod ord">
          <ac:chgData name="michael vn" userId="7b75a67b6873ef31" providerId="LiveId" clId="{549025A9-FFD4-42BE-ABC7-3AD4287FA110}" dt="2021-08-30T16:02:57.622" v="11274" actId="167"/>
          <ac:spMkLst>
            <pc:docMk/>
            <pc:sldMk cId="380260948" sldId="304"/>
            <ac:spMk id="95" creationId="{AF6F7607-E3AB-4C45-B812-A451F6E5DD4B}"/>
          </ac:spMkLst>
        </pc:spChg>
        <pc:spChg chg="add mod ord">
          <ac:chgData name="michael vn" userId="7b75a67b6873ef31" providerId="LiveId" clId="{549025A9-FFD4-42BE-ABC7-3AD4287FA110}" dt="2021-08-30T16:02:57.622" v="11274" actId="167"/>
          <ac:spMkLst>
            <pc:docMk/>
            <pc:sldMk cId="380260948" sldId="304"/>
            <ac:spMk id="96" creationId="{C8D3F4CD-A85D-4793-8C70-BFC5C70EEE36}"/>
          </ac:spMkLst>
        </pc:spChg>
        <pc:spChg chg="del">
          <ac:chgData name="michael vn" userId="7b75a67b6873ef31" providerId="LiveId" clId="{549025A9-FFD4-42BE-ABC7-3AD4287FA110}" dt="2021-08-30T15:57:14.831" v="11223"/>
          <ac:spMkLst>
            <pc:docMk/>
            <pc:sldMk cId="380260948" sldId="304"/>
            <ac:spMk id="97" creationId="{7B80D580-4436-4108-9795-08D9BFAD4C85}"/>
          </ac:spMkLst>
        </pc:spChg>
        <pc:spChg chg="add mod ord">
          <ac:chgData name="michael vn" userId="7b75a67b6873ef31" providerId="LiveId" clId="{549025A9-FFD4-42BE-ABC7-3AD4287FA110}" dt="2021-08-30T16:02:57.622" v="11274" actId="167"/>
          <ac:spMkLst>
            <pc:docMk/>
            <pc:sldMk cId="380260948" sldId="304"/>
            <ac:spMk id="98" creationId="{47C64209-95A6-4AC8-9426-0B208EB67690}"/>
          </ac:spMkLst>
        </pc:spChg>
        <pc:spChg chg="add mod ord">
          <ac:chgData name="michael vn" userId="7b75a67b6873ef31" providerId="LiveId" clId="{549025A9-FFD4-42BE-ABC7-3AD4287FA110}" dt="2021-08-30T16:02:57.622" v="11274" actId="167"/>
          <ac:spMkLst>
            <pc:docMk/>
            <pc:sldMk cId="380260948" sldId="304"/>
            <ac:spMk id="99" creationId="{237DF437-8955-4372-B099-2C3EB6A052D9}"/>
          </ac:spMkLst>
        </pc:spChg>
        <pc:spChg chg="add mod ord">
          <ac:chgData name="michael vn" userId="7b75a67b6873ef31" providerId="LiveId" clId="{549025A9-FFD4-42BE-ABC7-3AD4287FA110}" dt="2021-08-30T16:02:57.622" v="11274" actId="167"/>
          <ac:spMkLst>
            <pc:docMk/>
            <pc:sldMk cId="380260948" sldId="304"/>
            <ac:spMk id="100" creationId="{4D967445-C4C2-4229-99F9-FCA9939D5822}"/>
          </ac:spMkLst>
        </pc:spChg>
        <pc:spChg chg="add mod ord">
          <ac:chgData name="michael vn" userId="7b75a67b6873ef31" providerId="LiveId" clId="{549025A9-FFD4-42BE-ABC7-3AD4287FA110}" dt="2021-08-30T16:02:57.622" v="11274" actId="167"/>
          <ac:spMkLst>
            <pc:docMk/>
            <pc:sldMk cId="380260948" sldId="304"/>
            <ac:spMk id="101" creationId="{1AB0FB33-1E11-486F-A6F1-2B94EA870385}"/>
          </ac:spMkLst>
        </pc:spChg>
        <pc:spChg chg="add mod ord">
          <ac:chgData name="michael vn" userId="7b75a67b6873ef31" providerId="LiveId" clId="{549025A9-FFD4-42BE-ABC7-3AD4287FA110}" dt="2021-08-30T16:02:57.622" v="11274" actId="167"/>
          <ac:spMkLst>
            <pc:docMk/>
            <pc:sldMk cId="380260948" sldId="304"/>
            <ac:spMk id="102" creationId="{E4A7CA87-3554-4C39-9C22-2BCE65D88D95}"/>
          </ac:spMkLst>
        </pc:spChg>
        <pc:spChg chg="add mod">
          <ac:chgData name="michael vn" userId="7b75a67b6873ef31" providerId="LiveId" clId="{549025A9-FFD4-42BE-ABC7-3AD4287FA110}" dt="2021-08-30T19:16:36.474" v="12269"/>
          <ac:spMkLst>
            <pc:docMk/>
            <pc:sldMk cId="380260948" sldId="304"/>
            <ac:spMk id="103" creationId="{FE311B21-63CA-4C1D-B2E4-9C8F9158A63C}"/>
          </ac:spMkLst>
        </pc:spChg>
        <pc:spChg chg="add del">
          <ac:chgData name="michael vn" userId="7b75a67b6873ef31" providerId="LiveId" clId="{549025A9-FFD4-42BE-ABC7-3AD4287FA110}" dt="2021-08-30T15:57:14.831" v="11223"/>
          <ac:spMkLst>
            <pc:docMk/>
            <pc:sldMk cId="380260948" sldId="304"/>
            <ac:spMk id="105" creationId="{D4F31FB5-6C3F-4A75-89B4-70923F3C1B4F}"/>
          </ac:spMkLst>
        </pc:spChg>
        <pc:spChg chg="add del">
          <ac:chgData name="michael vn" userId="7b75a67b6873ef31" providerId="LiveId" clId="{549025A9-FFD4-42BE-ABC7-3AD4287FA110}" dt="2021-08-30T15:57:14.831" v="11223"/>
          <ac:spMkLst>
            <pc:docMk/>
            <pc:sldMk cId="380260948" sldId="304"/>
            <ac:spMk id="125" creationId="{D99E8A92-E75F-4EEF-A9EA-31FB930C92C5}"/>
          </ac:spMkLst>
        </pc:spChg>
        <pc:spChg chg="add del">
          <ac:chgData name="michael vn" userId="7b75a67b6873ef31" providerId="LiveId" clId="{549025A9-FFD4-42BE-ABC7-3AD4287FA110}" dt="2021-08-30T15:57:14.831" v="11223"/>
          <ac:spMkLst>
            <pc:docMk/>
            <pc:sldMk cId="380260948" sldId="304"/>
            <ac:spMk id="137" creationId="{69B6BCB0-6E00-439B-A5B7-6990722E58F1}"/>
          </ac:spMkLst>
        </pc:spChg>
        <pc:spChg chg="add del">
          <ac:chgData name="michael vn" userId="7b75a67b6873ef31" providerId="LiveId" clId="{549025A9-FFD4-42BE-ABC7-3AD4287FA110}" dt="2021-08-30T15:57:14.831" v="11223"/>
          <ac:spMkLst>
            <pc:docMk/>
            <pc:sldMk cId="380260948" sldId="304"/>
            <ac:spMk id="138" creationId="{9AA7917F-C656-406C-97BE-EB703E402A8A}"/>
          </ac:spMkLst>
        </pc:spChg>
        <pc:spChg chg="add del">
          <ac:chgData name="michael vn" userId="7b75a67b6873ef31" providerId="LiveId" clId="{549025A9-FFD4-42BE-ABC7-3AD4287FA110}" dt="2021-08-30T15:57:14.831" v="11223"/>
          <ac:spMkLst>
            <pc:docMk/>
            <pc:sldMk cId="380260948" sldId="304"/>
            <ac:spMk id="139" creationId="{7908C90C-9051-411D-BE62-FD804044E9B7}"/>
          </ac:spMkLst>
        </pc:spChg>
        <pc:spChg chg="add del">
          <ac:chgData name="michael vn" userId="7b75a67b6873ef31" providerId="LiveId" clId="{549025A9-FFD4-42BE-ABC7-3AD4287FA110}" dt="2021-08-30T15:57:14.831" v="11223"/>
          <ac:spMkLst>
            <pc:docMk/>
            <pc:sldMk cId="380260948" sldId="304"/>
            <ac:spMk id="140" creationId="{CDED7290-F0B3-42ED-A5B1-EF45055C9B43}"/>
          </ac:spMkLst>
        </pc:spChg>
        <pc:spChg chg="add del">
          <ac:chgData name="michael vn" userId="7b75a67b6873ef31" providerId="LiveId" clId="{549025A9-FFD4-42BE-ABC7-3AD4287FA110}" dt="2021-08-30T15:57:14.831" v="11223"/>
          <ac:spMkLst>
            <pc:docMk/>
            <pc:sldMk cId="380260948" sldId="304"/>
            <ac:spMk id="141" creationId="{EC3F7FC0-D0A4-4173-AAC0-2D88548D7D1B}"/>
          </ac:spMkLst>
        </pc:spChg>
        <pc:spChg chg="add del">
          <ac:chgData name="michael vn" userId="7b75a67b6873ef31" providerId="LiveId" clId="{549025A9-FFD4-42BE-ABC7-3AD4287FA110}" dt="2021-08-30T15:57:14.831" v="11223"/>
          <ac:spMkLst>
            <pc:docMk/>
            <pc:sldMk cId="380260948" sldId="304"/>
            <ac:spMk id="142" creationId="{1F84D49A-2B1E-4A0C-8017-D6734BA42AD9}"/>
          </ac:spMkLst>
        </pc:spChg>
        <pc:spChg chg="add del mod ord">
          <ac:chgData name="michael vn" userId="7b75a67b6873ef31" providerId="LiveId" clId="{549025A9-FFD4-42BE-ABC7-3AD4287FA110}" dt="2021-08-30T16:02:09.655" v="11268" actId="14100"/>
          <ac:spMkLst>
            <pc:docMk/>
            <pc:sldMk cId="380260948" sldId="304"/>
            <ac:spMk id="144" creationId="{594EF810-93CA-4CE1-ACAB-710016E65296}"/>
          </ac:spMkLst>
        </pc:spChg>
        <pc:spChg chg="add del mod ord">
          <ac:chgData name="michael vn" userId="7b75a67b6873ef31" providerId="LiveId" clId="{549025A9-FFD4-42BE-ABC7-3AD4287FA110}" dt="2021-08-30T16:02:09.655" v="11268" actId="14100"/>
          <ac:spMkLst>
            <pc:docMk/>
            <pc:sldMk cId="380260948" sldId="304"/>
            <ac:spMk id="172" creationId="{128A55A0-90EB-4D64-85AB-271501CA96FE}"/>
          </ac:spMkLst>
        </pc:spChg>
        <pc:spChg chg="add del mod ord">
          <ac:chgData name="michael vn" userId="7b75a67b6873ef31" providerId="LiveId" clId="{549025A9-FFD4-42BE-ABC7-3AD4287FA110}" dt="2021-08-30T16:02:09.655" v="11268" actId="14100"/>
          <ac:spMkLst>
            <pc:docMk/>
            <pc:sldMk cId="380260948" sldId="304"/>
            <ac:spMk id="178" creationId="{AFCAB9A8-4758-4406-94C5-76CFF228ED98}"/>
          </ac:spMkLst>
        </pc:spChg>
        <pc:spChg chg="add del mod ord">
          <ac:chgData name="michael vn" userId="7b75a67b6873ef31" providerId="LiveId" clId="{549025A9-FFD4-42BE-ABC7-3AD4287FA110}" dt="2021-08-30T16:02:09.655" v="11268" actId="14100"/>
          <ac:spMkLst>
            <pc:docMk/>
            <pc:sldMk cId="380260948" sldId="304"/>
            <ac:spMk id="184" creationId="{ED6706F6-8995-4F71-951B-45DBC6B48985}"/>
          </ac:spMkLst>
        </pc:spChg>
        <pc:spChg chg="add del mod ord">
          <ac:chgData name="michael vn" userId="7b75a67b6873ef31" providerId="LiveId" clId="{549025A9-FFD4-42BE-ABC7-3AD4287FA110}" dt="2021-08-30T16:02:09.655" v="11268" actId="14100"/>
          <ac:spMkLst>
            <pc:docMk/>
            <pc:sldMk cId="380260948" sldId="304"/>
            <ac:spMk id="187" creationId="{67666743-E9E7-49A0-920D-17E384DC0572}"/>
          </ac:spMkLst>
        </pc:spChg>
        <pc:spChg chg="add del mod ord">
          <ac:chgData name="michael vn" userId="7b75a67b6873ef31" providerId="LiveId" clId="{549025A9-FFD4-42BE-ABC7-3AD4287FA110}" dt="2021-08-30T16:02:09.655" v="11268" actId="14100"/>
          <ac:spMkLst>
            <pc:docMk/>
            <pc:sldMk cId="380260948" sldId="304"/>
            <ac:spMk id="190" creationId="{60415D3E-AA5B-42BF-B7A3-0BFEA72DC318}"/>
          </ac:spMkLst>
        </pc:spChg>
        <pc:spChg chg="add del mod ord">
          <ac:chgData name="michael vn" userId="7b75a67b6873ef31" providerId="LiveId" clId="{549025A9-FFD4-42BE-ABC7-3AD4287FA110}" dt="2021-08-30T16:02:09.655" v="11268" actId="14100"/>
          <ac:spMkLst>
            <pc:docMk/>
            <pc:sldMk cId="380260948" sldId="304"/>
            <ac:spMk id="193" creationId="{46D1068C-88E9-4D26-8953-C5795D17F950}"/>
          </ac:spMkLst>
        </pc:spChg>
        <pc:spChg chg="add del mod ord">
          <ac:chgData name="michael vn" userId="7b75a67b6873ef31" providerId="LiveId" clId="{549025A9-FFD4-42BE-ABC7-3AD4287FA110}" dt="2021-08-30T16:02:09.655" v="11268" actId="14100"/>
          <ac:spMkLst>
            <pc:docMk/>
            <pc:sldMk cId="380260948" sldId="304"/>
            <ac:spMk id="196" creationId="{4DD640E1-7C53-421D-B9C6-F2185B040D58}"/>
          </ac:spMkLst>
        </pc:spChg>
        <pc:graphicFrameChg chg="mod">
          <ac:chgData name="michael vn" userId="7b75a67b6873ef31" providerId="LiveId" clId="{549025A9-FFD4-42BE-ABC7-3AD4287FA110}" dt="2021-08-30T15:59:38.668" v="11240" actId="1076"/>
          <ac:graphicFrameMkLst>
            <pc:docMk/>
            <pc:sldMk cId="380260948" sldId="304"/>
            <ac:graphicFrameMk id="3" creationId="{CC7DE69F-9E5E-4588-8728-08FB58DBEE5F}"/>
          </ac:graphicFrameMkLst>
        </pc:graphicFrameChg>
      </pc:sldChg>
      <pc:sldChg chg="modSp add del mod">
        <pc:chgData name="michael vn" userId="7b75a67b6873ef31" providerId="LiveId" clId="{549025A9-FFD4-42BE-ABC7-3AD4287FA110}" dt="2021-08-30T16:01:47.928" v="11263" actId="47"/>
        <pc:sldMkLst>
          <pc:docMk/>
          <pc:sldMk cId="388816394" sldId="305"/>
        </pc:sldMkLst>
        <pc:spChg chg="mod">
          <ac:chgData name="michael vn" userId="7b75a67b6873ef31" providerId="LiveId" clId="{549025A9-FFD4-42BE-ABC7-3AD4287FA110}" dt="2021-08-30T16:01:46.255" v="11262" actId="1076"/>
          <ac:spMkLst>
            <pc:docMk/>
            <pc:sldMk cId="388816394" sldId="305"/>
            <ac:spMk id="61" creationId="{FD0EE26E-6240-49D6-B240-4EDC9428667D}"/>
          </ac:spMkLst>
        </pc:spChg>
        <pc:spChg chg="mod">
          <ac:chgData name="michael vn" userId="7b75a67b6873ef31" providerId="LiveId" clId="{549025A9-FFD4-42BE-ABC7-3AD4287FA110}" dt="2021-08-30T16:01:45.954" v="11261" actId="1076"/>
          <ac:spMkLst>
            <pc:docMk/>
            <pc:sldMk cId="388816394" sldId="305"/>
            <ac:spMk id="144" creationId="{594EF810-93CA-4CE1-ACAB-710016E65296}"/>
          </ac:spMkLst>
        </pc:spChg>
      </pc:sldChg>
      <pc:sldChg chg="addSp delSp modSp add mod modTransition">
        <pc:chgData name="michael vn" userId="7b75a67b6873ef31" providerId="LiveId" clId="{549025A9-FFD4-42BE-ABC7-3AD4287FA110}" dt="2021-08-30T19:16:33.084" v="12267"/>
        <pc:sldMkLst>
          <pc:docMk/>
          <pc:sldMk cId="627995824" sldId="305"/>
        </pc:sldMkLst>
        <pc:spChg chg="del">
          <ac:chgData name="michael vn" userId="7b75a67b6873ef31" providerId="LiveId" clId="{549025A9-FFD4-42BE-ABC7-3AD4287FA110}" dt="2021-08-30T16:07:49.570" v="11411" actId="478"/>
          <ac:spMkLst>
            <pc:docMk/>
            <pc:sldMk cId="627995824" sldId="305"/>
            <ac:spMk id="2" creationId="{6106A2AB-16E7-48FE-B122-C6E701B24125}"/>
          </ac:spMkLst>
        </pc:spChg>
        <pc:spChg chg="mod">
          <ac:chgData name="michael vn" userId="7b75a67b6873ef31" providerId="LiveId" clId="{549025A9-FFD4-42BE-ABC7-3AD4287FA110}" dt="2021-08-30T16:03:15.220" v="11278" actId="1076"/>
          <ac:spMkLst>
            <pc:docMk/>
            <pc:sldMk cId="627995824" sldId="305"/>
            <ac:spMk id="61" creationId="{FD0EE26E-6240-49D6-B240-4EDC9428667D}"/>
          </ac:spMkLst>
        </pc:spChg>
        <pc:spChg chg="add mod">
          <ac:chgData name="michael vn" userId="7b75a67b6873ef31" providerId="LiveId" clId="{549025A9-FFD4-42BE-ABC7-3AD4287FA110}" dt="2021-08-30T16:07:49.796" v="11412"/>
          <ac:spMkLst>
            <pc:docMk/>
            <pc:sldMk cId="627995824" sldId="305"/>
            <ac:spMk id="84" creationId="{F54750EF-D0F2-4186-9CD5-595BA263312B}"/>
          </ac:spMkLst>
        </pc:spChg>
        <pc:spChg chg="del">
          <ac:chgData name="michael vn" userId="7b75a67b6873ef31" providerId="LiveId" clId="{549025A9-FFD4-42BE-ABC7-3AD4287FA110}" dt="2021-08-30T19:16:32.932" v="12266" actId="478"/>
          <ac:spMkLst>
            <pc:docMk/>
            <pc:sldMk cId="627995824" sldId="305"/>
            <ac:spMk id="90" creationId="{082A1455-BA50-4223-B959-C39D6A262E5A}"/>
          </ac:spMkLst>
        </pc:spChg>
        <pc:spChg chg="mod">
          <ac:chgData name="michael vn" userId="7b75a67b6873ef31" providerId="LiveId" clId="{549025A9-FFD4-42BE-ABC7-3AD4287FA110}" dt="2021-08-30T16:04:31.643" v="11302" actId="2085"/>
          <ac:spMkLst>
            <pc:docMk/>
            <pc:sldMk cId="627995824" sldId="305"/>
            <ac:spMk id="91" creationId="{EF40B1B7-B9C0-4891-9D01-B51E51E486A6}"/>
          </ac:spMkLst>
        </pc:spChg>
        <pc:spChg chg="add mod">
          <ac:chgData name="michael vn" userId="7b75a67b6873ef31" providerId="LiveId" clId="{549025A9-FFD4-42BE-ABC7-3AD4287FA110}" dt="2021-08-30T19:16:33.084" v="12267"/>
          <ac:spMkLst>
            <pc:docMk/>
            <pc:sldMk cId="627995824" sldId="305"/>
            <ac:spMk id="92" creationId="{587EB612-03B6-4F1E-8F8C-01A83D21FDCC}"/>
          </ac:spMkLst>
        </pc:spChg>
      </pc:sldChg>
      <pc:sldChg chg="addSp delSp modSp add mod modTransition">
        <pc:chgData name="michael vn" userId="7b75a67b6873ef31" providerId="LiveId" clId="{549025A9-FFD4-42BE-ABC7-3AD4287FA110}" dt="2021-08-30T19:16:30.149" v="12265"/>
        <pc:sldMkLst>
          <pc:docMk/>
          <pc:sldMk cId="177458992" sldId="306"/>
        </pc:sldMkLst>
        <pc:spChg chg="mod">
          <ac:chgData name="michael vn" userId="7b75a67b6873ef31" providerId="LiveId" clId="{549025A9-FFD4-42BE-ABC7-3AD4287FA110}" dt="2021-08-30T16:07:20.223" v="11394" actId="20577"/>
          <ac:spMkLst>
            <pc:docMk/>
            <pc:sldMk cId="177458992" sldId="306"/>
            <ac:spMk id="2" creationId="{6106A2AB-16E7-48FE-B122-C6E701B24125}"/>
          </ac:spMkLst>
        </pc:spChg>
        <pc:spChg chg="mod">
          <ac:chgData name="michael vn" userId="7b75a67b6873ef31" providerId="LiveId" clId="{549025A9-FFD4-42BE-ABC7-3AD4287FA110}" dt="2021-08-30T16:07:41.090" v="11410" actId="1038"/>
          <ac:spMkLst>
            <pc:docMk/>
            <pc:sldMk cId="177458992" sldId="306"/>
            <ac:spMk id="61" creationId="{FD0EE26E-6240-49D6-B240-4EDC9428667D}"/>
          </ac:spMkLst>
        </pc:spChg>
        <pc:spChg chg="add mod">
          <ac:chgData name="michael vn" userId="7b75a67b6873ef31" providerId="LiveId" clId="{549025A9-FFD4-42BE-ABC7-3AD4287FA110}" dt="2021-08-30T16:09:24.181" v="11433" actId="20577"/>
          <ac:spMkLst>
            <pc:docMk/>
            <pc:sldMk cId="177458992" sldId="306"/>
            <ac:spMk id="84" creationId="{B53B5673-2621-4DA4-89D2-6B4869CB14F0}"/>
          </ac:spMkLst>
        </pc:spChg>
        <pc:spChg chg="del">
          <ac:chgData name="michael vn" userId="7b75a67b6873ef31" providerId="LiveId" clId="{549025A9-FFD4-42BE-ABC7-3AD4287FA110}" dt="2021-08-30T19:16:29.980" v="12264" actId="478"/>
          <ac:spMkLst>
            <pc:docMk/>
            <pc:sldMk cId="177458992" sldId="306"/>
            <ac:spMk id="90" creationId="{082A1455-BA50-4223-B959-C39D6A262E5A}"/>
          </ac:spMkLst>
        </pc:spChg>
        <pc:spChg chg="mod">
          <ac:chgData name="michael vn" userId="7b75a67b6873ef31" providerId="LiveId" clId="{549025A9-FFD4-42BE-ABC7-3AD4287FA110}" dt="2021-08-30T16:09:29.142" v="11435" actId="1076"/>
          <ac:spMkLst>
            <pc:docMk/>
            <pc:sldMk cId="177458992" sldId="306"/>
            <ac:spMk id="91" creationId="{EF40B1B7-B9C0-4891-9D01-B51E51E486A6}"/>
          </ac:spMkLst>
        </pc:spChg>
        <pc:spChg chg="add mod">
          <ac:chgData name="michael vn" userId="7b75a67b6873ef31" providerId="LiveId" clId="{549025A9-FFD4-42BE-ABC7-3AD4287FA110}" dt="2021-08-30T19:16:30.149" v="12265"/>
          <ac:spMkLst>
            <pc:docMk/>
            <pc:sldMk cId="177458992" sldId="306"/>
            <ac:spMk id="92" creationId="{3EE53D9E-9E96-4266-9B6E-EBC101EE6292}"/>
          </ac:spMkLst>
        </pc:spChg>
        <pc:spChg chg="mod">
          <ac:chgData name="michael vn" userId="7b75a67b6873ef31" providerId="LiveId" clId="{549025A9-FFD4-42BE-ABC7-3AD4287FA110}" dt="2021-08-30T16:03:26.535" v="11280" actId="1076"/>
          <ac:spMkLst>
            <pc:docMk/>
            <pc:sldMk cId="177458992" sldId="306"/>
            <ac:spMk id="144" creationId="{594EF810-93CA-4CE1-ACAB-710016E65296}"/>
          </ac:spMkLst>
        </pc:spChg>
      </pc:sldChg>
      <pc:sldChg chg="addSp delSp modSp add mod modTransition">
        <pc:chgData name="michael vn" userId="7b75a67b6873ef31" providerId="LiveId" clId="{549025A9-FFD4-42BE-ABC7-3AD4287FA110}" dt="2021-08-30T19:16:26.851" v="12263"/>
        <pc:sldMkLst>
          <pc:docMk/>
          <pc:sldMk cId="3007533646" sldId="307"/>
        </pc:sldMkLst>
        <pc:spChg chg="del">
          <ac:chgData name="michael vn" userId="7b75a67b6873ef31" providerId="LiveId" clId="{549025A9-FFD4-42BE-ABC7-3AD4287FA110}" dt="2021-08-30T16:08:18.114" v="11416" actId="478"/>
          <ac:spMkLst>
            <pc:docMk/>
            <pc:sldMk cId="3007533646" sldId="307"/>
            <ac:spMk id="2" creationId="{6106A2AB-16E7-48FE-B122-C6E701B24125}"/>
          </ac:spMkLst>
        </pc:spChg>
        <pc:spChg chg="add del mod">
          <ac:chgData name="michael vn" userId="7b75a67b6873ef31" providerId="LiveId" clId="{549025A9-FFD4-42BE-ABC7-3AD4287FA110}" dt="2021-08-30T16:09:39.953" v="11436" actId="478"/>
          <ac:spMkLst>
            <pc:docMk/>
            <pc:sldMk cId="3007533646" sldId="307"/>
            <ac:spMk id="84" creationId="{05154BBF-05D8-44D7-A49A-91F6D48AA4AE}"/>
          </ac:spMkLst>
        </pc:spChg>
        <pc:spChg chg="del">
          <ac:chgData name="michael vn" userId="7b75a67b6873ef31" providerId="LiveId" clId="{549025A9-FFD4-42BE-ABC7-3AD4287FA110}" dt="2021-08-30T19:16:26.673" v="12262" actId="478"/>
          <ac:spMkLst>
            <pc:docMk/>
            <pc:sldMk cId="3007533646" sldId="307"/>
            <ac:spMk id="90" creationId="{082A1455-BA50-4223-B959-C39D6A262E5A}"/>
          </ac:spMkLst>
        </pc:spChg>
        <pc:spChg chg="mod">
          <ac:chgData name="michael vn" userId="7b75a67b6873ef31" providerId="LiveId" clId="{549025A9-FFD4-42BE-ABC7-3AD4287FA110}" dt="2021-08-30T16:04:37.665" v="11306" actId="2085"/>
          <ac:spMkLst>
            <pc:docMk/>
            <pc:sldMk cId="3007533646" sldId="307"/>
            <ac:spMk id="91" creationId="{EF40B1B7-B9C0-4891-9D01-B51E51E486A6}"/>
          </ac:spMkLst>
        </pc:spChg>
        <pc:spChg chg="add mod">
          <ac:chgData name="michael vn" userId="7b75a67b6873ef31" providerId="LiveId" clId="{549025A9-FFD4-42BE-ABC7-3AD4287FA110}" dt="2021-08-30T16:08:18.273" v="11417"/>
          <ac:spMkLst>
            <pc:docMk/>
            <pc:sldMk cId="3007533646" sldId="307"/>
            <ac:spMk id="92" creationId="{BEDBB499-942B-4A7A-8E51-D9F930CBD0F5}"/>
          </ac:spMkLst>
        </pc:spChg>
        <pc:spChg chg="add del mod">
          <ac:chgData name="michael vn" userId="7b75a67b6873ef31" providerId="LiveId" clId="{549025A9-FFD4-42BE-ABC7-3AD4287FA110}" dt="2021-08-30T16:08:44.949" v="11422" actId="478"/>
          <ac:spMkLst>
            <pc:docMk/>
            <pc:sldMk cId="3007533646" sldId="307"/>
            <ac:spMk id="97" creationId="{6B3D2055-7B96-462F-8F17-7A9228EEAB70}"/>
          </ac:spMkLst>
        </pc:spChg>
        <pc:spChg chg="add del mod">
          <ac:chgData name="michael vn" userId="7b75a67b6873ef31" providerId="LiveId" clId="{549025A9-FFD4-42BE-ABC7-3AD4287FA110}" dt="2021-08-30T16:09:42.647" v="11438" actId="478"/>
          <ac:spMkLst>
            <pc:docMk/>
            <pc:sldMk cId="3007533646" sldId="307"/>
            <ac:spMk id="103" creationId="{650CB015-8364-4901-BF5D-A844205075CC}"/>
          </ac:spMkLst>
        </pc:spChg>
        <pc:spChg chg="add mod">
          <ac:chgData name="michael vn" userId="7b75a67b6873ef31" providerId="LiveId" clId="{549025A9-FFD4-42BE-ABC7-3AD4287FA110}" dt="2021-08-30T16:09:40.135" v="11437"/>
          <ac:spMkLst>
            <pc:docMk/>
            <pc:sldMk cId="3007533646" sldId="307"/>
            <ac:spMk id="104" creationId="{218CAD47-2E98-47DD-8772-4C1179211F4B}"/>
          </ac:spMkLst>
        </pc:spChg>
        <pc:spChg chg="add del mod">
          <ac:chgData name="michael vn" userId="7b75a67b6873ef31" providerId="LiveId" clId="{549025A9-FFD4-42BE-ABC7-3AD4287FA110}" dt="2021-08-30T16:11:55.058" v="11463" actId="1076"/>
          <ac:spMkLst>
            <pc:docMk/>
            <pc:sldMk cId="3007533646" sldId="307"/>
            <ac:spMk id="105" creationId="{02804022-C6BA-4611-B581-11E519F0D405}"/>
          </ac:spMkLst>
        </pc:spChg>
        <pc:spChg chg="add del mod">
          <ac:chgData name="michael vn" userId="7b75a67b6873ef31" providerId="LiveId" clId="{549025A9-FFD4-42BE-ABC7-3AD4287FA110}" dt="2021-08-30T16:11:35.614" v="11460"/>
          <ac:spMkLst>
            <pc:docMk/>
            <pc:sldMk cId="3007533646" sldId="307"/>
            <ac:spMk id="124" creationId="{15C26AD9-9303-4A84-B634-9AB4CFC17E84}"/>
          </ac:spMkLst>
        </pc:spChg>
        <pc:spChg chg="add del mod">
          <ac:chgData name="michael vn" userId="7b75a67b6873ef31" providerId="LiveId" clId="{549025A9-FFD4-42BE-ABC7-3AD4287FA110}" dt="2021-08-30T16:11:35.614" v="11460"/>
          <ac:spMkLst>
            <pc:docMk/>
            <pc:sldMk cId="3007533646" sldId="307"/>
            <ac:spMk id="125" creationId="{BFD5D326-20E8-45AA-892C-FA38B272385C}"/>
          </ac:spMkLst>
        </pc:spChg>
        <pc:spChg chg="add del mod">
          <ac:chgData name="michael vn" userId="7b75a67b6873ef31" providerId="LiveId" clId="{549025A9-FFD4-42BE-ABC7-3AD4287FA110}" dt="2021-08-30T16:11:35.614" v="11460"/>
          <ac:spMkLst>
            <pc:docMk/>
            <pc:sldMk cId="3007533646" sldId="307"/>
            <ac:spMk id="126" creationId="{1A1DE3E3-B0D0-49EE-B42D-C4123AFA179C}"/>
          </ac:spMkLst>
        </pc:spChg>
        <pc:spChg chg="add mod">
          <ac:chgData name="michael vn" userId="7b75a67b6873ef31" providerId="LiveId" clId="{549025A9-FFD4-42BE-ABC7-3AD4287FA110}" dt="2021-08-30T19:16:26.851" v="12263"/>
          <ac:spMkLst>
            <pc:docMk/>
            <pc:sldMk cId="3007533646" sldId="307"/>
            <ac:spMk id="127" creationId="{9CC0179F-2EA7-41D6-AA3B-2953B3E1B662}"/>
          </ac:spMkLst>
        </pc:spChg>
        <pc:spChg chg="add del mod">
          <ac:chgData name="michael vn" userId="7b75a67b6873ef31" providerId="LiveId" clId="{549025A9-FFD4-42BE-ABC7-3AD4287FA110}" dt="2021-08-30T16:11:55.058" v="11463" actId="1076"/>
          <ac:spMkLst>
            <pc:docMk/>
            <pc:sldMk cId="3007533646" sldId="307"/>
            <ac:spMk id="172" creationId="{128A55A0-90EB-4D64-85AB-271501CA96FE}"/>
          </ac:spMkLst>
        </pc:spChg>
      </pc:sldChg>
      <pc:sldChg chg="modSp add del mod">
        <pc:chgData name="michael vn" userId="7b75a67b6873ef31" providerId="LiveId" clId="{549025A9-FFD4-42BE-ABC7-3AD4287FA110}" dt="2021-08-30T16:08:28.557" v="11418" actId="47"/>
        <pc:sldMkLst>
          <pc:docMk/>
          <pc:sldMk cId="1849692687" sldId="308"/>
        </pc:sldMkLst>
        <pc:spChg chg="mod">
          <ac:chgData name="michael vn" userId="7b75a67b6873ef31" providerId="LiveId" clId="{549025A9-FFD4-42BE-ABC7-3AD4287FA110}" dt="2021-08-30T16:04:42.076" v="11308" actId="2085"/>
          <ac:spMkLst>
            <pc:docMk/>
            <pc:sldMk cId="1849692687" sldId="308"/>
            <ac:spMk id="91" creationId="{EF40B1B7-B9C0-4891-9D01-B51E51E486A6}"/>
          </ac:spMkLst>
        </pc:spChg>
        <pc:spChg chg="mod">
          <ac:chgData name="michael vn" userId="7b75a67b6873ef31" providerId="LiveId" clId="{549025A9-FFD4-42BE-ABC7-3AD4287FA110}" dt="2021-08-30T16:04:16.867" v="11298" actId="1076"/>
          <ac:spMkLst>
            <pc:docMk/>
            <pc:sldMk cId="1849692687" sldId="308"/>
            <ac:spMk id="178" creationId="{AFCAB9A8-4758-4406-94C5-76CFF228ED98}"/>
          </ac:spMkLst>
        </pc:spChg>
      </pc:sldChg>
      <pc:sldChg chg="addSp delSp modSp add mod modTransition">
        <pc:chgData name="michael vn" userId="7b75a67b6873ef31" providerId="LiveId" clId="{549025A9-FFD4-42BE-ABC7-3AD4287FA110}" dt="2021-08-30T19:16:23.552" v="12261"/>
        <pc:sldMkLst>
          <pc:docMk/>
          <pc:sldMk cId="2123486820" sldId="308"/>
        </pc:sldMkLst>
        <pc:spChg chg="add del mod">
          <ac:chgData name="michael vn" userId="7b75a67b6873ef31" providerId="LiveId" clId="{549025A9-FFD4-42BE-ABC7-3AD4287FA110}" dt="2021-08-30T16:12:15.100" v="11469"/>
          <ac:spMkLst>
            <pc:docMk/>
            <pc:sldMk cId="2123486820" sldId="308"/>
            <ac:spMk id="84" creationId="{44A1DEEF-BA0B-4CAD-B4DF-9E77BBDB7797}"/>
          </ac:spMkLst>
        </pc:spChg>
        <pc:spChg chg="del">
          <ac:chgData name="michael vn" userId="7b75a67b6873ef31" providerId="LiveId" clId="{549025A9-FFD4-42BE-ABC7-3AD4287FA110}" dt="2021-08-30T19:16:23.402" v="12260" actId="478"/>
          <ac:spMkLst>
            <pc:docMk/>
            <pc:sldMk cId="2123486820" sldId="308"/>
            <ac:spMk id="90" creationId="{082A1455-BA50-4223-B959-C39D6A262E5A}"/>
          </ac:spMkLst>
        </pc:spChg>
        <pc:spChg chg="add mod">
          <ac:chgData name="michael vn" userId="7b75a67b6873ef31" providerId="LiveId" clId="{549025A9-FFD4-42BE-ABC7-3AD4287FA110}" dt="2021-08-30T16:35:30.583" v="11733" actId="20577"/>
          <ac:spMkLst>
            <pc:docMk/>
            <pc:sldMk cId="2123486820" sldId="308"/>
            <ac:spMk id="97" creationId="{0BCAAD03-3DD8-4144-A285-190FCA42A40A}"/>
          </ac:spMkLst>
        </pc:spChg>
        <pc:spChg chg="add mod">
          <ac:chgData name="michael vn" userId="7b75a67b6873ef31" providerId="LiveId" clId="{549025A9-FFD4-42BE-ABC7-3AD4287FA110}" dt="2021-08-30T19:16:23.552" v="12261"/>
          <ac:spMkLst>
            <pc:docMk/>
            <pc:sldMk cId="2123486820" sldId="308"/>
            <ac:spMk id="103" creationId="{A5DB1341-79AF-43F1-B1D3-3F88EAE8AF20}"/>
          </ac:spMkLst>
        </pc:spChg>
        <pc:spChg chg="mod">
          <ac:chgData name="michael vn" userId="7b75a67b6873ef31" providerId="LiveId" clId="{549025A9-FFD4-42BE-ABC7-3AD4287FA110}" dt="2021-08-30T16:12:11.266" v="11467" actId="1076"/>
          <ac:spMkLst>
            <pc:docMk/>
            <pc:sldMk cId="2123486820" sldId="308"/>
            <ac:spMk id="178" creationId="{AFCAB9A8-4758-4406-94C5-76CFF228ED98}"/>
          </ac:spMkLst>
        </pc:spChg>
      </pc:sldChg>
      <pc:sldChg chg="addSp delSp modSp add del mod">
        <pc:chgData name="michael vn" userId="7b75a67b6873ef31" providerId="LiveId" clId="{549025A9-FFD4-42BE-ABC7-3AD4287FA110}" dt="2021-08-30T16:11:47.640" v="11462" actId="47"/>
        <pc:sldMkLst>
          <pc:docMk/>
          <pc:sldMk cId="2516174616" sldId="308"/>
        </pc:sldMkLst>
        <pc:spChg chg="add del mod">
          <ac:chgData name="michael vn" userId="7b75a67b6873ef31" providerId="LiveId" clId="{549025A9-FFD4-42BE-ABC7-3AD4287FA110}" dt="2021-08-30T16:10:38.705" v="11450" actId="478"/>
          <ac:spMkLst>
            <pc:docMk/>
            <pc:sldMk cId="2516174616" sldId="308"/>
            <ac:spMk id="84" creationId="{3BAEFFEE-9360-42CC-908A-B433A3099827}"/>
          </ac:spMkLst>
        </pc:spChg>
        <pc:spChg chg="mod">
          <ac:chgData name="michael vn" userId="7b75a67b6873ef31" providerId="LiveId" clId="{549025A9-FFD4-42BE-ABC7-3AD4287FA110}" dt="2021-08-30T16:11:25.604" v="11457" actId="1076"/>
          <ac:spMkLst>
            <pc:docMk/>
            <pc:sldMk cId="2516174616" sldId="308"/>
            <ac:spMk id="105" creationId="{02804022-C6BA-4611-B581-11E519F0D405}"/>
          </ac:spMkLst>
        </pc:spChg>
        <pc:spChg chg="mod">
          <ac:chgData name="michael vn" userId="7b75a67b6873ef31" providerId="LiveId" clId="{549025A9-FFD4-42BE-ABC7-3AD4287FA110}" dt="2021-08-30T16:11:13.544" v="11454" actId="1076"/>
          <ac:spMkLst>
            <pc:docMk/>
            <pc:sldMk cId="2516174616" sldId="308"/>
            <ac:spMk id="172" creationId="{128A55A0-90EB-4D64-85AB-271501CA96FE}"/>
          </ac:spMkLst>
        </pc:spChg>
        <pc:spChg chg="mod">
          <ac:chgData name="michael vn" userId="7b75a67b6873ef31" providerId="LiveId" clId="{549025A9-FFD4-42BE-ABC7-3AD4287FA110}" dt="2021-08-30T16:11:19.088" v="11456" actId="1076"/>
          <ac:spMkLst>
            <pc:docMk/>
            <pc:sldMk cId="2516174616" sldId="308"/>
            <ac:spMk id="178" creationId="{AFCAB9A8-4758-4406-94C5-76CFF228ED98}"/>
          </ac:spMkLst>
        </pc:spChg>
      </pc:sldChg>
      <pc:sldChg chg="add del">
        <pc:chgData name="michael vn" userId="7b75a67b6873ef31" providerId="LiveId" clId="{549025A9-FFD4-42BE-ABC7-3AD4287FA110}" dt="2021-08-30T16:05:30.173" v="11312" actId="47"/>
        <pc:sldMkLst>
          <pc:docMk/>
          <pc:sldMk cId="620693510" sldId="309"/>
        </pc:sldMkLst>
      </pc:sldChg>
      <pc:sldChg chg="addSp delSp modSp add mod modTransition">
        <pc:chgData name="michael vn" userId="7b75a67b6873ef31" providerId="LiveId" clId="{549025A9-FFD4-42BE-ABC7-3AD4287FA110}" dt="2021-08-30T19:16:20.322" v="12259"/>
        <pc:sldMkLst>
          <pc:docMk/>
          <pc:sldMk cId="4079917336" sldId="309"/>
        </pc:sldMkLst>
        <pc:spChg chg="add mod">
          <ac:chgData name="michael vn" userId="7b75a67b6873ef31" providerId="LiveId" clId="{549025A9-FFD4-42BE-ABC7-3AD4287FA110}" dt="2021-08-30T16:16:08.163" v="11517" actId="20577"/>
          <ac:spMkLst>
            <pc:docMk/>
            <pc:sldMk cId="4079917336" sldId="309"/>
            <ac:spMk id="84" creationId="{4E67B391-4236-4ECA-BB52-AEE1A176F430}"/>
          </ac:spMkLst>
        </pc:spChg>
        <pc:spChg chg="del">
          <ac:chgData name="michael vn" userId="7b75a67b6873ef31" providerId="LiveId" clId="{549025A9-FFD4-42BE-ABC7-3AD4287FA110}" dt="2021-08-30T19:16:20.167" v="12258" actId="478"/>
          <ac:spMkLst>
            <pc:docMk/>
            <pc:sldMk cId="4079917336" sldId="309"/>
            <ac:spMk id="90" creationId="{082A1455-BA50-4223-B959-C39D6A262E5A}"/>
          </ac:spMkLst>
        </pc:spChg>
        <pc:spChg chg="mod">
          <ac:chgData name="michael vn" userId="7b75a67b6873ef31" providerId="LiveId" clId="{549025A9-FFD4-42BE-ABC7-3AD4287FA110}" dt="2021-08-30T16:15:54.593" v="11503" actId="20577"/>
          <ac:spMkLst>
            <pc:docMk/>
            <pc:sldMk cId="4079917336" sldId="309"/>
            <ac:spMk id="97" creationId="{0BCAAD03-3DD8-4144-A285-190FCA42A40A}"/>
          </ac:spMkLst>
        </pc:spChg>
        <pc:spChg chg="add mod">
          <ac:chgData name="michael vn" userId="7b75a67b6873ef31" providerId="LiveId" clId="{549025A9-FFD4-42BE-ABC7-3AD4287FA110}" dt="2021-08-30T19:16:20.322" v="12259"/>
          <ac:spMkLst>
            <pc:docMk/>
            <pc:sldMk cId="4079917336" sldId="309"/>
            <ac:spMk id="103" creationId="{8AC73D46-001D-4802-99D9-3729B0C92F02}"/>
          </ac:spMkLst>
        </pc:spChg>
        <pc:spChg chg="mod">
          <ac:chgData name="michael vn" userId="7b75a67b6873ef31" providerId="LiveId" clId="{549025A9-FFD4-42BE-ABC7-3AD4287FA110}" dt="2021-08-30T16:13:49.694" v="11491" actId="1076"/>
          <ac:spMkLst>
            <pc:docMk/>
            <pc:sldMk cId="4079917336" sldId="309"/>
            <ac:spMk id="184" creationId="{ED6706F6-8995-4F71-951B-45DBC6B48985}"/>
          </ac:spMkLst>
        </pc:spChg>
      </pc:sldChg>
      <pc:sldChg chg="addSp delSp modSp add mod modTransition">
        <pc:chgData name="michael vn" userId="7b75a67b6873ef31" providerId="LiveId" clId="{549025A9-FFD4-42BE-ABC7-3AD4287FA110}" dt="2021-08-30T19:16:17.626" v="12257"/>
        <pc:sldMkLst>
          <pc:docMk/>
          <pc:sldMk cId="3877875078" sldId="310"/>
        </pc:sldMkLst>
        <pc:spChg chg="del">
          <ac:chgData name="michael vn" userId="7b75a67b6873ef31" providerId="LiveId" clId="{549025A9-FFD4-42BE-ABC7-3AD4287FA110}" dt="2021-08-30T19:16:17.453" v="12256" actId="478"/>
          <ac:spMkLst>
            <pc:docMk/>
            <pc:sldMk cId="3877875078" sldId="310"/>
            <ac:spMk id="90" creationId="{082A1455-BA50-4223-B959-C39D6A262E5A}"/>
          </ac:spMkLst>
        </pc:spChg>
        <pc:spChg chg="add mod">
          <ac:chgData name="michael vn" userId="7b75a67b6873ef31" providerId="LiveId" clId="{549025A9-FFD4-42BE-ABC7-3AD4287FA110}" dt="2021-08-30T16:18:47.172" v="11531" actId="20577"/>
          <ac:spMkLst>
            <pc:docMk/>
            <pc:sldMk cId="3877875078" sldId="310"/>
            <ac:spMk id="103" creationId="{3EEE1380-5FC6-4E76-A9BC-8B551E49310B}"/>
          </ac:spMkLst>
        </pc:spChg>
        <pc:spChg chg="add mod">
          <ac:chgData name="michael vn" userId="7b75a67b6873ef31" providerId="LiveId" clId="{549025A9-FFD4-42BE-ABC7-3AD4287FA110}" dt="2021-08-30T16:37:23.267" v="11765" actId="1076"/>
          <ac:spMkLst>
            <pc:docMk/>
            <pc:sldMk cId="3877875078" sldId="310"/>
            <ac:spMk id="124" creationId="{DC05B744-1CCC-47D0-9F18-DBD3FC580AC4}"/>
          </ac:spMkLst>
        </pc:spChg>
        <pc:spChg chg="add mod">
          <ac:chgData name="michael vn" userId="7b75a67b6873ef31" providerId="LiveId" clId="{549025A9-FFD4-42BE-ABC7-3AD4287FA110}" dt="2021-08-30T19:16:17.626" v="12257"/>
          <ac:spMkLst>
            <pc:docMk/>
            <pc:sldMk cId="3877875078" sldId="310"/>
            <ac:spMk id="125" creationId="{D0302C17-B096-4E65-9E91-8ECC3C4C3DC9}"/>
          </ac:spMkLst>
        </pc:spChg>
        <pc:spChg chg="mod">
          <ac:chgData name="michael vn" userId="7b75a67b6873ef31" providerId="LiveId" clId="{549025A9-FFD4-42BE-ABC7-3AD4287FA110}" dt="2021-08-30T16:16:23.723" v="11519" actId="1076"/>
          <ac:spMkLst>
            <pc:docMk/>
            <pc:sldMk cId="3877875078" sldId="310"/>
            <ac:spMk id="187" creationId="{67666743-E9E7-49A0-920D-17E384DC0572}"/>
          </ac:spMkLst>
        </pc:spChg>
        <pc:spChg chg="del">
          <ac:chgData name="michael vn" userId="7b75a67b6873ef31" providerId="LiveId" clId="{549025A9-FFD4-42BE-ABC7-3AD4287FA110}" dt="2021-08-30T16:37:20.291" v="11763" actId="478"/>
          <ac:spMkLst>
            <pc:docMk/>
            <pc:sldMk cId="3877875078" sldId="310"/>
            <ac:spMk id="196" creationId="{4DD640E1-7C53-421D-B9C6-F2185B040D58}"/>
          </ac:spMkLst>
        </pc:spChg>
      </pc:sldChg>
      <pc:sldChg chg="addSp delSp modSp add mod modTransition">
        <pc:chgData name="michael vn" userId="7b75a67b6873ef31" providerId="LiveId" clId="{549025A9-FFD4-42BE-ABC7-3AD4287FA110}" dt="2021-08-30T19:16:13.895" v="12255"/>
        <pc:sldMkLst>
          <pc:docMk/>
          <pc:sldMk cId="603641207" sldId="311"/>
        </pc:sldMkLst>
        <pc:spChg chg="del">
          <ac:chgData name="michael vn" userId="7b75a67b6873ef31" providerId="LiveId" clId="{549025A9-FFD4-42BE-ABC7-3AD4287FA110}" dt="2021-08-30T19:16:13.747" v="12254" actId="478"/>
          <ac:spMkLst>
            <pc:docMk/>
            <pc:sldMk cId="603641207" sldId="311"/>
            <ac:spMk id="90" creationId="{082A1455-BA50-4223-B959-C39D6A262E5A}"/>
          </ac:spMkLst>
        </pc:spChg>
        <pc:spChg chg="add mod">
          <ac:chgData name="michael vn" userId="7b75a67b6873ef31" providerId="LiveId" clId="{549025A9-FFD4-42BE-ABC7-3AD4287FA110}" dt="2021-08-30T16:20:01.102" v="11556" actId="20577"/>
          <ac:spMkLst>
            <pc:docMk/>
            <pc:sldMk cId="603641207" sldId="311"/>
            <ac:spMk id="124" creationId="{F3F63165-261D-4155-AA2D-E04BA83FB437}"/>
          </ac:spMkLst>
        </pc:spChg>
        <pc:spChg chg="add del mod">
          <ac:chgData name="michael vn" userId="7b75a67b6873ef31" providerId="LiveId" clId="{549025A9-FFD4-42BE-ABC7-3AD4287FA110}" dt="2021-08-30T16:37:14.866" v="11760"/>
          <ac:spMkLst>
            <pc:docMk/>
            <pc:sldMk cId="603641207" sldId="311"/>
            <ac:spMk id="125" creationId="{57EB4B0D-CF15-46C5-8CA6-579A93C5D5DA}"/>
          </ac:spMkLst>
        </pc:spChg>
        <pc:spChg chg="add mod">
          <ac:chgData name="michael vn" userId="7b75a67b6873ef31" providerId="LiveId" clId="{549025A9-FFD4-42BE-ABC7-3AD4287FA110}" dt="2021-08-30T16:37:17.533" v="11762" actId="1076"/>
          <ac:spMkLst>
            <pc:docMk/>
            <pc:sldMk cId="603641207" sldId="311"/>
            <ac:spMk id="126" creationId="{20484981-36CB-494B-8EAF-6F4D228D45EF}"/>
          </ac:spMkLst>
        </pc:spChg>
        <pc:spChg chg="add mod">
          <ac:chgData name="michael vn" userId="7b75a67b6873ef31" providerId="LiveId" clId="{549025A9-FFD4-42BE-ABC7-3AD4287FA110}" dt="2021-08-30T19:16:13.895" v="12255"/>
          <ac:spMkLst>
            <pc:docMk/>
            <pc:sldMk cId="603641207" sldId="311"/>
            <ac:spMk id="127" creationId="{D20D5D55-BE66-45B4-A95F-1814F26F8A08}"/>
          </ac:spMkLst>
        </pc:spChg>
        <pc:spChg chg="mod">
          <ac:chgData name="michael vn" userId="7b75a67b6873ef31" providerId="LiveId" clId="{549025A9-FFD4-42BE-ABC7-3AD4287FA110}" dt="2021-08-30T16:19:16.494" v="11538" actId="1076"/>
          <ac:spMkLst>
            <pc:docMk/>
            <pc:sldMk cId="603641207" sldId="311"/>
            <ac:spMk id="190" creationId="{60415D3E-AA5B-42BF-B7A3-0BFEA72DC318}"/>
          </ac:spMkLst>
        </pc:spChg>
        <pc:spChg chg="mod">
          <ac:chgData name="michael vn" userId="7b75a67b6873ef31" providerId="LiveId" clId="{549025A9-FFD4-42BE-ABC7-3AD4287FA110}" dt="2021-08-30T16:19:09.763" v="11537" actId="1076"/>
          <ac:spMkLst>
            <pc:docMk/>
            <pc:sldMk cId="603641207" sldId="311"/>
            <ac:spMk id="193" creationId="{46D1068C-88E9-4D26-8953-C5795D17F950}"/>
          </ac:spMkLst>
        </pc:spChg>
        <pc:spChg chg="del mod">
          <ac:chgData name="michael vn" userId="7b75a67b6873ef31" providerId="LiveId" clId="{549025A9-FFD4-42BE-ABC7-3AD4287FA110}" dt="2021-08-30T16:37:13.213" v="11758" actId="478"/>
          <ac:spMkLst>
            <pc:docMk/>
            <pc:sldMk cId="603641207" sldId="311"/>
            <ac:spMk id="196" creationId="{4DD640E1-7C53-421D-B9C6-F2185B040D58}"/>
          </ac:spMkLst>
        </pc:spChg>
      </pc:sldChg>
      <pc:sldChg chg="addSp delSp modSp add mod modTransition">
        <pc:chgData name="michael vn" userId="7b75a67b6873ef31" providerId="LiveId" clId="{549025A9-FFD4-42BE-ABC7-3AD4287FA110}" dt="2021-08-30T19:16:10.451" v="12253"/>
        <pc:sldMkLst>
          <pc:docMk/>
          <pc:sldMk cId="2342804942" sldId="312"/>
        </pc:sldMkLst>
        <pc:spChg chg="del">
          <ac:chgData name="michael vn" userId="7b75a67b6873ef31" providerId="LiveId" clId="{549025A9-FFD4-42BE-ABC7-3AD4287FA110}" dt="2021-08-30T19:16:10.301" v="12252" actId="478"/>
          <ac:spMkLst>
            <pc:docMk/>
            <pc:sldMk cId="2342804942" sldId="312"/>
            <ac:spMk id="90" creationId="{082A1455-BA50-4223-B959-C39D6A262E5A}"/>
          </ac:spMkLst>
        </pc:spChg>
        <pc:spChg chg="add mod">
          <ac:chgData name="michael vn" userId="7b75a67b6873ef31" providerId="LiveId" clId="{549025A9-FFD4-42BE-ABC7-3AD4287FA110}" dt="2021-08-30T16:21:07.224" v="11576" actId="1076"/>
          <ac:spMkLst>
            <pc:docMk/>
            <pc:sldMk cId="2342804942" sldId="312"/>
            <ac:spMk id="125" creationId="{3C0E468B-DA07-4FDF-81C7-FE4225EC5CB4}"/>
          </ac:spMkLst>
        </pc:spChg>
        <pc:spChg chg="add mod">
          <ac:chgData name="michael vn" userId="7b75a67b6873ef31" providerId="LiveId" clId="{549025A9-FFD4-42BE-ABC7-3AD4287FA110}" dt="2021-08-30T19:16:10.451" v="12253"/>
          <ac:spMkLst>
            <pc:docMk/>
            <pc:sldMk cId="2342804942" sldId="312"/>
            <ac:spMk id="126" creationId="{DAB746A5-9CA1-4A85-968B-DC3B3F6824DB}"/>
          </ac:spMkLst>
        </pc:spChg>
        <pc:spChg chg="mod">
          <ac:chgData name="michael vn" userId="7b75a67b6873ef31" providerId="LiveId" clId="{549025A9-FFD4-42BE-ABC7-3AD4287FA110}" dt="2021-08-30T16:20:19.400" v="11558" actId="1076"/>
          <ac:spMkLst>
            <pc:docMk/>
            <pc:sldMk cId="2342804942" sldId="312"/>
            <ac:spMk id="193" creationId="{46D1068C-88E9-4D26-8953-C5795D17F950}"/>
          </ac:spMkLst>
        </pc:spChg>
        <pc:spChg chg="mod">
          <ac:chgData name="michael vn" userId="7b75a67b6873ef31" providerId="LiveId" clId="{549025A9-FFD4-42BE-ABC7-3AD4287FA110}" dt="2021-08-30T16:38:37.910" v="11770" actId="207"/>
          <ac:spMkLst>
            <pc:docMk/>
            <pc:sldMk cId="2342804942" sldId="312"/>
            <ac:spMk id="196" creationId="{4DD640E1-7C53-421D-B9C6-F2185B040D58}"/>
          </ac:spMkLst>
        </pc:spChg>
      </pc:sldChg>
      <pc:sldChg chg="addSp delSp modSp add mod modTransition">
        <pc:chgData name="michael vn" userId="7b75a67b6873ef31" providerId="LiveId" clId="{549025A9-FFD4-42BE-ABC7-3AD4287FA110}" dt="2021-08-30T19:16:07.156" v="12251"/>
        <pc:sldMkLst>
          <pc:docMk/>
          <pc:sldMk cId="1212429361" sldId="313"/>
        </pc:sldMkLst>
        <pc:spChg chg="add del mod">
          <ac:chgData name="michael vn" userId="7b75a67b6873ef31" providerId="LiveId" clId="{549025A9-FFD4-42BE-ABC7-3AD4287FA110}" dt="2021-08-30T19:14:10.060" v="12237" actId="478"/>
          <ac:spMkLst>
            <pc:docMk/>
            <pc:sldMk cId="1212429361" sldId="313"/>
            <ac:spMk id="2" creationId="{D01126D8-79E3-4B57-BAB0-13FABB0C0EB7}"/>
          </ac:spMkLst>
        </pc:spChg>
        <pc:spChg chg="del mod">
          <ac:chgData name="michael vn" userId="7b75a67b6873ef31" providerId="LiveId" clId="{549025A9-FFD4-42BE-ABC7-3AD4287FA110}" dt="2021-08-30T19:16:06.979" v="12250" actId="478"/>
          <ac:spMkLst>
            <pc:docMk/>
            <pc:sldMk cId="1212429361" sldId="313"/>
            <ac:spMk id="90" creationId="{082A1455-BA50-4223-B959-C39D6A262E5A}"/>
          </ac:spMkLst>
        </pc:spChg>
        <pc:spChg chg="add del mod">
          <ac:chgData name="michael vn" userId="7b75a67b6873ef31" providerId="LiveId" clId="{549025A9-FFD4-42BE-ABC7-3AD4287FA110}" dt="2021-08-30T16:21:48.941" v="11596" actId="478"/>
          <ac:spMkLst>
            <pc:docMk/>
            <pc:sldMk cId="1212429361" sldId="313"/>
            <ac:spMk id="126" creationId="{A6B5F45D-2E66-4022-A58B-2065D300801A}"/>
          </ac:spMkLst>
        </pc:spChg>
        <pc:spChg chg="add mod">
          <ac:chgData name="michael vn" userId="7b75a67b6873ef31" providerId="LiveId" clId="{549025A9-FFD4-42BE-ABC7-3AD4287FA110}" dt="2021-08-30T16:35:53.581" v="11735" actId="14100"/>
          <ac:spMkLst>
            <pc:docMk/>
            <pc:sldMk cId="1212429361" sldId="313"/>
            <ac:spMk id="127" creationId="{10882723-C72B-4EFC-8AB6-E93F96B7D70F}"/>
          </ac:spMkLst>
        </pc:spChg>
        <pc:spChg chg="add mod ord">
          <ac:chgData name="michael vn" userId="7b75a67b6873ef31" providerId="LiveId" clId="{549025A9-FFD4-42BE-ABC7-3AD4287FA110}" dt="2021-08-30T16:38:34.608" v="11769" actId="207"/>
          <ac:spMkLst>
            <pc:docMk/>
            <pc:sldMk cId="1212429361" sldId="313"/>
            <ac:spMk id="128" creationId="{83E0906A-97AF-4192-B749-D6546AB2F6E3}"/>
          </ac:spMkLst>
        </pc:spChg>
        <pc:spChg chg="mod">
          <ac:chgData name="michael vn" userId="7b75a67b6873ef31" providerId="LiveId" clId="{549025A9-FFD4-42BE-ABC7-3AD4287FA110}" dt="2021-08-30T19:13:01.369" v="12230"/>
          <ac:spMkLst>
            <pc:docMk/>
            <pc:sldMk cId="1212429361" sldId="313"/>
            <ac:spMk id="131" creationId="{DEFABA4E-58C3-4B0D-B71E-68227BBDC0F8}"/>
          </ac:spMkLst>
        </pc:spChg>
        <pc:spChg chg="mod">
          <ac:chgData name="michael vn" userId="7b75a67b6873ef31" providerId="LiveId" clId="{549025A9-FFD4-42BE-ABC7-3AD4287FA110}" dt="2021-08-30T19:13:01.369" v="12230"/>
          <ac:spMkLst>
            <pc:docMk/>
            <pc:sldMk cId="1212429361" sldId="313"/>
            <ac:spMk id="132" creationId="{D1D3CA0D-44F1-442A-8C25-824A1E9D0E64}"/>
          </ac:spMkLst>
        </pc:spChg>
        <pc:spChg chg="mod">
          <ac:chgData name="michael vn" userId="7b75a67b6873ef31" providerId="LiveId" clId="{549025A9-FFD4-42BE-ABC7-3AD4287FA110}" dt="2021-08-30T19:13:01.369" v="12230"/>
          <ac:spMkLst>
            <pc:docMk/>
            <pc:sldMk cId="1212429361" sldId="313"/>
            <ac:spMk id="137" creationId="{F5CC6DA0-EABD-4A0A-9BCA-A5C76629D2B8}"/>
          </ac:spMkLst>
        </pc:spChg>
        <pc:spChg chg="mod">
          <ac:chgData name="michael vn" userId="7b75a67b6873ef31" providerId="LiveId" clId="{549025A9-FFD4-42BE-ABC7-3AD4287FA110}" dt="2021-08-30T19:13:01.369" v="12230"/>
          <ac:spMkLst>
            <pc:docMk/>
            <pc:sldMk cId="1212429361" sldId="313"/>
            <ac:spMk id="138" creationId="{2350207E-3036-407A-8945-2190EFA4F8AB}"/>
          </ac:spMkLst>
        </pc:spChg>
        <pc:spChg chg="mod">
          <ac:chgData name="michael vn" userId="7b75a67b6873ef31" providerId="LiveId" clId="{549025A9-FFD4-42BE-ABC7-3AD4287FA110}" dt="2021-08-30T19:13:01.369" v="12230"/>
          <ac:spMkLst>
            <pc:docMk/>
            <pc:sldMk cId="1212429361" sldId="313"/>
            <ac:spMk id="140" creationId="{CA86D34B-41E5-4DE5-8E8D-F1A71E7CC8F7}"/>
          </ac:spMkLst>
        </pc:spChg>
        <pc:spChg chg="mod">
          <ac:chgData name="michael vn" userId="7b75a67b6873ef31" providerId="LiveId" clId="{549025A9-FFD4-42BE-ABC7-3AD4287FA110}" dt="2021-08-30T19:13:01.369" v="12230"/>
          <ac:spMkLst>
            <pc:docMk/>
            <pc:sldMk cId="1212429361" sldId="313"/>
            <ac:spMk id="141" creationId="{E5230BA6-CABA-4D95-9F11-B4077BDD2B94}"/>
          </ac:spMkLst>
        </pc:spChg>
        <pc:spChg chg="add mod">
          <ac:chgData name="michael vn" userId="7b75a67b6873ef31" providerId="LiveId" clId="{549025A9-FFD4-42BE-ABC7-3AD4287FA110}" dt="2021-08-30T19:16:07.156" v="12251"/>
          <ac:spMkLst>
            <pc:docMk/>
            <pc:sldMk cId="1212429361" sldId="313"/>
            <ac:spMk id="142" creationId="{196E53AD-EBE6-4AB3-8D2B-4644B2BB0197}"/>
          </ac:spMkLst>
        </pc:spChg>
        <pc:spChg chg="del mod">
          <ac:chgData name="michael vn" userId="7b75a67b6873ef31" providerId="LiveId" clId="{549025A9-FFD4-42BE-ABC7-3AD4287FA110}" dt="2021-08-30T16:35:55.093" v="11736" actId="478"/>
          <ac:spMkLst>
            <pc:docMk/>
            <pc:sldMk cId="1212429361" sldId="313"/>
            <ac:spMk id="196" creationId="{4DD640E1-7C53-421D-B9C6-F2185B040D58}"/>
          </ac:spMkLst>
        </pc:spChg>
        <pc:grpChg chg="add mod">
          <ac:chgData name="michael vn" userId="7b75a67b6873ef31" providerId="LiveId" clId="{549025A9-FFD4-42BE-ABC7-3AD4287FA110}" dt="2021-08-30T19:13:05.266" v="12231" actId="1076"/>
          <ac:grpSpMkLst>
            <pc:docMk/>
            <pc:sldMk cId="1212429361" sldId="313"/>
            <ac:grpSpMk id="129" creationId="{DADF505C-0F03-4FC7-ADEA-C14C4CD11C0C}"/>
          </ac:grpSpMkLst>
        </pc:grpChg>
        <pc:grpChg chg="add mod">
          <ac:chgData name="michael vn" userId="7b75a67b6873ef31" providerId="LiveId" clId="{549025A9-FFD4-42BE-ABC7-3AD4287FA110}" dt="2021-08-30T19:13:05.266" v="12231" actId="1076"/>
          <ac:grpSpMkLst>
            <pc:docMk/>
            <pc:sldMk cId="1212429361" sldId="313"/>
            <ac:grpSpMk id="133" creationId="{38AAAB0D-DCA5-43B4-ADF8-3AF83882BB68}"/>
          </ac:grpSpMkLst>
        </pc:grpChg>
        <pc:grpChg chg="add mod">
          <ac:chgData name="michael vn" userId="7b75a67b6873ef31" providerId="LiveId" clId="{549025A9-FFD4-42BE-ABC7-3AD4287FA110}" dt="2021-08-30T19:13:05.266" v="12231" actId="1076"/>
          <ac:grpSpMkLst>
            <pc:docMk/>
            <pc:sldMk cId="1212429361" sldId="313"/>
            <ac:grpSpMk id="139" creationId="{85C9616E-2620-46A7-BE11-0B4F44F5D2A0}"/>
          </ac:grpSpMkLst>
        </pc:grpChg>
      </pc:sldChg>
      <pc:sldChg chg="addSp modSp add del mod modTransition">
        <pc:chgData name="michael vn" userId="7b75a67b6873ef31" providerId="LiveId" clId="{549025A9-FFD4-42BE-ABC7-3AD4287FA110}" dt="2021-08-30T16:39:59.760" v="11778" actId="47"/>
        <pc:sldMkLst>
          <pc:docMk/>
          <pc:sldMk cId="3891851717" sldId="314"/>
        </pc:sldMkLst>
        <pc:spChg chg="mod">
          <ac:chgData name="michael vn" userId="7b75a67b6873ef31" providerId="LiveId" clId="{549025A9-FFD4-42BE-ABC7-3AD4287FA110}" dt="2021-08-30T16:22:43.122" v="11613" actId="1076"/>
          <ac:spMkLst>
            <pc:docMk/>
            <pc:sldMk cId="3891851717" sldId="314"/>
            <ac:spMk id="61" creationId="{FD0EE26E-6240-49D6-B240-4EDC9428667D}"/>
          </ac:spMkLst>
        </pc:spChg>
        <pc:spChg chg="mod">
          <ac:chgData name="michael vn" userId="7b75a67b6873ef31" providerId="LiveId" clId="{549025A9-FFD4-42BE-ABC7-3AD4287FA110}" dt="2021-08-30T16:22:43.122" v="11613" actId="1076"/>
          <ac:spMkLst>
            <pc:docMk/>
            <pc:sldMk cId="3891851717" sldId="314"/>
            <ac:spMk id="84" creationId="{4E67B391-4236-4ECA-BB52-AEE1A176F430}"/>
          </ac:spMkLst>
        </pc:spChg>
        <pc:spChg chg="mod">
          <ac:chgData name="michael vn" userId="7b75a67b6873ef31" providerId="LiveId" clId="{549025A9-FFD4-42BE-ABC7-3AD4287FA110}" dt="2021-08-30T16:22:43.122" v="11613" actId="1076"/>
          <ac:spMkLst>
            <pc:docMk/>
            <pc:sldMk cId="3891851717" sldId="314"/>
            <ac:spMk id="91" creationId="{EF40B1B7-B9C0-4891-9D01-B51E51E486A6}"/>
          </ac:spMkLst>
        </pc:spChg>
        <pc:spChg chg="mod">
          <ac:chgData name="michael vn" userId="7b75a67b6873ef31" providerId="LiveId" clId="{549025A9-FFD4-42BE-ABC7-3AD4287FA110}" dt="2021-08-30T16:22:43.122" v="11613" actId="1076"/>
          <ac:spMkLst>
            <pc:docMk/>
            <pc:sldMk cId="3891851717" sldId="314"/>
            <ac:spMk id="92" creationId="{BEDBB499-942B-4A7A-8E51-D9F930CBD0F5}"/>
          </ac:spMkLst>
        </pc:spChg>
        <pc:spChg chg="mod">
          <ac:chgData name="michael vn" userId="7b75a67b6873ef31" providerId="LiveId" clId="{549025A9-FFD4-42BE-ABC7-3AD4287FA110}" dt="2021-08-30T16:22:43.122" v="11613" actId="1076"/>
          <ac:spMkLst>
            <pc:docMk/>
            <pc:sldMk cId="3891851717" sldId="314"/>
            <ac:spMk id="93" creationId="{71612729-F5D2-4811-A00B-CD8B18C6EC84}"/>
          </ac:spMkLst>
        </pc:spChg>
        <pc:spChg chg="mod">
          <ac:chgData name="michael vn" userId="7b75a67b6873ef31" providerId="LiveId" clId="{549025A9-FFD4-42BE-ABC7-3AD4287FA110}" dt="2021-08-30T16:22:43.122" v="11613" actId="1076"/>
          <ac:spMkLst>
            <pc:docMk/>
            <pc:sldMk cId="3891851717" sldId="314"/>
            <ac:spMk id="94" creationId="{D383917B-028C-407F-9CDA-232D85851B1A}"/>
          </ac:spMkLst>
        </pc:spChg>
        <pc:spChg chg="mod">
          <ac:chgData name="michael vn" userId="7b75a67b6873ef31" providerId="LiveId" clId="{549025A9-FFD4-42BE-ABC7-3AD4287FA110}" dt="2021-08-30T16:22:43.122" v="11613" actId="1076"/>
          <ac:spMkLst>
            <pc:docMk/>
            <pc:sldMk cId="3891851717" sldId="314"/>
            <ac:spMk id="95" creationId="{AF6F7607-E3AB-4C45-B812-A451F6E5DD4B}"/>
          </ac:spMkLst>
        </pc:spChg>
        <pc:spChg chg="mod">
          <ac:chgData name="michael vn" userId="7b75a67b6873ef31" providerId="LiveId" clId="{549025A9-FFD4-42BE-ABC7-3AD4287FA110}" dt="2021-08-30T16:22:43.122" v="11613" actId="1076"/>
          <ac:spMkLst>
            <pc:docMk/>
            <pc:sldMk cId="3891851717" sldId="314"/>
            <ac:spMk id="96" creationId="{C8D3F4CD-A85D-4793-8C70-BFC5C70EEE36}"/>
          </ac:spMkLst>
        </pc:spChg>
        <pc:spChg chg="mod">
          <ac:chgData name="michael vn" userId="7b75a67b6873ef31" providerId="LiveId" clId="{549025A9-FFD4-42BE-ABC7-3AD4287FA110}" dt="2021-08-30T16:22:43.122" v="11613" actId="1076"/>
          <ac:spMkLst>
            <pc:docMk/>
            <pc:sldMk cId="3891851717" sldId="314"/>
            <ac:spMk id="97" creationId="{0BCAAD03-3DD8-4144-A285-190FCA42A40A}"/>
          </ac:spMkLst>
        </pc:spChg>
        <pc:spChg chg="mod">
          <ac:chgData name="michael vn" userId="7b75a67b6873ef31" providerId="LiveId" clId="{549025A9-FFD4-42BE-ABC7-3AD4287FA110}" dt="2021-08-30T16:22:43.122" v="11613" actId="1076"/>
          <ac:spMkLst>
            <pc:docMk/>
            <pc:sldMk cId="3891851717" sldId="314"/>
            <ac:spMk id="98" creationId="{47C64209-95A6-4AC8-9426-0B208EB67690}"/>
          </ac:spMkLst>
        </pc:spChg>
        <pc:spChg chg="mod">
          <ac:chgData name="michael vn" userId="7b75a67b6873ef31" providerId="LiveId" clId="{549025A9-FFD4-42BE-ABC7-3AD4287FA110}" dt="2021-08-30T16:22:43.122" v="11613" actId="1076"/>
          <ac:spMkLst>
            <pc:docMk/>
            <pc:sldMk cId="3891851717" sldId="314"/>
            <ac:spMk id="99" creationId="{237DF437-8955-4372-B099-2C3EB6A052D9}"/>
          </ac:spMkLst>
        </pc:spChg>
        <pc:spChg chg="mod">
          <ac:chgData name="michael vn" userId="7b75a67b6873ef31" providerId="LiveId" clId="{549025A9-FFD4-42BE-ABC7-3AD4287FA110}" dt="2021-08-30T16:22:43.122" v="11613" actId="1076"/>
          <ac:spMkLst>
            <pc:docMk/>
            <pc:sldMk cId="3891851717" sldId="314"/>
            <ac:spMk id="100" creationId="{4D967445-C4C2-4229-99F9-FCA9939D5822}"/>
          </ac:spMkLst>
        </pc:spChg>
        <pc:spChg chg="mod">
          <ac:chgData name="michael vn" userId="7b75a67b6873ef31" providerId="LiveId" clId="{549025A9-FFD4-42BE-ABC7-3AD4287FA110}" dt="2021-08-30T16:22:43.122" v="11613" actId="1076"/>
          <ac:spMkLst>
            <pc:docMk/>
            <pc:sldMk cId="3891851717" sldId="314"/>
            <ac:spMk id="101" creationId="{1AB0FB33-1E11-486F-A6F1-2B94EA870385}"/>
          </ac:spMkLst>
        </pc:spChg>
        <pc:spChg chg="mod">
          <ac:chgData name="michael vn" userId="7b75a67b6873ef31" providerId="LiveId" clId="{549025A9-FFD4-42BE-ABC7-3AD4287FA110}" dt="2021-08-30T16:22:43.122" v="11613" actId="1076"/>
          <ac:spMkLst>
            <pc:docMk/>
            <pc:sldMk cId="3891851717" sldId="314"/>
            <ac:spMk id="102" creationId="{E4A7CA87-3554-4C39-9C22-2BCE65D88D95}"/>
          </ac:spMkLst>
        </pc:spChg>
        <pc:spChg chg="mod">
          <ac:chgData name="michael vn" userId="7b75a67b6873ef31" providerId="LiveId" clId="{549025A9-FFD4-42BE-ABC7-3AD4287FA110}" dt="2021-08-30T16:22:43.122" v="11613" actId="1076"/>
          <ac:spMkLst>
            <pc:docMk/>
            <pc:sldMk cId="3891851717" sldId="314"/>
            <ac:spMk id="103" creationId="{3EEE1380-5FC6-4E76-A9BC-8B551E49310B}"/>
          </ac:spMkLst>
        </pc:spChg>
        <pc:spChg chg="mod">
          <ac:chgData name="michael vn" userId="7b75a67b6873ef31" providerId="LiveId" clId="{549025A9-FFD4-42BE-ABC7-3AD4287FA110}" dt="2021-08-30T16:22:43.122" v="11613" actId="1076"/>
          <ac:spMkLst>
            <pc:docMk/>
            <pc:sldMk cId="3891851717" sldId="314"/>
            <ac:spMk id="104" creationId="{218CAD47-2E98-47DD-8772-4C1179211F4B}"/>
          </ac:spMkLst>
        </pc:spChg>
        <pc:spChg chg="mod">
          <ac:chgData name="michael vn" userId="7b75a67b6873ef31" providerId="LiveId" clId="{549025A9-FFD4-42BE-ABC7-3AD4287FA110}" dt="2021-08-30T16:22:43.122" v="11613" actId="1076"/>
          <ac:spMkLst>
            <pc:docMk/>
            <pc:sldMk cId="3891851717" sldId="314"/>
            <ac:spMk id="105" creationId="{02804022-C6BA-4611-B581-11E519F0D405}"/>
          </ac:spMkLst>
        </pc:spChg>
        <pc:spChg chg="mod">
          <ac:chgData name="michael vn" userId="7b75a67b6873ef31" providerId="LiveId" clId="{549025A9-FFD4-42BE-ABC7-3AD4287FA110}" dt="2021-08-30T16:22:43.122" v="11613" actId="1076"/>
          <ac:spMkLst>
            <pc:docMk/>
            <pc:sldMk cId="3891851717" sldId="314"/>
            <ac:spMk id="124" creationId="{F3F63165-261D-4155-AA2D-E04BA83FB437}"/>
          </ac:spMkLst>
        </pc:spChg>
        <pc:spChg chg="mod">
          <ac:chgData name="michael vn" userId="7b75a67b6873ef31" providerId="LiveId" clId="{549025A9-FFD4-42BE-ABC7-3AD4287FA110}" dt="2021-08-30T16:22:43.122" v="11613" actId="1076"/>
          <ac:spMkLst>
            <pc:docMk/>
            <pc:sldMk cId="3891851717" sldId="314"/>
            <ac:spMk id="125" creationId="{3C0E468B-DA07-4FDF-81C7-FE4225EC5CB4}"/>
          </ac:spMkLst>
        </pc:spChg>
        <pc:spChg chg="mod">
          <ac:chgData name="michael vn" userId="7b75a67b6873ef31" providerId="LiveId" clId="{549025A9-FFD4-42BE-ABC7-3AD4287FA110}" dt="2021-08-30T16:22:43.122" v="11613" actId="1076"/>
          <ac:spMkLst>
            <pc:docMk/>
            <pc:sldMk cId="3891851717" sldId="314"/>
            <ac:spMk id="127" creationId="{10882723-C72B-4EFC-8AB6-E93F96B7D70F}"/>
          </ac:spMkLst>
        </pc:spChg>
        <pc:spChg chg="mod">
          <ac:chgData name="michael vn" userId="7b75a67b6873ef31" providerId="LiveId" clId="{549025A9-FFD4-42BE-ABC7-3AD4287FA110}" dt="2021-08-30T16:22:56.302" v="11614"/>
          <ac:spMkLst>
            <pc:docMk/>
            <pc:sldMk cId="3891851717" sldId="314"/>
            <ac:spMk id="128" creationId="{9075E872-587F-41F5-BEFB-50F5A44A9507}"/>
          </ac:spMkLst>
        </pc:spChg>
        <pc:spChg chg="mod">
          <ac:chgData name="michael vn" userId="7b75a67b6873ef31" providerId="LiveId" clId="{549025A9-FFD4-42BE-ABC7-3AD4287FA110}" dt="2021-08-30T16:33:46.942" v="11718" actId="1076"/>
          <ac:spMkLst>
            <pc:docMk/>
            <pc:sldMk cId="3891851717" sldId="314"/>
            <ac:spMk id="129" creationId="{672DB74C-B09B-4522-87E3-AA66FD8B3EF2}"/>
          </ac:spMkLst>
        </pc:spChg>
        <pc:spChg chg="mod">
          <ac:chgData name="michael vn" userId="7b75a67b6873ef31" providerId="LiveId" clId="{549025A9-FFD4-42BE-ABC7-3AD4287FA110}" dt="2021-08-30T16:23:12.743" v="11619"/>
          <ac:spMkLst>
            <pc:docMk/>
            <pc:sldMk cId="3891851717" sldId="314"/>
            <ac:spMk id="132" creationId="{13B858D1-4169-4E85-96B6-CF5076CEDAE8}"/>
          </ac:spMkLst>
        </pc:spChg>
        <pc:spChg chg="mod">
          <ac:chgData name="michael vn" userId="7b75a67b6873ef31" providerId="LiveId" clId="{549025A9-FFD4-42BE-ABC7-3AD4287FA110}" dt="2021-08-30T16:34:09.999" v="11726" actId="113"/>
          <ac:spMkLst>
            <pc:docMk/>
            <pc:sldMk cId="3891851717" sldId="314"/>
            <ac:spMk id="133" creationId="{F9341F3C-C9C4-4FFB-97F7-8D82CE955B22}"/>
          </ac:spMkLst>
        </pc:spChg>
        <pc:spChg chg="mod">
          <ac:chgData name="michael vn" userId="7b75a67b6873ef31" providerId="LiveId" clId="{549025A9-FFD4-42BE-ABC7-3AD4287FA110}" dt="2021-08-30T16:23:17.196" v="11622"/>
          <ac:spMkLst>
            <pc:docMk/>
            <pc:sldMk cId="3891851717" sldId="314"/>
            <ac:spMk id="138" creationId="{E5AB40A7-FA7E-440C-9A46-A1A3E5980152}"/>
          </ac:spMkLst>
        </pc:spChg>
        <pc:spChg chg="mod">
          <ac:chgData name="michael vn" userId="7b75a67b6873ef31" providerId="LiveId" clId="{549025A9-FFD4-42BE-ABC7-3AD4287FA110}" dt="2021-08-30T16:34:08.885" v="11725" actId="113"/>
          <ac:spMkLst>
            <pc:docMk/>
            <pc:sldMk cId="3891851717" sldId="314"/>
            <ac:spMk id="139" creationId="{3F52B6FD-E5F4-4D85-90D4-4A32DD98F486}"/>
          </ac:spMkLst>
        </pc:spChg>
        <pc:spChg chg="mod">
          <ac:chgData name="michael vn" userId="7b75a67b6873ef31" providerId="LiveId" clId="{549025A9-FFD4-42BE-ABC7-3AD4287FA110}" dt="2021-08-30T16:22:43.122" v="11613" actId="1076"/>
          <ac:spMkLst>
            <pc:docMk/>
            <pc:sldMk cId="3891851717" sldId="314"/>
            <ac:spMk id="144" creationId="{594EF810-93CA-4CE1-ACAB-710016E65296}"/>
          </ac:spMkLst>
        </pc:spChg>
        <pc:spChg chg="mod">
          <ac:chgData name="michael vn" userId="7b75a67b6873ef31" providerId="LiveId" clId="{549025A9-FFD4-42BE-ABC7-3AD4287FA110}" dt="2021-08-30T16:22:43.122" v="11613" actId="1076"/>
          <ac:spMkLst>
            <pc:docMk/>
            <pc:sldMk cId="3891851717" sldId="314"/>
            <ac:spMk id="172" creationId="{128A55A0-90EB-4D64-85AB-271501CA96FE}"/>
          </ac:spMkLst>
        </pc:spChg>
        <pc:spChg chg="mod">
          <ac:chgData name="michael vn" userId="7b75a67b6873ef31" providerId="LiveId" clId="{549025A9-FFD4-42BE-ABC7-3AD4287FA110}" dt="2021-08-30T16:22:43.122" v="11613" actId="1076"/>
          <ac:spMkLst>
            <pc:docMk/>
            <pc:sldMk cId="3891851717" sldId="314"/>
            <ac:spMk id="178" creationId="{AFCAB9A8-4758-4406-94C5-76CFF228ED98}"/>
          </ac:spMkLst>
        </pc:spChg>
        <pc:spChg chg="mod">
          <ac:chgData name="michael vn" userId="7b75a67b6873ef31" providerId="LiveId" clId="{549025A9-FFD4-42BE-ABC7-3AD4287FA110}" dt="2021-08-30T16:22:43.122" v="11613" actId="1076"/>
          <ac:spMkLst>
            <pc:docMk/>
            <pc:sldMk cId="3891851717" sldId="314"/>
            <ac:spMk id="184" creationId="{ED6706F6-8995-4F71-951B-45DBC6B48985}"/>
          </ac:spMkLst>
        </pc:spChg>
        <pc:spChg chg="mod">
          <ac:chgData name="michael vn" userId="7b75a67b6873ef31" providerId="LiveId" clId="{549025A9-FFD4-42BE-ABC7-3AD4287FA110}" dt="2021-08-30T16:22:43.122" v="11613" actId="1076"/>
          <ac:spMkLst>
            <pc:docMk/>
            <pc:sldMk cId="3891851717" sldId="314"/>
            <ac:spMk id="187" creationId="{67666743-E9E7-49A0-920D-17E384DC0572}"/>
          </ac:spMkLst>
        </pc:spChg>
        <pc:spChg chg="mod">
          <ac:chgData name="michael vn" userId="7b75a67b6873ef31" providerId="LiveId" clId="{549025A9-FFD4-42BE-ABC7-3AD4287FA110}" dt="2021-08-30T16:22:43.122" v="11613" actId="1076"/>
          <ac:spMkLst>
            <pc:docMk/>
            <pc:sldMk cId="3891851717" sldId="314"/>
            <ac:spMk id="190" creationId="{60415D3E-AA5B-42BF-B7A3-0BFEA72DC318}"/>
          </ac:spMkLst>
        </pc:spChg>
        <pc:spChg chg="mod">
          <ac:chgData name="michael vn" userId="7b75a67b6873ef31" providerId="LiveId" clId="{549025A9-FFD4-42BE-ABC7-3AD4287FA110}" dt="2021-08-30T16:22:43.122" v="11613" actId="1076"/>
          <ac:spMkLst>
            <pc:docMk/>
            <pc:sldMk cId="3891851717" sldId="314"/>
            <ac:spMk id="193" creationId="{46D1068C-88E9-4D26-8953-C5795D17F950}"/>
          </ac:spMkLst>
        </pc:spChg>
        <pc:spChg chg="mod">
          <ac:chgData name="michael vn" userId="7b75a67b6873ef31" providerId="LiveId" clId="{549025A9-FFD4-42BE-ABC7-3AD4287FA110}" dt="2021-08-30T16:22:43.122" v="11613" actId="1076"/>
          <ac:spMkLst>
            <pc:docMk/>
            <pc:sldMk cId="3891851717" sldId="314"/>
            <ac:spMk id="196" creationId="{4DD640E1-7C53-421D-B9C6-F2185B040D58}"/>
          </ac:spMkLst>
        </pc:spChg>
        <pc:grpChg chg="add mod">
          <ac:chgData name="michael vn" userId="7b75a67b6873ef31" providerId="LiveId" clId="{549025A9-FFD4-42BE-ABC7-3AD4287FA110}" dt="2021-08-30T16:23:47.086" v="11632" actId="1076"/>
          <ac:grpSpMkLst>
            <pc:docMk/>
            <pc:sldMk cId="3891851717" sldId="314"/>
            <ac:grpSpMk id="126" creationId="{5AEB6769-126E-4FEE-A47C-53D03968C1CA}"/>
          </ac:grpSpMkLst>
        </pc:grpChg>
        <pc:grpChg chg="add mod">
          <ac:chgData name="michael vn" userId="7b75a67b6873ef31" providerId="LiveId" clId="{549025A9-FFD4-42BE-ABC7-3AD4287FA110}" dt="2021-08-30T16:23:50.181" v="11634" actId="408"/>
          <ac:grpSpMkLst>
            <pc:docMk/>
            <pc:sldMk cId="3891851717" sldId="314"/>
            <ac:grpSpMk id="131" creationId="{951E3863-6CDE-4EAC-BC6B-9655FA0693A3}"/>
          </ac:grpSpMkLst>
        </pc:grpChg>
        <pc:grpChg chg="add mod">
          <ac:chgData name="michael vn" userId="7b75a67b6873ef31" providerId="LiveId" clId="{549025A9-FFD4-42BE-ABC7-3AD4287FA110}" dt="2021-08-30T16:23:39.740" v="11631" actId="1076"/>
          <ac:grpSpMkLst>
            <pc:docMk/>
            <pc:sldMk cId="3891851717" sldId="314"/>
            <ac:grpSpMk id="137" creationId="{C1E9A7FA-CB19-46A1-AE71-DBDA83724699}"/>
          </ac:grpSpMkLst>
        </pc:grpChg>
      </pc:sldChg>
      <pc:sldChg chg="addSp delSp modSp add del mod modTransition">
        <pc:chgData name="michael vn" userId="7b75a67b6873ef31" providerId="LiveId" clId="{549025A9-FFD4-42BE-ABC7-3AD4287FA110}" dt="2021-08-30T19:13:55.028" v="12235" actId="47"/>
        <pc:sldMkLst>
          <pc:docMk/>
          <pc:sldMk cId="4184545871" sldId="315"/>
        </pc:sldMkLst>
        <pc:spChg chg="mod">
          <ac:chgData name="michael vn" userId="7b75a67b6873ef31" providerId="LiveId" clId="{549025A9-FFD4-42BE-ABC7-3AD4287FA110}" dt="2021-08-30T16:39:48.940" v="11776" actId="1076"/>
          <ac:spMkLst>
            <pc:docMk/>
            <pc:sldMk cId="4184545871" sldId="315"/>
            <ac:spMk id="61" creationId="{FD0EE26E-6240-49D6-B240-4EDC9428667D}"/>
          </ac:spMkLst>
        </pc:spChg>
        <pc:spChg chg="mod">
          <ac:chgData name="michael vn" userId="7b75a67b6873ef31" providerId="LiveId" clId="{549025A9-FFD4-42BE-ABC7-3AD4287FA110}" dt="2021-08-30T16:39:48.940" v="11776" actId="1076"/>
          <ac:spMkLst>
            <pc:docMk/>
            <pc:sldMk cId="4184545871" sldId="315"/>
            <ac:spMk id="84" creationId="{4E67B391-4236-4ECA-BB52-AEE1A176F430}"/>
          </ac:spMkLst>
        </pc:spChg>
        <pc:spChg chg="mod">
          <ac:chgData name="michael vn" userId="7b75a67b6873ef31" providerId="LiveId" clId="{549025A9-FFD4-42BE-ABC7-3AD4287FA110}" dt="2021-08-30T16:39:48.940" v="11776" actId="1076"/>
          <ac:spMkLst>
            <pc:docMk/>
            <pc:sldMk cId="4184545871" sldId="315"/>
            <ac:spMk id="91" creationId="{EF40B1B7-B9C0-4891-9D01-B51E51E486A6}"/>
          </ac:spMkLst>
        </pc:spChg>
        <pc:spChg chg="mod">
          <ac:chgData name="michael vn" userId="7b75a67b6873ef31" providerId="LiveId" clId="{549025A9-FFD4-42BE-ABC7-3AD4287FA110}" dt="2021-08-30T16:39:48.940" v="11776" actId="1076"/>
          <ac:spMkLst>
            <pc:docMk/>
            <pc:sldMk cId="4184545871" sldId="315"/>
            <ac:spMk id="92" creationId="{BEDBB499-942B-4A7A-8E51-D9F930CBD0F5}"/>
          </ac:spMkLst>
        </pc:spChg>
        <pc:spChg chg="mod">
          <ac:chgData name="michael vn" userId="7b75a67b6873ef31" providerId="LiveId" clId="{549025A9-FFD4-42BE-ABC7-3AD4287FA110}" dt="2021-08-30T16:39:48.940" v="11776" actId="1076"/>
          <ac:spMkLst>
            <pc:docMk/>
            <pc:sldMk cId="4184545871" sldId="315"/>
            <ac:spMk id="93" creationId="{71612729-F5D2-4811-A00B-CD8B18C6EC84}"/>
          </ac:spMkLst>
        </pc:spChg>
        <pc:spChg chg="mod">
          <ac:chgData name="michael vn" userId="7b75a67b6873ef31" providerId="LiveId" clId="{549025A9-FFD4-42BE-ABC7-3AD4287FA110}" dt="2021-08-30T16:39:48.940" v="11776" actId="1076"/>
          <ac:spMkLst>
            <pc:docMk/>
            <pc:sldMk cId="4184545871" sldId="315"/>
            <ac:spMk id="94" creationId="{D383917B-028C-407F-9CDA-232D85851B1A}"/>
          </ac:spMkLst>
        </pc:spChg>
        <pc:spChg chg="mod">
          <ac:chgData name="michael vn" userId="7b75a67b6873ef31" providerId="LiveId" clId="{549025A9-FFD4-42BE-ABC7-3AD4287FA110}" dt="2021-08-30T16:39:48.940" v="11776" actId="1076"/>
          <ac:spMkLst>
            <pc:docMk/>
            <pc:sldMk cId="4184545871" sldId="315"/>
            <ac:spMk id="95" creationId="{AF6F7607-E3AB-4C45-B812-A451F6E5DD4B}"/>
          </ac:spMkLst>
        </pc:spChg>
        <pc:spChg chg="mod">
          <ac:chgData name="michael vn" userId="7b75a67b6873ef31" providerId="LiveId" clId="{549025A9-FFD4-42BE-ABC7-3AD4287FA110}" dt="2021-08-30T16:39:48.940" v="11776" actId="1076"/>
          <ac:spMkLst>
            <pc:docMk/>
            <pc:sldMk cId="4184545871" sldId="315"/>
            <ac:spMk id="96" creationId="{C8D3F4CD-A85D-4793-8C70-BFC5C70EEE36}"/>
          </ac:spMkLst>
        </pc:spChg>
        <pc:spChg chg="mod">
          <ac:chgData name="michael vn" userId="7b75a67b6873ef31" providerId="LiveId" clId="{549025A9-FFD4-42BE-ABC7-3AD4287FA110}" dt="2021-08-30T16:39:48.940" v="11776" actId="1076"/>
          <ac:spMkLst>
            <pc:docMk/>
            <pc:sldMk cId="4184545871" sldId="315"/>
            <ac:spMk id="97" creationId="{0BCAAD03-3DD8-4144-A285-190FCA42A40A}"/>
          </ac:spMkLst>
        </pc:spChg>
        <pc:spChg chg="mod">
          <ac:chgData name="michael vn" userId="7b75a67b6873ef31" providerId="LiveId" clId="{549025A9-FFD4-42BE-ABC7-3AD4287FA110}" dt="2021-08-30T16:39:48.940" v="11776" actId="1076"/>
          <ac:spMkLst>
            <pc:docMk/>
            <pc:sldMk cId="4184545871" sldId="315"/>
            <ac:spMk id="98" creationId="{47C64209-95A6-4AC8-9426-0B208EB67690}"/>
          </ac:spMkLst>
        </pc:spChg>
        <pc:spChg chg="mod">
          <ac:chgData name="michael vn" userId="7b75a67b6873ef31" providerId="LiveId" clId="{549025A9-FFD4-42BE-ABC7-3AD4287FA110}" dt="2021-08-30T16:39:48.940" v="11776" actId="1076"/>
          <ac:spMkLst>
            <pc:docMk/>
            <pc:sldMk cId="4184545871" sldId="315"/>
            <ac:spMk id="99" creationId="{237DF437-8955-4372-B099-2C3EB6A052D9}"/>
          </ac:spMkLst>
        </pc:spChg>
        <pc:spChg chg="mod">
          <ac:chgData name="michael vn" userId="7b75a67b6873ef31" providerId="LiveId" clId="{549025A9-FFD4-42BE-ABC7-3AD4287FA110}" dt="2021-08-30T16:39:48.940" v="11776" actId="1076"/>
          <ac:spMkLst>
            <pc:docMk/>
            <pc:sldMk cId="4184545871" sldId="315"/>
            <ac:spMk id="100" creationId="{4D967445-C4C2-4229-99F9-FCA9939D5822}"/>
          </ac:spMkLst>
        </pc:spChg>
        <pc:spChg chg="mod">
          <ac:chgData name="michael vn" userId="7b75a67b6873ef31" providerId="LiveId" clId="{549025A9-FFD4-42BE-ABC7-3AD4287FA110}" dt="2021-08-30T16:39:48.940" v="11776" actId="1076"/>
          <ac:spMkLst>
            <pc:docMk/>
            <pc:sldMk cId="4184545871" sldId="315"/>
            <ac:spMk id="101" creationId="{1AB0FB33-1E11-486F-A6F1-2B94EA870385}"/>
          </ac:spMkLst>
        </pc:spChg>
        <pc:spChg chg="mod">
          <ac:chgData name="michael vn" userId="7b75a67b6873ef31" providerId="LiveId" clId="{549025A9-FFD4-42BE-ABC7-3AD4287FA110}" dt="2021-08-30T16:39:48.940" v="11776" actId="1076"/>
          <ac:spMkLst>
            <pc:docMk/>
            <pc:sldMk cId="4184545871" sldId="315"/>
            <ac:spMk id="102" creationId="{E4A7CA87-3554-4C39-9C22-2BCE65D88D95}"/>
          </ac:spMkLst>
        </pc:spChg>
        <pc:spChg chg="mod">
          <ac:chgData name="michael vn" userId="7b75a67b6873ef31" providerId="LiveId" clId="{549025A9-FFD4-42BE-ABC7-3AD4287FA110}" dt="2021-08-30T16:39:48.940" v="11776" actId="1076"/>
          <ac:spMkLst>
            <pc:docMk/>
            <pc:sldMk cId="4184545871" sldId="315"/>
            <ac:spMk id="103" creationId="{3EEE1380-5FC6-4E76-A9BC-8B551E49310B}"/>
          </ac:spMkLst>
        </pc:spChg>
        <pc:spChg chg="mod">
          <ac:chgData name="michael vn" userId="7b75a67b6873ef31" providerId="LiveId" clId="{549025A9-FFD4-42BE-ABC7-3AD4287FA110}" dt="2021-08-30T16:39:48.940" v="11776" actId="1076"/>
          <ac:spMkLst>
            <pc:docMk/>
            <pc:sldMk cId="4184545871" sldId="315"/>
            <ac:spMk id="104" creationId="{218CAD47-2E98-47DD-8772-4C1179211F4B}"/>
          </ac:spMkLst>
        </pc:spChg>
        <pc:spChg chg="mod">
          <ac:chgData name="michael vn" userId="7b75a67b6873ef31" providerId="LiveId" clId="{549025A9-FFD4-42BE-ABC7-3AD4287FA110}" dt="2021-08-30T16:39:48.940" v="11776" actId="1076"/>
          <ac:spMkLst>
            <pc:docMk/>
            <pc:sldMk cId="4184545871" sldId="315"/>
            <ac:spMk id="105" creationId="{02804022-C6BA-4611-B581-11E519F0D405}"/>
          </ac:spMkLst>
        </pc:spChg>
        <pc:spChg chg="mod">
          <ac:chgData name="michael vn" userId="7b75a67b6873ef31" providerId="LiveId" clId="{549025A9-FFD4-42BE-ABC7-3AD4287FA110}" dt="2021-08-30T16:39:48.940" v="11776" actId="1076"/>
          <ac:spMkLst>
            <pc:docMk/>
            <pc:sldMk cId="4184545871" sldId="315"/>
            <ac:spMk id="124" creationId="{F3F63165-261D-4155-AA2D-E04BA83FB437}"/>
          </ac:spMkLst>
        </pc:spChg>
        <pc:spChg chg="mod">
          <ac:chgData name="michael vn" userId="7b75a67b6873ef31" providerId="LiveId" clId="{549025A9-FFD4-42BE-ABC7-3AD4287FA110}" dt="2021-08-30T16:39:48.940" v="11776" actId="1076"/>
          <ac:spMkLst>
            <pc:docMk/>
            <pc:sldMk cId="4184545871" sldId="315"/>
            <ac:spMk id="125" creationId="{3C0E468B-DA07-4FDF-81C7-FE4225EC5CB4}"/>
          </ac:spMkLst>
        </pc:spChg>
        <pc:spChg chg="mod">
          <ac:chgData name="michael vn" userId="7b75a67b6873ef31" providerId="LiveId" clId="{549025A9-FFD4-42BE-ABC7-3AD4287FA110}" dt="2021-08-30T16:39:48.940" v="11776" actId="1076"/>
          <ac:spMkLst>
            <pc:docMk/>
            <pc:sldMk cId="4184545871" sldId="315"/>
            <ac:spMk id="127" creationId="{10882723-C72B-4EFC-8AB6-E93F96B7D70F}"/>
          </ac:spMkLst>
        </pc:spChg>
        <pc:spChg chg="mod">
          <ac:chgData name="michael vn" userId="7b75a67b6873ef31" providerId="LiveId" clId="{549025A9-FFD4-42BE-ABC7-3AD4287FA110}" dt="2021-08-30T16:39:48.940" v="11776" actId="1076"/>
          <ac:spMkLst>
            <pc:docMk/>
            <pc:sldMk cId="4184545871" sldId="315"/>
            <ac:spMk id="128" creationId="{83E0906A-97AF-4192-B749-D6546AB2F6E3}"/>
          </ac:spMkLst>
        </pc:spChg>
        <pc:spChg chg="mod">
          <ac:chgData name="michael vn" userId="7b75a67b6873ef31" providerId="LiveId" clId="{549025A9-FFD4-42BE-ABC7-3AD4287FA110}" dt="2021-08-30T16:39:54.269" v="11777"/>
          <ac:spMkLst>
            <pc:docMk/>
            <pc:sldMk cId="4184545871" sldId="315"/>
            <ac:spMk id="129" creationId="{1AD666EA-4F6D-4241-B5A7-7CE79C498947}"/>
          </ac:spMkLst>
        </pc:spChg>
        <pc:spChg chg="mod">
          <ac:chgData name="michael vn" userId="7b75a67b6873ef31" providerId="LiveId" clId="{549025A9-FFD4-42BE-ABC7-3AD4287FA110}" dt="2021-08-30T16:39:54.269" v="11777"/>
          <ac:spMkLst>
            <pc:docMk/>
            <pc:sldMk cId="4184545871" sldId="315"/>
            <ac:spMk id="131" creationId="{620D82EB-9D28-41A3-B470-48F9C33E09CF}"/>
          </ac:spMkLst>
        </pc:spChg>
        <pc:spChg chg="mod">
          <ac:chgData name="michael vn" userId="7b75a67b6873ef31" providerId="LiveId" clId="{549025A9-FFD4-42BE-ABC7-3AD4287FA110}" dt="2021-08-30T16:39:54.269" v="11777"/>
          <ac:spMkLst>
            <pc:docMk/>
            <pc:sldMk cId="4184545871" sldId="315"/>
            <ac:spMk id="133" creationId="{2DCBD774-2967-446B-AA71-76853C1C332F}"/>
          </ac:spMkLst>
        </pc:spChg>
        <pc:spChg chg="mod">
          <ac:chgData name="michael vn" userId="7b75a67b6873ef31" providerId="LiveId" clId="{549025A9-FFD4-42BE-ABC7-3AD4287FA110}" dt="2021-08-30T16:39:54.269" v="11777"/>
          <ac:spMkLst>
            <pc:docMk/>
            <pc:sldMk cId="4184545871" sldId="315"/>
            <ac:spMk id="137" creationId="{A988624A-FB87-4C5C-9236-A0721ED7B38E}"/>
          </ac:spMkLst>
        </pc:spChg>
        <pc:spChg chg="mod">
          <ac:chgData name="michael vn" userId="7b75a67b6873ef31" providerId="LiveId" clId="{549025A9-FFD4-42BE-ABC7-3AD4287FA110}" dt="2021-08-30T16:39:54.269" v="11777"/>
          <ac:spMkLst>
            <pc:docMk/>
            <pc:sldMk cId="4184545871" sldId="315"/>
            <ac:spMk id="139" creationId="{60B04DB9-1436-4CF5-93BF-6DB134FEFE3C}"/>
          </ac:spMkLst>
        </pc:spChg>
        <pc:spChg chg="mod">
          <ac:chgData name="michael vn" userId="7b75a67b6873ef31" providerId="LiveId" clId="{549025A9-FFD4-42BE-ABC7-3AD4287FA110}" dt="2021-08-30T16:39:54.269" v="11777"/>
          <ac:spMkLst>
            <pc:docMk/>
            <pc:sldMk cId="4184545871" sldId="315"/>
            <ac:spMk id="140" creationId="{7D361A2D-80C1-4035-98AD-956E478AE57E}"/>
          </ac:spMkLst>
        </pc:spChg>
        <pc:spChg chg="add del mod">
          <ac:chgData name="michael vn" userId="7b75a67b6873ef31" providerId="LiveId" clId="{549025A9-FFD4-42BE-ABC7-3AD4287FA110}" dt="2021-08-30T19:12:29.250" v="12218"/>
          <ac:spMkLst>
            <pc:docMk/>
            <pc:sldMk cId="4184545871" sldId="315"/>
            <ac:spMk id="141" creationId="{89CEC6E4-E35C-4E46-87D9-D39BE1CCF835}"/>
          </ac:spMkLst>
        </pc:spChg>
        <pc:spChg chg="mod">
          <ac:chgData name="michael vn" userId="7b75a67b6873ef31" providerId="LiveId" clId="{549025A9-FFD4-42BE-ABC7-3AD4287FA110}" dt="2021-08-30T16:39:48.940" v="11776" actId="1076"/>
          <ac:spMkLst>
            <pc:docMk/>
            <pc:sldMk cId="4184545871" sldId="315"/>
            <ac:spMk id="144" creationId="{594EF810-93CA-4CE1-ACAB-710016E65296}"/>
          </ac:spMkLst>
        </pc:spChg>
        <pc:spChg chg="mod">
          <ac:chgData name="michael vn" userId="7b75a67b6873ef31" providerId="LiveId" clId="{549025A9-FFD4-42BE-ABC7-3AD4287FA110}" dt="2021-08-30T16:39:48.940" v="11776" actId="1076"/>
          <ac:spMkLst>
            <pc:docMk/>
            <pc:sldMk cId="4184545871" sldId="315"/>
            <ac:spMk id="172" creationId="{128A55A0-90EB-4D64-85AB-271501CA96FE}"/>
          </ac:spMkLst>
        </pc:spChg>
        <pc:spChg chg="mod">
          <ac:chgData name="michael vn" userId="7b75a67b6873ef31" providerId="LiveId" clId="{549025A9-FFD4-42BE-ABC7-3AD4287FA110}" dt="2021-08-30T16:39:48.940" v="11776" actId="1076"/>
          <ac:spMkLst>
            <pc:docMk/>
            <pc:sldMk cId="4184545871" sldId="315"/>
            <ac:spMk id="178" creationId="{AFCAB9A8-4758-4406-94C5-76CFF228ED98}"/>
          </ac:spMkLst>
        </pc:spChg>
        <pc:spChg chg="mod">
          <ac:chgData name="michael vn" userId="7b75a67b6873ef31" providerId="LiveId" clId="{549025A9-FFD4-42BE-ABC7-3AD4287FA110}" dt="2021-08-30T16:39:48.940" v="11776" actId="1076"/>
          <ac:spMkLst>
            <pc:docMk/>
            <pc:sldMk cId="4184545871" sldId="315"/>
            <ac:spMk id="184" creationId="{ED6706F6-8995-4F71-951B-45DBC6B48985}"/>
          </ac:spMkLst>
        </pc:spChg>
        <pc:spChg chg="mod">
          <ac:chgData name="michael vn" userId="7b75a67b6873ef31" providerId="LiveId" clId="{549025A9-FFD4-42BE-ABC7-3AD4287FA110}" dt="2021-08-30T16:39:48.940" v="11776" actId="1076"/>
          <ac:spMkLst>
            <pc:docMk/>
            <pc:sldMk cId="4184545871" sldId="315"/>
            <ac:spMk id="187" creationId="{67666743-E9E7-49A0-920D-17E384DC0572}"/>
          </ac:spMkLst>
        </pc:spChg>
        <pc:spChg chg="mod">
          <ac:chgData name="michael vn" userId="7b75a67b6873ef31" providerId="LiveId" clId="{549025A9-FFD4-42BE-ABC7-3AD4287FA110}" dt="2021-08-30T16:39:48.940" v="11776" actId="1076"/>
          <ac:spMkLst>
            <pc:docMk/>
            <pc:sldMk cId="4184545871" sldId="315"/>
            <ac:spMk id="190" creationId="{60415D3E-AA5B-42BF-B7A3-0BFEA72DC318}"/>
          </ac:spMkLst>
        </pc:spChg>
        <pc:spChg chg="mod">
          <ac:chgData name="michael vn" userId="7b75a67b6873ef31" providerId="LiveId" clId="{549025A9-FFD4-42BE-ABC7-3AD4287FA110}" dt="2021-08-30T16:39:48.940" v="11776" actId="1076"/>
          <ac:spMkLst>
            <pc:docMk/>
            <pc:sldMk cId="4184545871" sldId="315"/>
            <ac:spMk id="193" creationId="{46D1068C-88E9-4D26-8953-C5795D17F950}"/>
          </ac:spMkLst>
        </pc:spChg>
        <pc:grpChg chg="add del mod">
          <ac:chgData name="michael vn" userId="7b75a67b6873ef31" providerId="LiveId" clId="{549025A9-FFD4-42BE-ABC7-3AD4287FA110}" dt="2021-08-30T19:12:59.837" v="12229" actId="478"/>
          <ac:grpSpMkLst>
            <pc:docMk/>
            <pc:sldMk cId="4184545871" sldId="315"/>
            <ac:grpSpMk id="126" creationId="{231EDBEF-FDFD-4DF9-B4EA-2E6513F36829}"/>
          </ac:grpSpMkLst>
        </pc:grpChg>
        <pc:grpChg chg="add del mod">
          <ac:chgData name="michael vn" userId="7b75a67b6873ef31" providerId="LiveId" clId="{549025A9-FFD4-42BE-ABC7-3AD4287FA110}" dt="2021-08-30T19:12:59.837" v="12229" actId="478"/>
          <ac:grpSpMkLst>
            <pc:docMk/>
            <pc:sldMk cId="4184545871" sldId="315"/>
            <ac:grpSpMk id="132" creationId="{A21D29FB-220F-4762-B882-DC5EBC14050D}"/>
          </ac:grpSpMkLst>
        </pc:grpChg>
        <pc:grpChg chg="add del mod">
          <ac:chgData name="michael vn" userId="7b75a67b6873ef31" providerId="LiveId" clId="{549025A9-FFD4-42BE-ABC7-3AD4287FA110}" dt="2021-08-30T19:12:59.837" v="12229" actId="478"/>
          <ac:grpSpMkLst>
            <pc:docMk/>
            <pc:sldMk cId="4184545871" sldId="315"/>
            <ac:grpSpMk id="138" creationId="{6F08ED9E-391E-4C19-BA3F-CD56756CDFD5}"/>
          </ac:grpSpMkLst>
        </pc:grpChg>
      </pc:sldChg>
      <pc:sldChg chg="addSp delSp modSp add mod addAnim delAnim modAnim">
        <pc:chgData name="michael vn" userId="7b75a67b6873ef31" providerId="LiveId" clId="{549025A9-FFD4-42BE-ABC7-3AD4287FA110}" dt="2021-08-30T20:45:09.292" v="13088" actId="1076"/>
        <pc:sldMkLst>
          <pc:docMk/>
          <pc:sldMk cId="1725630129" sldId="316"/>
        </pc:sldMkLst>
        <pc:spChg chg="add mod">
          <ac:chgData name="michael vn" userId="7b75a67b6873ef31" providerId="LiveId" clId="{549025A9-FFD4-42BE-ABC7-3AD4287FA110}" dt="2021-08-30T19:05:56.144" v="12108" actId="1076"/>
          <ac:spMkLst>
            <pc:docMk/>
            <pc:sldMk cId="1725630129" sldId="316"/>
            <ac:spMk id="4" creationId="{899C1AC4-BD7C-41B5-B898-3B9AEF459A27}"/>
          </ac:spMkLst>
        </pc:spChg>
        <pc:spChg chg="add mod">
          <ac:chgData name="michael vn" userId="7b75a67b6873ef31" providerId="LiveId" clId="{549025A9-FFD4-42BE-ABC7-3AD4287FA110}" dt="2021-08-30T19:06:32.176" v="12114" actId="1076"/>
          <ac:spMkLst>
            <pc:docMk/>
            <pc:sldMk cId="1725630129" sldId="316"/>
            <ac:spMk id="105" creationId="{5384482F-E0FB-420E-AEF4-3D2E878719A5}"/>
          </ac:spMkLst>
        </pc:spChg>
        <pc:spChg chg="add mod">
          <ac:chgData name="michael vn" userId="7b75a67b6873ef31" providerId="LiveId" clId="{549025A9-FFD4-42BE-ABC7-3AD4287FA110}" dt="2021-08-30T19:07:05.182" v="12129" actId="1076"/>
          <ac:spMkLst>
            <pc:docMk/>
            <pc:sldMk cId="1725630129" sldId="316"/>
            <ac:spMk id="124" creationId="{EC1F69A4-6F64-4175-A4E3-91FE12E83D07}"/>
          </ac:spMkLst>
        </pc:spChg>
        <pc:spChg chg="del">
          <ac:chgData name="michael vn" userId="7b75a67b6873ef31" providerId="LiveId" clId="{549025A9-FFD4-42BE-ABC7-3AD4287FA110}" dt="2021-08-30T19:17:34.227" v="12283" actId="478"/>
          <ac:spMkLst>
            <pc:docMk/>
            <pc:sldMk cId="1725630129" sldId="316"/>
            <ac:spMk id="125" creationId="{65E96B11-86EB-4674-A837-3649F7ACE829}"/>
          </ac:spMkLst>
        </pc:spChg>
        <pc:spChg chg="add del mod">
          <ac:chgData name="michael vn" userId="7b75a67b6873ef31" providerId="LiveId" clId="{549025A9-FFD4-42BE-ABC7-3AD4287FA110}" dt="2021-08-30T19:05:47.505" v="12107" actId="478"/>
          <ac:spMkLst>
            <pc:docMk/>
            <pc:sldMk cId="1725630129" sldId="316"/>
            <ac:spMk id="126" creationId="{E2F1E728-9F8D-45AD-955D-85EDE2811AF0}"/>
          </ac:spMkLst>
        </pc:spChg>
        <pc:spChg chg="add del mod">
          <ac:chgData name="michael vn" userId="7b75a67b6873ef31" providerId="LiveId" clId="{549025A9-FFD4-42BE-ABC7-3AD4287FA110}" dt="2021-08-30T19:02:46.380" v="12019"/>
          <ac:spMkLst>
            <pc:docMk/>
            <pc:sldMk cId="1725630129" sldId="316"/>
            <ac:spMk id="127" creationId="{AF8FCA15-D5FC-4841-9BC7-CC030DD7991D}"/>
          </ac:spMkLst>
        </pc:spChg>
        <pc:spChg chg="add del mod">
          <ac:chgData name="michael vn" userId="7b75a67b6873ef31" providerId="LiveId" clId="{549025A9-FFD4-42BE-ABC7-3AD4287FA110}" dt="2021-08-30T19:02:45.962" v="12018"/>
          <ac:spMkLst>
            <pc:docMk/>
            <pc:sldMk cId="1725630129" sldId="316"/>
            <ac:spMk id="128" creationId="{43559C55-720B-43BD-9ACB-6FA85DECC4A9}"/>
          </ac:spMkLst>
        </pc:spChg>
        <pc:spChg chg="add del mod">
          <ac:chgData name="michael vn" userId="7b75a67b6873ef31" providerId="LiveId" clId="{549025A9-FFD4-42BE-ABC7-3AD4287FA110}" dt="2021-08-30T19:02:45.646" v="12017"/>
          <ac:spMkLst>
            <pc:docMk/>
            <pc:sldMk cId="1725630129" sldId="316"/>
            <ac:spMk id="129" creationId="{B8831E1A-45FC-4B3C-97EE-E225CAC7469D}"/>
          </ac:spMkLst>
        </pc:spChg>
        <pc:spChg chg="add del mod">
          <ac:chgData name="michael vn" userId="7b75a67b6873ef31" providerId="LiveId" clId="{549025A9-FFD4-42BE-ABC7-3AD4287FA110}" dt="2021-08-30T19:02:45.361" v="12016"/>
          <ac:spMkLst>
            <pc:docMk/>
            <pc:sldMk cId="1725630129" sldId="316"/>
            <ac:spMk id="130" creationId="{5178F045-E3AE-429C-AC38-CA1B57A8E975}"/>
          </ac:spMkLst>
        </pc:spChg>
        <pc:spChg chg="add del mod">
          <ac:chgData name="michael vn" userId="7b75a67b6873ef31" providerId="LiveId" clId="{549025A9-FFD4-42BE-ABC7-3AD4287FA110}" dt="2021-08-30T19:02:45.120" v="12015"/>
          <ac:spMkLst>
            <pc:docMk/>
            <pc:sldMk cId="1725630129" sldId="316"/>
            <ac:spMk id="137" creationId="{02441B61-DF70-483E-BD78-86923F323741}"/>
          </ac:spMkLst>
        </pc:spChg>
        <pc:spChg chg="add del mod">
          <ac:chgData name="michael vn" userId="7b75a67b6873ef31" providerId="LiveId" clId="{549025A9-FFD4-42BE-ABC7-3AD4287FA110}" dt="2021-08-30T19:02:44.868" v="12014"/>
          <ac:spMkLst>
            <pc:docMk/>
            <pc:sldMk cId="1725630129" sldId="316"/>
            <ac:spMk id="138" creationId="{A0009153-E232-4C2C-9EDD-30F6101806E1}"/>
          </ac:spMkLst>
        </pc:spChg>
        <pc:spChg chg="add del mod">
          <ac:chgData name="michael vn" userId="7b75a67b6873ef31" providerId="LiveId" clId="{549025A9-FFD4-42BE-ABC7-3AD4287FA110}" dt="2021-08-30T19:02:44.679" v="12013"/>
          <ac:spMkLst>
            <pc:docMk/>
            <pc:sldMk cId="1725630129" sldId="316"/>
            <ac:spMk id="139" creationId="{7810F7FD-8198-406F-BBBE-7278F486B327}"/>
          </ac:spMkLst>
        </pc:spChg>
        <pc:spChg chg="add del mod">
          <ac:chgData name="michael vn" userId="7b75a67b6873ef31" providerId="LiveId" clId="{549025A9-FFD4-42BE-ABC7-3AD4287FA110}" dt="2021-08-30T19:02:44.531" v="12012"/>
          <ac:spMkLst>
            <pc:docMk/>
            <pc:sldMk cId="1725630129" sldId="316"/>
            <ac:spMk id="140" creationId="{0381CA17-0609-4CA8-A2ED-C2D339DF0A7B}"/>
          </ac:spMkLst>
        </pc:spChg>
        <pc:spChg chg="add del mod">
          <ac:chgData name="michael vn" userId="7b75a67b6873ef31" providerId="LiveId" clId="{549025A9-FFD4-42BE-ABC7-3AD4287FA110}" dt="2021-08-30T19:02:44.313" v="12011"/>
          <ac:spMkLst>
            <pc:docMk/>
            <pc:sldMk cId="1725630129" sldId="316"/>
            <ac:spMk id="141" creationId="{E49A1E58-C5FC-463C-950C-4BAD2E6D89BD}"/>
          </ac:spMkLst>
        </pc:spChg>
        <pc:spChg chg="add del mod">
          <ac:chgData name="michael vn" userId="7b75a67b6873ef31" providerId="LiveId" clId="{549025A9-FFD4-42BE-ABC7-3AD4287FA110}" dt="2021-08-30T19:02:44.180" v="12010"/>
          <ac:spMkLst>
            <pc:docMk/>
            <pc:sldMk cId="1725630129" sldId="316"/>
            <ac:spMk id="142" creationId="{973C4C4E-F477-4EB3-822C-11D4C25E02A0}"/>
          </ac:spMkLst>
        </pc:spChg>
        <pc:spChg chg="add del mod">
          <ac:chgData name="michael vn" userId="7b75a67b6873ef31" providerId="LiveId" clId="{549025A9-FFD4-42BE-ABC7-3AD4287FA110}" dt="2021-08-30T19:02:43.950" v="12009"/>
          <ac:spMkLst>
            <pc:docMk/>
            <pc:sldMk cId="1725630129" sldId="316"/>
            <ac:spMk id="143" creationId="{AF2FE894-77C2-4E22-9C31-A152EEAF091B}"/>
          </ac:spMkLst>
        </pc:spChg>
        <pc:spChg chg="add del mod">
          <ac:chgData name="michael vn" userId="7b75a67b6873ef31" providerId="LiveId" clId="{549025A9-FFD4-42BE-ABC7-3AD4287FA110}" dt="2021-08-30T19:02:43.883" v="12008"/>
          <ac:spMkLst>
            <pc:docMk/>
            <pc:sldMk cId="1725630129" sldId="316"/>
            <ac:spMk id="144" creationId="{9A1D1918-AE06-4F80-BB2E-1BD6DCB7FEAE}"/>
          </ac:spMkLst>
        </pc:spChg>
        <pc:spChg chg="add del mod">
          <ac:chgData name="michael vn" userId="7b75a67b6873ef31" providerId="LiveId" clId="{549025A9-FFD4-42BE-ABC7-3AD4287FA110}" dt="2021-08-30T19:02:43.874" v="12007"/>
          <ac:spMkLst>
            <pc:docMk/>
            <pc:sldMk cId="1725630129" sldId="316"/>
            <ac:spMk id="146" creationId="{3D595987-A229-44CC-8CC1-21436EA899A4}"/>
          </ac:spMkLst>
        </pc:spChg>
        <pc:spChg chg="add del mod">
          <ac:chgData name="michael vn" userId="7b75a67b6873ef31" providerId="LiveId" clId="{549025A9-FFD4-42BE-ABC7-3AD4287FA110}" dt="2021-08-30T19:02:43.821" v="12006"/>
          <ac:spMkLst>
            <pc:docMk/>
            <pc:sldMk cId="1725630129" sldId="316"/>
            <ac:spMk id="147" creationId="{F757E288-5EDC-4A9D-9DB8-341145C72DFB}"/>
          </ac:spMkLst>
        </pc:spChg>
        <pc:spChg chg="add del mod">
          <ac:chgData name="michael vn" userId="7b75a67b6873ef31" providerId="LiveId" clId="{549025A9-FFD4-42BE-ABC7-3AD4287FA110}" dt="2021-08-30T19:02:43.803" v="12005"/>
          <ac:spMkLst>
            <pc:docMk/>
            <pc:sldMk cId="1725630129" sldId="316"/>
            <ac:spMk id="148" creationId="{3701F2EB-D016-4BE8-9287-52C737A66481}"/>
          </ac:spMkLst>
        </pc:spChg>
        <pc:spChg chg="add del mod">
          <ac:chgData name="michael vn" userId="7b75a67b6873ef31" providerId="LiveId" clId="{549025A9-FFD4-42BE-ABC7-3AD4287FA110}" dt="2021-08-30T19:02:43.744" v="12004"/>
          <ac:spMkLst>
            <pc:docMk/>
            <pc:sldMk cId="1725630129" sldId="316"/>
            <ac:spMk id="149" creationId="{CF441A62-C750-419B-9189-946C8D10DEE9}"/>
          </ac:spMkLst>
        </pc:spChg>
        <pc:spChg chg="add del mod">
          <ac:chgData name="michael vn" userId="7b75a67b6873ef31" providerId="LiveId" clId="{549025A9-FFD4-42BE-ABC7-3AD4287FA110}" dt="2021-08-30T19:02:43.684" v="12003"/>
          <ac:spMkLst>
            <pc:docMk/>
            <pc:sldMk cId="1725630129" sldId="316"/>
            <ac:spMk id="150" creationId="{AEE8DC37-E6F1-473A-9A6C-E2DD0B3F2968}"/>
          </ac:spMkLst>
        </pc:spChg>
        <pc:spChg chg="add del mod">
          <ac:chgData name="michael vn" userId="7b75a67b6873ef31" providerId="LiveId" clId="{549025A9-FFD4-42BE-ABC7-3AD4287FA110}" dt="2021-08-30T19:02:43.186" v="12002"/>
          <ac:spMkLst>
            <pc:docMk/>
            <pc:sldMk cId="1725630129" sldId="316"/>
            <ac:spMk id="151" creationId="{D3B1D844-455D-4060-873D-DB503851E688}"/>
          </ac:spMkLst>
        </pc:spChg>
        <pc:spChg chg="add del mod">
          <ac:chgData name="michael vn" userId="7b75a67b6873ef31" providerId="LiveId" clId="{549025A9-FFD4-42BE-ABC7-3AD4287FA110}" dt="2021-08-30T19:02:42.998" v="12001"/>
          <ac:spMkLst>
            <pc:docMk/>
            <pc:sldMk cId="1725630129" sldId="316"/>
            <ac:spMk id="152" creationId="{2C3EAB40-76F4-44D7-B507-602218B3EF86}"/>
          </ac:spMkLst>
        </pc:spChg>
        <pc:spChg chg="add del mod">
          <ac:chgData name="michael vn" userId="7b75a67b6873ef31" providerId="LiveId" clId="{549025A9-FFD4-42BE-ABC7-3AD4287FA110}" dt="2021-08-30T19:02:42.771" v="12000"/>
          <ac:spMkLst>
            <pc:docMk/>
            <pc:sldMk cId="1725630129" sldId="316"/>
            <ac:spMk id="153" creationId="{D0D1B167-9F2E-474E-8A5B-4A8BFE7DE172}"/>
          </ac:spMkLst>
        </pc:spChg>
        <pc:spChg chg="add mod">
          <ac:chgData name="michael vn" userId="7b75a67b6873ef31" providerId="LiveId" clId="{549025A9-FFD4-42BE-ABC7-3AD4287FA110}" dt="2021-08-30T19:07:44.076" v="12151" actId="20577"/>
          <ac:spMkLst>
            <pc:docMk/>
            <pc:sldMk cId="1725630129" sldId="316"/>
            <ac:spMk id="154" creationId="{3D6BD60C-FBF4-4AB7-B930-DD60EAFC366A}"/>
          </ac:spMkLst>
        </pc:spChg>
        <pc:spChg chg="add mod">
          <ac:chgData name="michael vn" userId="7b75a67b6873ef31" providerId="LiveId" clId="{549025A9-FFD4-42BE-ABC7-3AD4287FA110}" dt="2021-08-30T19:07:58.082" v="12168" actId="20577"/>
          <ac:spMkLst>
            <pc:docMk/>
            <pc:sldMk cId="1725630129" sldId="316"/>
            <ac:spMk id="155" creationId="{B91D823F-29E4-4D61-9B79-1600F244016E}"/>
          </ac:spMkLst>
        </pc:spChg>
        <pc:spChg chg="add mod">
          <ac:chgData name="michael vn" userId="7b75a67b6873ef31" providerId="LiveId" clId="{549025A9-FFD4-42BE-ABC7-3AD4287FA110}" dt="2021-08-30T20:11:08.773" v="12551" actId="313"/>
          <ac:spMkLst>
            <pc:docMk/>
            <pc:sldMk cId="1725630129" sldId="316"/>
            <ac:spMk id="156" creationId="{B110301C-1C78-4348-8DC8-6BD1CDC7C9BD}"/>
          </ac:spMkLst>
        </pc:spChg>
        <pc:spChg chg="add del mod">
          <ac:chgData name="michael vn" userId="7b75a67b6873ef31" providerId="LiveId" clId="{549025A9-FFD4-42BE-ABC7-3AD4287FA110}" dt="2021-08-30T19:05:47.505" v="12107" actId="478"/>
          <ac:spMkLst>
            <pc:docMk/>
            <pc:sldMk cId="1725630129" sldId="316"/>
            <ac:spMk id="157" creationId="{07DD6AD9-5D80-4B0A-951F-CB3FBC2228D0}"/>
          </ac:spMkLst>
        </pc:spChg>
        <pc:spChg chg="add mod">
          <ac:chgData name="michael vn" userId="7b75a67b6873ef31" providerId="LiveId" clId="{549025A9-FFD4-42BE-ABC7-3AD4287FA110}" dt="2021-08-30T19:17:39.941" v="12290" actId="20577"/>
          <ac:spMkLst>
            <pc:docMk/>
            <pc:sldMk cId="1725630129" sldId="316"/>
            <ac:spMk id="158" creationId="{7D96AB8A-B111-46A9-A2E2-AA2017B6BB98}"/>
          </ac:spMkLst>
        </pc:spChg>
        <pc:spChg chg="mod">
          <ac:chgData name="michael vn" userId="7b75a67b6873ef31" providerId="LiveId" clId="{549025A9-FFD4-42BE-ABC7-3AD4287FA110}" dt="2021-08-30T20:45:06.068" v="13086" actId="207"/>
          <ac:spMkLst>
            <pc:docMk/>
            <pc:sldMk cId="1725630129" sldId="316"/>
            <ac:spMk id="178" creationId="{04CB96B0-9E7C-4C23-A64C-DA2F54148B06}"/>
          </ac:spMkLst>
        </pc:spChg>
        <pc:spChg chg="mod">
          <ac:chgData name="michael vn" userId="7b75a67b6873ef31" providerId="LiveId" clId="{549025A9-FFD4-42BE-ABC7-3AD4287FA110}" dt="2021-08-30T20:45:06.068" v="13086" actId="207"/>
          <ac:spMkLst>
            <pc:docMk/>
            <pc:sldMk cId="1725630129" sldId="316"/>
            <ac:spMk id="194" creationId="{6D9145D4-9E01-4AFB-BAC9-D62262E42C82}"/>
          </ac:spMkLst>
        </pc:spChg>
        <pc:spChg chg="mod">
          <ac:chgData name="michael vn" userId="7b75a67b6873ef31" providerId="LiveId" clId="{549025A9-FFD4-42BE-ABC7-3AD4287FA110}" dt="2021-08-30T20:45:06.068" v="13086" actId="207"/>
          <ac:spMkLst>
            <pc:docMk/>
            <pc:sldMk cId="1725630129" sldId="316"/>
            <ac:spMk id="198" creationId="{51E80F96-A4C4-40F1-A5A6-B3E9E5253290}"/>
          </ac:spMkLst>
        </pc:spChg>
        <pc:spChg chg="add del">
          <ac:chgData name="michael vn" userId="7b75a67b6873ef31" providerId="LiveId" clId="{549025A9-FFD4-42BE-ABC7-3AD4287FA110}" dt="2021-08-30T19:05:47.505" v="12107" actId="478"/>
          <ac:spMkLst>
            <pc:docMk/>
            <pc:sldMk cId="1725630129" sldId="316"/>
            <ac:spMk id="202" creationId="{16B97654-05DB-4D9F-B84E-9E5293286D47}"/>
          </ac:spMkLst>
        </pc:spChg>
        <pc:spChg chg="mod">
          <ac:chgData name="michael vn" userId="7b75a67b6873ef31" providerId="LiveId" clId="{549025A9-FFD4-42BE-ABC7-3AD4287FA110}" dt="2021-08-30T20:44:09.988" v="13076" actId="207"/>
          <ac:spMkLst>
            <pc:docMk/>
            <pc:sldMk cId="1725630129" sldId="316"/>
            <ac:spMk id="238" creationId="{FA756D33-868E-407A-900D-68CE9A4745F2}"/>
          </ac:spMkLst>
        </pc:spChg>
        <pc:spChg chg="mod">
          <ac:chgData name="michael vn" userId="7b75a67b6873ef31" providerId="LiveId" clId="{549025A9-FFD4-42BE-ABC7-3AD4287FA110}" dt="2021-08-30T18:59:59.191" v="11862" actId="164"/>
          <ac:spMkLst>
            <pc:docMk/>
            <pc:sldMk cId="1725630129" sldId="316"/>
            <ac:spMk id="240" creationId="{C48543B9-9CE9-42BF-BCE2-7BA3C024FACD}"/>
          </ac:spMkLst>
        </pc:spChg>
        <pc:spChg chg="mod">
          <ac:chgData name="michael vn" userId="7b75a67b6873ef31" providerId="LiveId" clId="{549025A9-FFD4-42BE-ABC7-3AD4287FA110}" dt="2021-08-30T18:59:59.191" v="11862" actId="164"/>
          <ac:spMkLst>
            <pc:docMk/>
            <pc:sldMk cId="1725630129" sldId="316"/>
            <ac:spMk id="241" creationId="{7B9C2E84-1585-4ABB-9C42-7B9219FDA50B}"/>
          </ac:spMkLst>
        </pc:spChg>
        <pc:spChg chg="mod">
          <ac:chgData name="michael vn" userId="7b75a67b6873ef31" providerId="LiveId" clId="{549025A9-FFD4-42BE-ABC7-3AD4287FA110}" dt="2021-08-30T20:44:26.435" v="13084" actId="207"/>
          <ac:spMkLst>
            <pc:docMk/>
            <pc:sldMk cId="1725630129" sldId="316"/>
            <ac:spMk id="242" creationId="{7E874447-4D11-4AA6-B02A-7AFACD46281F}"/>
          </ac:spMkLst>
        </pc:spChg>
        <pc:spChg chg="mod">
          <ac:chgData name="michael vn" userId="7b75a67b6873ef31" providerId="LiveId" clId="{549025A9-FFD4-42BE-ABC7-3AD4287FA110}" dt="2021-08-30T20:45:06.068" v="13086" actId="207"/>
          <ac:spMkLst>
            <pc:docMk/>
            <pc:sldMk cId="1725630129" sldId="316"/>
            <ac:spMk id="246" creationId="{6FC9BD8C-5B87-44A8-88C3-886364CD8C7D}"/>
          </ac:spMkLst>
        </pc:spChg>
        <pc:spChg chg="add del">
          <ac:chgData name="michael vn" userId="7b75a67b6873ef31" providerId="LiveId" clId="{549025A9-FFD4-42BE-ABC7-3AD4287FA110}" dt="2021-08-30T19:05:47.505" v="12107" actId="478"/>
          <ac:spMkLst>
            <pc:docMk/>
            <pc:sldMk cId="1725630129" sldId="316"/>
            <ac:spMk id="250" creationId="{7896458D-0619-4376-AD10-9EF34B3A8DA8}"/>
          </ac:spMkLst>
        </pc:spChg>
        <pc:spChg chg="del">
          <ac:chgData name="michael vn" userId="7b75a67b6873ef31" providerId="LiveId" clId="{549025A9-FFD4-42BE-ABC7-3AD4287FA110}" dt="2021-08-30T20:40:19.640" v="13040" actId="478"/>
          <ac:spMkLst>
            <pc:docMk/>
            <pc:sldMk cId="1725630129" sldId="316"/>
            <ac:spMk id="254" creationId="{411D589A-37E6-4E22-A347-2C41617B5871}"/>
          </ac:spMkLst>
        </pc:spChg>
        <pc:grpChg chg="mod">
          <ac:chgData name="michael vn" userId="7b75a67b6873ef31" providerId="LiveId" clId="{549025A9-FFD4-42BE-ABC7-3AD4287FA110}" dt="2021-08-30T19:05:56.144" v="12108" actId="1076"/>
          <ac:grpSpMkLst>
            <pc:docMk/>
            <pc:sldMk cId="1725630129" sldId="316"/>
            <ac:grpSpMk id="2" creationId="{E7690115-710E-4A7D-8155-12AB9A760849}"/>
          </ac:grpSpMkLst>
        </pc:grpChg>
        <pc:grpChg chg="mod">
          <ac:chgData name="michael vn" userId="7b75a67b6873ef31" providerId="LiveId" clId="{549025A9-FFD4-42BE-ABC7-3AD4287FA110}" dt="2021-08-30T19:05:56.144" v="12108" actId="1076"/>
          <ac:grpSpMkLst>
            <pc:docMk/>
            <pc:sldMk cId="1725630129" sldId="316"/>
            <ac:grpSpMk id="3" creationId="{0377344B-A558-4D3D-B8BC-37452DE6E181}"/>
          </ac:grpSpMkLst>
        </pc:grpChg>
        <pc:grpChg chg="add mod">
          <ac:chgData name="michael vn" userId="7b75a67b6873ef31" providerId="LiveId" clId="{549025A9-FFD4-42BE-ABC7-3AD4287FA110}" dt="2021-08-30T18:59:59.191" v="11862" actId="164"/>
          <ac:grpSpMkLst>
            <pc:docMk/>
            <pc:sldMk cId="1725630129" sldId="316"/>
            <ac:grpSpMk id="6" creationId="{78608E44-5ECB-46D2-A528-934F84E48505}"/>
          </ac:grpSpMkLst>
        </pc:grpChg>
        <pc:grpChg chg="mod">
          <ac:chgData name="michael vn" userId="7b75a67b6873ef31" providerId="LiveId" clId="{549025A9-FFD4-42BE-ABC7-3AD4287FA110}" dt="2021-08-30T19:05:56.144" v="12108" actId="1076"/>
          <ac:grpSpMkLst>
            <pc:docMk/>
            <pc:sldMk cId="1725630129" sldId="316"/>
            <ac:grpSpMk id="131" creationId="{499A9991-F83C-4DE3-A41A-4106DC9E28F0}"/>
          </ac:grpSpMkLst>
        </pc:grpChg>
        <pc:grpChg chg="mod">
          <ac:chgData name="michael vn" userId="7b75a67b6873ef31" providerId="LiveId" clId="{549025A9-FFD4-42BE-ABC7-3AD4287FA110}" dt="2021-08-30T19:06:40.585" v="12117" actId="1076"/>
          <ac:grpSpMkLst>
            <pc:docMk/>
            <pc:sldMk cId="1725630129" sldId="316"/>
            <ac:grpSpMk id="195" creationId="{B4361D57-20BF-47B5-8866-4CD2FEEFB7AB}"/>
          </ac:grpSpMkLst>
        </pc:grpChg>
        <pc:grpChg chg="mod">
          <ac:chgData name="michael vn" userId="7b75a67b6873ef31" providerId="LiveId" clId="{549025A9-FFD4-42BE-ABC7-3AD4287FA110}" dt="2021-08-30T20:45:09.292" v="13088" actId="1076"/>
          <ac:grpSpMkLst>
            <pc:docMk/>
            <pc:sldMk cId="1725630129" sldId="316"/>
            <ac:grpSpMk id="199" creationId="{AC7F5095-5ADA-42D4-BCAF-C2C35C7F811D}"/>
          </ac:grpSpMkLst>
        </pc:grpChg>
        <pc:grpChg chg="add del mod">
          <ac:chgData name="michael vn" userId="7b75a67b6873ef31" providerId="LiveId" clId="{549025A9-FFD4-42BE-ABC7-3AD4287FA110}" dt="2021-08-30T19:05:47.505" v="12107" actId="478"/>
          <ac:grpSpMkLst>
            <pc:docMk/>
            <pc:sldMk cId="1725630129" sldId="316"/>
            <ac:grpSpMk id="203" creationId="{16833873-5DF5-43D6-AC0D-04B9DEDACF84}"/>
          </ac:grpSpMkLst>
        </pc:grpChg>
        <pc:grpChg chg="mod">
          <ac:chgData name="michael vn" userId="7b75a67b6873ef31" providerId="LiveId" clId="{549025A9-FFD4-42BE-ABC7-3AD4287FA110}" dt="2021-08-30T20:44:15.883" v="13078" actId="1036"/>
          <ac:grpSpMkLst>
            <pc:docMk/>
            <pc:sldMk cId="1725630129" sldId="316"/>
            <ac:grpSpMk id="239" creationId="{8E1A957C-B6C9-4C73-999B-C7BFEBBC78AB}"/>
          </ac:grpSpMkLst>
        </pc:grpChg>
        <pc:grpChg chg="mod">
          <ac:chgData name="michael vn" userId="7b75a67b6873ef31" providerId="LiveId" clId="{549025A9-FFD4-42BE-ABC7-3AD4287FA110}" dt="2021-08-30T20:44:59.148" v="13085" actId="1076"/>
          <ac:grpSpMkLst>
            <pc:docMk/>
            <pc:sldMk cId="1725630129" sldId="316"/>
            <ac:grpSpMk id="243" creationId="{0494A266-6F31-4CD0-AB5F-91FEA6EA3573}"/>
          </ac:grpSpMkLst>
        </pc:grpChg>
        <pc:grpChg chg="mod">
          <ac:chgData name="michael vn" userId="7b75a67b6873ef31" providerId="LiveId" clId="{549025A9-FFD4-42BE-ABC7-3AD4287FA110}" dt="2021-08-30T19:07:13.369" v="12130" actId="1076"/>
          <ac:grpSpMkLst>
            <pc:docMk/>
            <pc:sldMk cId="1725630129" sldId="316"/>
            <ac:grpSpMk id="247" creationId="{8AFAB620-A662-48B1-8EDA-555CE2CBC2CC}"/>
          </ac:grpSpMkLst>
        </pc:grpChg>
        <pc:grpChg chg="add del mod">
          <ac:chgData name="michael vn" userId="7b75a67b6873ef31" providerId="LiveId" clId="{549025A9-FFD4-42BE-ABC7-3AD4287FA110}" dt="2021-08-30T19:05:47.505" v="12107" actId="478"/>
          <ac:grpSpMkLst>
            <pc:docMk/>
            <pc:sldMk cId="1725630129" sldId="316"/>
            <ac:grpSpMk id="251" creationId="{42458A8E-B3FB-49E0-8509-850481588F78}"/>
          </ac:grpSpMkLst>
        </pc:grpChg>
        <pc:picChg chg="add del">
          <ac:chgData name="michael vn" userId="7b75a67b6873ef31" providerId="LiveId" clId="{549025A9-FFD4-42BE-ABC7-3AD4287FA110}" dt="2021-08-30T19:05:47.505" v="12107" actId="478"/>
          <ac:picMkLst>
            <pc:docMk/>
            <pc:sldMk cId="1725630129" sldId="316"/>
            <ac:picMk id="5" creationId="{F5DC395C-B4BA-4489-A785-8DF9284AA0C6}"/>
          </ac:picMkLst>
        </pc:picChg>
        <pc:picChg chg="mod">
          <ac:chgData name="michael vn" userId="7b75a67b6873ef31" providerId="LiveId" clId="{549025A9-FFD4-42BE-ABC7-3AD4287FA110}" dt="2021-08-30T19:05:56.144" v="12108" actId="1076"/>
          <ac:picMkLst>
            <pc:docMk/>
            <pc:sldMk cId="1725630129" sldId="316"/>
            <ac:picMk id="9" creationId="{B9BD76B7-0911-4659-A2F0-32E8FC8A9E73}"/>
          </ac:picMkLst>
        </pc:picChg>
        <pc:picChg chg="mod">
          <ac:chgData name="michael vn" userId="7b75a67b6873ef31" providerId="LiveId" clId="{549025A9-FFD4-42BE-ABC7-3AD4287FA110}" dt="2021-08-30T19:05:56.144" v="12108" actId="1076"/>
          <ac:picMkLst>
            <pc:docMk/>
            <pc:sldMk cId="1725630129" sldId="316"/>
            <ac:picMk id="11" creationId="{D0F5517A-EE23-44E9-858E-EDFCD952B6D4}"/>
          </ac:picMkLst>
        </pc:picChg>
        <pc:picChg chg="mod">
          <ac:chgData name="michael vn" userId="7b75a67b6873ef31" providerId="LiveId" clId="{549025A9-FFD4-42BE-ABC7-3AD4287FA110}" dt="2021-08-30T19:05:56.144" v="12108" actId="1076"/>
          <ac:picMkLst>
            <pc:docMk/>
            <pc:sldMk cId="1725630129" sldId="316"/>
            <ac:picMk id="13" creationId="{2570FA35-CDF0-476E-AE04-2FBD79D1B325}"/>
          </ac:picMkLst>
        </pc:picChg>
        <pc:picChg chg="mod">
          <ac:chgData name="michael vn" userId="7b75a67b6873ef31" providerId="LiveId" clId="{549025A9-FFD4-42BE-ABC7-3AD4287FA110}" dt="2021-08-30T19:05:56.144" v="12108" actId="1076"/>
          <ac:picMkLst>
            <pc:docMk/>
            <pc:sldMk cId="1725630129" sldId="316"/>
            <ac:picMk id="15" creationId="{61F180FF-086C-471D-926A-6335F9399E6F}"/>
          </ac:picMkLst>
        </pc:picChg>
        <pc:picChg chg="add del">
          <ac:chgData name="michael vn" userId="7b75a67b6873ef31" providerId="LiveId" clId="{549025A9-FFD4-42BE-ABC7-3AD4287FA110}" dt="2021-08-30T19:05:47.505" v="12107" actId="478"/>
          <ac:picMkLst>
            <pc:docMk/>
            <pc:sldMk cId="1725630129" sldId="316"/>
            <ac:picMk id="17" creationId="{34C2D061-60A8-4ABF-9EA5-B2B3F81A8421}"/>
          </ac:picMkLst>
        </pc:picChg>
      </pc:sldChg>
      <pc:sldChg chg="modSp add mod modTransition">
        <pc:chgData name="michael vn" userId="7b75a67b6873ef31" providerId="LiveId" clId="{549025A9-FFD4-42BE-ABC7-3AD4287FA110}" dt="2021-08-30T19:15:59.750" v="12248" actId="1035"/>
        <pc:sldMkLst>
          <pc:docMk/>
          <pc:sldMk cId="2700182677" sldId="317"/>
        </pc:sldMkLst>
        <pc:spChg chg="mod">
          <ac:chgData name="michael vn" userId="7b75a67b6873ef31" providerId="LiveId" clId="{549025A9-FFD4-42BE-ABC7-3AD4287FA110}" dt="2021-08-30T19:15:59.750" v="12248" actId="1035"/>
          <ac:spMkLst>
            <pc:docMk/>
            <pc:sldMk cId="2700182677" sldId="317"/>
            <ac:spMk id="2" creationId="{D01126D8-79E3-4B57-BAB0-13FABB0C0EB7}"/>
          </ac:spMkLst>
        </pc:spChg>
        <pc:spChg chg="mod">
          <ac:chgData name="michael vn" userId="7b75a67b6873ef31" providerId="LiveId" clId="{549025A9-FFD4-42BE-ABC7-3AD4287FA110}" dt="2021-08-30T19:15:51.885" v="12247" actId="14861"/>
          <ac:spMkLst>
            <pc:docMk/>
            <pc:sldMk cId="2700182677" sldId="317"/>
            <ac:spMk id="90" creationId="{082A1455-BA50-4223-B959-C39D6A262E5A}"/>
          </ac:spMkLst>
        </pc:spChg>
        <pc:grpChg chg="mod">
          <ac:chgData name="michael vn" userId="7b75a67b6873ef31" providerId="LiveId" clId="{549025A9-FFD4-42BE-ABC7-3AD4287FA110}" dt="2021-08-30T19:13:28.805" v="12234" actId="1076"/>
          <ac:grpSpMkLst>
            <pc:docMk/>
            <pc:sldMk cId="2700182677" sldId="317"/>
            <ac:grpSpMk id="129" creationId="{DADF505C-0F03-4FC7-ADEA-C14C4CD11C0C}"/>
          </ac:grpSpMkLst>
        </pc:grpChg>
        <pc:grpChg chg="mod">
          <ac:chgData name="michael vn" userId="7b75a67b6873ef31" providerId="LiveId" clId="{549025A9-FFD4-42BE-ABC7-3AD4287FA110}" dt="2021-08-30T19:13:28.805" v="12234" actId="1076"/>
          <ac:grpSpMkLst>
            <pc:docMk/>
            <pc:sldMk cId="2700182677" sldId="317"/>
            <ac:grpSpMk id="133" creationId="{38AAAB0D-DCA5-43B4-ADF8-3AF83882BB68}"/>
          </ac:grpSpMkLst>
        </pc:grpChg>
        <pc:grpChg chg="mod">
          <ac:chgData name="michael vn" userId="7b75a67b6873ef31" providerId="LiveId" clId="{549025A9-FFD4-42BE-ABC7-3AD4287FA110}" dt="2021-08-30T19:13:28.805" v="12234" actId="1076"/>
          <ac:grpSpMkLst>
            <pc:docMk/>
            <pc:sldMk cId="2700182677" sldId="317"/>
            <ac:grpSpMk id="139" creationId="{85C9616E-2620-46A7-BE11-0B4F44F5D2A0}"/>
          </ac:grpSpMkLst>
        </pc:grpChg>
      </pc:sldChg>
      <pc:sldChg chg="add mod modShow">
        <pc:chgData name="michael vn" userId="7b75a67b6873ef31" providerId="LiveId" clId="{549025A9-FFD4-42BE-ABC7-3AD4287FA110}" dt="2021-08-30T21:35:30.036" v="13636" actId="729"/>
        <pc:sldMkLst>
          <pc:docMk/>
          <pc:sldMk cId="567544995" sldId="318"/>
        </pc:sldMkLst>
      </pc:sldChg>
      <pc:sldChg chg="addSp delSp modSp add mod modTransition modAnim">
        <pc:chgData name="michael vn" userId="7b75a67b6873ef31" providerId="LiveId" clId="{549025A9-FFD4-42BE-ABC7-3AD4287FA110}" dt="2021-08-30T21:35:15.541" v="13635" actId="1036"/>
        <pc:sldMkLst>
          <pc:docMk/>
          <pc:sldMk cId="3419508358" sldId="319"/>
        </pc:sldMkLst>
        <pc:spChg chg="add mod">
          <ac:chgData name="michael vn" userId="7b75a67b6873ef31" providerId="LiveId" clId="{549025A9-FFD4-42BE-ABC7-3AD4287FA110}" dt="2021-08-30T21:32:25.770" v="13564" actId="1076"/>
          <ac:spMkLst>
            <pc:docMk/>
            <pc:sldMk cId="3419508358" sldId="319"/>
            <ac:spMk id="6" creationId="{15460A44-0586-4334-9D69-5EA9D0C743CD}"/>
          </ac:spMkLst>
        </pc:spChg>
        <pc:spChg chg="del">
          <ac:chgData name="michael vn" userId="7b75a67b6873ef31" providerId="LiveId" clId="{549025A9-FFD4-42BE-ABC7-3AD4287FA110}" dt="2021-08-30T21:32:37.522" v="13565" actId="478"/>
          <ac:spMkLst>
            <pc:docMk/>
            <pc:sldMk cId="3419508358" sldId="319"/>
            <ac:spMk id="59" creationId="{1EAF88A7-194B-4176-8022-55BBBC904D56}"/>
          </ac:spMkLst>
        </pc:spChg>
        <pc:spChg chg="add del mod ord">
          <ac:chgData name="michael vn" userId="7b75a67b6873ef31" providerId="LiveId" clId="{549025A9-FFD4-42BE-ABC7-3AD4287FA110}" dt="2021-08-30T21:20:37.867" v="13354" actId="478"/>
          <ac:spMkLst>
            <pc:docMk/>
            <pc:sldMk cId="3419508358" sldId="319"/>
            <ac:spMk id="62" creationId="{0AED4131-571A-4047-B27B-7532C4A850FA}"/>
          </ac:spMkLst>
        </pc:spChg>
        <pc:spChg chg="mod">
          <ac:chgData name="michael vn" userId="7b75a67b6873ef31" providerId="LiveId" clId="{549025A9-FFD4-42BE-ABC7-3AD4287FA110}" dt="2021-08-30T21:15:42.645" v="13307"/>
          <ac:spMkLst>
            <pc:docMk/>
            <pc:sldMk cId="3419508358" sldId="319"/>
            <ac:spMk id="64" creationId="{E6EDA58C-BF31-46D7-A1B8-ECD1C7505716}"/>
          </ac:spMkLst>
        </pc:spChg>
        <pc:spChg chg="mod">
          <ac:chgData name="michael vn" userId="7b75a67b6873ef31" providerId="LiveId" clId="{549025A9-FFD4-42BE-ABC7-3AD4287FA110}" dt="2021-08-30T21:15:42.645" v="13307"/>
          <ac:spMkLst>
            <pc:docMk/>
            <pc:sldMk cId="3419508358" sldId="319"/>
            <ac:spMk id="65" creationId="{F57BBB6F-712C-413C-8CBA-92B4B20AE12A}"/>
          </ac:spMkLst>
        </pc:spChg>
        <pc:spChg chg="add mod">
          <ac:chgData name="michael vn" userId="7b75a67b6873ef31" providerId="LiveId" clId="{549025A9-FFD4-42BE-ABC7-3AD4287FA110}" dt="2021-08-30T21:23:33.510" v="13383" actId="1076"/>
          <ac:spMkLst>
            <pc:docMk/>
            <pc:sldMk cId="3419508358" sldId="319"/>
            <ac:spMk id="67" creationId="{66E686BC-2C17-4D0E-8D27-05AB2C2774EE}"/>
          </ac:spMkLst>
        </pc:spChg>
        <pc:spChg chg="add mod">
          <ac:chgData name="michael vn" userId="7b75a67b6873ef31" providerId="LiveId" clId="{549025A9-FFD4-42BE-ABC7-3AD4287FA110}" dt="2021-08-30T21:23:33.510" v="13383" actId="1076"/>
          <ac:spMkLst>
            <pc:docMk/>
            <pc:sldMk cId="3419508358" sldId="319"/>
            <ac:spMk id="68" creationId="{07C3BF06-A782-4895-B7ED-4DC5BD346D93}"/>
          </ac:spMkLst>
        </pc:spChg>
        <pc:spChg chg="add mod">
          <ac:chgData name="michael vn" userId="7b75a67b6873ef31" providerId="LiveId" clId="{549025A9-FFD4-42BE-ABC7-3AD4287FA110}" dt="2021-08-30T21:23:33.510" v="13383" actId="1076"/>
          <ac:spMkLst>
            <pc:docMk/>
            <pc:sldMk cId="3419508358" sldId="319"/>
            <ac:spMk id="69" creationId="{493C2E20-BDE1-436B-A25A-C75251FA37F6}"/>
          </ac:spMkLst>
        </pc:spChg>
        <pc:spChg chg="mod">
          <ac:chgData name="michael vn" userId="7b75a67b6873ef31" providerId="LiveId" clId="{549025A9-FFD4-42BE-ABC7-3AD4287FA110}" dt="2021-08-30T21:15:42.645" v="13307"/>
          <ac:spMkLst>
            <pc:docMk/>
            <pc:sldMk cId="3419508358" sldId="319"/>
            <ac:spMk id="71" creationId="{320F4DC7-B3F8-4558-8E3B-84B12A7BD0C7}"/>
          </ac:spMkLst>
        </pc:spChg>
        <pc:spChg chg="mod">
          <ac:chgData name="michael vn" userId="7b75a67b6873ef31" providerId="LiveId" clId="{549025A9-FFD4-42BE-ABC7-3AD4287FA110}" dt="2021-08-30T21:15:42.645" v="13307"/>
          <ac:spMkLst>
            <pc:docMk/>
            <pc:sldMk cId="3419508358" sldId="319"/>
            <ac:spMk id="72" creationId="{A2435346-E688-4BC4-8F73-038E7E3A9BDA}"/>
          </ac:spMkLst>
        </pc:spChg>
        <pc:spChg chg="add mod">
          <ac:chgData name="michael vn" userId="7b75a67b6873ef31" providerId="LiveId" clId="{549025A9-FFD4-42BE-ABC7-3AD4287FA110}" dt="2021-08-30T21:23:27.234" v="13382" actId="1076"/>
          <ac:spMkLst>
            <pc:docMk/>
            <pc:sldMk cId="3419508358" sldId="319"/>
            <ac:spMk id="78" creationId="{8857EAFD-0D31-493B-84DD-11A4F55ABC8A}"/>
          </ac:spMkLst>
        </pc:spChg>
        <pc:spChg chg="add mod">
          <ac:chgData name="michael vn" userId="7b75a67b6873ef31" providerId="LiveId" clId="{549025A9-FFD4-42BE-ABC7-3AD4287FA110}" dt="2021-08-30T21:23:27.234" v="13382" actId="1076"/>
          <ac:spMkLst>
            <pc:docMk/>
            <pc:sldMk cId="3419508358" sldId="319"/>
            <ac:spMk id="82" creationId="{24DC99F0-BACC-4612-98C6-07F4AAD5747C}"/>
          </ac:spMkLst>
        </pc:spChg>
        <pc:spChg chg="add mod">
          <ac:chgData name="michael vn" userId="7b75a67b6873ef31" providerId="LiveId" clId="{549025A9-FFD4-42BE-ABC7-3AD4287FA110}" dt="2021-08-30T21:23:27.234" v="13382" actId="1076"/>
          <ac:spMkLst>
            <pc:docMk/>
            <pc:sldMk cId="3419508358" sldId="319"/>
            <ac:spMk id="88" creationId="{4BF0A33C-C92E-4344-8452-A4870EEA1069}"/>
          </ac:spMkLst>
        </pc:spChg>
        <pc:spChg chg="mod">
          <ac:chgData name="michael vn" userId="7b75a67b6873ef31" providerId="LiveId" clId="{549025A9-FFD4-42BE-ABC7-3AD4287FA110}" dt="2021-08-30T21:17:03.189" v="13309"/>
          <ac:spMkLst>
            <pc:docMk/>
            <pc:sldMk cId="3419508358" sldId="319"/>
            <ac:spMk id="90" creationId="{32B7F9A8-BC0B-4EE0-B8D7-630FF2C7F1D4}"/>
          </ac:spMkLst>
        </pc:spChg>
        <pc:spChg chg="mod">
          <ac:chgData name="michael vn" userId="7b75a67b6873ef31" providerId="LiveId" clId="{549025A9-FFD4-42BE-ABC7-3AD4287FA110}" dt="2021-08-30T21:17:03.189" v="13309"/>
          <ac:spMkLst>
            <pc:docMk/>
            <pc:sldMk cId="3419508358" sldId="319"/>
            <ac:spMk id="91" creationId="{A73770FB-8999-4CF4-8852-72D5B1DA1F17}"/>
          </ac:spMkLst>
        </pc:spChg>
        <pc:spChg chg="add mod">
          <ac:chgData name="michael vn" userId="7b75a67b6873ef31" providerId="LiveId" clId="{549025A9-FFD4-42BE-ABC7-3AD4287FA110}" dt="2021-08-30T21:25:26.881" v="13455" actId="20577"/>
          <ac:spMkLst>
            <pc:docMk/>
            <pc:sldMk cId="3419508358" sldId="319"/>
            <ac:spMk id="93" creationId="{F78B6860-4288-47CB-B56E-6D06064AB8D2}"/>
          </ac:spMkLst>
        </pc:spChg>
        <pc:spChg chg="add mod">
          <ac:chgData name="michael vn" userId="7b75a67b6873ef31" providerId="LiveId" clId="{549025A9-FFD4-42BE-ABC7-3AD4287FA110}" dt="2021-08-30T21:35:15.541" v="13635" actId="1036"/>
          <ac:spMkLst>
            <pc:docMk/>
            <pc:sldMk cId="3419508358" sldId="319"/>
            <ac:spMk id="94" creationId="{2C806239-61D7-4D90-A83A-4059F7E07FCE}"/>
          </ac:spMkLst>
        </pc:spChg>
        <pc:spChg chg="add mod ord">
          <ac:chgData name="michael vn" userId="7b75a67b6873ef31" providerId="LiveId" clId="{549025A9-FFD4-42BE-ABC7-3AD4287FA110}" dt="2021-08-30T21:32:25.770" v="13564" actId="1076"/>
          <ac:spMkLst>
            <pc:docMk/>
            <pc:sldMk cId="3419508358" sldId="319"/>
            <ac:spMk id="96" creationId="{FBE21435-F44E-47AD-B0BF-BFC1844A0233}"/>
          </ac:spMkLst>
        </pc:spChg>
        <pc:spChg chg="add mod ord">
          <ac:chgData name="michael vn" userId="7b75a67b6873ef31" providerId="LiveId" clId="{549025A9-FFD4-42BE-ABC7-3AD4287FA110}" dt="2021-08-30T21:32:25.770" v="13564" actId="1076"/>
          <ac:spMkLst>
            <pc:docMk/>
            <pc:sldMk cId="3419508358" sldId="319"/>
            <ac:spMk id="97" creationId="{64638986-4119-4E6F-8217-BBFD11C0DB89}"/>
          </ac:spMkLst>
        </pc:spChg>
        <pc:spChg chg="add mod ord">
          <ac:chgData name="michael vn" userId="7b75a67b6873ef31" providerId="LiveId" clId="{549025A9-FFD4-42BE-ABC7-3AD4287FA110}" dt="2021-08-30T21:32:25.770" v="13564" actId="1076"/>
          <ac:spMkLst>
            <pc:docMk/>
            <pc:sldMk cId="3419508358" sldId="319"/>
            <ac:spMk id="98" creationId="{89131728-5274-40C2-9F8D-0743E8E7ADA0}"/>
          </ac:spMkLst>
        </pc:spChg>
        <pc:spChg chg="add mod">
          <ac:chgData name="michael vn" userId="7b75a67b6873ef31" providerId="LiveId" clId="{549025A9-FFD4-42BE-ABC7-3AD4287FA110}" dt="2021-08-30T21:35:12.137" v="13634" actId="1035"/>
          <ac:spMkLst>
            <pc:docMk/>
            <pc:sldMk cId="3419508358" sldId="319"/>
            <ac:spMk id="99" creationId="{1A6DA8B8-9232-4354-A9AF-9B5FA0A1B9E9}"/>
          </ac:spMkLst>
        </pc:spChg>
        <pc:spChg chg="add mod">
          <ac:chgData name="michael vn" userId="7b75a67b6873ef31" providerId="LiveId" clId="{549025A9-FFD4-42BE-ABC7-3AD4287FA110}" dt="2021-08-30T21:32:25.770" v="13564" actId="1076"/>
          <ac:spMkLst>
            <pc:docMk/>
            <pc:sldMk cId="3419508358" sldId="319"/>
            <ac:spMk id="100" creationId="{0A611C4B-A41C-48CE-92C2-1C78CF691CCA}"/>
          </ac:spMkLst>
        </pc:spChg>
        <pc:spChg chg="add mod">
          <ac:chgData name="michael vn" userId="7b75a67b6873ef31" providerId="LiveId" clId="{549025A9-FFD4-42BE-ABC7-3AD4287FA110}" dt="2021-08-30T21:32:25.770" v="13564" actId="1076"/>
          <ac:spMkLst>
            <pc:docMk/>
            <pc:sldMk cId="3419508358" sldId="319"/>
            <ac:spMk id="101" creationId="{85A9048D-5636-48DA-88EC-1A25FDFDD924}"/>
          </ac:spMkLst>
        </pc:spChg>
        <pc:spChg chg="add mod">
          <ac:chgData name="michael vn" userId="7b75a67b6873ef31" providerId="LiveId" clId="{549025A9-FFD4-42BE-ABC7-3AD4287FA110}" dt="2021-08-30T21:32:25.770" v="13564" actId="1076"/>
          <ac:spMkLst>
            <pc:docMk/>
            <pc:sldMk cId="3419508358" sldId="319"/>
            <ac:spMk id="102" creationId="{7D4071C2-7600-4305-AF98-F0C150CFCC3B}"/>
          </ac:spMkLst>
        </pc:spChg>
        <pc:spChg chg="add mod">
          <ac:chgData name="michael vn" userId="7b75a67b6873ef31" providerId="LiveId" clId="{549025A9-FFD4-42BE-ABC7-3AD4287FA110}" dt="2021-08-30T21:32:59.004" v="13579" actId="1076"/>
          <ac:spMkLst>
            <pc:docMk/>
            <pc:sldMk cId="3419508358" sldId="319"/>
            <ac:spMk id="103" creationId="{2FD25F78-08ED-4F6D-98F0-1EB4D948AEED}"/>
          </ac:spMkLst>
        </pc:spChg>
        <pc:spChg chg="add mod">
          <ac:chgData name="michael vn" userId="7b75a67b6873ef31" providerId="LiveId" clId="{549025A9-FFD4-42BE-ABC7-3AD4287FA110}" dt="2021-08-30T21:33:08.665" v="13590" actId="20577"/>
          <ac:spMkLst>
            <pc:docMk/>
            <pc:sldMk cId="3419508358" sldId="319"/>
            <ac:spMk id="122" creationId="{70A72E0D-E0ED-44B0-9515-5DDF4A2A70DF}"/>
          </ac:spMkLst>
        </pc:spChg>
        <pc:spChg chg="add mod">
          <ac:chgData name="michael vn" userId="7b75a67b6873ef31" providerId="LiveId" clId="{549025A9-FFD4-42BE-ABC7-3AD4287FA110}" dt="2021-08-30T21:34:22.353" v="13610" actId="1076"/>
          <ac:spMkLst>
            <pc:docMk/>
            <pc:sldMk cId="3419508358" sldId="319"/>
            <ac:spMk id="123" creationId="{A39E721E-8290-48F3-AC4D-B394C265A39E}"/>
          </ac:spMkLst>
        </pc:spChg>
        <pc:spChg chg="add del mod">
          <ac:chgData name="michael vn" userId="7b75a67b6873ef31" providerId="LiveId" clId="{549025A9-FFD4-42BE-ABC7-3AD4287FA110}" dt="2021-08-30T21:34:28.677" v="13614"/>
          <ac:spMkLst>
            <pc:docMk/>
            <pc:sldMk cId="3419508358" sldId="319"/>
            <ac:spMk id="124" creationId="{AC482122-039E-4CCA-B221-09B56B5EBA6C}"/>
          </ac:spMkLst>
        </pc:spChg>
        <pc:spChg chg="add mod">
          <ac:chgData name="michael vn" userId="7b75a67b6873ef31" providerId="LiveId" clId="{549025A9-FFD4-42BE-ABC7-3AD4287FA110}" dt="2021-08-30T21:34:52.148" v="13623" actId="20577"/>
          <ac:spMkLst>
            <pc:docMk/>
            <pc:sldMk cId="3419508358" sldId="319"/>
            <ac:spMk id="125" creationId="{93461077-81BB-4109-9DAB-4A7A22D3B742}"/>
          </ac:spMkLst>
        </pc:spChg>
        <pc:spChg chg="add mod">
          <ac:chgData name="michael vn" userId="7b75a67b6873ef31" providerId="LiveId" clId="{549025A9-FFD4-42BE-ABC7-3AD4287FA110}" dt="2021-08-30T21:34:56.320" v="13627" actId="20577"/>
          <ac:spMkLst>
            <pc:docMk/>
            <pc:sldMk cId="3419508358" sldId="319"/>
            <ac:spMk id="126" creationId="{2DEFDEF8-EB14-4D4F-933D-844A07F53021}"/>
          </ac:spMkLst>
        </pc:spChg>
        <pc:spChg chg="add mod">
          <ac:chgData name="michael vn" userId="7b75a67b6873ef31" providerId="LiveId" clId="{549025A9-FFD4-42BE-ABC7-3AD4287FA110}" dt="2021-08-30T21:34:59.074" v="13632" actId="20577"/>
          <ac:spMkLst>
            <pc:docMk/>
            <pc:sldMk cId="3419508358" sldId="319"/>
            <ac:spMk id="127" creationId="{75A08668-CDBF-40FA-A0EF-B7C6473CCAA2}"/>
          </ac:spMkLst>
        </pc:spChg>
        <pc:grpChg chg="add mod">
          <ac:chgData name="michael vn" userId="7b75a67b6873ef31" providerId="LiveId" clId="{549025A9-FFD4-42BE-ABC7-3AD4287FA110}" dt="2021-08-30T21:23:33.510" v="13383" actId="1076"/>
          <ac:grpSpMkLst>
            <pc:docMk/>
            <pc:sldMk cId="3419508358" sldId="319"/>
            <ac:grpSpMk id="63" creationId="{2C1047C0-BE99-4FE4-B83D-264DBC6874A3}"/>
          </ac:grpSpMkLst>
        </pc:grpChg>
        <pc:grpChg chg="add mod">
          <ac:chgData name="michael vn" userId="7b75a67b6873ef31" providerId="LiveId" clId="{549025A9-FFD4-42BE-ABC7-3AD4287FA110}" dt="2021-08-30T21:23:27.234" v="13382" actId="1076"/>
          <ac:grpSpMkLst>
            <pc:docMk/>
            <pc:sldMk cId="3419508358" sldId="319"/>
            <ac:grpSpMk id="70" creationId="{ACF0CED7-6474-4B85-9826-BFA6792B05DA}"/>
          </ac:grpSpMkLst>
        </pc:grpChg>
        <pc:grpChg chg="add del mod">
          <ac:chgData name="michael vn" userId="7b75a67b6873ef31" providerId="LiveId" clId="{549025A9-FFD4-42BE-ABC7-3AD4287FA110}" dt="2021-08-30T21:17:11.715" v="13310" actId="478"/>
          <ac:grpSpMkLst>
            <pc:docMk/>
            <pc:sldMk cId="3419508358" sldId="319"/>
            <ac:grpSpMk id="89" creationId="{E50253EB-7F7C-4A50-9606-5C28AFBD0F3F}"/>
          </ac:grpSpMkLst>
        </pc:grpChg>
        <pc:picChg chg="mod">
          <ac:chgData name="michael vn" userId="7b75a67b6873ef31" providerId="LiveId" clId="{549025A9-FFD4-42BE-ABC7-3AD4287FA110}" dt="2021-08-30T21:14:00.728" v="13276" actId="1037"/>
          <ac:picMkLst>
            <pc:docMk/>
            <pc:sldMk cId="3419508358" sldId="319"/>
            <ac:picMk id="3" creationId="{094FC57E-0E5C-4280-B009-E7C35C29568B}"/>
          </ac:picMkLst>
        </pc:picChg>
        <pc:cxnChg chg="add mod ord">
          <ac:chgData name="michael vn" userId="7b75a67b6873ef31" providerId="LiveId" clId="{549025A9-FFD4-42BE-ABC7-3AD4287FA110}" dt="2021-08-30T21:32:25.770" v="13564" actId="1076"/>
          <ac:cxnSpMkLst>
            <pc:docMk/>
            <pc:sldMk cId="3419508358" sldId="319"/>
            <ac:cxnSpMk id="92" creationId="{F2DCD5A6-39A8-480B-9464-E0A8851E1A84}"/>
          </ac:cxnSpMkLst>
        </pc:cxnChg>
        <pc:cxnChg chg="add del mod">
          <ac:chgData name="michael vn" userId="7b75a67b6873ef31" providerId="LiveId" clId="{549025A9-FFD4-42BE-ABC7-3AD4287FA110}" dt="2021-08-30T21:28:52.246" v="13505" actId="478"/>
          <ac:cxnSpMkLst>
            <pc:docMk/>
            <pc:sldMk cId="3419508358" sldId="319"/>
            <ac:cxnSpMk id="95" creationId="{9A7042A3-FD64-4F2D-8386-5570D24C3DDD}"/>
          </ac:cxnSpMkLst>
        </pc:cxnChg>
      </pc:sldChg>
      <pc:sldChg chg="modSp add mod">
        <pc:chgData name="michael vn" userId="7b75a67b6873ef31" providerId="LiveId" clId="{549025A9-FFD4-42BE-ABC7-3AD4287FA110}" dt="2021-08-30T21:59:04.246" v="14058" actId="20577"/>
        <pc:sldMkLst>
          <pc:docMk/>
          <pc:sldMk cId="3773222977" sldId="320"/>
        </pc:sldMkLst>
        <pc:spChg chg="mod">
          <ac:chgData name="michael vn" userId="7b75a67b6873ef31" providerId="LiveId" clId="{549025A9-FFD4-42BE-ABC7-3AD4287FA110}" dt="2021-08-30T21:58:43.320" v="14007" actId="20577"/>
          <ac:spMkLst>
            <pc:docMk/>
            <pc:sldMk cId="3773222977" sldId="320"/>
            <ac:spMk id="94" creationId="{CEA283BA-B29D-4B3F-9F8D-C7FDE8D3A2E0}"/>
          </ac:spMkLst>
        </pc:spChg>
        <pc:spChg chg="mod">
          <ac:chgData name="michael vn" userId="7b75a67b6873ef31" providerId="LiveId" clId="{549025A9-FFD4-42BE-ABC7-3AD4287FA110}" dt="2021-08-30T21:59:04.246" v="14058" actId="20577"/>
          <ac:spMkLst>
            <pc:docMk/>
            <pc:sldMk cId="3773222977" sldId="320"/>
            <ac:spMk id="97" creationId="{E5C4F678-5626-4C13-955E-DDBDF06E7E0B}"/>
          </ac:spMkLst>
        </pc:spChg>
        <pc:spChg chg="mod">
          <ac:chgData name="michael vn" userId="7b75a67b6873ef31" providerId="LiveId" clId="{549025A9-FFD4-42BE-ABC7-3AD4287FA110}" dt="2021-08-30T21:58:29.830" v="13993" actId="20577"/>
          <ac:spMkLst>
            <pc:docMk/>
            <pc:sldMk cId="3773222977" sldId="320"/>
            <ac:spMk id="100" creationId="{7D379A0C-1F7D-41C8-830D-03E9ADE33285}"/>
          </ac:spMkLst>
        </pc:spChg>
        <pc:spChg chg="mod">
          <ac:chgData name="michael vn" userId="7b75a67b6873ef31" providerId="LiveId" clId="{549025A9-FFD4-42BE-ABC7-3AD4287FA110}" dt="2021-08-30T21:58:00.990" v="13965" actId="20577"/>
          <ac:spMkLst>
            <pc:docMk/>
            <pc:sldMk cId="3773222977" sldId="320"/>
            <ac:spMk id="129" creationId="{F98A9008-D8DE-4332-BC1A-7CD6E7F9CD43}"/>
          </ac:spMkLst>
        </pc:spChg>
      </pc:sldChg>
      <pc:sldChg chg="add del">
        <pc:chgData name="michael vn" userId="7b75a67b6873ef31" providerId="LiveId" clId="{549025A9-FFD4-42BE-ABC7-3AD4287FA110}" dt="2021-08-30T22:04:45.519" v="14176" actId="47"/>
        <pc:sldMkLst>
          <pc:docMk/>
          <pc:sldMk cId="476576384" sldId="321"/>
        </pc:sldMkLst>
      </pc:sldChg>
      <pc:sldChg chg="addSp delSp modSp add mod modAnim">
        <pc:chgData name="michael vn" userId="7b75a67b6873ef31" providerId="LiveId" clId="{549025A9-FFD4-42BE-ABC7-3AD4287FA110}" dt="2021-08-30T22:12:41.470" v="14523" actId="478"/>
        <pc:sldMkLst>
          <pc:docMk/>
          <pc:sldMk cId="509046870" sldId="321"/>
        </pc:sldMkLst>
        <pc:spChg chg="add del mod">
          <ac:chgData name="michael vn" userId="7b75a67b6873ef31" providerId="LiveId" clId="{549025A9-FFD4-42BE-ABC7-3AD4287FA110}" dt="2021-08-30T22:12:41.470" v="14523" actId="478"/>
          <ac:spMkLst>
            <pc:docMk/>
            <pc:sldMk cId="509046870" sldId="321"/>
            <ac:spMk id="2" creationId="{08203CEB-70F0-484C-90BB-D2D07CCB41DA}"/>
          </ac:spMkLst>
        </pc:spChg>
        <pc:spChg chg="mod">
          <ac:chgData name="michael vn" userId="7b75a67b6873ef31" providerId="LiveId" clId="{549025A9-FFD4-42BE-ABC7-3AD4287FA110}" dt="2021-08-30T22:07:26.404" v="14343" actId="20577"/>
          <ac:spMkLst>
            <pc:docMk/>
            <pc:sldMk cId="509046870" sldId="321"/>
            <ac:spMk id="94" creationId="{97025DDB-3A8F-4C1A-AA72-D494CA9412D7}"/>
          </ac:spMkLst>
        </pc:spChg>
        <pc:spChg chg="mod">
          <ac:chgData name="michael vn" userId="7b75a67b6873ef31" providerId="LiveId" clId="{549025A9-FFD4-42BE-ABC7-3AD4287FA110}" dt="2021-08-30T22:08:02.941" v="14399" actId="20577"/>
          <ac:spMkLst>
            <pc:docMk/>
            <pc:sldMk cId="509046870" sldId="321"/>
            <ac:spMk id="95" creationId="{40495F09-E56B-42F7-85C2-995E39E116C1}"/>
          </ac:spMkLst>
        </pc:spChg>
        <pc:spChg chg="mod">
          <ac:chgData name="michael vn" userId="7b75a67b6873ef31" providerId="LiveId" clId="{549025A9-FFD4-42BE-ABC7-3AD4287FA110}" dt="2021-08-30T22:08:28.424" v="14443" actId="20577"/>
          <ac:spMkLst>
            <pc:docMk/>
            <pc:sldMk cId="509046870" sldId="321"/>
            <ac:spMk id="96" creationId="{521159C2-E3FD-44F7-9932-07ED6FAEA418}"/>
          </ac:spMkLst>
        </pc:spChg>
        <pc:spChg chg="mod">
          <ac:chgData name="michael vn" userId="7b75a67b6873ef31" providerId="LiveId" clId="{549025A9-FFD4-42BE-ABC7-3AD4287FA110}" dt="2021-08-30T22:08:44.585" v="14476" actId="20577"/>
          <ac:spMkLst>
            <pc:docMk/>
            <pc:sldMk cId="509046870" sldId="321"/>
            <ac:spMk id="97" creationId="{A5D3BEA5-D05D-44F4-92C1-D676783A733B}"/>
          </ac:spMkLst>
        </pc:spChg>
        <pc:spChg chg="mod">
          <ac:chgData name="michael vn" userId="7b75a67b6873ef31" providerId="LiveId" clId="{549025A9-FFD4-42BE-ABC7-3AD4287FA110}" dt="2021-08-30T22:07:52.639" v="14376" actId="20577"/>
          <ac:spMkLst>
            <pc:docMk/>
            <pc:sldMk cId="509046870" sldId="321"/>
            <ac:spMk id="102" creationId="{B1C430CF-FCCC-45BC-8855-E0478FC266A9}"/>
          </ac:spMkLst>
        </pc:spChg>
        <pc:spChg chg="mod">
          <ac:chgData name="michael vn" userId="7b75a67b6873ef31" providerId="LiveId" clId="{549025A9-FFD4-42BE-ABC7-3AD4287FA110}" dt="2021-08-30T22:08:18.977" v="14426" actId="20577"/>
          <ac:spMkLst>
            <pc:docMk/>
            <pc:sldMk cId="509046870" sldId="321"/>
            <ac:spMk id="103" creationId="{C46A2328-9348-47BF-911F-0A298E66C524}"/>
          </ac:spMkLst>
        </pc:spChg>
        <pc:spChg chg="mod">
          <ac:chgData name="michael vn" userId="7b75a67b6873ef31" providerId="LiveId" clId="{549025A9-FFD4-42BE-ABC7-3AD4287FA110}" dt="2021-08-30T22:08:35.423" v="14454" actId="20577"/>
          <ac:spMkLst>
            <pc:docMk/>
            <pc:sldMk cId="509046870" sldId="321"/>
            <ac:spMk id="104" creationId="{B80AE832-BF42-4C7E-BD86-BD331453C41D}"/>
          </ac:spMkLst>
        </pc:spChg>
        <pc:spChg chg="mod">
          <ac:chgData name="michael vn" userId="7b75a67b6873ef31" providerId="LiveId" clId="{549025A9-FFD4-42BE-ABC7-3AD4287FA110}" dt="2021-08-30T22:08:50.292" v="14487" actId="20577"/>
          <ac:spMkLst>
            <pc:docMk/>
            <pc:sldMk cId="509046870" sldId="321"/>
            <ac:spMk id="105" creationId="{80662FC3-5432-4259-A886-1623B6906A75}"/>
          </ac:spMkLst>
        </pc:spChg>
        <pc:graphicFrameChg chg="add mod modGraphic">
          <ac:chgData name="michael vn" userId="7b75a67b6873ef31" providerId="LiveId" clId="{549025A9-FFD4-42BE-ABC7-3AD4287FA110}" dt="2021-08-30T22:12:25.756" v="14522" actId="207"/>
          <ac:graphicFrameMkLst>
            <pc:docMk/>
            <pc:sldMk cId="509046870" sldId="321"/>
            <ac:graphicFrameMk id="3" creationId="{78D6A48D-6B0F-42AB-AC38-EE445F75AE04}"/>
          </ac:graphicFrameMkLst>
        </pc:graphicFrameChg>
      </pc:sldChg>
      <pc:sldChg chg="addSp modSp add mod modAnim">
        <pc:chgData name="michael vn" userId="7b75a67b6873ef31" providerId="LiveId" clId="{549025A9-FFD4-42BE-ABC7-3AD4287FA110}" dt="2021-08-30T22:14:28.264" v="14543" actId="2711"/>
        <pc:sldMkLst>
          <pc:docMk/>
          <pc:sldMk cId="2788641836" sldId="322"/>
        </pc:sldMkLst>
        <pc:spChg chg="add mod">
          <ac:chgData name="michael vn" userId="7b75a67b6873ef31" providerId="LiveId" clId="{549025A9-FFD4-42BE-ABC7-3AD4287FA110}" dt="2021-08-30T22:13:27.172" v="14531" actId="1076"/>
          <ac:spMkLst>
            <pc:docMk/>
            <pc:sldMk cId="2788641836" sldId="322"/>
            <ac:spMk id="128" creationId="{E5D07225-4619-45C6-ABD4-FE7455D2CE4A}"/>
          </ac:spMkLst>
        </pc:spChg>
        <pc:graphicFrameChg chg="mod ord">
          <ac:chgData name="michael vn" userId="7b75a67b6873ef31" providerId="LiveId" clId="{549025A9-FFD4-42BE-ABC7-3AD4287FA110}" dt="2021-08-30T22:14:28.264" v="14543" actId="2711"/>
          <ac:graphicFrameMkLst>
            <pc:docMk/>
            <pc:sldMk cId="2788641836" sldId="322"/>
            <ac:graphicFrameMk id="3" creationId="{78D6A48D-6B0F-42AB-AC38-EE445F75AE04}"/>
          </ac:graphicFrameMkLst>
        </pc:graphicFrameChg>
      </pc:sldChg>
      <pc:sldChg chg="modSp add modAnim">
        <pc:chgData name="michael vn" userId="7b75a67b6873ef31" providerId="LiveId" clId="{549025A9-FFD4-42BE-ABC7-3AD4287FA110}" dt="2021-08-30T22:48:43.127" v="15176" actId="20577"/>
        <pc:sldMkLst>
          <pc:docMk/>
          <pc:sldMk cId="503081344" sldId="323"/>
        </pc:sldMkLst>
        <pc:spChg chg="mod">
          <ac:chgData name="michael vn" userId="7b75a67b6873ef31" providerId="LiveId" clId="{549025A9-FFD4-42BE-ABC7-3AD4287FA110}" dt="2021-08-30T22:48:43.127" v="15176" actId="20577"/>
          <ac:spMkLst>
            <pc:docMk/>
            <pc:sldMk cId="503081344" sldId="323"/>
            <ac:spMk id="10" creationId="{B3B91B09-3600-4DF4-9D41-4383F2CF8C82}"/>
          </ac:spMkLst>
        </pc:spChg>
      </pc:sldChg>
      <pc:sldChg chg="add del ord setBg">
        <pc:chgData name="michael vn" userId="7b75a67b6873ef31" providerId="LiveId" clId="{549025A9-FFD4-42BE-ABC7-3AD4287FA110}" dt="2021-08-30T22:35:47.207" v="15013" actId="47"/>
        <pc:sldMkLst>
          <pc:docMk/>
          <pc:sldMk cId="1237402694" sldId="323"/>
        </pc:sldMkLst>
      </pc:sldChg>
      <pc:sldChg chg="add del setBg">
        <pc:chgData name="michael vn" userId="7b75a67b6873ef31" providerId="LiveId" clId="{549025A9-FFD4-42BE-ABC7-3AD4287FA110}" dt="2021-08-30T22:35:49.393" v="15015"/>
        <pc:sldMkLst>
          <pc:docMk/>
          <pc:sldMk cId="1454377787" sldId="323"/>
        </pc:sldMkLst>
      </pc:sldChg>
      <pc:sldChg chg="add del setBg">
        <pc:chgData name="michael vn" userId="7b75a67b6873ef31" providerId="LiveId" clId="{549025A9-FFD4-42BE-ABC7-3AD4287FA110}" dt="2021-08-30T22:35:56.003" v="15019"/>
        <pc:sldMkLst>
          <pc:docMk/>
          <pc:sldMk cId="3221969003" sldId="323"/>
        </pc:sldMkLst>
      </pc:sldChg>
      <pc:sldChg chg="add del setBg">
        <pc:chgData name="michael vn" userId="7b75a67b6873ef31" providerId="LiveId" clId="{549025A9-FFD4-42BE-ABC7-3AD4287FA110}" dt="2021-08-30T22:35:51.831" v="15017"/>
        <pc:sldMkLst>
          <pc:docMk/>
          <pc:sldMk cId="4077581224" sldId="323"/>
        </pc:sldMkLst>
      </pc:sldChg>
      <pc:sldMasterChg chg="modTransition setBg addSldLayout modSldLayout">
        <pc:chgData name="michael vn" userId="7b75a67b6873ef31" providerId="LiveId" clId="{549025A9-FFD4-42BE-ABC7-3AD4287FA110}" dt="2021-08-12T14:53:02.965" v="4895"/>
        <pc:sldMasterMkLst>
          <pc:docMk/>
          <pc:sldMasterMk cId="2469667294" sldId="2147483648"/>
        </pc:sldMasterMkLst>
        <pc:sldLayoutChg chg="add modTransition setBg">
          <pc:chgData name="michael vn" userId="7b75a67b6873ef31" providerId="LiveId" clId="{549025A9-FFD4-42BE-ABC7-3AD4287FA110}" dt="2021-08-12T14:53:02.965" v="4895"/>
          <pc:sldLayoutMkLst>
            <pc:docMk/>
            <pc:sldMasterMk cId="2469667294" sldId="2147483648"/>
            <pc:sldLayoutMk cId="2338507607" sldId="2147483649"/>
          </pc:sldLayoutMkLst>
        </pc:sldLayoutChg>
      </pc:sldMasterChg>
    </pc:docChg>
  </pc:docChgLst>
  <pc:docChgLst>
    <pc:chgData name="michael vn" userId="7b75a67b6873ef31" providerId="LiveId" clId="{E0589323-7626-4DA1-B596-79CA0B892E95}"/>
    <pc:docChg chg="undo custSel addSld delSld modSld sldOrd modSection">
      <pc:chgData name="michael vn" userId="7b75a67b6873ef31" providerId="LiveId" clId="{E0589323-7626-4DA1-B596-79CA0B892E95}" dt="2021-08-17T06:35:05.481" v="837" actId="20577"/>
      <pc:docMkLst>
        <pc:docMk/>
      </pc:docMkLst>
      <pc:sldChg chg="modSp">
        <pc:chgData name="michael vn" userId="7b75a67b6873ef31" providerId="LiveId" clId="{E0589323-7626-4DA1-B596-79CA0B892E95}" dt="2021-08-08T09:23:04.351" v="297" actId="14826"/>
        <pc:sldMkLst>
          <pc:docMk/>
          <pc:sldMk cId="1718891958" sldId="256"/>
        </pc:sldMkLst>
        <pc:picChg chg="mod">
          <ac:chgData name="michael vn" userId="7b75a67b6873ef31" providerId="LiveId" clId="{E0589323-7626-4DA1-B596-79CA0B892E95}" dt="2021-08-08T09:23:04.351" v="297" actId="14826"/>
          <ac:picMkLst>
            <pc:docMk/>
            <pc:sldMk cId="1718891958" sldId="256"/>
            <ac:picMk id="8" creationId="{DE9046E1-F83F-450E-80EF-6E46C824024B}"/>
          </ac:picMkLst>
        </pc:picChg>
      </pc:sldChg>
      <pc:sldChg chg="addSp delSp modSp mod modAnim">
        <pc:chgData name="michael vn" userId="7b75a67b6873ef31" providerId="LiveId" clId="{E0589323-7626-4DA1-B596-79CA0B892E95}" dt="2021-08-08T08:59:33.748" v="296"/>
        <pc:sldMkLst>
          <pc:docMk/>
          <pc:sldMk cId="2693524701" sldId="258"/>
        </pc:sldMkLst>
        <pc:spChg chg="del">
          <ac:chgData name="michael vn" userId="7b75a67b6873ef31" providerId="LiveId" clId="{E0589323-7626-4DA1-B596-79CA0B892E95}" dt="2021-08-08T08:27:16.130" v="29" actId="478"/>
          <ac:spMkLst>
            <pc:docMk/>
            <pc:sldMk cId="2693524701" sldId="258"/>
            <ac:spMk id="29" creationId="{10FC4C2F-D9A9-4CD1-8FAC-685E7698450C}"/>
          </ac:spMkLst>
        </pc:spChg>
        <pc:spChg chg="mod">
          <ac:chgData name="michael vn" userId="7b75a67b6873ef31" providerId="LiveId" clId="{E0589323-7626-4DA1-B596-79CA0B892E95}" dt="2021-08-08T08:27:06.462" v="8"/>
          <ac:spMkLst>
            <pc:docMk/>
            <pc:sldMk cId="2693524701" sldId="258"/>
            <ac:spMk id="39" creationId="{8B30FA59-BA0D-4875-88CA-DBAED4E46503}"/>
          </ac:spMkLst>
        </pc:spChg>
        <pc:spChg chg="mod">
          <ac:chgData name="michael vn" userId="7b75a67b6873ef31" providerId="LiveId" clId="{E0589323-7626-4DA1-B596-79CA0B892E95}" dt="2021-08-08T08:27:13.292" v="28" actId="20577"/>
          <ac:spMkLst>
            <pc:docMk/>
            <pc:sldMk cId="2693524701" sldId="258"/>
            <ac:spMk id="44" creationId="{C4633AE2-2930-4609-8B46-2D92EC80C8B1}"/>
          </ac:spMkLst>
        </pc:spChg>
        <pc:grpChg chg="add mod ord">
          <ac:chgData name="michael vn" userId="7b75a67b6873ef31" providerId="LiveId" clId="{E0589323-7626-4DA1-B596-79CA0B892E95}" dt="2021-08-08T08:27:41.275" v="32" actId="167"/>
          <ac:grpSpMkLst>
            <pc:docMk/>
            <pc:sldMk cId="2693524701" sldId="258"/>
            <ac:grpSpMk id="38" creationId="{ABB23B6E-513C-41F3-8F16-87641A69FF8F}"/>
          </ac:grpSpMkLst>
        </pc:grpChg>
        <pc:picChg chg="add mod">
          <ac:chgData name="michael vn" userId="7b75a67b6873ef31" providerId="LiveId" clId="{E0589323-7626-4DA1-B596-79CA0B892E95}" dt="2021-08-08T08:27:33.970" v="31" actId="1076"/>
          <ac:picMkLst>
            <pc:docMk/>
            <pc:sldMk cId="2693524701" sldId="258"/>
            <ac:picMk id="3" creationId="{9D445DBB-A22E-44D9-A616-3A8E0733E67B}"/>
          </ac:picMkLst>
        </pc:picChg>
      </pc:sldChg>
      <pc:sldChg chg="addSp delSp modSp mod">
        <pc:chgData name="michael vn" userId="7b75a67b6873ef31" providerId="LiveId" clId="{E0589323-7626-4DA1-B596-79CA0B892E95}" dt="2021-08-09T10:50:50.633" v="370" actId="478"/>
        <pc:sldMkLst>
          <pc:docMk/>
          <pc:sldMk cId="568744474" sldId="259"/>
        </pc:sldMkLst>
        <pc:spChg chg="del">
          <ac:chgData name="michael vn" userId="7b75a67b6873ef31" providerId="LiveId" clId="{E0589323-7626-4DA1-B596-79CA0B892E95}" dt="2021-08-09T10:50:50.633" v="370" actId="478"/>
          <ac:spMkLst>
            <pc:docMk/>
            <pc:sldMk cId="568744474" sldId="259"/>
            <ac:spMk id="7" creationId="{54CBD4F4-4016-4760-97DB-4EE0FEDF074A}"/>
          </ac:spMkLst>
        </pc:spChg>
        <pc:spChg chg="del">
          <ac:chgData name="michael vn" userId="7b75a67b6873ef31" providerId="LiveId" clId="{E0589323-7626-4DA1-B596-79CA0B892E95}" dt="2021-08-08T08:38:30.995" v="108" actId="478"/>
          <ac:spMkLst>
            <pc:docMk/>
            <pc:sldMk cId="568744474" sldId="259"/>
            <ac:spMk id="94" creationId="{581DDDF0-79BA-418C-90A1-F73E75D5CCE2}"/>
          </ac:spMkLst>
        </pc:spChg>
        <pc:spChg chg="mod">
          <ac:chgData name="michael vn" userId="7b75a67b6873ef31" providerId="LiveId" clId="{E0589323-7626-4DA1-B596-79CA0B892E95}" dt="2021-08-08T08:38:31.282" v="109"/>
          <ac:spMkLst>
            <pc:docMk/>
            <pc:sldMk cId="568744474" sldId="259"/>
            <ac:spMk id="97" creationId="{9145DF36-6667-4DE5-8838-0EF2E6F98C55}"/>
          </ac:spMkLst>
        </pc:spChg>
        <pc:spChg chg="mod">
          <ac:chgData name="michael vn" userId="7b75a67b6873ef31" providerId="LiveId" clId="{E0589323-7626-4DA1-B596-79CA0B892E95}" dt="2021-08-08T08:38:31.282" v="109"/>
          <ac:spMkLst>
            <pc:docMk/>
            <pc:sldMk cId="568744474" sldId="259"/>
            <ac:spMk id="98" creationId="{0BFBB2E2-62F3-4C54-AB98-A4249F223106}"/>
          </ac:spMkLst>
        </pc:spChg>
        <pc:spChg chg="mod">
          <ac:chgData name="michael vn" userId="7b75a67b6873ef31" providerId="LiveId" clId="{E0589323-7626-4DA1-B596-79CA0B892E95}" dt="2021-08-08T08:38:31.282" v="109"/>
          <ac:spMkLst>
            <pc:docMk/>
            <pc:sldMk cId="568744474" sldId="259"/>
            <ac:spMk id="99" creationId="{7B550835-7BEE-4055-AFBB-7526B7C44B21}"/>
          </ac:spMkLst>
        </pc:spChg>
        <pc:spChg chg="mod">
          <ac:chgData name="michael vn" userId="7b75a67b6873ef31" providerId="LiveId" clId="{E0589323-7626-4DA1-B596-79CA0B892E95}" dt="2021-08-08T08:38:31.282" v="109"/>
          <ac:spMkLst>
            <pc:docMk/>
            <pc:sldMk cId="568744474" sldId="259"/>
            <ac:spMk id="103" creationId="{5219A9AC-01D3-43E8-91DE-3EF87C673999}"/>
          </ac:spMkLst>
        </pc:spChg>
        <pc:spChg chg="mod">
          <ac:chgData name="michael vn" userId="7b75a67b6873ef31" providerId="LiveId" clId="{E0589323-7626-4DA1-B596-79CA0B892E95}" dt="2021-08-08T08:38:31.282" v="109"/>
          <ac:spMkLst>
            <pc:docMk/>
            <pc:sldMk cId="568744474" sldId="259"/>
            <ac:spMk id="104" creationId="{D8511DDB-EE75-45D7-A573-9C6D981375A4}"/>
          </ac:spMkLst>
        </pc:spChg>
        <pc:spChg chg="mod">
          <ac:chgData name="michael vn" userId="7b75a67b6873ef31" providerId="LiveId" clId="{E0589323-7626-4DA1-B596-79CA0B892E95}" dt="2021-08-08T08:38:31.282" v="109"/>
          <ac:spMkLst>
            <pc:docMk/>
            <pc:sldMk cId="568744474" sldId="259"/>
            <ac:spMk id="105" creationId="{0BCC84CF-BAB3-438F-8F93-FD850703566A}"/>
          </ac:spMkLst>
        </pc:spChg>
        <pc:spChg chg="mod">
          <ac:chgData name="michael vn" userId="7b75a67b6873ef31" providerId="LiveId" clId="{E0589323-7626-4DA1-B596-79CA0B892E95}" dt="2021-08-08T08:38:31.282" v="109"/>
          <ac:spMkLst>
            <pc:docMk/>
            <pc:sldMk cId="568744474" sldId="259"/>
            <ac:spMk id="109" creationId="{E918227B-476E-46B8-861A-9EE8D17E40AA}"/>
          </ac:spMkLst>
        </pc:spChg>
        <pc:spChg chg="mod">
          <ac:chgData name="michael vn" userId="7b75a67b6873ef31" providerId="LiveId" clId="{E0589323-7626-4DA1-B596-79CA0B892E95}" dt="2021-08-08T08:38:31.282" v="109"/>
          <ac:spMkLst>
            <pc:docMk/>
            <pc:sldMk cId="568744474" sldId="259"/>
            <ac:spMk id="110" creationId="{933A121C-EEB6-4174-90FA-615EF37DC5BE}"/>
          </ac:spMkLst>
        </pc:spChg>
        <pc:spChg chg="mod">
          <ac:chgData name="michael vn" userId="7b75a67b6873ef31" providerId="LiveId" clId="{E0589323-7626-4DA1-B596-79CA0B892E95}" dt="2021-08-08T08:38:31.282" v="109"/>
          <ac:spMkLst>
            <pc:docMk/>
            <pc:sldMk cId="568744474" sldId="259"/>
            <ac:spMk id="111" creationId="{BFFE5F06-BDE2-4780-8653-6DDA20F8DF87}"/>
          </ac:spMkLst>
        </pc:spChg>
        <pc:spChg chg="mod">
          <ac:chgData name="michael vn" userId="7b75a67b6873ef31" providerId="LiveId" clId="{E0589323-7626-4DA1-B596-79CA0B892E95}" dt="2021-08-08T08:38:31.282" v="109"/>
          <ac:spMkLst>
            <pc:docMk/>
            <pc:sldMk cId="568744474" sldId="259"/>
            <ac:spMk id="115" creationId="{B4A51E10-8802-4701-AF8B-4EB4EDFA1212}"/>
          </ac:spMkLst>
        </pc:spChg>
        <pc:spChg chg="mod">
          <ac:chgData name="michael vn" userId="7b75a67b6873ef31" providerId="LiveId" clId="{E0589323-7626-4DA1-B596-79CA0B892E95}" dt="2021-08-08T08:38:31.282" v="109"/>
          <ac:spMkLst>
            <pc:docMk/>
            <pc:sldMk cId="568744474" sldId="259"/>
            <ac:spMk id="116" creationId="{8680B90B-EF6E-4608-A910-CEEAB8AC261F}"/>
          </ac:spMkLst>
        </pc:spChg>
        <pc:spChg chg="mod">
          <ac:chgData name="michael vn" userId="7b75a67b6873ef31" providerId="LiveId" clId="{E0589323-7626-4DA1-B596-79CA0B892E95}" dt="2021-08-08T08:38:31.282" v="109"/>
          <ac:spMkLst>
            <pc:docMk/>
            <pc:sldMk cId="568744474" sldId="259"/>
            <ac:spMk id="117" creationId="{6A320B77-FD59-4A14-8991-B6E6A7238142}"/>
          </ac:spMkLst>
        </pc:spChg>
        <pc:spChg chg="mod">
          <ac:chgData name="michael vn" userId="7b75a67b6873ef31" providerId="LiveId" clId="{E0589323-7626-4DA1-B596-79CA0B892E95}" dt="2021-08-08T08:38:31.282" v="109"/>
          <ac:spMkLst>
            <pc:docMk/>
            <pc:sldMk cId="568744474" sldId="259"/>
            <ac:spMk id="121" creationId="{0CCE046C-0C4C-4233-B4F6-7A0272104539}"/>
          </ac:spMkLst>
        </pc:spChg>
        <pc:spChg chg="mod">
          <ac:chgData name="michael vn" userId="7b75a67b6873ef31" providerId="LiveId" clId="{E0589323-7626-4DA1-B596-79CA0B892E95}" dt="2021-08-08T08:38:31.282" v="109"/>
          <ac:spMkLst>
            <pc:docMk/>
            <pc:sldMk cId="568744474" sldId="259"/>
            <ac:spMk id="122" creationId="{B7870896-9D0D-457D-8A69-49DD283BB393}"/>
          </ac:spMkLst>
        </pc:spChg>
        <pc:spChg chg="mod">
          <ac:chgData name="michael vn" userId="7b75a67b6873ef31" providerId="LiveId" clId="{E0589323-7626-4DA1-B596-79CA0B892E95}" dt="2021-08-08T08:38:31.282" v="109"/>
          <ac:spMkLst>
            <pc:docMk/>
            <pc:sldMk cId="568744474" sldId="259"/>
            <ac:spMk id="123" creationId="{D32BDB5F-ECCE-4444-A175-52D0371FF70E}"/>
          </ac:spMkLst>
        </pc:spChg>
        <pc:spChg chg="mod">
          <ac:chgData name="michael vn" userId="7b75a67b6873ef31" providerId="LiveId" clId="{E0589323-7626-4DA1-B596-79CA0B892E95}" dt="2021-08-08T08:38:31.282" v="109"/>
          <ac:spMkLst>
            <pc:docMk/>
            <pc:sldMk cId="568744474" sldId="259"/>
            <ac:spMk id="126" creationId="{FD317038-CE6D-4431-9288-F7D48ED1FC17}"/>
          </ac:spMkLst>
        </pc:spChg>
        <pc:spChg chg="mod">
          <ac:chgData name="michael vn" userId="7b75a67b6873ef31" providerId="LiveId" clId="{E0589323-7626-4DA1-B596-79CA0B892E95}" dt="2021-08-08T08:38:31.282" v="109"/>
          <ac:spMkLst>
            <pc:docMk/>
            <pc:sldMk cId="568744474" sldId="259"/>
            <ac:spMk id="127" creationId="{062B643E-CEB8-491D-9BDF-ADD5DC39E3C7}"/>
          </ac:spMkLst>
        </pc:spChg>
        <pc:spChg chg="mod">
          <ac:chgData name="michael vn" userId="7b75a67b6873ef31" providerId="LiveId" clId="{E0589323-7626-4DA1-B596-79CA0B892E95}" dt="2021-08-08T08:38:31.282" v="109"/>
          <ac:spMkLst>
            <pc:docMk/>
            <pc:sldMk cId="568744474" sldId="259"/>
            <ac:spMk id="128" creationId="{A8171EE9-71C1-40AF-B21A-2C40E1FE28E9}"/>
          </ac:spMkLst>
        </pc:spChg>
        <pc:spChg chg="mod">
          <ac:chgData name="michael vn" userId="7b75a67b6873ef31" providerId="LiveId" clId="{E0589323-7626-4DA1-B596-79CA0B892E95}" dt="2021-08-08T08:38:31.282" v="109"/>
          <ac:spMkLst>
            <pc:docMk/>
            <pc:sldMk cId="568744474" sldId="259"/>
            <ac:spMk id="129" creationId="{5C771375-07CA-4B71-B8A4-D11782E5EB4F}"/>
          </ac:spMkLst>
        </pc:spChg>
        <pc:spChg chg="mod">
          <ac:chgData name="michael vn" userId="7b75a67b6873ef31" providerId="LiveId" clId="{E0589323-7626-4DA1-B596-79CA0B892E95}" dt="2021-08-08T08:38:31.282" v="109"/>
          <ac:spMkLst>
            <pc:docMk/>
            <pc:sldMk cId="568744474" sldId="259"/>
            <ac:spMk id="133" creationId="{C37419C6-688C-4D61-977A-3E301DB9928D}"/>
          </ac:spMkLst>
        </pc:spChg>
        <pc:spChg chg="mod">
          <ac:chgData name="michael vn" userId="7b75a67b6873ef31" providerId="LiveId" clId="{E0589323-7626-4DA1-B596-79CA0B892E95}" dt="2021-08-08T08:38:31.282" v="109"/>
          <ac:spMkLst>
            <pc:docMk/>
            <pc:sldMk cId="568744474" sldId="259"/>
            <ac:spMk id="134" creationId="{6B7955C4-0307-41B2-926A-B0E02D39FE96}"/>
          </ac:spMkLst>
        </pc:spChg>
        <pc:spChg chg="mod">
          <ac:chgData name="michael vn" userId="7b75a67b6873ef31" providerId="LiveId" clId="{E0589323-7626-4DA1-B596-79CA0B892E95}" dt="2021-08-08T08:38:31.282" v="109"/>
          <ac:spMkLst>
            <pc:docMk/>
            <pc:sldMk cId="568744474" sldId="259"/>
            <ac:spMk id="135" creationId="{EF7E208A-D9B7-4D9C-8043-E97B76C9EDAB}"/>
          </ac:spMkLst>
        </pc:spChg>
        <pc:spChg chg="add del mod">
          <ac:chgData name="michael vn" userId="7b75a67b6873ef31" providerId="LiveId" clId="{E0589323-7626-4DA1-B596-79CA0B892E95}" dt="2021-08-08T08:47:45.259" v="195" actId="478"/>
          <ac:spMkLst>
            <pc:docMk/>
            <pc:sldMk cId="568744474" sldId="259"/>
            <ac:spMk id="136" creationId="{3ECE0A6C-5B05-443F-88E4-15444B77BCAA}"/>
          </ac:spMkLst>
        </pc:spChg>
        <pc:spChg chg="mod">
          <ac:chgData name="michael vn" userId="7b75a67b6873ef31" providerId="LiveId" clId="{E0589323-7626-4DA1-B596-79CA0B892E95}" dt="2021-08-08T08:38:31.282" v="109"/>
          <ac:spMkLst>
            <pc:docMk/>
            <pc:sldMk cId="568744474" sldId="259"/>
            <ac:spMk id="148" creationId="{91ECB2D3-593E-420C-A1A2-C286F18F04F4}"/>
          </ac:spMkLst>
        </pc:spChg>
        <pc:spChg chg="mod">
          <ac:chgData name="michael vn" userId="7b75a67b6873ef31" providerId="LiveId" clId="{E0589323-7626-4DA1-B596-79CA0B892E95}" dt="2021-08-08T08:38:31.282" v="109"/>
          <ac:spMkLst>
            <pc:docMk/>
            <pc:sldMk cId="568744474" sldId="259"/>
            <ac:spMk id="149" creationId="{E163466A-D3DB-4DF9-A428-56AD5EF4ADAA}"/>
          </ac:spMkLst>
        </pc:spChg>
        <pc:spChg chg="mod">
          <ac:chgData name="michael vn" userId="7b75a67b6873ef31" providerId="LiveId" clId="{E0589323-7626-4DA1-B596-79CA0B892E95}" dt="2021-08-08T08:38:31.282" v="109"/>
          <ac:spMkLst>
            <pc:docMk/>
            <pc:sldMk cId="568744474" sldId="259"/>
            <ac:spMk id="150" creationId="{5C668406-1890-4344-8DB7-8517F1C02402}"/>
          </ac:spMkLst>
        </pc:spChg>
        <pc:spChg chg="add mod ord">
          <ac:chgData name="michael vn" userId="7b75a67b6873ef31" providerId="LiveId" clId="{E0589323-7626-4DA1-B596-79CA0B892E95}" dt="2021-08-08T08:47:55.784" v="198" actId="1076"/>
          <ac:spMkLst>
            <pc:docMk/>
            <pc:sldMk cId="568744474" sldId="259"/>
            <ac:spMk id="151" creationId="{E5C9A47E-79E6-412F-BE1C-06E393DDE787}"/>
          </ac:spMkLst>
        </pc:spChg>
        <pc:grpChg chg="del">
          <ac:chgData name="michael vn" userId="7b75a67b6873ef31" providerId="LiveId" clId="{E0589323-7626-4DA1-B596-79CA0B892E95}" dt="2021-08-08T08:38:29.235" v="107" actId="478"/>
          <ac:grpSpMkLst>
            <pc:docMk/>
            <pc:sldMk cId="568744474" sldId="259"/>
            <ac:grpSpMk id="36" creationId="{098AC06B-E215-4F7E-B7F9-8114D591DD6A}"/>
          </ac:grpSpMkLst>
        </pc:grpChg>
        <pc:grpChg chg="del">
          <ac:chgData name="michael vn" userId="7b75a67b6873ef31" providerId="LiveId" clId="{E0589323-7626-4DA1-B596-79CA0B892E95}" dt="2021-08-08T08:38:29.235" v="107" actId="478"/>
          <ac:grpSpMkLst>
            <pc:docMk/>
            <pc:sldMk cId="568744474" sldId="259"/>
            <ac:grpSpMk id="50" creationId="{B7E4FC15-65CD-4BA2-BCEA-2BC067ABA2F6}"/>
          </ac:grpSpMkLst>
        </pc:grpChg>
        <pc:grpChg chg="del">
          <ac:chgData name="michael vn" userId="7b75a67b6873ef31" providerId="LiveId" clId="{E0589323-7626-4DA1-B596-79CA0B892E95}" dt="2021-08-08T08:38:29.235" v="107" actId="478"/>
          <ac:grpSpMkLst>
            <pc:docMk/>
            <pc:sldMk cId="568744474" sldId="259"/>
            <ac:grpSpMk id="56" creationId="{97B2DE44-BB12-45D7-B4A1-AB3F021B1833}"/>
          </ac:grpSpMkLst>
        </pc:grpChg>
        <pc:grpChg chg="del">
          <ac:chgData name="michael vn" userId="7b75a67b6873ef31" providerId="LiveId" clId="{E0589323-7626-4DA1-B596-79CA0B892E95}" dt="2021-08-08T08:38:29.235" v="107" actId="478"/>
          <ac:grpSpMkLst>
            <pc:docMk/>
            <pc:sldMk cId="568744474" sldId="259"/>
            <ac:grpSpMk id="62" creationId="{6226BDC4-2208-4A04-8866-02713B8913BC}"/>
          </ac:grpSpMkLst>
        </pc:grpChg>
        <pc:grpChg chg="del">
          <ac:chgData name="michael vn" userId="7b75a67b6873ef31" providerId="LiveId" clId="{E0589323-7626-4DA1-B596-79CA0B892E95}" dt="2021-08-08T08:38:29.235" v="107" actId="478"/>
          <ac:grpSpMkLst>
            <pc:docMk/>
            <pc:sldMk cId="568744474" sldId="259"/>
            <ac:grpSpMk id="68" creationId="{176CE064-30B2-4957-814C-874F5954C205}"/>
          </ac:grpSpMkLst>
        </pc:grpChg>
        <pc:grpChg chg="add mod ord">
          <ac:chgData name="michael vn" userId="7b75a67b6873ef31" providerId="LiveId" clId="{E0589323-7626-4DA1-B596-79CA0B892E95}" dt="2021-08-08T08:48:53.395" v="208" actId="167"/>
          <ac:grpSpMkLst>
            <pc:docMk/>
            <pc:sldMk cId="568744474" sldId="259"/>
            <ac:grpSpMk id="74" creationId="{AD879564-1148-4885-9859-26CCB165A097}"/>
          </ac:grpSpMkLst>
        </pc:grpChg>
        <pc:grpChg chg="mod">
          <ac:chgData name="michael vn" userId="7b75a67b6873ef31" providerId="LiveId" clId="{E0589323-7626-4DA1-B596-79CA0B892E95}" dt="2021-08-08T08:38:31.282" v="109"/>
          <ac:grpSpMkLst>
            <pc:docMk/>
            <pc:sldMk cId="568744474" sldId="259"/>
            <ac:grpSpMk id="78" creationId="{1AE03470-0B84-4563-B309-B651839450E8}"/>
          </ac:grpSpMkLst>
        </pc:grpChg>
        <pc:grpChg chg="del">
          <ac:chgData name="michael vn" userId="7b75a67b6873ef31" providerId="LiveId" clId="{E0589323-7626-4DA1-B596-79CA0B892E95}" dt="2021-08-08T08:38:29.235" v="107" actId="478"/>
          <ac:grpSpMkLst>
            <pc:docMk/>
            <pc:sldMk cId="568744474" sldId="259"/>
            <ac:grpSpMk id="81" creationId="{2F1CC0EB-FC33-408F-A796-B9DD57B8EF54}"/>
          </ac:grpSpMkLst>
        </pc:grpChg>
        <pc:grpChg chg="del">
          <ac:chgData name="michael vn" userId="7b75a67b6873ef31" providerId="LiveId" clId="{E0589323-7626-4DA1-B596-79CA0B892E95}" dt="2021-08-08T08:38:29.235" v="107" actId="478"/>
          <ac:grpSpMkLst>
            <pc:docMk/>
            <pc:sldMk cId="568744474" sldId="259"/>
            <ac:grpSpMk id="87" creationId="{A143C969-87E3-4977-B398-0DC43859258A}"/>
          </ac:grpSpMkLst>
        </pc:grpChg>
        <pc:grpChg chg="add mod ord">
          <ac:chgData name="michael vn" userId="7b75a67b6873ef31" providerId="LiveId" clId="{E0589323-7626-4DA1-B596-79CA0B892E95}" dt="2021-08-08T08:48:53.395" v="208" actId="167"/>
          <ac:grpSpMkLst>
            <pc:docMk/>
            <pc:sldMk cId="568744474" sldId="259"/>
            <ac:grpSpMk id="100" creationId="{89539A72-072F-49CC-B1DB-48D04A887568}"/>
          </ac:grpSpMkLst>
        </pc:grpChg>
        <pc:grpChg chg="mod">
          <ac:chgData name="michael vn" userId="7b75a67b6873ef31" providerId="LiveId" clId="{E0589323-7626-4DA1-B596-79CA0B892E95}" dt="2021-08-08T08:38:31.282" v="109"/>
          <ac:grpSpMkLst>
            <pc:docMk/>
            <pc:sldMk cId="568744474" sldId="259"/>
            <ac:grpSpMk id="101" creationId="{FCBA31EA-7D6E-4B1F-8897-EA2315FCE6A7}"/>
          </ac:grpSpMkLst>
        </pc:grpChg>
        <pc:grpChg chg="add mod ord">
          <ac:chgData name="michael vn" userId="7b75a67b6873ef31" providerId="LiveId" clId="{E0589323-7626-4DA1-B596-79CA0B892E95}" dt="2021-08-08T08:48:53.395" v="208" actId="167"/>
          <ac:grpSpMkLst>
            <pc:docMk/>
            <pc:sldMk cId="568744474" sldId="259"/>
            <ac:grpSpMk id="106" creationId="{95A91B2F-D2B1-4AB5-8A94-3CE59CF89628}"/>
          </ac:grpSpMkLst>
        </pc:grpChg>
        <pc:grpChg chg="mod">
          <ac:chgData name="michael vn" userId="7b75a67b6873ef31" providerId="LiveId" clId="{E0589323-7626-4DA1-B596-79CA0B892E95}" dt="2021-08-08T08:38:31.282" v="109"/>
          <ac:grpSpMkLst>
            <pc:docMk/>
            <pc:sldMk cId="568744474" sldId="259"/>
            <ac:grpSpMk id="107" creationId="{70CD25C2-C7ED-4B41-B655-C3E4C0B3B7B3}"/>
          </ac:grpSpMkLst>
        </pc:grpChg>
        <pc:grpChg chg="add mod ord">
          <ac:chgData name="michael vn" userId="7b75a67b6873ef31" providerId="LiveId" clId="{E0589323-7626-4DA1-B596-79CA0B892E95}" dt="2021-08-08T08:48:53.395" v="208" actId="167"/>
          <ac:grpSpMkLst>
            <pc:docMk/>
            <pc:sldMk cId="568744474" sldId="259"/>
            <ac:grpSpMk id="112" creationId="{6ECC6D32-6BEF-48FC-B858-CC49CBD8E0B4}"/>
          </ac:grpSpMkLst>
        </pc:grpChg>
        <pc:grpChg chg="mod">
          <ac:chgData name="michael vn" userId="7b75a67b6873ef31" providerId="LiveId" clId="{E0589323-7626-4DA1-B596-79CA0B892E95}" dt="2021-08-08T08:38:31.282" v="109"/>
          <ac:grpSpMkLst>
            <pc:docMk/>
            <pc:sldMk cId="568744474" sldId="259"/>
            <ac:grpSpMk id="113" creationId="{261752E9-2EB6-4F40-9228-05C082B7B87F}"/>
          </ac:grpSpMkLst>
        </pc:grpChg>
        <pc:grpChg chg="add mod ord">
          <ac:chgData name="michael vn" userId="7b75a67b6873ef31" providerId="LiveId" clId="{E0589323-7626-4DA1-B596-79CA0B892E95}" dt="2021-08-08T08:48:53.395" v="208" actId="167"/>
          <ac:grpSpMkLst>
            <pc:docMk/>
            <pc:sldMk cId="568744474" sldId="259"/>
            <ac:grpSpMk id="118" creationId="{15D5F3BB-2AE7-4331-8D92-F7B4BDFAFB92}"/>
          </ac:grpSpMkLst>
        </pc:grpChg>
        <pc:grpChg chg="mod">
          <ac:chgData name="michael vn" userId="7b75a67b6873ef31" providerId="LiveId" clId="{E0589323-7626-4DA1-B596-79CA0B892E95}" dt="2021-08-08T08:38:31.282" v="109"/>
          <ac:grpSpMkLst>
            <pc:docMk/>
            <pc:sldMk cId="568744474" sldId="259"/>
            <ac:grpSpMk id="119" creationId="{5CBCB0C1-62DC-4221-B45C-02AC89DBE4B5}"/>
          </ac:grpSpMkLst>
        </pc:grpChg>
        <pc:grpChg chg="add mod ord">
          <ac:chgData name="michael vn" userId="7b75a67b6873ef31" providerId="LiveId" clId="{E0589323-7626-4DA1-B596-79CA0B892E95}" dt="2021-08-08T08:48:53.395" v="208" actId="167"/>
          <ac:grpSpMkLst>
            <pc:docMk/>
            <pc:sldMk cId="568744474" sldId="259"/>
            <ac:grpSpMk id="124" creationId="{32743D78-83CF-46AB-89F2-187C667C61D0}"/>
          </ac:grpSpMkLst>
        </pc:grpChg>
        <pc:grpChg chg="mod">
          <ac:chgData name="michael vn" userId="7b75a67b6873ef31" providerId="LiveId" clId="{E0589323-7626-4DA1-B596-79CA0B892E95}" dt="2021-08-08T08:38:31.282" v="109"/>
          <ac:grpSpMkLst>
            <pc:docMk/>
            <pc:sldMk cId="568744474" sldId="259"/>
            <ac:grpSpMk id="125" creationId="{E1661E3F-5923-4A65-93FE-6CA00A4BA0F0}"/>
          </ac:grpSpMkLst>
        </pc:grpChg>
        <pc:grpChg chg="add mod ord">
          <ac:chgData name="michael vn" userId="7b75a67b6873ef31" providerId="LiveId" clId="{E0589323-7626-4DA1-B596-79CA0B892E95}" dt="2021-08-08T08:48:53.395" v="208" actId="167"/>
          <ac:grpSpMkLst>
            <pc:docMk/>
            <pc:sldMk cId="568744474" sldId="259"/>
            <ac:grpSpMk id="130" creationId="{33A4EA9E-F0AF-43D3-8133-F2CAF60BDC37}"/>
          </ac:grpSpMkLst>
        </pc:grpChg>
        <pc:grpChg chg="mod">
          <ac:chgData name="michael vn" userId="7b75a67b6873ef31" providerId="LiveId" clId="{E0589323-7626-4DA1-B596-79CA0B892E95}" dt="2021-08-08T08:38:31.282" v="109"/>
          <ac:grpSpMkLst>
            <pc:docMk/>
            <pc:sldMk cId="568744474" sldId="259"/>
            <ac:grpSpMk id="131" creationId="{29D1357C-3B5B-4FE7-B662-415BB4901718}"/>
          </ac:grpSpMkLst>
        </pc:grpChg>
        <pc:grpChg chg="add mod ord">
          <ac:chgData name="michael vn" userId="7b75a67b6873ef31" providerId="LiveId" clId="{E0589323-7626-4DA1-B596-79CA0B892E95}" dt="2021-08-08T08:48:53.395" v="208" actId="167"/>
          <ac:grpSpMkLst>
            <pc:docMk/>
            <pc:sldMk cId="568744474" sldId="259"/>
            <ac:grpSpMk id="145" creationId="{5261FEAB-E4FB-482A-9548-073EA16AC493}"/>
          </ac:grpSpMkLst>
        </pc:grpChg>
        <pc:grpChg chg="mod">
          <ac:chgData name="michael vn" userId="7b75a67b6873ef31" providerId="LiveId" clId="{E0589323-7626-4DA1-B596-79CA0B892E95}" dt="2021-08-08T08:38:31.282" v="109"/>
          <ac:grpSpMkLst>
            <pc:docMk/>
            <pc:sldMk cId="568744474" sldId="259"/>
            <ac:grpSpMk id="146" creationId="{AAE35D16-ECF9-4B5C-A8FB-2D45AC0AE568}"/>
          </ac:grpSpMkLst>
        </pc:grpChg>
        <pc:picChg chg="add mod">
          <ac:chgData name="michael vn" userId="7b75a67b6873ef31" providerId="LiveId" clId="{E0589323-7626-4DA1-B596-79CA0B892E95}" dt="2021-08-02T13:29:20.743" v="0" actId="931"/>
          <ac:picMkLst>
            <pc:docMk/>
            <pc:sldMk cId="568744474" sldId="259"/>
            <ac:picMk id="3" creationId="{C0AE18CD-57CC-4EE5-9A8A-37809C5438CA}"/>
          </ac:picMkLst>
        </pc:picChg>
        <pc:picChg chg="add mod">
          <ac:chgData name="michael vn" userId="7b75a67b6873ef31" providerId="LiveId" clId="{E0589323-7626-4DA1-B596-79CA0B892E95}" dt="2021-08-02T13:29:20.743" v="0" actId="931"/>
          <ac:picMkLst>
            <pc:docMk/>
            <pc:sldMk cId="568744474" sldId="259"/>
            <ac:picMk id="6" creationId="{06F49ECB-1D38-4E54-A6C1-8561D9F3F6A5}"/>
          </ac:picMkLst>
        </pc:picChg>
        <pc:picChg chg="add mod">
          <ac:chgData name="michael vn" userId="7b75a67b6873ef31" providerId="LiveId" clId="{E0589323-7626-4DA1-B596-79CA0B892E95}" dt="2021-08-02T13:29:20.743" v="0" actId="931"/>
          <ac:picMkLst>
            <pc:docMk/>
            <pc:sldMk cId="568744474" sldId="259"/>
            <ac:picMk id="9" creationId="{4E9FF12A-6725-4AF7-A53B-D7B58E00D6C1}"/>
          </ac:picMkLst>
        </pc:picChg>
        <pc:picChg chg="del">
          <ac:chgData name="michael vn" userId="7b75a67b6873ef31" providerId="LiveId" clId="{E0589323-7626-4DA1-B596-79CA0B892E95}" dt="2021-08-08T08:38:29.235" v="107" actId="478"/>
          <ac:picMkLst>
            <pc:docMk/>
            <pc:sldMk cId="568744474" sldId="259"/>
            <ac:picMk id="75" creationId="{5F5FAC97-F8DE-4C45-9601-F4058FAB0741}"/>
          </ac:picMkLst>
        </pc:picChg>
        <pc:picChg chg="del">
          <ac:chgData name="michael vn" userId="7b75a67b6873ef31" providerId="LiveId" clId="{E0589323-7626-4DA1-B596-79CA0B892E95}" dt="2021-08-08T08:38:29.235" v="107" actId="478"/>
          <ac:picMkLst>
            <pc:docMk/>
            <pc:sldMk cId="568744474" sldId="259"/>
            <ac:picMk id="76" creationId="{397C7C2B-D55C-47D9-B722-92CEA5E0651E}"/>
          </ac:picMkLst>
        </pc:picChg>
        <pc:picChg chg="del">
          <ac:chgData name="michael vn" userId="7b75a67b6873ef31" providerId="LiveId" clId="{E0589323-7626-4DA1-B596-79CA0B892E95}" dt="2021-08-08T08:38:29.235" v="107" actId="478"/>
          <ac:picMkLst>
            <pc:docMk/>
            <pc:sldMk cId="568744474" sldId="259"/>
            <ac:picMk id="77" creationId="{E971EB15-BB1D-427E-BFCD-7EE87A204108}"/>
          </ac:picMkLst>
        </pc:picChg>
        <pc:picChg chg="del">
          <ac:chgData name="michael vn" userId="7b75a67b6873ef31" providerId="LiveId" clId="{E0589323-7626-4DA1-B596-79CA0B892E95}" dt="2021-08-08T08:38:29.235" v="107" actId="478"/>
          <ac:picMkLst>
            <pc:docMk/>
            <pc:sldMk cId="568744474" sldId="259"/>
            <ac:picMk id="79" creationId="{497ADFEB-FA1E-436F-BFE3-575A8794DA57}"/>
          </ac:picMkLst>
        </pc:picChg>
        <pc:picChg chg="del">
          <ac:chgData name="michael vn" userId="7b75a67b6873ef31" providerId="LiveId" clId="{E0589323-7626-4DA1-B596-79CA0B892E95}" dt="2021-08-08T08:38:29.235" v="107" actId="478"/>
          <ac:picMkLst>
            <pc:docMk/>
            <pc:sldMk cId="568744474" sldId="259"/>
            <ac:picMk id="80" creationId="{CF846974-CBA2-41E0-925B-EF9983840353}"/>
          </ac:picMkLst>
        </pc:picChg>
        <pc:picChg chg="del">
          <ac:chgData name="michael vn" userId="7b75a67b6873ef31" providerId="LiveId" clId="{E0589323-7626-4DA1-B596-79CA0B892E95}" dt="2021-08-08T08:38:29.235" v="107" actId="478"/>
          <ac:picMkLst>
            <pc:docMk/>
            <pc:sldMk cId="568744474" sldId="259"/>
            <ac:picMk id="93" creationId="{5AC88574-6878-4F21-8215-D9F4B64DB181}"/>
          </ac:picMkLst>
        </pc:picChg>
        <pc:picChg chg="del">
          <ac:chgData name="michael vn" userId="7b75a67b6873ef31" providerId="LiveId" clId="{E0589323-7626-4DA1-B596-79CA0B892E95}" dt="2021-08-08T08:38:29.235" v="107" actId="478"/>
          <ac:picMkLst>
            <pc:docMk/>
            <pc:sldMk cId="568744474" sldId="259"/>
            <ac:picMk id="95" creationId="{180BF861-06FC-4CCD-A334-0F6D6D67D7E0}"/>
          </ac:picMkLst>
        </pc:picChg>
        <pc:picChg chg="mod">
          <ac:chgData name="michael vn" userId="7b75a67b6873ef31" providerId="LiveId" clId="{E0589323-7626-4DA1-B596-79CA0B892E95}" dt="2021-08-08T08:38:31.282" v="109"/>
          <ac:picMkLst>
            <pc:docMk/>
            <pc:sldMk cId="568744474" sldId="259"/>
            <ac:picMk id="96" creationId="{0017613D-6B54-4207-A36E-D8539217AF89}"/>
          </ac:picMkLst>
        </pc:picChg>
        <pc:picChg chg="mod">
          <ac:chgData name="michael vn" userId="7b75a67b6873ef31" providerId="LiveId" clId="{E0589323-7626-4DA1-B596-79CA0B892E95}" dt="2021-08-08T08:38:31.282" v="109"/>
          <ac:picMkLst>
            <pc:docMk/>
            <pc:sldMk cId="568744474" sldId="259"/>
            <ac:picMk id="102" creationId="{A502CBE3-9375-4E32-861A-BD88D53279CB}"/>
          </ac:picMkLst>
        </pc:picChg>
        <pc:picChg chg="mod">
          <ac:chgData name="michael vn" userId="7b75a67b6873ef31" providerId="LiveId" clId="{E0589323-7626-4DA1-B596-79CA0B892E95}" dt="2021-08-08T08:38:31.282" v="109"/>
          <ac:picMkLst>
            <pc:docMk/>
            <pc:sldMk cId="568744474" sldId="259"/>
            <ac:picMk id="108" creationId="{A74FB019-7438-4E64-BF0B-A5D0C3B25809}"/>
          </ac:picMkLst>
        </pc:picChg>
        <pc:picChg chg="mod">
          <ac:chgData name="michael vn" userId="7b75a67b6873ef31" providerId="LiveId" clId="{E0589323-7626-4DA1-B596-79CA0B892E95}" dt="2021-08-08T08:38:31.282" v="109"/>
          <ac:picMkLst>
            <pc:docMk/>
            <pc:sldMk cId="568744474" sldId="259"/>
            <ac:picMk id="114" creationId="{465E04A6-BFCF-4105-A8DC-109869884BBF}"/>
          </ac:picMkLst>
        </pc:picChg>
        <pc:picChg chg="mod">
          <ac:chgData name="michael vn" userId="7b75a67b6873ef31" providerId="LiveId" clId="{E0589323-7626-4DA1-B596-79CA0B892E95}" dt="2021-08-08T08:38:31.282" v="109"/>
          <ac:picMkLst>
            <pc:docMk/>
            <pc:sldMk cId="568744474" sldId="259"/>
            <ac:picMk id="120" creationId="{1CA1EC4A-84DF-4FB3-B74F-5AB0B810AF0D}"/>
          </ac:picMkLst>
        </pc:picChg>
        <pc:picChg chg="mod">
          <ac:chgData name="michael vn" userId="7b75a67b6873ef31" providerId="LiveId" clId="{E0589323-7626-4DA1-B596-79CA0B892E95}" dt="2021-08-08T08:38:31.282" v="109"/>
          <ac:picMkLst>
            <pc:docMk/>
            <pc:sldMk cId="568744474" sldId="259"/>
            <ac:picMk id="132" creationId="{40DC5062-DAF9-4CD9-A326-FA4DAFB1C54A}"/>
          </ac:picMkLst>
        </pc:picChg>
        <pc:picChg chg="add mod">
          <ac:chgData name="michael vn" userId="7b75a67b6873ef31" providerId="LiveId" clId="{E0589323-7626-4DA1-B596-79CA0B892E95}" dt="2021-08-08T08:38:31.282" v="109"/>
          <ac:picMkLst>
            <pc:docMk/>
            <pc:sldMk cId="568744474" sldId="259"/>
            <ac:picMk id="137" creationId="{1704DDF6-AE9B-4003-9A1B-6BA240FCD4DE}"/>
          </ac:picMkLst>
        </pc:picChg>
        <pc:picChg chg="add mod">
          <ac:chgData name="michael vn" userId="7b75a67b6873ef31" providerId="LiveId" clId="{E0589323-7626-4DA1-B596-79CA0B892E95}" dt="2021-08-08T08:38:31.282" v="109"/>
          <ac:picMkLst>
            <pc:docMk/>
            <pc:sldMk cId="568744474" sldId="259"/>
            <ac:picMk id="138" creationId="{22A4CA6D-F445-4532-9B95-BFBB8E5494E5}"/>
          </ac:picMkLst>
        </pc:picChg>
        <pc:picChg chg="add mod">
          <ac:chgData name="michael vn" userId="7b75a67b6873ef31" providerId="LiveId" clId="{E0589323-7626-4DA1-B596-79CA0B892E95}" dt="2021-08-08T08:38:31.282" v="109"/>
          <ac:picMkLst>
            <pc:docMk/>
            <pc:sldMk cId="568744474" sldId="259"/>
            <ac:picMk id="139" creationId="{9CE2910F-CF3F-4EA0-BED0-C1A3B6AD445E}"/>
          </ac:picMkLst>
        </pc:picChg>
        <pc:picChg chg="add mod">
          <ac:chgData name="michael vn" userId="7b75a67b6873ef31" providerId="LiveId" clId="{E0589323-7626-4DA1-B596-79CA0B892E95}" dt="2021-08-08T08:38:47.989" v="117" actId="2084"/>
          <ac:picMkLst>
            <pc:docMk/>
            <pc:sldMk cId="568744474" sldId="259"/>
            <ac:picMk id="140" creationId="{EAC8CA5E-937C-44F8-A238-894E3C926113}"/>
          </ac:picMkLst>
        </pc:picChg>
        <pc:picChg chg="add mod">
          <ac:chgData name="michael vn" userId="7b75a67b6873ef31" providerId="LiveId" clId="{E0589323-7626-4DA1-B596-79CA0B892E95}" dt="2021-08-08T08:38:31.282" v="109"/>
          <ac:picMkLst>
            <pc:docMk/>
            <pc:sldMk cId="568744474" sldId="259"/>
            <ac:picMk id="141" creationId="{4DF9DE04-AB94-49A8-B7C8-8AE66D29C208}"/>
          </ac:picMkLst>
        </pc:picChg>
        <pc:picChg chg="add mod">
          <ac:chgData name="michael vn" userId="7b75a67b6873ef31" providerId="LiveId" clId="{E0589323-7626-4DA1-B596-79CA0B892E95}" dt="2021-08-08T08:38:31.282" v="109"/>
          <ac:picMkLst>
            <pc:docMk/>
            <pc:sldMk cId="568744474" sldId="259"/>
            <ac:picMk id="142" creationId="{64DDCC0D-8A18-49B3-BF6D-65897A498E5A}"/>
          </ac:picMkLst>
        </pc:picChg>
        <pc:picChg chg="add mod">
          <ac:chgData name="michael vn" userId="7b75a67b6873ef31" providerId="LiveId" clId="{E0589323-7626-4DA1-B596-79CA0B892E95}" dt="2021-08-08T08:38:31.282" v="109"/>
          <ac:picMkLst>
            <pc:docMk/>
            <pc:sldMk cId="568744474" sldId="259"/>
            <ac:picMk id="143" creationId="{FC7E8180-3CC7-4871-B14C-93757700631E}"/>
          </ac:picMkLst>
        </pc:picChg>
        <pc:picChg chg="add mod">
          <ac:chgData name="michael vn" userId="7b75a67b6873ef31" providerId="LiveId" clId="{E0589323-7626-4DA1-B596-79CA0B892E95}" dt="2021-08-08T08:38:31.282" v="109"/>
          <ac:picMkLst>
            <pc:docMk/>
            <pc:sldMk cId="568744474" sldId="259"/>
            <ac:picMk id="144" creationId="{10B775B7-BA1B-4CD9-9373-A36B99A27D04}"/>
          </ac:picMkLst>
        </pc:picChg>
        <pc:picChg chg="mod">
          <ac:chgData name="michael vn" userId="7b75a67b6873ef31" providerId="LiveId" clId="{E0589323-7626-4DA1-B596-79CA0B892E95}" dt="2021-08-08T08:38:31.282" v="109"/>
          <ac:picMkLst>
            <pc:docMk/>
            <pc:sldMk cId="568744474" sldId="259"/>
            <ac:picMk id="147" creationId="{CE84CFEF-E0B4-4C26-B413-BABCC6F1F90D}"/>
          </ac:picMkLst>
        </pc:picChg>
      </pc:sldChg>
      <pc:sldChg chg="addSp delSp modSp mod modTransition modShow">
        <pc:chgData name="michael vn" userId="7b75a67b6873ef31" providerId="LiveId" clId="{E0589323-7626-4DA1-B596-79CA0B892E95}" dt="2021-08-17T06:32:25.382" v="725" actId="729"/>
        <pc:sldMkLst>
          <pc:docMk/>
          <pc:sldMk cId="2734863396" sldId="260"/>
        </pc:sldMkLst>
        <pc:spChg chg="del">
          <ac:chgData name="michael vn" userId="7b75a67b6873ef31" providerId="LiveId" clId="{E0589323-7626-4DA1-B596-79CA0B892E95}" dt="2021-08-08T08:40:07.088" v="120" actId="478"/>
          <ac:spMkLst>
            <pc:docMk/>
            <pc:sldMk cId="2734863396" sldId="260"/>
            <ac:spMk id="88" creationId="{168C7BFB-74D0-48F7-8DAC-341A5275D4C0}"/>
          </ac:spMkLst>
        </pc:spChg>
        <pc:spChg chg="mod">
          <ac:chgData name="michael vn" userId="7b75a67b6873ef31" providerId="LiveId" clId="{E0589323-7626-4DA1-B596-79CA0B892E95}" dt="2021-08-08T08:40:07.274" v="121"/>
          <ac:spMkLst>
            <pc:docMk/>
            <pc:sldMk cId="2734863396" sldId="260"/>
            <ac:spMk id="91" creationId="{A4CA07FD-2343-4DF3-B23B-03D36FA7680C}"/>
          </ac:spMkLst>
        </pc:spChg>
        <pc:spChg chg="mod">
          <ac:chgData name="michael vn" userId="7b75a67b6873ef31" providerId="LiveId" clId="{E0589323-7626-4DA1-B596-79CA0B892E95}" dt="2021-08-08T08:40:07.274" v="121"/>
          <ac:spMkLst>
            <pc:docMk/>
            <pc:sldMk cId="2734863396" sldId="260"/>
            <ac:spMk id="92" creationId="{13D7A955-95A3-4427-85FA-B995E1F1ABBA}"/>
          </ac:spMkLst>
        </pc:spChg>
        <pc:spChg chg="mod">
          <ac:chgData name="michael vn" userId="7b75a67b6873ef31" providerId="LiveId" clId="{E0589323-7626-4DA1-B596-79CA0B892E95}" dt="2021-08-08T08:40:07.274" v="121"/>
          <ac:spMkLst>
            <pc:docMk/>
            <pc:sldMk cId="2734863396" sldId="260"/>
            <ac:spMk id="93" creationId="{DA8602F6-8BA0-4D04-8279-05B19F5CABC5}"/>
          </ac:spMkLst>
        </pc:spChg>
        <pc:spChg chg="mod">
          <ac:chgData name="michael vn" userId="7b75a67b6873ef31" providerId="LiveId" clId="{E0589323-7626-4DA1-B596-79CA0B892E95}" dt="2021-08-08T08:40:07.274" v="121"/>
          <ac:spMkLst>
            <pc:docMk/>
            <pc:sldMk cId="2734863396" sldId="260"/>
            <ac:spMk id="97" creationId="{66E9D47A-C73E-4255-9BCC-0EBA32BFC9D3}"/>
          </ac:spMkLst>
        </pc:spChg>
        <pc:spChg chg="mod">
          <ac:chgData name="michael vn" userId="7b75a67b6873ef31" providerId="LiveId" clId="{E0589323-7626-4DA1-B596-79CA0B892E95}" dt="2021-08-08T08:40:07.274" v="121"/>
          <ac:spMkLst>
            <pc:docMk/>
            <pc:sldMk cId="2734863396" sldId="260"/>
            <ac:spMk id="98" creationId="{67E8E5A0-50DF-42BA-91C0-453313CE089A}"/>
          </ac:spMkLst>
        </pc:spChg>
        <pc:spChg chg="mod">
          <ac:chgData name="michael vn" userId="7b75a67b6873ef31" providerId="LiveId" clId="{E0589323-7626-4DA1-B596-79CA0B892E95}" dt="2021-08-08T08:40:07.274" v="121"/>
          <ac:spMkLst>
            <pc:docMk/>
            <pc:sldMk cId="2734863396" sldId="260"/>
            <ac:spMk id="99" creationId="{FC73C651-D72C-40D3-A90B-34208D6296EC}"/>
          </ac:spMkLst>
        </pc:spChg>
        <pc:spChg chg="mod">
          <ac:chgData name="michael vn" userId="7b75a67b6873ef31" providerId="LiveId" clId="{E0589323-7626-4DA1-B596-79CA0B892E95}" dt="2021-08-08T08:40:07.274" v="121"/>
          <ac:spMkLst>
            <pc:docMk/>
            <pc:sldMk cId="2734863396" sldId="260"/>
            <ac:spMk id="103" creationId="{E863F1EF-9AD5-4636-9A98-F9A286389403}"/>
          </ac:spMkLst>
        </pc:spChg>
        <pc:spChg chg="mod">
          <ac:chgData name="michael vn" userId="7b75a67b6873ef31" providerId="LiveId" clId="{E0589323-7626-4DA1-B596-79CA0B892E95}" dt="2021-08-08T08:40:07.274" v="121"/>
          <ac:spMkLst>
            <pc:docMk/>
            <pc:sldMk cId="2734863396" sldId="260"/>
            <ac:spMk id="104" creationId="{1CC4F5CB-B2E2-4551-8A1F-6C8281D35C79}"/>
          </ac:spMkLst>
        </pc:spChg>
        <pc:spChg chg="mod">
          <ac:chgData name="michael vn" userId="7b75a67b6873ef31" providerId="LiveId" clId="{E0589323-7626-4DA1-B596-79CA0B892E95}" dt="2021-08-08T08:40:07.274" v="121"/>
          <ac:spMkLst>
            <pc:docMk/>
            <pc:sldMk cId="2734863396" sldId="260"/>
            <ac:spMk id="105" creationId="{3B213287-4ED7-48B0-8847-24276A190E03}"/>
          </ac:spMkLst>
        </pc:spChg>
        <pc:spChg chg="mod">
          <ac:chgData name="michael vn" userId="7b75a67b6873ef31" providerId="LiveId" clId="{E0589323-7626-4DA1-B596-79CA0B892E95}" dt="2021-08-08T08:40:07.274" v="121"/>
          <ac:spMkLst>
            <pc:docMk/>
            <pc:sldMk cId="2734863396" sldId="260"/>
            <ac:spMk id="109" creationId="{C8D96CE7-BC73-45B6-9E3F-116F98907407}"/>
          </ac:spMkLst>
        </pc:spChg>
        <pc:spChg chg="mod">
          <ac:chgData name="michael vn" userId="7b75a67b6873ef31" providerId="LiveId" clId="{E0589323-7626-4DA1-B596-79CA0B892E95}" dt="2021-08-08T08:40:07.274" v="121"/>
          <ac:spMkLst>
            <pc:docMk/>
            <pc:sldMk cId="2734863396" sldId="260"/>
            <ac:spMk id="110" creationId="{74D71B9F-34C6-44C8-9755-6F17A489640A}"/>
          </ac:spMkLst>
        </pc:spChg>
        <pc:spChg chg="mod">
          <ac:chgData name="michael vn" userId="7b75a67b6873ef31" providerId="LiveId" clId="{E0589323-7626-4DA1-B596-79CA0B892E95}" dt="2021-08-08T08:40:07.274" v="121"/>
          <ac:spMkLst>
            <pc:docMk/>
            <pc:sldMk cId="2734863396" sldId="260"/>
            <ac:spMk id="111" creationId="{F99F76A7-8149-423D-AD51-BB9AA10197A1}"/>
          </ac:spMkLst>
        </pc:spChg>
        <pc:spChg chg="mod">
          <ac:chgData name="michael vn" userId="7b75a67b6873ef31" providerId="LiveId" clId="{E0589323-7626-4DA1-B596-79CA0B892E95}" dt="2021-08-08T08:40:07.274" v="121"/>
          <ac:spMkLst>
            <pc:docMk/>
            <pc:sldMk cId="2734863396" sldId="260"/>
            <ac:spMk id="115" creationId="{2E1F02B1-7FF4-48C1-875A-65BDAD03AADF}"/>
          </ac:spMkLst>
        </pc:spChg>
        <pc:spChg chg="mod">
          <ac:chgData name="michael vn" userId="7b75a67b6873ef31" providerId="LiveId" clId="{E0589323-7626-4DA1-B596-79CA0B892E95}" dt="2021-08-08T08:40:07.274" v="121"/>
          <ac:spMkLst>
            <pc:docMk/>
            <pc:sldMk cId="2734863396" sldId="260"/>
            <ac:spMk id="116" creationId="{68E6A2C6-3227-4ADE-9025-06957A9A2BA1}"/>
          </ac:spMkLst>
        </pc:spChg>
        <pc:spChg chg="mod">
          <ac:chgData name="michael vn" userId="7b75a67b6873ef31" providerId="LiveId" clId="{E0589323-7626-4DA1-B596-79CA0B892E95}" dt="2021-08-08T08:40:07.274" v="121"/>
          <ac:spMkLst>
            <pc:docMk/>
            <pc:sldMk cId="2734863396" sldId="260"/>
            <ac:spMk id="117" creationId="{208D5C14-6BE0-4D04-8739-40D479CFF4FB}"/>
          </ac:spMkLst>
        </pc:spChg>
        <pc:spChg chg="mod">
          <ac:chgData name="michael vn" userId="7b75a67b6873ef31" providerId="LiveId" clId="{E0589323-7626-4DA1-B596-79CA0B892E95}" dt="2021-08-08T08:40:07.274" v="121"/>
          <ac:spMkLst>
            <pc:docMk/>
            <pc:sldMk cId="2734863396" sldId="260"/>
            <ac:spMk id="120" creationId="{4C8CDD93-9ED0-4329-8838-2CB9A239A885}"/>
          </ac:spMkLst>
        </pc:spChg>
        <pc:spChg chg="mod">
          <ac:chgData name="michael vn" userId="7b75a67b6873ef31" providerId="LiveId" clId="{E0589323-7626-4DA1-B596-79CA0B892E95}" dt="2021-08-08T08:40:07.274" v="121"/>
          <ac:spMkLst>
            <pc:docMk/>
            <pc:sldMk cId="2734863396" sldId="260"/>
            <ac:spMk id="121" creationId="{3120060F-A0A5-4B92-A0CC-C212CE1A3306}"/>
          </ac:spMkLst>
        </pc:spChg>
        <pc:spChg chg="mod">
          <ac:chgData name="michael vn" userId="7b75a67b6873ef31" providerId="LiveId" clId="{E0589323-7626-4DA1-B596-79CA0B892E95}" dt="2021-08-08T08:40:07.274" v="121"/>
          <ac:spMkLst>
            <pc:docMk/>
            <pc:sldMk cId="2734863396" sldId="260"/>
            <ac:spMk id="122" creationId="{80D42FB8-2D11-4A54-A9A9-C725AC689BF0}"/>
          </ac:spMkLst>
        </pc:spChg>
        <pc:spChg chg="mod">
          <ac:chgData name="michael vn" userId="7b75a67b6873ef31" providerId="LiveId" clId="{E0589323-7626-4DA1-B596-79CA0B892E95}" dt="2021-08-08T08:40:07.274" v="121"/>
          <ac:spMkLst>
            <pc:docMk/>
            <pc:sldMk cId="2734863396" sldId="260"/>
            <ac:spMk id="123" creationId="{53A5CA52-7181-41D3-B1F7-53BA3BD28EE2}"/>
          </ac:spMkLst>
        </pc:spChg>
        <pc:spChg chg="mod">
          <ac:chgData name="michael vn" userId="7b75a67b6873ef31" providerId="LiveId" clId="{E0589323-7626-4DA1-B596-79CA0B892E95}" dt="2021-08-08T08:40:07.274" v="121"/>
          <ac:spMkLst>
            <pc:docMk/>
            <pc:sldMk cId="2734863396" sldId="260"/>
            <ac:spMk id="127" creationId="{B1EC1500-CA6B-4E01-B3B6-34DB9F9DCFCB}"/>
          </ac:spMkLst>
        </pc:spChg>
        <pc:spChg chg="mod">
          <ac:chgData name="michael vn" userId="7b75a67b6873ef31" providerId="LiveId" clId="{E0589323-7626-4DA1-B596-79CA0B892E95}" dt="2021-08-08T08:40:07.274" v="121"/>
          <ac:spMkLst>
            <pc:docMk/>
            <pc:sldMk cId="2734863396" sldId="260"/>
            <ac:spMk id="128" creationId="{01B903F0-9186-4453-9132-B6950B1DFA60}"/>
          </ac:spMkLst>
        </pc:spChg>
        <pc:spChg chg="mod">
          <ac:chgData name="michael vn" userId="7b75a67b6873ef31" providerId="LiveId" clId="{E0589323-7626-4DA1-B596-79CA0B892E95}" dt="2021-08-08T08:40:07.274" v="121"/>
          <ac:spMkLst>
            <pc:docMk/>
            <pc:sldMk cId="2734863396" sldId="260"/>
            <ac:spMk id="129" creationId="{1A8386DB-E8FF-4590-A243-D92E98435990}"/>
          </ac:spMkLst>
        </pc:spChg>
        <pc:spChg chg="add del mod">
          <ac:chgData name="michael vn" userId="7b75a67b6873ef31" providerId="LiveId" clId="{E0589323-7626-4DA1-B596-79CA0B892E95}" dt="2021-08-08T08:48:05.716" v="200" actId="478"/>
          <ac:spMkLst>
            <pc:docMk/>
            <pc:sldMk cId="2734863396" sldId="260"/>
            <ac:spMk id="130" creationId="{904FF4BF-7E36-4B91-B357-727E776B12DD}"/>
          </ac:spMkLst>
        </pc:spChg>
        <pc:spChg chg="mod">
          <ac:chgData name="michael vn" userId="7b75a67b6873ef31" providerId="LiveId" clId="{E0589323-7626-4DA1-B596-79CA0B892E95}" dt="2021-08-08T08:40:07.274" v="121"/>
          <ac:spMkLst>
            <pc:docMk/>
            <pc:sldMk cId="2734863396" sldId="260"/>
            <ac:spMk id="142" creationId="{D590BAC7-4D09-4202-9236-A71B3C8F589F}"/>
          </ac:spMkLst>
        </pc:spChg>
        <pc:spChg chg="mod">
          <ac:chgData name="michael vn" userId="7b75a67b6873ef31" providerId="LiveId" clId="{E0589323-7626-4DA1-B596-79CA0B892E95}" dt="2021-08-08T08:40:07.274" v="121"/>
          <ac:spMkLst>
            <pc:docMk/>
            <pc:sldMk cId="2734863396" sldId="260"/>
            <ac:spMk id="143" creationId="{6D62AB10-2B34-43FC-A69F-455FAA45CE7C}"/>
          </ac:spMkLst>
        </pc:spChg>
        <pc:spChg chg="mod">
          <ac:chgData name="michael vn" userId="7b75a67b6873ef31" providerId="LiveId" clId="{E0589323-7626-4DA1-B596-79CA0B892E95}" dt="2021-08-08T08:40:07.274" v="121"/>
          <ac:spMkLst>
            <pc:docMk/>
            <pc:sldMk cId="2734863396" sldId="260"/>
            <ac:spMk id="144" creationId="{4EBB0EC3-5DBE-4F7B-859B-049C27EE3081}"/>
          </ac:spMkLst>
        </pc:spChg>
        <pc:spChg chg="add mod ord">
          <ac:chgData name="michael vn" userId="7b75a67b6873ef31" providerId="LiveId" clId="{E0589323-7626-4DA1-B596-79CA0B892E95}" dt="2021-08-08T08:48:12.688" v="203" actId="1076"/>
          <ac:spMkLst>
            <pc:docMk/>
            <pc:sldMk cId="2734863396" sldId="260"/>
            <ac:spMk id="145" creationId="{39CF8C36-7E1C-4C79-BE95-0B0893886E9F}"/>
          </ac:spMkLst>
        </pc:spChg>
        <pc:grpChg chg="del">
          <ac:chgData name="michael vn" userId="7b75a67b6873ef31" providerId="LiveId" clId="{E0589323-7626-4DA1-B596-79CA0B892E95}" dt="2021-08-08T08:40:05.720" v="119" actId="478"/>
          <ac:grpSpMkLst>
            <pc:docMk/>
            <pc:sldMk cId="2734863396" sldId="260"/>
            <ac:grpSpMk id="31" creationId="{4E94609F-6442-4AAA-AAC4-43A474AE0374}"/>
          </ac:grpSpMkLst>
        </pc:grpChg>
        <pc:grpChg chg="del">
          <ac:chgData name="michael vn" userId="7b75a67b6873ef31" providerId="LiveId" clId="{E0589323-7626-4DA1-B596-79CA0B892E95}" dt="2021-08-08T08:40:05.720" v="119" actId="478"/>
          <ac:grpSpMkLst>
            <pc:docMk/>
            <pc:sldMk cId="2734863396" sldId="260"/>
            <ac:grpSpMk id="44" creationId="{C4360704-D2C9-4625-8951-2AB1C5A42994}"/>
          </ac:grpSpMkLst>
        </pc:grpChg>
        <pc:grpChg chg="del">
          <ac:chgData name="michael vn" userId="7b75a67b6873ef31" providerId="LiveId" clId="{E0589323-7626-4DA1-B596-79CA0B892E95}" dt="2021-08-08T08:40:05.720" v="119" actId="478"/>
          <ac:grpSpMkLst>
            <pc:docMk/>
            <pc:sldMk cId="2734863396" sldId="260"/>
            <ac:grpSpMk id="50" creationId="{1DEBCFE3-1028-4A5F-8F1B-09DBFEF68E40}"/>
          </ac:grpSpMkLst>
        </pc:grpChg>
        <pc:grpChg chg="del">
          <ac:chgData name="michael vn" userId="7b75a67b6873ef31" providerId="LiveId" clId="{E0589323-7626-4DA1-B596-79CA0B892E95}" dt="2021-08-08T08:40:05.720" v="119" actId="478"/>
          <ac:grpSpMkLst>
            <pc:docMk/>
            <pc:sldMk cId="2734863396" sldId="260"/>
            <ac:grpSpMk id="56" creationId="{AC1BFB4B-0EDB-4F34-8A2C-44D6ECB9CDDC}"/>
          </ac:grpSpMkLst>
        </pc:grpChg>
        <pc:grpChg chg="del">
          <ac:chgData name="michael vn" userId="7b75a67b6873ef31" providerId="LiveId" clId="{E0589323-7626-4DA1-B596-79CA0B892E95}" dt="2021-08-08T08:40:05.720" v="119" actId="478"/>
          <ac:grpSpMkLst>
            <pc:docMk/>
            <pc:sldMk cId="2734863396" sldId="260"/>
            <ac:grpSpMk id="62" creationId="{2561DFB4-701A-4B34-B360-096181840C15}"/>
          </ac:grpSpMkLst>
        </pc:grpChg>
        <pc:grpChg chg="del">
          <ac:chgData name="michael vn" userId="7b75a67b6873ef31" providerId="LiveId" clId="{E0589323-7626-4DA1-B596-79CA0B892E95}" dt="2021-08-08T08:40:05.720" v="119" actId="478"/>
          <ac:grpSpMkLst>
            <pc:docMk/>
            <pc:sldMk cId="2734863396" sldId="260"/>
            <ac:grpSpMk id="68" creationId="{12AE90F5-9C35-49B0-B490-B0E4409709D2}"/>
          </ac:grpSpMkLst>
        </pc:grpChg>
        <pc:grpChg chg="del">
          <ac:chgData name="michael vn" userId="7b75a67b6873ef31" providerId="LiveId" clId="{E0589323-7626-4DA1-B596-79CA0B892E95}" dt="2021-08-08T08:40:05.720" v="119" actId="478"/>
          <ac:grpSpMkLst>
            <pc:docMk/>
            <pc:sldMk cId="2734863396" sldId="260"/>
            <ac:grpSpMk id="74" creationId="{89A36C55-5694-4C42-90A9-B96E32508FB1}"/>
          </ac:grpSpMkLst>
        </pc:grpChg>
        <pc:grpChg chg="add mod ord">
          <ac:chgData name="michael vn" userId="7b75a67b6873ef31" providerId="LiveId" clId="{E0589323-7626-4DA1-B596-79CA0B892E95}" dt="2021-08-08T08:48:46.524" v="207" actId="167"/>
          <ac:grpSpMkLst>
            <pc:docMk/>
            <pc:sldMk cId="2734863396" sldId="260"/>
            <ac:grpSpMk id="80" creationId="{BAFE6408-A3FC-4A6E-B496-B2F36F6F9CB5}"/>
          </ac:grpSpMkLst>
        </pc:grpChg>
        <pc:grpChg chg="mod">
          <ac:chgData name="michael vn" userId="7b75a67b6873ef31" providerId="LiveId" clId="{E0589323-7626-4DA1-B596-79CA0B892E95}" dt="2021-08-08T08:40:07.274" v="121"/>
          <ac:grpSpMkLst>
            <pc:docMk/>
            <pc:sldMk cId="2734863396" sldId="260"/>
            <ac:grpSpMk id="84" creationId="{C2C3DB44-3F51-4552-AA85-8E569D9E5E53}"/>
          </ac:grpSpMkLst>
        </pc:grpChg>
        <pc:grpChg chg="add mod ord">
          <ac:chgData name="michael vn" userId="7b75a67b6873ef31" providerId="LiveId" clId="{E0589323-7626-4DA1-B596-79CA0B892E95}" dt="2021-08-08T08:48:46.524" v="207" actId="167"/>
          <ac:grpSpMkLst>
            <pc:docMk/>
            <pc:sldMk cId="2734863396" sldId="260"/>
            <ac:grpSpMk id="94" creationId="{E14E21E7-178B-4F86-AC57-D79E54545B65}"/>
          </ac:grpSpMkLst>
        </pc:grpChg>
        <pc:grpChg chg="mod">
          <ac:chgData name="michael vn" userId="7b75a67b6873ef31" providerId="LiveId" clId="{E0589323-7626-4DA1-B596-79CA0B892E95}" dt="2021-08-08T08:40:07.274" v="121"/>
          <ac:grpSpMkLst>
            <pc:docMk/>
            <pc:sldMk cId="2734863396" sldId="260"/>
            <ac:grpSpMk id="95" creationId="{A9B070F0-F5CD-4CED-B4CC-70C067E7A856}"/>
          </ac:grpSpMkLst>
        </pc:grpChg>
        <pc:grpChg chg="add mod ord">
          <ac:chgData name="michael vn" userId="7b75a67b6873ef31" providerId="LiveId" clId="{E0589323-7626-4DA1-B596-79CA0B892E95}" dt="2021-08-08T08:48:46.524" v="207" actId="167"/>
          <ac:grpSpMkLst>
            <pc:docMk/>
            <pc:sldMk cId="2734863396" sldId="260"/>
            <ac:grpSpMk id="100" creationId="{56AB187B-30FB-45B1-9677-84768B443EE5}"/>
          </ac:grpSpMkLst>
        </pc:grpChg>
        <pc:grpChg chg="mod">
          <ac:chgData name="michael vn" userId="7b75a67b6873ef31" providerId="LiveId" clId="{E0589323-7626-4DA1-B596-79CA0B892E95}" dt="2021-08-08T08:40:07.274" v="121"/>
          <ac:grpSpMkLst>
            <pc:docMk/>
            <pc:sldMk cId="2734863396" sldId="260"/>
            <ac:grpSpMk id="101" creationId="{EBC62F83-D4AC-4C2B-878C-A66E000268FF}"/>
          </ac:grpSpMkLst>
        </pc:grpChg>
        <pc:grpChg chg="add mod ord">
          <ac:chgData name="michael vn" userId="7b75a67b6873ef31" providerId="LiveId" clId="{E0589323-7626-4DA1-B596-79CA0B892E95}" dt="2021-08-08T08:48:46.524" v="207" actId="167"/>
          <ac:grpSpMkLst>
            <pc:docMk/>
            <pc:sldMk cId="2734863396" sldId="260"/>
            <ac:grpSpMk id="106" creationId="{CEE0562E-61C2-4FC7-A084-F0F41BD52FC0}"/>
          </ac:grpSpMkLst>
        </pc:grpChg>
        <pc:grpChg chg="mod">
          <ac:chgData name="michael vn" userId="7b75a67b6873ef31" providerId="LiveId" clId="{E0589323-7626-4DA1-B596-79CA0B892E95}" dt="2021-08-08T08:40:07.274" v="121"/>
          <ac:grpSpMkLst>
            <pc:docMk/>
            <pc:sldMk cId="2734863396" sldId="260"/>
            <ac:grpSpMk id="107" creationId="{F7CD0FB0-D915-4B93-A05C-3825DA8F1D50}"/>
          </ac:grpSpMkLst>
        </pc:grpChg>
        <pc:grpChg chg="add mod ord">
          <ac:chgData name="michael vn" userId="7b75a67b6873ef31" providerId="LiveId" clId="{E0589323-7626-4DA1-B596-79CA0B892E95}" dt="2021-08-08T08:48:46.524" v="207" actId="167"/>
          <ac:grpSpMkLst>
            <pc:docMk/>
            <pc:sldMk cId="2734863396" sldId="260"/>
            <ac:grpSpMk id="112" creationId="{20D66D15-FD76-4175-9391-FBD6F4120E0A}"/>
          </ac:grpSpMkLst>
        </pc:grpChg>
        <pc:grpChg chg="mod">
          <ac:chgData name="michael vn" userId="7b75a67b6873ef31" providerId="LiveId" clId="{E0589323-7626-4DA1-B596-79CA0B892E95}" dt="2021-08-08T08:40:07.274" v="121"/>
          <ac:grpSpMkLst>
            <pc:docMk/>
            <pc:sldMk cId="2734863396" sldId="260"/>
            <ac:grpSpMk id="113" creationId="{7DB5B16C-92BC-4875-A3B9-9973F4DFE907}"/>
          </ac:grpSpMkLst>
        </pc:grpChg>
        <pc:grpChg chg="add mod ord">
          <ac:chgData name="michael vn" userId="7b75a67b6873ef31" providerId="LiveId" clId="{E0589323-7626-4DA1-B596-79CA0B892E95}" dt="2021-08-08T08:48:46.524" v="207" actId="167"/>
          <ac:grpSpMkLst>
            <pc:docMk/>
            <pc:sldMk cId="2734863396" sldId="260"/>
            <ac:grpSpMk id="118" creationId="{AED29D82-57B9-45F8-85D2-91261DF80B60}"/>
          </ac:grpSpMkLst>
        </pc:grpChg>
        <pc:grpChg chg="mod">
          <ac:chgData name="michael vn" userId="7b75a67b6873ef31" providerId="LiveId" clId="{E0589323-7626-4DA1-B596-79CA0B892E95}" dt="2021-08-08T08:40:07.274" v="121"/>
          <ac:grpSpMkLst>
            <pc:docMk/>
            <pc:sldMk cId="2734863396" sldId="260"/>
            <ac:grpSpMk id="119" creationId="{5CA2BE23-77EE-4249-A702-979AA3506062}"/>
          </ac:grpSpMkLst>
        </pc:grpChg>
        <pc:grpChg chg="add mod ord">
          <ac:chgData name="michael vn" userId="7b75a67b6873ef31" providerId="LiveId" clId="{E0589323-7626-4DA1-B596-79CA0B892E95}" dt="2021-08-08T08:48:46.524" v="207" actId="167"/>
          <ac:grpSpMkLst>
            <pc:docMk/>
            <pc:sldMk cId="2734863396" sldId="260"/>
            <ac:grpSpMk id="124" creationId="{6952303B-D7B2-40BA-A807-26FBDAE4BAE2}"/>
          </ac:grpSpMkLst>
        </pc:grpChg>
        <pc:grpChg chg="mod">
          <ac:chgData name="michael vn" userId="7b75a67b6873ef31" providerId="LiveId" clId="{E0589323-7626-4DA1-B596-79CA0B892E95}" dt="2021-08-08T08:40:07.274" v="121"/>
          <ac:grpSpMkLst>
            <pc:docMk/>
            <pc:sldMk cId="2734863396" sldId="260"/>
            <ac:grpSpMk id="125" creationId="{1B0C88A5-7ED7-467C-A78C-A8124D744876}"/>
          </ac:grpSpMkLst>
        </pc:grpChg>
        <pc:grpChg chg="add mod ord">
          <ac:chgData name="michael vn" userId="7b75a67b6873ef31" providerId="LiveId" clId="{E0589323-7626-4DA1-B596-79CA0B892E95}" dt="2021-08-08T08:48:46.524" v="207" actId="167"/>
          <ac:grpSpMkLst>
            <pc:docMk/>
            <pc:sldMk cId="2734863396" sldId="260"/>
            <ac:grpSpMk id="139" creationId="{5544F00F-A9A5-4B96-8B95-592874922917}"/>
          </ac:grpSpMkLst>
        </pc:grpChg>
        <pc:grpChg chg="mod">
          <ac:chgData name="michael vn" userId="7b75a67b6873ef31" providerId="LiveId" clId="{E0589323-7626-4DA1-B596-79CA0B892E95}" dt="2021-08-08T08:40:07.274" v="121"/>
          <ac:grpSpMkLst>
            <pc:docMk/>
            <pc:sldMk cId="2734863396" sldId="260"/>
            <ac:grpSpMk id="140" creationId="{E7702862-AAFF-46E9-9063-0D42FE1980C8}"/>
          </ac:grpSpMkLst>
        </pc:grpChg>
        <pc:picChg chg="del">
          <ac:chgData name="michael vn" userId="7b75a67b6873ef31" providerId="LiveId" clId="{E0589323-7626-4DA1-B596-79CA0B892E95}" dt="2021-08-08T08:40:05.720" v="119" actId="478"/>
          <ac:picMkLst>
            <pc:docMk/>
            <pc:sldMk cId="2734863396" sldId="260"/>
            <ac:picMk id="81" creationId="{4F72222F-319B-4CA3-B463-90541B88A8FB}"/>
          </ac:picMkLst>
        </pc:picChg>
        <pc:picChg chg="del">
          <ac:chgData name="michael vn" userId="7b75a67b6873ef31" providerId="LiveId" clId="{E0589323-7626-4DA1-B596-79CA0B892E95}" dt="2021-08-08T08:40:05.720" v="119" actId="478"/>
          <ac:picMkLst>
            <pc:docMk/>
            <pc:sldMk cId="2734863396" sldId="260"/>
            <ac:picMk id="82" creationId="{488767C7-47C4-4D34-82D8-3A71893DDACB}"/>
          </ac:picMkLst>
        </pc:picChg>
        <pc:picChg chg="del">
          <ac:chgData name="michael vn" userId="7b75a67b6873ef31" providerId="LiveId" clId="{E0589323-7626-4DA1-B596-79CA0B892E95}" dt="2021-08-08T08:40:05.720" v="119" actId="478"/>
          <ac:picMkLst>
            <pc:docMk/>
            <pc:sldMk cId="2734863396" sldId="260"/>
            <ac:picMk id="83" creationId="{AFDDB87E-97C0-435F-AEDC-5477C1B25446}"/>
          </ac:picMkLst>
        </pc:picChg>
        <pc:picChg chg="del">
          <ac:chgData name="michael vn" userId="7b75a67b6873ef31" providerId="LiveId" clId="{E0589323-7626-4DA1-B596-79CA0B892E95}" dt="2021-08-08T08:40:05.720" v="119" actId="478"/>
          <ac:picMkLst>
            <pc:docMk/>
            <pc:sldMk cId="2734863396" sldId="260"/>
            <ac:picMk id="85" creationId="{63D23BB4-62DA-48CB-9EFD-531ED5436B3B}"/>
          </ac:picMkLst>
        </pc:picChg>
        <pc:picChg chg="del">
          <ac:chgData name="michael vn" userId="7b75a67b6873ef31" providerId="LiveId" clId="{E0589323-7626-4DA1-B596-79CA0B892E95}" dt="2021-08-08T08:40:05.720" v="119" actId="478"/>
          <ac:picMkLst>
            <pc:docMk/>
            <pc:sldMk cId="2734863396" sldId="260"/>
            <ac:picMk id="86" creationId="{9B60AAFB-B0B0-4CCE-B1BF-A42DACB0992E}"/>
          </ac:picMkLst>
        </pc:picChg>
        <pc:picChg chg="del">
          <ac:chgData name="michael vn" userId="7b75a67b6873ef31" providerId="LiveId" clId="{E0589323-7626-4DA1-B596-79CA0B892E95}" dt="2021-08-08T08:40:05.720" v="119" actId="478"/>
          <ac:picMkLst>
            <pc:docMk/>
            <pc:sldMk cId="2734863396" sldId="260"/>
            <ac:picMk id="87" creationId="{C5366049-7934-41A2-BC1B-DF01BD3F6092}"/>
          </ac:picMkLst>
        </pc:picChg>
        <pc:picChg chg="del">
          <ac:chgData name="michael vn" userId="7b75a67b6873ef31" providerId="LiveId" clId="{E0589323-7626-4DA1-B596-79CA0B892E95}" dt="2021-08-08T08:40:05.720" v="119" actId="478"/>
          <ac:picMkLst>
            <pc:docMk/>
            <pc:sldMk cId="2734863396" sldId="260"/>
            <ac:picMk id="89" creationId="{421F043F-310E-4407-9436-0603E0421BCF}"/>
          </ac:picMkLst>
        </pc:picChg>
        <pc:picChg chg="mod">
          <ac:chgData name="michael vn" userId="7b75a67b6873ef31" providerId="LiveId" clId="{E0589323-7626-4DA1-B596-79CA0B892E95}" dt="2021-08-08T08:40:07.274" v="121"/>
          <ac:picMkLst>
            <pc:docMk/>
            <pc:sldMk cId="2734863396" sldId="260"/>
            <ac:picMk id="90" creationId="{07ABC0DA-9225-4027-81E0-4F907C81A300}"/>
          </ac:picMkLst>
        </pc:picChg>
        <pc:picChg chg="mod">
          <ac:chgData name="michael vn" userId="7b75a67b6873ef31" providerId="LiveId" clId="{E0589323-7626-4DA1-B596-79CA0B892E95}" dt="2021-08-08T08:40:07.274" v="121"/>
          <ac:picMkLst>
            <pc:docMk/>
            <pc:sldMk cId="2734863396" sldId="260"/>
            <ac:picMk id="96" creationId="{D4C049A9-A608-49E3-913C-6E33D6A7435E}"/>
          </ac:picMkLst>
        </pc:picChg>
        <pc:picChg chg="mod">
          <ac:chgData name="michael vn" userId="7b75a67b6873ef31" providerId="LiveId" clId="{E0589323-7626-4DA1-B596-79CA0B892E95}" dt="2021-08-08T08:40:07.274" v="121"/>
          <ac:picMkLst>
            <pc:docMk/>
            <pc:sldMk cId="2734863396" sldId="260"/>
            <ac:picMk id="102" creationId="{04E28339-3991-4726-821D-F1B2BF3EFE5D}"/>
          </ac:picMkLst>
        </pc:picChg>
        <pc:picChg chg="mod">
          <ac:chgData name="michael vn" userId="7b75a67b6873ef31" providerId="LiveId" clId="{E0589323-7626-4DA1-B596-79CA0B892E95}" dt="2021-08-08T08:40:07.274" v="121"/>
          <ac:picMkLst>
            <pc:docMk/>
            <pc:sldMk cId="2734863396" sldId="260"/>
            <ac:picMk id="108" creationId="{80903B16-A69A-4641-A617-A75DABBFD5F8}"/>
          </ac:picMkLst>
        </pc:picChg>
        <pc:picChg chg="mod">
          <ac:chgData name="michael vn" userId="7b75a67b6873ef31" providerId="LiveId" clId="{E0589323-7626-4DA1-B596-79CA0B892E95}" dt="2021-08-08T08:40:07.274" v="121"/>
          <ac:picMkLst>
            <pc:docMk/>
            <pc:sldMk cId="2734863396" sldId="260"/>
            <ac:picMk id="114" creationId="{15750B05-DC85-4154-958C-CA64A7392ACD}"/>
          </ac:picMkLst>
        </pc:picChg>
        <pc:picChg chg="mod">
          <ac:chgData name="michael vn" userId="7b75a67b6873ef31" providerId="LiveId" clId="{E0589323-7626-4DA1-B596-79CA0B892E95}" dt="2021-08-08T08:40:07.274" v="121"/>
          <ac:picMkLst>
            <pc:docMk/>
            <pc:sldMk cId="2734863396" sldId="260"/>
            <ac:picMk id="126" creationId="{DC3FC71F-65E7-4DBF-B136-A169491673B3}"/>
          </ac:picMkLst>
        </pc:picChg>
        <pc:picChg chg="add mod">
          <ac:chgData name="michael vn" userId="7b75a67b6873ef31" providerId="LiveId" clId="{E0589323-7626-4DA1-B596-79CA0B892E95}" dt="2021-08-08T08:40:07.274" v="121"/>
          <ac:picMkLst>
            <pc:docMk/>
            <pc:sldMk cId="2734863396" sldId="260"/>
            <ac:picMk id="131" creationId="{9F3C75F7-843D-4BE2-9AE8-CB0561B0150B}"/>
          </ac:picMkLst>
        </pc:picChg>
        <pc:picChg chg="add mod">
          <ac:chgData name="michael vn" userId="7b75a67b6873ef31" providerId="LiveId" clId="{E0589323-7626-4DA1-B596-79CA0B892E95}" dt="2021-08-08T08:40:07.274" v="121"/>
          <ac:picMkLst>
            <pc:docMk/>
            <pc:sldMk cId="2734863396" sldId="260"/>
            <ac:picMk id="132" creationId="{352DDC46-893F-40A6-93F1-348FA0C303F1}"/>
          </ac:picMkLst>
        </pc:picChg>
        <pc:picChg chg="add mod">
          <ac:chgData name="michael vn" userId="7b75a67b6873ef31" providerId="LiveId" clId="{E0589323-7626-4DA1-B596-79CA0B892E95}" dt="2021-08-08T08:40:07.274" v="121"/>
          <ac:picMkLst>
            <pc:docMk/>
            <pc:sldMk cId="2734863396" sldId="260"/>
            <ac:picMk id="133" creationId="{6268D6A6-7FD9-46BC-95C4-5D59BD6B3441}"/>
          </ac:picMkLst>
        </pc:picChg>
        <pc:picChg chg="add mod">
          <ac:chgData name="michael vn" userId="7b75a67b6873ef31" providerId="LiveId" clId="{E0589323-7626-4DA1-B596-79CA0B892E95}" dt="2021-08-08T08:40:07.274" v="121"/>
          <ac:picMkLst>
            <pc:docMk/>
            <pc:sldMk cId="2734863396" sldId="260"/>
            <ac:picMk id="134" creationId="{ECB5A77E-0E06-447C-8AF6-DAF592F4E3B4}"/>
          </ac:picMkLst>
        </pc:picChg>
        <pc:picChg chg="add mod">
          <ac:chgData name="michael vn" userId="7b75a67b6873ef31" providerId="LiveId" clId="{E0589323-7626-4DA1-B596-79CA0B892E95}" dt="2021-08-08T08:40:23.218" v="125" actId="2084"/>
          <ac:picMkLst>
            <pc:docMk/>
            <pc:sldMk cId="2734863396" sldId="260"/>
            <ac:picMk id="135" creationId="{1AF09A7D-6755-44BE-A2A1-7A0D7F0CD214}"/>
          </ac:picMkLst>
        </pc:picChg>
        <pc:picChg chg="add mod">
          <ac:chgData name="michael vn" userId="7b75a67b6873ef31" providerId="LiveId" clId="{E0589323-7626-4DA1-B596-79CA0B892E95}" dt="2021-08-08T08:40:07.274" v="121"/>
          <ac:picMkLst>
            <pc:docMk/>
            <pc:sldMk cId="2734863396" sldId="260"/>
            <ac:picMk id="136" creationId="{4BB2AC11-813F-4F29-A686-0771A8ED3CC9}"/>
          </ac:picMkLst>
        </pc:picChg>
        <pc:picChg chg="add mod">
          <ac:chgData name="michael vn" userId="7b75a67b6873ef31" providerId="LiveId" clId="{E0589323-7626-4DA1-B596-79CA0B892E95}" dt="2021-08-08T08:40:07.274" v="121"/>
          <ac:picMkLst>
            <pc:docMk/>
            <pc:sldMk cId="2734863396" sldId="260"/>
            <ac:picMk id="137" creationId="{F007D852-8EFC-4480-84FD-AF0148DF8E46}"/>
          </ac:picMkLst>
        </pc:picChg>
        <pc:picChg chg="add mod">
          <ac:chgData name="michael vn" userId="7b75a67b6873ef31" providerId="LiveId" clId="{E0589323-7626-4DA1-B596-79CA0B892E95}" dt="2021-08-08T08:40:07.274" v="121"/>
          <ac:picMkLst>
            <pc:docMk/>
            <pc:sldMk cId="2734863396" sldId="260"/>
            <ac:picMk id="138" creationId="{22AA283B-8E85-4200-8698-FF372C977271}"/>
          </ac:picMkLst>
        </pc:picChg>
        <pc:picChg chg="mod">
          <ac:chgData name="michael vn" userId="7b75a67b6873ef31" providerId="LiveId" clId="{E0589323-7626-4DA1-B596-79CA0B892E95}" dt="2021-08-08T08:40:07.274" v="121"/>
          <ac:picMkLst>
            <pc:docMk/>
            <pc:sldMk cId="2734863396" sldId="260"/>
            <ac:picMk id="141" creationId="{60E05AC6-A7CC-4DEE-B6C5-92C8A74DC2D4}"/>
          </ac:picMkLst>
        </pc:picChg>
      </pc:sldChg>
      <pc:sldChg chg="addSp delSp modSp mod">
        <pc:chgData name="michael vn" userId="7b75a67b6873ef31" providerId="LiveId" clId="{E0589323-7626-4DA1-B596-79CA0B892E95}" dt="2021-08-08T08:49:32.907" v="214" actId="167"/>
        <pc:sldMkLst>
          <pc:docMk/>
          <pc:sldMk cId="3059098814" sldId="261"/>
        </pc:sldMkLst>
        <pc:spChg chg="del">
          <ac:chgData name="michael vn" userId="7b75a67b6873ef31" providerId="LiveId" clId="{E0589323-7626-4DA1-B596-79CA0B892E95}" dt="2021-08-08T08:40:37.240" v="130" actId="478"/>
          <ac:spMkLst>
            <pc:docMk/>
            <pc:sldMk cId="3059098814" sldId="261"/>
            <ac:spMk id="89" creationId="{16A0BD91-25AA-48DD-B6EC-1169E25A2D05}"/>
          </ac:spMkLst>
        </pc:spChg>
        <pc:spChg chg="mod">
          <ac:chgData name="michael vn" userId="7b75a67b6873ef31" providerId="LiveId" clId="{E0589323-7626-4DA1-B596-79CA0B892E95}" dt="2021-08-08T08:40:37.467" v="131"/>
          <ac:spMkLst>
            <pc:docMk/>
            <pc:sldMk cId="3059098814" sldId="261"/>
            <ac:spMk id="91" creationId="{8B97E33E-897B-4488-A2D0-3310F31F0A8D}"/>
          </ac:spMkLst>
        </pc:spChg>
        <pc:spChg chg="mod">
          <ac:chgData name="michael vn" userId="7b75a67b6873ef31" providerId="LiveId" clId="{E0589323-7626-4DA1-B596-79CA0B892E95}" dt="2021-08-08T08:40:37.467" v="131"/>
          <ac:spMkLst>
            <pc:docMk/>
            <pc:sldMk cId="3059098814" sldId="261"/>
            <ac:spMk id="92" creationId="{30B6B28A-5F0F-47B9-B49C-D1EC8BE08ED2}"/>
          </ac:spMkLst>
        </pc:spChg>
        <pc:spChg chg="mod">
          <ac:chgData name="michael vn" userId="7b75a67b6873ef31" providerId="LiveId" clId="{E0589323-7626-4DA1-B596-79CA0B892E95}" dt="2021-08-08T08:40:37.467" v="131"/>
          <ac:spMkLst>
            <pc:docMk/>
            <pc:sldMk cId="3059098814" sldId="261"/>
            <ac:spMk id="93" creationId="{78292763-3DD2-465A-85B0-693C24BE5081}"/>
          </ac:spMkLst>
        </pc:spChg>
        <pc:spChg chg="mod">
          <ac:chgData name="michael vn" userId="7b75a67b6873ef31" providerId="LiveId" clId="{E0589323-7626-4DA1-B596-79CA0B892E95}" dt="2021-08-08T08:40:37.467" v="131"/>
          <ac:spMkLst>
            <pc:docMk/>
            <pc:sldMk cId="3059098814" sldId="261"/>
            <ac:spMk id="97" creationId="{2A3BFF6A-FC92-4353-8F24-6A0DB20ED7A8}"/>
          </ac:spMkLst>
        </pc:spChg>
        <pc:spChg chg="mod">
          <ac:chgData name="michael vn" userId="7b75a67b6873ef31" providerId="LiveId" clId="{E0589323-7626-4DA1-B596-79CA0B892E95}" dt="2021-08-08T08:40:37.467" v="131"/>
          <ac:spMkLst>
            <pc:docMk/>
            <pc:sldMk cId="3059098814" sldId="261"/>
            <ac:spMk id="98" creationId="{D50C1472-3360-4A14-8B3D-0B26669A97E7}"/>
          </ac:spMkLst>
        </pc:spChg>
        <pc:spChg chg="mod">
          <ac:chgData name="michael vn" userId="7b75a67b6873ef31" providerId="LiveId" clId="{E0589323-7626-4DA1-B596-79CA0B892E95}" dt="2021-08-08T08:40:37.467" v="131"/>
          <ac:spMkLst>
            <pc:docMk/>
            <pc:sldMk cId="3059098814" sldId="261"/>
            <ac:spMk id="99" creationId="{CD7B34CF-E92D-4784-8AF0-E43D1AE79F1F}"/>
          </ac:spMkLst>
        </pc:spChg>
        <pc:spChg chg="mod">
          <ac:chgData name="michael vn" userId="7b75a67b6873ef31" providerId="LiveId" clId="{E0589323-7626-4DA1-B596-79CA0B892E95}" dt="2021-08-08T08:40:37.467" v="131"/>
          <ac:spMkLst>
            <pc:docMk/>
            <pc:sldMk cId="3059098814" sldId="261"/>
            <ac:spMk id="103" creationId="{A535589E-BF2B-4BC2-BA8B-4B5E579654D6}"/>
          </ac:spMkLst>
        </pc:spChg>
        <pc:spChg chg="mod">
          <ac:chgData name="michael vn" userId="7b75a67b6873ef31" providerId="LiveId" clId="{E0589323-7626-4DA1-B596-79CA0B892E95}" dt="2021-08-08T08:40:37.467" v="131"/>
          <ac:spMkLst>
            <pc:docMk/>
            <pc:sldMk cId="3059098814" sldId="261"/>
            <ac:spMk id="104" creationId="{69237B68-666F-4F80-A8E9-3313C9C995CB}"/>
          </ac:spMkLst>
        </pc:spChg>
        <pc:spChg chg="mod">
          <ac:chgData name="michael vn" userId="7b75a67b6873ef31" providerId="LiveId" clId="{E0589323-7626-4DA1-B596-79CA0B892E95}" dt="2021-08-08T08:40:37.467" v="131"/>
          <ac:spMkLst>
            <pc:docMk/>
            <pc:sldMk cId="3059098814" sldId="261"/>
            <ac:spMk id="105" creationId="{AC6C0ABB-B64A-4487-BA36-5E747FAE6349}"/>
          </ac:spMkLst>
        </pc:spChg>
        <pc:spChg chg="mod">
          <ac:chgData name="michael vn" userId="7b75a67b6873ef31" providerId="LiveId" clId="{E0589323-7626-4DA1-B596-79CA0B892E95}" dt="2021-08-08T08:40:37.467" v="131"/>
          <ac:spMkLst>
            <pc:docMk/>
            <pc:sldMk cId="3059098814" sldId="261"/>
            <ac:spMk id="109" creationId="{2F4DC684-9968-48CC-9ECA-8510BE3C9BD6}"/>
          </ac:spMkLst>
        </pc:spChg>
        <pc:spChg chg="mod">
          <ac:chgData name="michael vn" userId="7b75a67b6873ef31" providerId="LiveId" clId="{E0589323-7626-4DA1-B596-79CA0B892E95}" dt="2021-08-08T08:40:37.467" v="131"/>
          <ac:spMkLst>
            <pc:docMk/>
            <pc:sldMk cId="3059098814" sldId="261"/>
            <ac:spMk id="110" creationId="{CD2B610A-708F-4BD4-8F77-B8486F614DB5}"/>
          </ac:spMkLst>
        </pc:spChg>
        <pc:spChg chg="mod">
          <ac:chgData name="michael vn" userId="7b75a67b6873ef31" providerId="LiveId" clId="{E0589323-7626-4DA1-B596-79CA0B892E95}" dt="2021-08-08T08:40:37.467" v="131"/>
          <ac:spMkLst>
            <pc:docMk/>
            <pc:sldMk cId="3059098814" sldId="261"/>
            <ac:spMk id="111" creationId="{8ABAC843-2DF6-4FD7-B814-3A24C4F92266}"/>
          </ac:spMkLst>
        </pc:spChg>
        <pc:spChg chg="mod">
          <ac:chgData name="michael vn" userId="7b75a67b6873ef31" providerId="LiveId" clId="{E0589323-7626-4DA1-B596-79CA0B892E95}" dt="2021-08-08T08:40:37.467" v="131"/>
          <ac:spMkLst>
            <pc:docMk/>
            <pc:sldMk cId="3059098814" sldId="261"/>
            <ac:spMk id="115" creationId="{B3B0DB39-1875-4020-B6F5-7F4AC1C9C14C}"/>
          </ac:spMkLst>
        </pc:spChg>
        <pc:spChg chg="mod">
          <ac:chgData name="michael vn" userId="7b75a67b6873ef31" providerId="LiveId" clId="{E0589323-7626-4DA1-B596-79CA0B892E95}" dt="2021-08-08T08:40:37.467" v="131"/>
          <ac:spMkLst>
            <pc:docMk/>
            <pc:sldMk cId="3059098814" sldId="261"/>
            <ac:spMk id="116" creationId="{A6AC290A-21A3-4C7E-9CED-A86A9CD25ABB}"/>
          </ac:spMkLst>
        </pc:spChg>
        <pc:spChg chg="mod">
          <ac:chgData name="michael vn" userId="7b75a67b6873ef31" providerId="LiveId" clId="{E0589323-7626-4DA1-B596-79CA0B892E95}" dt="2021-08-08T08:40:37.467" v="131"/>
          <ac:spMkLst>
            <pc:docMk/>
            <pc:sldMk cId="3059098814" sldId="261"/>
            <ac:spMk id="117" creationId="{AD6BA64B-A326-4331-A280-CDFF5E0E0336}"/>
          </ac:spMkLst>
        </pc:spChg>
        <pc:spChg chg="mod">
          <ac:chgData name="michael vn" userId="7b75a67b6873ef31" providerId="LiveId" clId="{E0589323-7626-4DA1-B596-79CA0B892E95}" dt="2021-08-08T08:40:37.467" v="131"/>
          <ac:spMkLst>
            <pc:docMk/>
            <pc:sldMk cId="3059098814" sldId="261"/>
            <ac:spMk id="120" creationId="{8A498B25-EA4F-439B-AC72-8274DF65370D}"/>
          </ac:spMkLst>
        </pc:spChg>
        <pc:spChg chg="mod">
          <ac:chgData name="michael vn" userId="7b75a67b6873ef31" providerId="LiveId" clId="{E0589323-7626-4DA1-B596-79CA0B892E95}" dt="2021-08-08T08:40:37.467" v="131"/>
          <ac:spMkLst>
            <pc:docMk/>
            <pc:sldMk cId="3059098814" sldId="261"/>
            <ac:spMk id="121" creationId="{8E1C56C5-D756-4646-BA31-025045BBFF49}"/>
          </ac:spMkLst>
        </pc:spChg>
        <pc:spChg chg="mod">
          <ac:chgData name="michael vn" userId="7b75a67b6873ef31" providerId="LiveId" clId="{E0589323-7626-4DA1-B596-79CA0B892E95}" dt="2021-08-08T08:40:37.467" v="131"/>
          <ac:spMkLst>
            <pc:docMk/>
            <pc:sldMk cId="3059098814" sldId="261"/>
            <ac:spMk id="122" creationId="{ED918DC7-B96D-45EA-AD0D-EAA6B8A34115}"/>
          </ac:spMkLst>
        </pc:spChg>
        <pc:spChg chg="mod">
          <ac:chgData name="michael vn" userId="7b75a67b6873ef31" providerId="LiveId" clId="{E0589323-7626-4DA1-B596-79CA0B892E95}" dt="2021-08-08T08:40:37.467" v="131"/>
          <ac:spMkLst>
            <pc:docMk/>
            <pc:sldMk cId="3059098814" sldId="261"/>
            <ac:spMk id="123" creationId="{FEB20114-6F4A-487F-8513-1275679062A0}"/>
          </ac:spMkLst>
        </pc:spChg>
        <pc:spChg chg="mod">
          <ac:chgData name="michael vn" userId="7b75a67b6873ef31" providerId="LiveId" clId="{E0589323-7626-4DA1-B596-79CA0B892E95}" dt="2021-08-08T08:40:37.467" v="131"/>
          <ac:spMkLst>
            <pc:docMk/>
            <pc:sldMk cId="3059098814" sldId="261"/>
            <ac:spMk id="127" creationId="{90B780D7-0C8D-4F46-B8B8-0182BFDBA532}"/>
          </ac:spMkLst>
        </pc:spChg>
        <pc:spChg chg="mod">
          <ac:chgData name="michael vn" userId="7b75a67b6873ef31" providerId="LiveId" clId="{E0589323-7626-4DA1-B596-79CA0B892E95}" dt="2021-08-08T08:40:37.467" v="131"/>
          <ac:spMkLst>
            <pc:docMk/>
            <pc:sldMk cId="3059098814" sldId="261"/>
            <ac:spMk id="128" creationId="{1118E4E0-60A2-4E2D-8442-59BCAB86027A}"/>
          </ac:spMkLst>
        </pc:spChg>
        <pc:spChg chg="mod">
          <ac:chgData name="michael vn" userId="7b75a67b6873ef31" providerId="LiveId" clId="{E0589323-7626-4DA1-B596-79CA0B892E95}" dt="2021-08-08T08:40:37.467" v="131"/>
          <ac:spMkLst>
            <pc:docMk/>
            <pc:sldMk cId="3059098814" sldId="261"/>
            <ac:spMk id="129" creationId="{60FB009D-119A-401B-B131-F05A38463C43}"/>
          </ac:spMkLst>
        </pc:spChg>
        <pc:spChg chg="add del mod">
          <ac:chgData name="michael vn" userId="7b75a67b6873ef31" providerId="LiveId" clId="{E0589323-7626-4DA1-B596-79CA0B892E95}" dt="2021-08-08T08:49:15.715" v="210" actId="478"/>
          <ac:spMkLst>
            <pc:docMk/>
            <pc:sldMk cId="3059098814" sldId="261"/>
            <ac:spMk id="130" creationId="{F140C507-4DF1-4EAB-B0FF-675B7ABF0CC2}"/>
          </ac:spMkLst>
        </pc:spChg>
        <pc:spChg chg="mod">
          <ac:chgData name="michael vn" userId="7b75a67b6873ef31" providerId="LiveId" clId="{E0589323-7626-4DA1-B596-79CA0B892E95}" dt="2021-08-08T08:40:37.467" v="131"/>
          <ac:spMkLst>
            <pc:docMk/>
            <pc:sldMk cId="3059098814" sldId="261"/>
            <ac:spMk id="142" creationId="{30584139-13E5-4A1E-BBD7-CEE98CFDE16A}"/>
          </ac:spMkLst>
        </pc:spChg>
        <pc:spChg chg="mod">
          <ac:chgData name="michael vn" userId="7b75a67b6873ef31" providerId="LiveId" clId="{E0589323-7626-4DA1-B596-79CA0B892E95}" dt="2021-08-08T08:40:37.467" v="131"/>
          <ac:spMkLst>
            <pc:docMk/>
            <pc:sldMk cId="3059098814" sldId="261"/>
            <ac:spMk id="143" creationId="{C3EBD32C-5422-4E5C-9BAC-B80A27FAD2B4}"/>
          </ac:spMkLst>
        </pc:spChg>
        <pc:spChg chg="mod">
          <ac:chgData name="michael vn" userId="7b75a67b6873ef31" providerId="LiveId" clId="{E0589323-7626-4DA1-B596-79CA0B892E95}" dt="2021-08-08T08:40:37.467" v="131"/>
          <ac:spMkLst>
            <pc:docMk/>
            <pc:sldMk cId="3059098814" sldId="261"/>
            <ac:spMk id="144" creationId="{43F7014E-ED9C-4D0D-80B3-97DB9F838AC4}"/>
          </ac:spMkLst>
        </pc:spChg>
        <pc:spChg chg="add mod ord">
          <ac:chgData name="michael vn" userId="7b75a67b6873ef31" providerId="LiveId" clId="{E0589323-7626-4DA1-B596-79CA0B892E95}" dt="2021-08-08T08:49:22.723" v="213" actId="1076"/>
          <ac:spMkLst>
            <pc:docMk/>
            <pc:sldMk cId="3059098814" sldId="261"/>
            <ac:spMk id="145" creationId="{B736F278-3D23-4228-8DB8-FB68343439B3}"/>
          </ac:spMkLst>
        </pc:spChg>
        <pc:grpChg chg="del">
          <ac:chgData name="michael vn" userId="7b75a67b6873ef31" providerId="LiveId" clId="{E0589323-7626-4DA1-B596-79CA0B892E95}" dt="2021-08-08T08:40:35.693" v="129" actId="478"/>
          <ac:grpSpMkLst>
            <pc:docMk/>
            <pc:sldMk cId="3059098814" sldId="261"/>
            <ac:grpSpMk id="31" creationId="{E988C03E-0145-4ACB-8F4F-7592E668149D}"/>
          </ac:grpSpMkLst>
        </pc:grpChg>
        <pc:grpChg chg="del">
          <ac:chgData name="michael vn" userId="7b75a67b6873ef31" providerId="LiveId" clId="{E0589323-7626-4DA1-B596-79CA0B892E95}" dt="2021-08-08T08:40:35.693" v="129" actId="478"/>
          <ac:grpSpMkLst>
            <pc:docMk/>
            <pc:sldMk cId="3059098814" sldId="261"/>
            <ac:grpSpMk id="44" creationId="{56645D74-E762-4A55-90FB-E7212CFF8201}"/>
          </ac:grpSpMkLst>
        </pc:grpChg>
        <pc:grpChg chg="del">
          <ac:chgData name="michael vn" userId="7b75a67b6873ef31" providerId="LiveId" clId="{E0589323-7626-4DA1-B596-79CA0B892E95}" dt="2021-08-08T08:40:35.693" v="129" actId="478"/>
          <ac:grpSpMkLst>
            <pc:docMk/>
            <pc:sldMk cId="3059098814" sldId="261"/>
            <ac:grpSpMk id="50" creationId="{407A75F0-E181-4CDC-AC08-E22E70395DB0}"/>
          </ac:grpSpMkLst>
        </pc:grpChg>
        <pc:grpChg chg="del">
          <ac:chgData name="michael vn" userId="7b75a67b6873ef31" providerId="LiveId" clId="{E0589323-7626-4DA1-B596-79CA0B892E95}" dt="2021-08-08T08:40:35.693" v="129" actId="478"/>
          <ac:grpSpMkLst>
            <pc:docMk/>
            <pc:sldMk cId="3059098814" sldId="261"/>
            <ac:grpSpMk id="56" creationId="{E16601F4-3339-4EA1-A905-ED8687520D94}"/>
          </ac:grpSpMkLst>
        </pc:grpChg>
        <pc:grpChg chg="del">
          <ac:chgData name="michael vn" userId="7b75a67b6873ef31" providerId="LiveId" clId="{E0589323-7626-4DA1-B596-79CA0B892E95}" dt="2021-08-08T08:40:35.693" v="129" actId="478"/>
          <ac:grpSpMkLst>
            <pc:docMk/>
            <pc:sldMk cId="3059098814" sldId="261"/>
            <ac:grpSpMk id="62" creationId="{8BBA0308-2A7A-47B4-887A-5B4A2F62D386}"/>
          </ac:grpSpMkLst>
        </pc:grpChg>
        <pc:grpChg chg="del">
          <ac:chgData name="michael vn" userId="7b75a67b6873ef31" providerId="LiveId" clId="{E0589323-7626-4DA1-B596-79CA0B892E95}" dt="2021-08-08T08:40:35.693" v="129" actId="478"/>
          <ac:grpSpMkLst>
            <pc:docMk/>
            <pc:sldMk cId="3059098814" sldId="261"/>
            <ac:grpSpMk id="68" creationId="{B6FCC97B-47C6-4132-9B4D-FE49E511DCA9}"/>
          </ac:grpSpMkLst>
        </pc:grpChg>
        <pc:grpChg chg="del">
          <ac:chgData name="michael vn" userId="7b75a67b6873ef31" providerId="LiveId" clId="{E0589323-7626-4DA1-B596-79CA0B892E95}" dt="2021-08-08T08:40:35.693" v="129" actId="478"/>
          <ac:grpSpMkLst>
            <pc:docMk/>
            <pc:sldMk cId="3059098814" sldId="261"/>
            <ac:grpSpMk id="74" creationId="{1C23963B-D361-4436-B15D-6CB493180544}"/>
          </ac:grpSpMkLst>
        </pc:grpChg>
        <pc:grpChg chg="add mod ord">
          <ac:chgData name="michael vn" userId="7b75a67b6873ef31" providerId="LiveId" clId="{E0589323-7626-4DA1-B596-79CA0B892E95}" dt="2021-08-08T08:49:32.907" v="214" actId="167"/>
          <ac:grpSpMkLst>
            <pc:docMk/>
            <pc:sldMk cId="3059098814" sldId="261"/>
            <ac:grpSpMk id="80" creationId="{01C88522-D5E7-4E9B-92B4-4B69EDC705E6}"/>
          </ac:grpSpMkLst>
        </pc:grpChg>
        <pc:grpChg chg="mod">
          <ac:chgData name="michael vn" userId="7b75a67b6873ef31" providerId="LiveId" clId="{E0589323-7626-4DA1-B596-79CA0B892E95}" dt="2021-08-08T08:40:37.467" v="131"/>
          <ac:grpSpMkLst>
            <pc:docMk/>
            <pc:sldMk cId="3059098814" sldId="261"/>
            <ac:grpSpMk id="84" creationId="{F057E304-74A0-4B1B-BD05-8CCF52DBD902}"/>
          </ac:grpSpMkLst>
        </pc:grpChg>
        <pc:grpChg chg="add mod ord">
          <ac:chgData name="michael vn" userId="7b75a67b6873ef31" providerId="LiveId" clId="{E0589323-7626-4DA1-B596-79CA0B892E95}" dt="2021-08-08T08:49:32.907" v="214" actId="167"/>
          <ac:grpSpMkLst>
            <pc:docMk/>
            <pc:sldMk cId="3059098814" sldId="261"/>
            <ac:grpSpMk id="94" creationId="{AA58A418-393B-4C66-95B0-30FB19D3F7C6}"/>
          </ac:grpSpMkLst>
        </pc:grpChg>
        <pc:grpChg chg="mod">
          <ac:chgData name="michael vn" userId="7b75a67b6873ef31" providerId="LiveId" clId="{E0589323-7626-4DA1-B596-79CA0B892E95}" dt="2021-08-08T08:40:37.467" v="131"/>
          <ac:grpSpMkLst>
            <pc:docMk/>
            <pc:sldMk cId="3059098814" sldId="261"/>
            <ac:grpSpMk id="95" creationId="{B76C885B-30EC-47E3-897D-004D8FC59B50}"/>
          </ac:grpSpMkLst>
        </pc:grpChg>
        <pc:grpChg chg="add mod ord">
          <ac:chgData name="michael vn" userId="7b75a67b6873ef31" providerId="LiveId" clId="{E0589323-7626-4DA1-B596-79CA0B892E95}" dt="2021-08-08T08:49:32.907" v="214" actId="167"/>
          <ac:grpSpMkLst>
            <pc:docMk/>
            <pc:sldMk cId="3059098814" sldId="261"/>
            <ac:grpSpMk id="100" creationId="{2A3CCDCF-EBFE-4260-B395-605D75D7924A}"/>
          </ac:grpSpMkLst>
        </pc:grpChg>
        <pc:grpChg chg="mod">
          <ac:chgData name="michael vn" userId="7b75a67b6873ef31" providerId="LiveId" clId="{E0589323-7626-4DA1-B596-79CA0B892E95}" dt="2021-08-08T08:40:37.467" v="131"/>
          <ac:grpSpMkLst>
            <pc:docMk/>
            <pc:sldMk cId="3059098814" sldId="261"/>
            <ac:grpSpMk id="101" creationId="{78D5B239-2179-4E1A-977D-3F936508CDFB}"/>
          </ac:grpSpMkLst>
        </pc:grpChg>
        <pc:grpChg chg="add mod ord">
          <ac:chgData name="michael vn" userId="7b75a67b6873ef31" providerId="LiveId" clId="{E0589323-7626-4DA1-B596-79CA0B892E95}" dt="2021-08-08T08:49:32.907" v="214" actId="167"/>
          <ac:grpSpMkLst>
            <pc:docMk/>
            <pc:sldMk cId="3059098814" sldId="261"/>
            <ac:grpSpMk id="106" creationId="{F699567C-DC65-4173-87DA-60BE59794A29}"/>
          </ac:grpSpMkLst>
        </pc:grpChg>
        <pc:grpChg chg="mod">
          <ac:chgData name="michael vn" userId="7b75a67b6873ef31" providerId="LiveId" clId="{E0589323-7626-4DA1-B596-79CA0B892E95}" dt="2021-08-08T08:40:37.467" v="131"/>
          <ac:grpSpMkLst>
            <pc:docMk/>
            <pc:sldMk cId="3059098814" sldId="261"/>
            <ac:grpSpMk id="107" creationId="{5DB4D38F-3075-48BF-8AAE-7BCD90C57F61}"/>
          </ac:grpSpMkLst>
        </pc:grpChg>
        <pc:grpChg chg="add mod ord">
          <ac:chgData name="michael vn" userId="7b75a67b6873ef31" providerId="LiveId" clId="{E0589323-7626-4DA1-B596-79CA0B892E95}" dt="2021-08-08T08:49:32.907" v="214" actId="167"/>
          <ac:grpSpMkLst>
            <pc:docMk/>
            <pc:sldMk cId="3059098814" sldId="261"/>
            <ac:grpSpMk id="112" creationId="{919E7319-5113-4728-B975-5B29E47FC11C}"/>
          </ac:grpSpMkLst>
        </pc:grpChg>
        <pc:grpChg chg="mod">
          <ac:chgData name="michael vn" userId="7b75a67b6873ef31" providerId="LiveId" clId="{E0589323-7626-4DA1-B596-79CA0B892E95}" dt="2021-08-08T08:40:37.467" v="131"/>
          <ac:grpSpMkLst>
            <pc:docMk/>
            <pc:sldMk cId="3059098814" sldId="261"/>
            <ac:grpSpMk id="113" creationId="{37EF71D4-21F9-4BC5-B149-57D8E5952897}"/>
          </ac:grpSpMkLst>
        </pc:grpChg>
        <pc:grpChg chg="add mod ord">
          <ac:chgData name="michael vn" userId="7b75a67b6873ef31" providerId="LiveId" clId="{E0589323-7626-4DA1-B596-79CA0B892E95}" dt="2021-08-08T08:49:32.907" v="214" actId="167"/>
          <ac:grpSpMkLst>
            <pc:docMk/>
            <pc:sldMk cId="3059098814" sldId="261"/>
            <ac:grpSpMk id="118" creationId="{63946129-439F-417D-8DFB-46517ADC78EC}"/>
          </ac:grpSpMkLst>
        </pc:grpChg>
        <pc:grpChg chg="mod">
          <ac:chgData name="michael vn" userId="7b75a67b6873ef31" providerId="LiveId" clId="{E0589323-7626-4DA1-B596-79CA0B892E95}" dt="2021-08-08T08:40:37.467" v="131"/>
          <ac:grpSpMkLst>
            <pc:docMk/>
            <pc:sldMk cId="3059098814" sldId="261"/>
            <ac:grpSpMk id="119" creationId="{F99590BA-F35F-4916-8BB0-EA1A00691A9B}"/>
          </ac:grpSpMkLst>
        </pc:grpChg>
        <pc:grpChg chg="add mod ord">
          <ac:chgData name="michael vn" userId="7b75a67b6873ef31" providerId="LiveId" clId="{E0589323-7626-4DA1-B596-79CA0B892E95}" dt="2021-08-08T08:49:32.907" v="214" actId="167"/>
          <ac:grpSpMkLst>
            <pc:docMk/>
            <pc:sldMk cId="3059098814" sldId="261"/>
            <ac:grpSpMk id="124" creationId="{E61558CB-66B4-4838-A1C8-0000D8575369}"/>
          </ac:grpSpMkLst>
        </pc:grpChg>
        <pc:grpChg chg="mod">
          <ac:chgData name="michael vn" userId="7b75a67b6873ef31" providerId="LiveId" clId="{E0589323-7626-4DA1-B596-79CA0B892E95}" dt="2021-08-08T08:40:37.467" v="131"/>
          <ac:grpSpMkLst>
            <pc:docMk/>
            <pc:sldMk cId="3059098814" sldId="261"/>
            <ac:grpSpMk id="125" creationId="{C5145A0B-07D5-4863-BA32-816C56D13A9B}"/>
          </ac:grpSpMkLst>
        </pc:grpChg>
        <pc:grpChg chg="add mod ord">
          <ac:chgData name="michael vn" userId="7b75a67b6873ef31" providerId="LiveId" clId="{E0589323-7626-4DA1-B596-79CA0B892E95}" dt="2021-08-08T08:49:32.907" v="214" actId="167"/>
          <ac:grpSpMkLst>
            <pc:docMk/>
            <pc:sldMk cId="3059098814" sldId="261"/>
            <ac:grpSpMk id="139" creationId="{FC6900B6-7FC9-46AD-AA73-56863FE09960}"/>
          </ac:grpSpMkLst>
        </pc:grpChg>
        <pc:grpChg chg="mod">
          <ac:chgData name="michael vn" userId="7b75a67b6873ef31" providerId="LiveId" clId="{E0589323-7626-4DA1-B596-79CA0B892E95}" dt="2021-08-08T08:40:37.467" v="131"/>
          <ac:grpSpMkLst>
            <pc:docMk/>
            <pc:sldMk cId="3059098814" sldId="261"/>
            <ac:grpSpMk id="140" creationId="{DDF293D6-9298-46A9-95A8-F7FE58602F7C}"/>
          </ac:grpSpMkLst>
        </pc:grpChg>
        <pc:picChg chg="del">
          <ac:chgData name="michael vn" userId="7b75a67b6873ef31" providerId="LiveId" clId="{E0589323-7626-4DA1-B596-79CA0B892E95}" dt="2021-08-08T08:40:35.693" v="129" actId="478"/>
          <ac:picMkLst>
            <pc:docMk/>
            <pc:sldMk cId="3059098814" sldId="261"/>
            <ac:picMk id="81" creationId="{A419FBF3-F3F4-4105-AD08-7A9FC9304E0A}"/>
          </ac:picMkLst>
        </pc:picChg>
        <pc:picChg chg="del">
          <ac:chgData name="michael vn" userId="7b75a67b6873ef31" providerId="LiveId" clId="{E0589323-7626-4DA1-B596-79CA0B892E95}" dt="2021-08-08T08:40:35.693" v="129" actId="478"/>
          <ac:picMkLst>
            <pc:docMk/>
            <pc:sldMk cId="3059098814" sldId="261"/>
            <ac:picMk id="82" creationId="{8DDE902E-7CAF-4878-81DA-7CBCE0CCF22A}"/>
          </ac:picMkLst>
        </pc:picChg>
        <pc:picChg chg="del">
          <ac:chgData name="michael vn" userId="7b75a67b6873ef31" providerId="LiveId" clId="{E0589323-7626-4DA1-B596-79CA0B892E95}" dt="2021-08-08T08:40:35.693" v="129" actId="478"/>
          <ac:picMkLst>
            <pc:docMk/>
            <pc:sldMk cId="3059098814" sldId="261"/>
            <ac:picMk id="83" creationId="{45D38DCB-5ACD-4753-8FB6-D55402470899}"/>
          </ac:picMkLst>
        </pc:picChg>
        <pc:picChg chg="del">
          <ac:chgData name="michael vn" userId="7b75a67b6873ef31" providerId="LiveId" clId="{E0589323-7626-4DA1-B596-79CA0B892E95}" dt="2021-08-08T08:40:35.693" v="129" actId="478"/>
          <ac:picMkLst>
            <pc:docMk/>
            <pc:sldMk cId="3059098814" sldId="261"/>
            <ac:picMk id="85" creationId="{D7AFD0DF-D243-4EE4-BB3D-7A32E8366601}"/>
          </ac:picMkLst>
        </pc:picChg>
        <pc:picChg chg="del">
          <ac:chgData name="michael vn" userId="7b75a67b6873ef31" providerId="LiveId" clId="{E0589323-7626-4DA1-B596-79CA0B892E95}" dt="2021-08-08T08:40:35.693" v="129" actId="478"/>
          <ac:picMkLst>
            <pc:docMk/>
            <pc:sldMk cId="3059098814" sldId="261"/>
            <ac:picMk id="86" creationId="{06E92F75-9870-476A-90F7-BE979F819C72}"/>
          </ac:picMkLst>
        </pc:picChg>
        <pc:picChg chg="del">
          <ac:chgData name="michael vn" userId="7b75a67b6873ef31" providerId="LiveId" clId="{E0589323-7626-4DA1-B596-79CA0B892E95}" dt="2021-08-08T08:40:35.693" v="129" actId="478"/>
          <ac:picMkLst>
            <pc:docMk/>
            <pc:sldMk cId="3059098814" sldId="261"/>
            <ac:picMk id="87" creationId="{1ACA5616-200D-4320-A4AE-7628A492FAE2}"/>
          </ac:picMkLst>
        </pc:picChg>
        <pc:picChg chg="del">
          <ac:chgData name="michael vn" userId="7b75a67b6873ef31" providerId="LiveId" clId="{E0589323-7626-4DA1-B596-79CA0B892E95}" dt="2021-08-08T08:40:35.693" v="129" actId="478"/>
          <ac:picMkLst>
            <pc:docMk/>
            <pc:sldMk cId="3059098814" sldId="261"/>
            <ac:picMk id="88" creationId="{59C1C2C3-C2C3-4A3D-9958-B0C02C560824}"/>
          </ac:picMkLst>
        </pc:picChg>
        <pc:picChg chg="mod">
          <ac:chgData name="michael vn" userId="7b75a67b6873ef31" providerId="LiveId" clId="{E0589323-7626-4DA1-B596-79CA0B892E95}" dt="2021-08-08T08:40:37.467" v="131"/>
          <ac:picMkLst>
            <pc:docMk/>
            <pc:sldMk cId="3059098814" sldId="261"/>
            <ac:picMk id="90" creationId="{BA9EBEC5-CF96-4E66-A34F-B0FC0B944403}"/>
          </ac:picMkLst>
        </pc:picChg>
        <pc:picChg chg="mod">
          <ac:chgData name="michael vn" userId="7b75a67b6873ef31" providerId="LiveId" clId="{E0589323-7626-4DA1-B596-79CA0B892E95}" dt="2021-08-08T08:40:37.467" v="131"/>
          <ac:picMkLst>
            <pc:docMk/>
            <pc:sldMk cId="3059098814" sldId="261"/>
            <ac:picMk id="96" creationId="{2C686A40-13E6-48DE-8832-8DF279384FD2}"/>
          </ac:picMkLst>
        </pc:picChg>
        <pc:picChg chg="mod">
          <ac:chgData name="michael vn" userId="7b75a67b6873ef31" providerId="LiveId" clId="{E0589323-7626-4DA1-B596-79CA0B892E95}" dt="2021-08-08T08:40:37.467" v="131"/>
          <ac:picMkLst>
            <pc:docMk/>
            <pc:sldMk cId="3059098814" sldId="261"/>
            <ac:picMk id="102" creationId="{C34A1091-9C6E-4851-8F34-A43ADACAC35B}"/>
          </ac:picMkLst>
        </pc:picChg>
        <pc:picChg chg="mod">
          <ac:chgData name="michael vn" userId="7b75a67b6873ef31" providerId="LiveId" clId="{E0589323-7626-4DA1-B596-79CA0B892E95}" dt="2021-08-08T08:40:37.467" v="131"/>
          <ac:picMkLst>
            <pc:docMk/>
            <pc:sldMk cId="3059098814" sldId="261"/>
            <ac:picMk id="108" creationId="{88847750-D1AF-4B1E-9EF8-348D52436B22}"/>
          </ac:picMkLst>
        </pc:picChg>
        <pc:picChg chg="mod">
          <ac:chgData name="michael vn" userId="7b75a67b6873ef31" providerId="LiveId" clId="{E0589323-7626-4DA1-B596-79CA0B892E95}" dt="2021-08-08T08:40:37.467" v="131"/>
          <ac:picMkLst>
            <pc:docMk/>
            <pc:sldMk cId="3059098814" sldId="261"/>
            <ac:picMk id="114" creationId="{93FBB5DA-6D95-4BB2-AE2B-30AEB229E2F8}"/>
          </ac:picMkLst>
        </pc:picChg>
        <pc:picChg chg="mod">
          <ac:chgData name="michael vn" userId="7b75a67b6873ef31" providerId="LiveId" clId="{E0589323-7626-4DA1-B596-79CA0B892E95}" dt="2021-08-08T08:40:37.467" v="131"/>
          <ac:picMkLst>
            <pc:docMk/>
            <pc:sldMk cId="3059098814" sldId="261"/>
            <ac:picMk id="126" creationId="{87C7665C-9C63-4E31-8302-C04857ABAD97}"/>
          </ac:picMkLst>
        </pc:picChg>
        <pc:picChg chg="add mod">
          <ac:chgData name="michael vn" userId="7b75a67b6873ef31" providerId="LiveId" clId="{E0589323-7626-4DA1-B596-79CA0B892E95}" dt="2021-08-08T08:40:37.467" v="131"/>
          <ac:picMkLst>
            <pc:docMk/>
            <pc:sldMk cId="3059098814" sldId="261"/>
            <ac:picMk id="131" creationId="{B39BD44B-3EB7-4006-9220-53C3C4E3B5F8}"/>
          </ac:picMkLst>
        </pc:picChg>
        <pc:picChg chg="add mod">
          <ac:chgData name="michael vn" userId="7b75a67b6873ef31" providerId="LiveId" clId="{E0589323-7626-4DA1-B596-79CA0B892E95}" dt="2021-08-08T08:40:37.467" v="131"/>
          <ac:picMkLst>
            <pc:docMk/>
            <pc:sldMk cId="3059098814" sldId="261"/>
            <ac:picMk id="132" creationId="{8868BEB8-B1EB-4E67-9C8F-A5B690A82208}"/>
          </ac:picMkLst>
        </pc:picChg>
        <pc:picChg chg="add mod">
          <ac:chgData name="michael vn" userId="7b75a67b6873ef31" providerId="LiveId" clId="{E0589323-7626-4DA1-B596-79CA0B892E95}" dt="2021-08-08T08:40:37.467" v="131"/>
          <ac:picMkLst>
            <pc:docMk/>
            <pc:sldMk cId="3059098814" sldId="261"/>
            <ac:picMk id="133" creationId="{25453F62-200E-4797-ADA1-C5CE4AC0E113}"/>
          </ac:picMkLst>
        </pc:picChg>
        <pc:picChg chg="add mod">
          <ac:chgData name="michael vn" userId="7b75a67b6873ef31" providerId="LiveId" clId="{E0589323-7626-4DA1-B596-79CA0B892E95}" dt="2021-08-08T08:40:37.467" v="131"/>
          <ac:picMkLst>
            <pc:docMk/>
            <pc:sldMk cId="3059098814" sldId="261"/>
            <ac:picMk id="134" creationId="{CFCB839D-CB87-4F9A-B7DE-BB844B04F7BB}"/>
          </ac:picMkLst>
        </pc:picChg>
        <pc:picChg chg="add mod">
          <ac:chgData name="michael vn" userId="7b75a67b6873ef31" providerId="LiveId" clId="{E0589323-7626-4DA1-B596-79CA0B892E95}" dt="2021-08-08T08:40:37.467" v="131"/>
          <ac:picMkLst>
            <pc:docMk/>
            <pc:sldMk cId="3059098814" sldId="261"/>
            <ac:picMk id="135" creationId="{B8FBDFC9-0492-47A9-B07B-DF25AA25BD3A}"/>
          </ac:picMkLst>
        </pc:picChg>
        <pc:picChg chg="add mod">
          <ac:chgData name="michael vn" userId="7b75a67b6873ef31" providerId="LiveId" clId="{E0589323-7626-4DA1-B596-79CA0B892E95}" dt="2021-08-08T08:40:40.753" v="132" actId="2084"/>
          <ac:picMkLst>
            <pc:docMk/>
            <pc:sldMk cId="3059098814" sldId="261"/>
            <ac:picMk id="136" creationId="{37EE35BD-F4F5-40ED-B796-9955E42D9B62}"/>
          </ac:picMkLst>
        </pc:picChg>
        <pc:picChg chg="add mod">
          <ac:chgData name="michael vn" userId="7b75a67b6873ef31" providerId="LiveId" clId="{E0589323-7626-4DA1-B596-79CA0B892E95}" dt="2021-08-08T08:40:37.467" v="131"/>
          <ac:picMkLst>
            <pc:docMk/>
            <pc:sldMk cId="3059098814" sldId="261"/>
            <ac:picMk id="137" creationId="{FEABBA20-04BA-4782-BEDF-E2A889A60A94}"/>
          </ac:picMkLst>
        </pc:picChg>
        <pc:picChg chg="add mod">
          <ac:chgData name="michael vn" userId="7b75a67b6873ef31" providerId="LiveId" clId="{E0589323-7626-4DA1-B596-79CA0B892E95}" dt="2021-08-08T08:40:37.467" v="131"/>
          <ac:picMkLst>
            <pc:docMk/>
            <pc:sldMk cId="3059098814" sldId="261"/>
            <ac:picMk id="138" creationId="{418D1C3C-3579-43CC-BA18-3F56EF8EDB1E}"/>
          </ac:picMkLst>
        </pc:picChg>
        <pc:picChg chg="mod">
          <ac:chgData name="michael vn" userId="7b75a67b6873ef31" providerId="LiveId" clId="{E0589323-7626-4DA1-B596-79CA0B892E95}" dt="2021-08-08T08:40:37.467" v="131"/>
          <ac:picMkLst>
            <pc:docMk/>
            <pc:sldMk cId="3059098814" sldId="261"/>
            <ac:picMk id="141" creationId="{CCF95E18-544C-419F-B6FD-FFB020D18554}"/>
          </ac:picMkLst>
        </pc:picChg>
      </pc:sldChg>
      <pc:sldChg chg="addSp delSp modSp mod">
        <pc:chgData name="michael vn" userId="7b75a67b6873ef31" providerId="LiveId" clId="{E0589323-7626-4DA1-B596-79CA0B892E95}" dt="2021-08-08T08:49:48.218" v="219" actId="167"/>
        <pc:sldMkLst>
          <pc:docMk/>
          <pc:sldMk cId="2933328692" sldId="262"/>
        </pc:sldMkLst>
        <pc:spChg chg="del">
          <ac:chgData name="michael vn" userId="7b75a67b6873ef31" providerId="LiveId" clId="{E0589323-7626-4DA1-B596-79CA0B892E95}" dt="2021-08-08T08:42:31.599" v="140" actId="478"/>
          <ac:spMkLst>
            <pc:docMk/>
            <pc:sldMk cId="2933328692" sldId="262"/>
            <ac:spMk id="89" creationId="{9B93CF7C-7DD5-4A01-A924-98E1F7A40440}"/>
          </ac:spMkLst>
        </pc:spChg>
        <pc:spChg chg="mod">
          <ac:chgData name="michael vn" userId="7b75a67b6873ef31" providerId="LiveId" clId="{E0589323-7626-4DA1-B596-79CA0B892E95}" dt="2021-08-08T08:42:37.874" v="141"/>
          <ac:spMkLst>
            <pc:docMk/>
            <pc:sldMk cId="2933328692" sldId="262"/>
            <ac:spMk id="91" creationId="{FBBA721A-F3EF-4260-A8F8-67CDB569F3FB}"/>
          </ac:spMkLst>
        </pc:spChg>
        <pc:spChg chg="mod">
          <ac:chgData name="michael vn" userId="7b75a67b6873ef31" providerId="LiveId" clId="{E0589323-7626-4DA1-B596-79CA0B892E95}" dt="2021-08-08T08:42:37.874" v="141"/>
          <ac:spMkLst>
            <pc:docMk/>
            <pc:sldMk cId="2933328692" sldId="262"/>
            <ac:spMk id="92" creationId="{7416CE92-FD1E-4193-9279-ABE878C2FBF0}"/>
          </ac:spMkLst>
        </pc:spChg>
        <pc:spChg chg="mod">
          <ac:chgData name="michael vn" userId="7b75a67b6873ef31" providerId="LiveId" clId="{E0589323-7626-4DA1-B596-79CA0B892E95}" dt="2021-08-08T08:42:37.874" v="141"/>
          <ac:spMkLst>
            <pc:docMk/>
            <pc:sldMk cId="2933328692" sldId="262"/>
            <ac:spMk id="93" creationId="{33920F62-2DF8-4A2B-AEFA-7E1AE831BFA3}"/>
          </ac:spMkLst>
        </pc:spChg>
        <pc:spChg chg="mod">
          <ac:chgData name="michael vn" userId="7b75a67b6873ef31" providerId="LiveId" clId="{E0589323-7626-4DA1-B596-79CA0B892E95}" dt="2021-08-08T08:42:37.874" v="141"/>
          <ac:spMkLst>
            <pc:docMk/>
            <pc:sldMk cId="2933328692" sldId="262"/>
            <ac:spMk id="97" creationId="{1514C44B-7B5E-4305-8E60-1215872DE25C}"/>
          </ac:spMkLst>
        </pc:spChg>
        <pc:spChg chg="mod">
          <ac:chgData name="michael vn" userId="7b75a67b6873ef31" providerId="LiveId" clId="{E0589323-7626-4DA1-B596-79CA0B892E95}" dt="2021-08-08T08:42:37.874" v="141"/>
          <ac:spMkLst>
            <pc:docMk/>
            <pc:sldMk cId="2933328692" sldId="262"/>
            <ac:spMk id="98" creationId="{4A7154C9-21E7-499C-AB4F-C33052B703A1}"/>
          </ac:spMkLst>
        </pc:spChg>
        <pc:spChg chg="mod">
          <ac:chgData name="michael vn" userId="7b75a67b6873ef31" providerId="LiveId" clId="{E0589323-7626-4DA1-B596-79CA0B892E95}" dt="2021-08-08T08:42:37.874" v="141"/>
          <ac:spMkLst>
            <pc:docMk/>
            <pc:sldMk cId="2933328692" sldId="262"/>
            <ac:spMk id="99" creationId="{11BD0C4F-4DDF-4536-B93B-F786974F33D5}"/>
          </ac:spMkLst>
        </pc:spChg>
        <pc:spChg chg="mod">
          <ac:chgData name="michael vn" userId="7b75a67b6873ef31" providerId="LiveId" clId="{E0589323-7626-4DA1-B596-79CA0B892E95}" dt="2021-08-08T08:42:37.874" v="141"/>
          <ac:spMkLst>
            <pc:docMk/>
            <pc:sldMk cId="2933328692" sldId="262"/>
            <ac:spMk id="103" creationId="{BFAB945F-583A-4901-840B-247999B71DD8}"/>
          </ac:spMkLst>
        </pc:spChg>
        <pc:spChg chg="mod">
          <ac:chgData name="michael vn" userId="7b75a67b6873ef31" providerId="LiveId" clId="{E0589323-7626-4DA1-B596-79CA0B892E95}" dt="2021-08-08T08:42:37.874" v="141"/>
          <ac:spMkLst>
            <pc:docMk/>
            <pc:sldMk cId="2933328692" sldId="262"/>
            <ac:spMk id="104" creationId="{EAAFD229-79F4-4216-AD1B-085B05677AA0}"/>
          </ac:spMkLst>
        </pc:spChg>
        <pc:spChg chg="mod">
          <ac:chgData name="michael vn" userId="7b75a67b6873ef31" providerId="LiveId" clId="{E0589323-7626-4DA1-B596-79CA0B892E95}" dt="2021-08-08T08:42:37.874" v="141"/>
          <ac:spMkLst>
            <pc:docMk/>
            <pc:sldMk cId="2933328692" sldId="262"/>
            <ac:spMk id="105" creationId="{28C331F7-0F00-4CE5-AF22-A3160CE2DA9A}"/>
          </ac:spMkLst>
        </pc:spChg>
        <pc:spChg chg="mod">
          <ac:chgData name="michael vn" userId="7b75a67b6873ef31" providerId="LiveId" clId="{E0589323-7626-4DA1-B596-79CA0B892E95}" dt="2021-08-08T08:42:37.874" v="141"/>
          <ac:spMkLst>
            <pc:docMk/>
            <pc:sldMk cId="2933328692" sldId="262"/>
            <ac:spMk id="109" creationId="{3B388BBA-20DC-4248-9E99-B83B84829F27}"/>
          </ac:spMkLst>
        </pc:spChg>
        <pc:spChg chg="mod">
          <ac:chgData name="michael vn" userId="7b75a67b6873ef31" providerId="LiveId" clId="{E0589323-7626-4DA1-B596-79CA0B892E95}" dt="2021-08-08T08:42:37.874" v="141"/>
          <ac:spMkLst>
            <pc:docMk/>
            <pc:sldMk cId="2933328692" sldId="262"/>
            <ac:spMk id="110" creationId="{95244C83-164F-4689-B628-741518F15578}"/>
          </ac:spMkLst>
        </pc:spChg>
        <pc:spChg chg="mod">
          <ac:chgData name="michael vn" userId="7b75a67b6873ef31" providerId="LiveId" clId="{E0589323-7626-4DA1-B596-79CA0B892E95}" dt="2021-08-08T08:42:37.874" v="141"/>
          <ac:spMkLst>
            <pc:docMk/>
            <pc:sldMk cId="2933328692" sldId="262"/>
            <ac:spMk id="111" creationId="{16837B8A-ABA2-4C52-BEFD-4749BD57A314}"/>
          </ac:spMkLst>
        </pc:spChg>
        <pc:spChg chg="mod">
          <ac:chgData name="michael vn" userId="7b75a67b6873ef31" providerId="LiveId" clId="{E0589323-7626-4DA1-B596-79CA0B892E95}" dt="2021-08-08T08:42:37.874" v="141"/>
          <ac:spMkLst>
            <pc:docMk/>
            <pc:sldMk cId="2933328692" sldId="262"/>
            <ac:spMk id="115" creationId="{0CB57C9B-7F19-42FC-A0FB-DDCBD1F24040}"/>
          </ac:spMkLst>
        </pc:spChg>
        <pc:spChg chg="mod">
          <ac:chgData name="michael vn" userId="7b75a67b6873ef31" providerId="LiveId" clId="{E0589323-7626-4DA1-B596-79CA0B892E95}" dt="2021-08-08T08:42:37.874" v="141"/>
          <ac:spMkLst>
            <pc:docMk/>
            <pc:sldMk cId="2933328692" sldId="262"/>
            <ac:spMk id="116" creationId="{1DA873FD-C197-41F2-B83E-CCFA997E39B8}"/>
          </ac:spMkLst>
        </pc:spChg>
        <pc:spChg chg="mod">
          <ac:chgData name="michael vn" userId="7b75a67b6873ef31" providerId="LiveId" clId="{E0589323-7626-4DA1-B596-79CA0B892E95}" dt="2021-08-08T08:42:37.874" v="141"/>
          <ac:spMkLst>
            <pc:docMk/>
            <pc:sldMk cId="2933328692" sldId="262"/>
            <ac:spMk id="117" creationId="{ED04D00D-8BB6-4B8D-B755-18C6AC933AF8}"/>
          </ac:spMkLst>
        </pc:spChg>
        <pc:spChg chg="mod">
          <ac:chgData name="michael vn" userId="7b75a67b6873ef31" providerId="LiveId" clId="{E0589323-7626-4DA1-B596-79CA0B892E95}" dt="2021-08-08T08:42:37.874" v="141"/>
          <ac:spMkLst>
            <pc:docMk/>
            <pc:sldMk cId="2933328692" sldId="262"/>
            <ac:spMk id="120" creationId="{3E0148CF-F59A-4ADE-9F9E-D54AB6F6E4E5}"/>
          </ac:spMkLst>
        </pc:spChg>
        <pc:spChg chg="mod">
          <ac:chgData name="michael vn" userId="7b75a67b6873ef31" providerId="LiveId" clId="{E0589323-7626-4DA1-B596-79CA0B892E95}" dt="2021-08-08T08:42:37.874" v="141"/>
          <ac:spMkLst>
            <pc:docMk/>
            <pc:sldMk cId="2933328692" sldId="262"/>
            <ac:spMk id="121" creationId="{F3D87E9D-BF24-4265-BF22-C3D39B2DEFB7}"/>
          </ac:spMkLst>
        </pc:spChg>
        <pc:spChg chg="mod">
          <ac:chgData name="michael vn" userId="7b75a67b6873ef31" providerId="LiveId" clId="{E0589323-7626-4DA1-B596-79CA0B892E95}" dt="2021-08-08T08:42:37.874" v="141"/>
          <ac:spMkLst>
            <pc:docMk/>
            <pc:sldMk cId="2933328692" sldId="262"/>
            <ac:spMk id="122" creationId="{5E472E52-91A1-4A28-B920-DC834A1DEA49}"/>
          </ac:spMkLst>
        </pc:spChg>
        <pc:spChg chg="mod">
          <ac:chgData name="michael vn" userId="7b75a67b6873ef31" providerId="LiveId" clId="{E0589323-7626-4DA1-B596-79CA0B892E95}" dt="2021-08-08T08:42:37.874" v="141"/>
          <ac:spMkLst>
            <pc:docMk/>
            <pc:sldMk cId="2933328692" sldId="262"/>
            <ac:spMk id="123" creationId="{7978035F-AB9C-45B8-B9AE-BC3893F18EC3}"/>
          </ac:spMkLst>
        </pc:spChg>
        <pc:spChg chg="mod">
          <ac:chgData name="michael vn" userId="7b75a67b6873ef31" providerId="LiveId" clId="{E0589323-7626-4DA1-B596-79CA0B892E95}" dt="2021-08-08T08:42:37.874" v="141"/>
          <ac:spMkLst>
            <pc:docMk/>
            <pc:sldMk cId="2933328692" sldId="262"/>
            <ac:spMk id="127" creationId="{1A5154E0-D90A-4BA8-B6EE-D8CB9B34E58D}"/>
          </ac:spMkLst>
        </pc:spChg>
        <pc:spChg chg="mod">
          <ac:chgData name="michael vn" userId="7b75a67b6873ef31" providerId="LiveId" clId="{E0589323-7626-4DA1-B596-79CA0B892E95}" dt="2021-08-08T08:42:37.874" v="141"/>
          <ac:spMkLst>
            <pc:docMk/>
            <pc:sldMk cId="2933328692" sldId="262"/>
            <ac:spMk id="128" creationId="{9DE60355-D321-474A-A5CE-AA137BB1CBCF}"/>
          </ac:spMkLst>
        </pc:spChg>
        <pc:spChg chg="mod">
          <ac:chgData name="michael vn" userId="7b75a67b6873ef31" providerId="LiveId" clId="{E0589323-7626-4DA1-B596-79CA0B892E95}" dt="2021-08-08T08:42:37.874" v="141"/>
          <ac:spMkLst>
            <pc:docMk/>
            <pc:sldMk cId="2933328692" sldId="262"/>
            <ac:spMk id="129" creationId="{458A4203-29F5-4398-B06B-A05A3F6D62F0}"/>
          </ac:spMkLst>
        </pc:spChg>
        <pc:spChg chg="add del mod">
          <ac:chgData name="michael vn" userId="7b75a67b6873ef31" providerId="LiveId" clId="{E0589323-7626-4DA1-B596-79CA0B892E95}" dt="2021-08-08T08:49:35.575" v="215" actId="478"/>
          <ac:spMkLst>
            <pc:docMk/>
            <pc:sldMk cId="2933328692" sldId="262"/>
            <ac:spMk id="130" creationId="{A2502925-0E73-49EC-891D-171E973E9753}"/>
          </ac:spMkLst>
        </pc:spChg>
        <pc:spChg chg="mod">
          <ac:chgData name="michael vn" userId="7b75a67b6873ef31" providerId="LiveId" clId="{E0589323-7626-4DA1-B596-79CA0B892E95}" dt="2021-08-08T08:42:37.874" v="141"/>
          <ac:spMkLst>
            <pc:docMk/>
            <pc:sldMk cId="2933328692" sldId="262"/>
            <ac:spMk id="142" creationId="{0945DA97-16B9-4525-8920-1188F282A3C7}"/>
          </ac:spMkLst>
        </pc:spChg>
        <pc:spChg chg="mod">
          <ac:chgData name="michael vn" userId="7b75a67b6873ef31" providerId="LiveId" clId="{E0589323-7626-4DA1-B596-79CA0B892E95}" dt="2021-08-08T08:42:37.874" v="141"/>
          <ac:spMkLst>
            <pc:docMk/>
            <pc:sldMk cId="2933328692" sldId="262"/>
            <ac:spMk id="143" creationId="{51E79F4B-3549-49E9-9EF3-1EC84D0AFEC7}"/>
          </ac:spMkLst>
        </pc:spChg>
        <pc:spChg chg="mod">
          <ac:chgData name="michael vn" userId="7b75a67b6873ef31" providerId="LiveId" clId="{E0589323-7626-4DA1-B596-79CA0B892E95}" dt="2021-08-08T08:42:37.874" v="141"/>
          <ac:spMkLst>
            <pc:docMk/>
            <pc:sldMk cId="2933328692" sldId="262"/>
            <ac:spMk id="144" creationId="{474E0FBA-E001-494F-AC08-C90E5530D2D3}"/>
          </ac:spMkLst>
        </pc:spChg>
        <pc:spChg chg="add mod ord">
          <ac:chgData name="michael vn" userId="7b75a67b6873ef31" providerId="LiveId" clId="{E0589323-7626-4DA1-B596-79CA0B892E95}" dt="2021-08-08T08:49:42.567" v="218" actId="1076"/>
          <ac:spMkLst>
            <pc:docMk/>
            <pc:sldMk cId="2933328692" sldId="262"/>
            <ac:spMk id="145" creationId="{F8C7E172-B930-470D-9618-20A7AFB13343}"/>
          </ac:spMkLst>
        </pc:spChg>
        <pc:grpChg chg="del">
          <ac:chgData name="michael vn" userId="7b75a67b6873ef31" providerId="LiveId" clId="{E0589323-7626-4DA1-B596-79CA0B892E95}" dt="2021-08-08T08:42:30.993" v="139" actId="478"/>
          <ac:grpSpMkLst>
            <pc:docMk/>
            <pc:sldMk cId="2933328692" sldId="262"/>
            <ac:grpSpMk id="31" creationId="{8F4C8886-E20D-4204-85C0-ADE5CDDAFC13}"/>
          </ac:grpSpMkLst>
        </pc:grpChg>
        <pc:grpChg chg="del">
          <ac:chgData name="michael vn" userId="7b75a67b6873ef31" providerId="LiveId" clId="{E0589323-7626-4DA1-B596-79CA0B892E95}" dt="2021-08-08T08:42:30.993" v="139" actId="478"/>
          <ac:grpSpMkLst>
            <pc:docMk/>
            <pc:sldMk cId="2933328692" sldId="262"/>
            <ac:grpSpMk id="44" creationId="{759E3303-6251-40F2-BA16-B345E7F8F546}"/>
          </ac:grpSpMkLst>
        </pc:grpChg>
        <pc:grpChg chg="del">
          <ac:chgData name="michael vn" userId="7b75a67b6873ef31" providerId="LiveId" clId="{E0589323-7626-4DA1-B596-79CA0B892E95}" dt="2021-08-08T08:42:30.993" v="139" actId="478"/>
          <ac:grpSpMkLst>
            <pc:docMk/>
            <pc:sldMk cId="2933328692" sldId="262"/>
            <ac:grpSpMk id="50" creationId="{52395575-2A15-469F-B1B1-0CB6C4C617A0}"/>
          </ac:grpSpMkLst>
        </pc:grpChg>
        <pc:grpChg chg="del">
          <ac:chgData name="michael vn" userId="7b75a67b6873ef31" providerId="LiveId" clId="{E0589323-7626-4DA1-B596-79CA0B892E95}" dt="2021-08-08T08:42:30.993" v="139" actId="478"/>
          <ac:grpSpMkLst>
            <pc:docMk/>
            <pc:sldMk cId="2933328692" sldId="262"/>
            <ac:grpSpMk id="56" creationId="{57372BCF-4C5A-4E8B-B451-03A7C9CA0194}"/>
          </ac:grpSpMkLst>
        </pc:grpChg>
        <pc:grpChg chg="del">
          <ac:chgData name="michael vn" userId="7b75a67b6873ef31" providerId="LiveId" clId="{E0589323-7626-4DA1-B596-79CA0B892E95}" dt="2021-08-08T08:42:30.993" v="139" actId="478"/>
          <ac:grpSpMkLst>
            <pc:docMk/>
            <pc:sldMk cId="2933328692" sldId="262"/>
            <ac:grpSpMk id="62" creationId="{1857BB36-3DA1-44A7-8EB3-B46CD0663305}"/>
          </ac:grpSpMkLst>
        </pc:grpChg>
        <pc:grpChg chg="del">
          <ac:chgData name="michael vn" userId="7b75a67b6873ef31" providerId="LiveId" clId="{E0589323-7626-4DA1-B596-79CA0B892E95}" dt="2021-08-08T08:42:30.993" v="139" actId="478"/>
          <ac:grpSpMkLst>
            <pc:docMk/>
            <pc:sldMk cId="2933328692" sldId="262"/>
            <ac:grpSpMk id="68" creationId="{19A11E84-C06A-4800-A776-B5D03DB3F4CB}"/>
          </ac:grpSpMkLst>
        </pc:grpChg>
        <pc:grpChg chg="del">
          <ac:chgData name="michael vn" userId="7b75a67b6873ef31" providerId="LiveId" clId="{E0589323-7626-4DA1-B596-79CA0B892E95}" dt="2021-08-08T08:42:30.993" v="139" actId="478"/>
          <ac:grpSpMkLst>
            <pc:docMk/>
            <pc:sldMk cId="2933328692" sldId="262"/>
            <ac:grpSpMk id="74" creationId="{65A97B92-1167-494E-8404-E51B5DCA21C9}"/>
          </ac:grpSpMkLst>
        </pc:grpChg>
        <pc:grpChg chg="add mod ord">
          <ac:chgData name="michael vn" userId="7b75a67b6873ef31" providerId="LiveId" clId="{E0589323-7626-4DA1-B596-79CA0B892E95}" dt="2021-08-08T08:49:48.218" v="219" actId="167"/>
          <ac:grpSpMkLst>
            <pc:docMk/>
            <pc:sldMk cId="2933328692" sldId="262"/>
            <ac:grpSpMk id="80" creationId="{E9CACFDE-7121-4727-8AA6-7C1A0C014373}"/>
          </ac:grpSpMkLst>
        </pc:grpChg>
        <pc:grpChg chg="mod">
          <ac:chgData name="michael vn" userId="7b75a67b6873ef31" providerId="LiveId" clId="{E0589323-7626-4DA1-B596-79CA0B892E95}" dt="2021-08-08T08:42:37.874" v="141"/>
          <ac:grpSpMkLst>
            <pc:docMk/>
            <pc:sldMk cId="2933328692" sldId="262"/>
            <ac:grpSpMk id="84" creationId="{50DAAC00-C43F-42C9-B74C-FA3E0E4C49C4}"/>
          </ac:grpSpMkLst>
        </pc:grpChg>
        <pc:grpChg chg="add mod ord">
          <ac:chgData name="michael vn" userId="7b75a67b6873ef31" providerId="LiveId" clId="{E0589323-7626-4DA1-B596-79CA0B892E95}" dt="2021-08-08T08:49:48.218" v="219" actId="167"/>
          <ac:grpSpMkLst>
            <pc:docMk/>
            <pc:sldMk cId="2933328692" sldId="262"/>
            <ac:grpSpMk id="94" creationId="{524E1125-5D6A-4588-B269-E18333942CC0}"/>
          </ac:grpSpMkLst>
        </pc:grpChg>
        <pc:grpChg chg="mod">
          <ac:chgData name="michael vn" userId="7b75a67b6873ef31" providerId="LiveId" clId="{E0589323-7626-4DA1-B596-79CA0B892E95}" dt="2021-08-08T08:42:37.874" v="141"/>
          <ac:grpSpMkLst>
            <pc:docMk/>
            <pc:sldMk cId="2933328692" sldId="262"/>
            <ac:grpSpMk id="95" creationId="{EFC2D26B-3A73-48BB-BF98-7F4B41C0270D}"/>
          </ac:grpSpMkLst>
        </pc:grpChg>
        <pc:grpChg chg="add mod ord">
          <ac:chgData name="michael vn" userId="7b75a67b6873ef31" providerId="LiveId" clId="{E0589323-7626-4DA1-B596-79CA0B892E95}" dt="2021-08-08T08:49:48.218" v="219" actId="167"/>
          <ac:grpSpMkLst>
            <pc:docMk/>
            <pc:sldMk cId="2933328692" sldId="262"/>
            <ac:grpSpMk id="100" creationId="{F740E0C4-DC47-4AD1-9C68-4D4E66CA4E30}"/>
          </ac:grpSpMkLst>
        </pc:grpChg>
        <pc:grpChg chg="mod">
          <ac:chgData name="michael vn" userId="7b75a67b6873ef31" providerId="LiveId" clId="{E0589323-7626-4DA1-B596-79CA0B892E95}" dt="2021-08-08T08:42:37.874" v="141"/>
          <ac:grpSpMkLst>
            <pc:docMk/>
            <pc:sldMk cId="2933328692" sldId="262"/>
            <ac:grpSpMk id="101" creationId="{6A8A9B17-7267-4CDD-AD60-67DCB4063AB9}"/>
          </ac:grpSpMkLst>
        </pc:grpChg>
        <pc:grpChg chg="add mod ord">
          <ac:chgData name="michael vn" userId="7b75a67b6873ef31" providerId="LiveId" clId="{E0589323-7626-4DA1-B596-79CA0B892E95}" dt="2021-08-08T08:49:48.218" v="219" actId="167"/>
          <ac:grpSpMkLst>
            <pc:docMk/>
            <pc:sldMk cId="2933328692" sldId="262"/>
            <ac:grpSpMk id="106" creationId="{7E21F568-98F7-44A3-A550-7C5F6A32CBC7}"/>
          </ac:grpSpMkLst>
        </pc:grpChg>
        <pc:grpChg chg="mod">
          <ac:chgData name="michael vn" userId="7b75a67b6873ef31" providerId="LiveId" clId="{E0589323-7626-4DA1-B596-79CA0B892E95}" dt="2021-08-08T08:42:37.874" v="141"/>
          <ac:grpSpMkLst>
            <pc:docMk/>
            <pc:sldMk cId="2933328692" sldId="262"/>
            <ac:grpSpMk id="107" creationId="{2927B864-1362-4785-AA03-CCFDFB201800}"/>
          </ac:grpSpMkLst>
        </pc:grpChg>
        <pc:grpChg chg="add mod ord">
          <ac:chgData name="michael vn" userId="7b75a67b6873ef31" providerId="LiveId" clId="{E0589323-7626-4DA1-B596-79CA0B892E95}" dt="2021-08-08T08:49:48.218" v="219" actId="167"/>
          <ac:grpSpMkLst>
            <pc:docMk/>
            <pc:sldMk cId="2933328692" sldId="262"/>
            <ac:grpSpMk id="112" creationId="{70F6AAD1-274E-4DA8-9982-31FD74D93BCB}"/>
          </ac:grpSpMkLst>
        </pc:grpChg>
        <pc:grpChg chg="mod">
          <ac:chgData name="michael vn" userId="7b75a67b6873ef31" providerId="LiveId" clId="{E0589323-7626-4DA1-B596-79CA0B892E95}" dt="2021-08-08T08:42:37.874" v="141"/>
          <ac:grpSpMkLst>
            <pc:docMk/>
            <pc:sldMk cId="2933328692" sldId="262"/>
            <ac:grpSpMk id="113" creationId="{03190AD0-5B43-416C-9A33-EADBBD5EEA27}"/>
          </ac:grpSpMkLst>
        </pc:grpChg>
        <pc:grpChg chg="add mod ord">
          <ac:chgData name="michael vn" userId="7b75a67b6873ef31" providerId="LiveId" clId="{E0589323-7626-4DA1-B596-79CA0B892E95}" dt="2021-08-08T08:49:48.218" v="219" actId="167"/>
          <ac:grpSpMkLst>
            <pc:docMk/>
            <pc:sldMk cId="2933328692" sldId="262"/>
            <ac:grpSpMk id="118" creationId="{3F8E7B09-01D9-4855-8028-D82759C73F76}"/>
          </ac:grpSpMkLst>
        </pc:grpChg>
        <pc:grpChg chg="mod">
          <ac:chgData name="michael vn" userId="7b75a67b6873ef31" providerId="LiveId" clId="{E0589323-7626-4DA1-B596-79CA0B892E95}" dt="2021-08-08T08:42:37.874" v="141"/>
          <ac:grpSpMkLst>
            <pc:docMk/>
            <pc:sldMk cId="2933328692" sldId="262"/>
            <ac:grpSpMk id="119" creationId="{28920E04-0C84-44A4-B4FC-403866D615EF}"/>
          </ac:grpSpMkLst>
        </pc:grpChg>
        <pc:grpChg chg="add mod ord">
          <ac:chgData name="michael vn" userId="7b75a67b6873ef31" providerId="LiveId" clId="{E0589323-7626-4DA1-B596-79CA0B892E95}" dt="2021-08-08T08:49:48.218" v="219" actId="167"/>
          <ac:grpSpMkLst>
            <pc:docMk/>
            <pc:sldMk cId="2933328692" sldId="262"/>
            <ac:grpSpMk id="124" creationId="{1EAAE2E3-196F-4CD7-9295-D0F9C8B72324}"/>
          </ac:grpSpMkLst>
        </pc:grpChg>
        <pc:grpChg chg="mod">
          <ac:chgData name="michael vn" userId="7b75a67b6873ef31" providerId="LiveId" clId="{E0589323-7626-4DA1-B596-79CA0B892E95}" dt="2021-08-08T08:42:37.874" v="141"/>
          <ac:grpSpMkLst>
            <pc:docMk/>
            <pc:sldMk cId="2933328692" sldId="262"/>
            <ac:grpSpMk id="125" creationId="{114D9E0A-98CA-4F3F-8A72-A986467D8C63}"/>
          </ac:grpSpMkLst>
        </pc:grpChg>
        <pc:grpChg chg="add mod ord">
          <ac:chgData name="michael vn" userId="7b75a67b6873ef31" providerId="LiveId" clId="{E0589323-7626-4DA1-B596-79CA0B892E95}" dt="2021-08-08T08:49:48.218" v="219" actId="167"/>
          <ac:grpSpMkLst>
            <pc:docMk/>
            <pc:sldMk cId="2933328692" sldId="262"/>
            <ac:grpSpMk id="139" creationId="{3619C758-4E3C-4685-A675-E7BFF094E322}"/>
          </ac:grpSpMkLst>
        </pc:grpChg>
        <pc:grpChg chg="mod">
          <ac:chgData name="michael vn" userId="7b75a67b6873ef31" providerId="LiveId" clId="{E0589323-7626-4DA1-B596-79CA0B892E95}" dt="2021-08-08T08:42:37.874" v="141"/>
          <ac:grpSpMkLst>
            <pc:docMk/>
            <pc:sldMk cId="2933328692" sldId="262"/>
            <ac:grpSpMk id="140" creationId="{B1273499-62FF-4748-B264-210056CACA1B}"/>
          </ac:grpSpMkLst>
        </pc:grpChg>
        <pc:picChg chg="del">
          <ac:chgData name="michael vn" userId="7b75a67b6873ef31" providerId="LiveId" clId="{E0589323-7626-4DA1-B596-79CA0B892E95}" dt="2021-08-08T08:42:30.993" v="139" actId="478"/>
          <ac:picMkLst>
            <pc:docMk/>
            <pc:sldMk cId="2933328692" sldId="262"/>
            <ac:picMk id="81" creationId="{8D0FD08A-D356-44B8-8A7D-0084C8CDE9FC}"/>
          </ac:picMkLst>
        </pc:picChg>
        <pc:picChg chg="del">
          <ac:chgData name="michael vn" userId="7b75a67b6873ef31" providerId="LiveId" clId="{E0589323-7626-4DA1-B596-79CA0B892E95}" dt="2021-08-08T08:42:30.993" v="139" actId="478"/>
          <ac:picMkLst>
            <pc:docMk/>
            <pc:sldMk cId="2933328692" sldId="262"/>
            <ac:picMk id="82" creationId="{0D37C907-E1F5-4E95-951D-B78ED460FA77}"/>
          </ac:picMkLst>
        </pc:picChg>
        <pc:picChg chg="del">
          <ac:chgData name="michael vn" userId="7b75a67b6873ef31" providerId="LiveId" clId="{E0589323-7626-4DA1-B596-79CA0B892E95}" dt="2021-08-08T08:42:30.993" v="139" actId="478"/>
          <ac:picMkLst>
            <pc:docMk/>
            <pc:sldMk cId="2933328692" sldId="262"/>
            <ac:picMk id="83" creationId="{68EB353B-8DF4-4470-A5F4-629EC7BF8641}"/>
          </ac:picMkLst>
        </pc:picChg>
        <pc:picChg chg="del">
          <ac:chgData name="michael vn" userId="7b75a67b6873ef31" providerId="LiveId" clId="{E0589323-7626-4DA1-B596-79CA0B892E95}" dt="2021-08-08T08:42:30.993" v="139" actId="478"/>
          <ac:picMkLst>
            <pc:docMk/>
            <pc:sldMk cId="2933328692" sldId="262"/>
            <ac:picMk id="85" creationId="{B0E935D6-46A3-4794-9522-EA8B1F3F9E09}"/>
          </ac:picMkLst>
        </pc:picChg>
        <pc:picChg chg="del">
          <ac:chgData name="michael vn" userId="7b75a67b6873ef31" providerId="LiveId" clId="{E0589323-7626-4DA1-B596-79CA0B892E95}" dt="2021-08-08T08:42:30.993" v="139" actId="478"/>
          <ac:picMkLst>
            <pc:docMk/>
            <pc:sldMk cId="2933328692" sldId="262"/>
            <ac:picMk id="86" creationId="{AC64FFC4-F81A-4B4C-8107-13CC885E3155}"/>
          </ac:picMkLst>
        </pc:picChg>
        <pc:picChg chg="del">
          <ac:chgData name="michael vn" userId="7b75a67b6873ef31" providerId="LiveId" clId="{E0589323-7626-4DA1-B596-79CA0B892E95}" dt="2021-08-08T08:42:30.993" v="139" actId="478"/>
          <ac:picMkLst>
            <pc:docMk/>
            <pc:sldMk cId="2933328692" sldId="262"/>
            <ac:picMk id="87" creationId="{03E7628C-8195-4E74-A39E-E75A05B1E948}"/>
          </ac:picMkLst>
        </pc:picChg>
        <pc:picChg chg="del">
          <ac:chgData name="michael vn" userId="7b75a67b6873ef31" providerId="LiveId" clId="{E0589323-7626-4DA1-B596-79CA0B892E95}" dt="2021-08-08T08:42:30.993" v="139" actId="478"/>
          <ac:picMkLst>
            <pc:docMk/>
            <pc:sldMk cId="2933328692" sldId="262"/>
            <ac:picMk id="88" creationId="{902A6895-F1FA-43AF-BB64-27AB83E0F712}"/>
          </ac:picMkLst>
        </pc:picChg>
        <pc:picChg chg="mod">
          <ac:chgData name="michael vn" userId="7b75a67b6873ef31" providerId="LiveId" clId="{E0589323-7626-4DA1-B596-79CA0B892E95}" dt="2021-08-08T08:42:37.874" v="141"/>
          <ac:picMkLst>
            <pc:docMk/>
            <pc:sldMk cId="2933328692" sldId="262"/>
            <ac:picMk id="90" creationId="{19B9AD70-47FD-4094-9AFC-B8A75B879BE3}"/>
          </ac:picMkLst>
        </pc:picChg>
        <pc:picChg chg="mod">
          <ac:chgData name="michael vn" userId="7b75a67b6873ef31" providerId="LiveId" clId="{E0589323-7626-4DA1-B596-79CA0B892E95}" dt="2021-08-08T08:42:37.874" v="141"/>
          <ac:picMkLst>
            <pc:docMk/>
            <pc:sldMk cId="2933328692" sldId="262"/>
            <ac:picMk id="96" creationId="{3330D0BC-8642-417A-BC8D-8C31574D212F}"/>
          </ac:picMkLst>
        </pc:picChg>
        <pc:picChg chg="mod">
          <ac:chgData name="michael vn" userId="7b75a67b6873ef31" providerId="LiveId" clId="{E0589323-7626-4DA1-B596-79CA0B892E95}" dt="2021-08-08T08:42:37.874" v="141"/>
          <ac:picMkLst>
            <pc:docMk/>
            <pc:sldMk cId="2933328692" sldId="262"/>
            <ac:picMk id="102" creationId="{011C9A02-F55C-482D-9474-E2EE7C62AF10}"/>
          </ac:picMkLst>
        </pc:picChg>
        <pc:picChg chg="mod">
          <ac:chgData name="michael vn" userId="7b75a67b6873ef31" providerId="LiveId" clId="{E0589323-7626-4DA1-B596-79CA0B892E95}" dt="2021-08-08T08:42:37.874" v="141"/>
          <ac:picMkLst>
            <pc:docMk/>
            <pc:sldMk cId="2933328692" sldId="262"/>
            <ac:picMk id="108" creationId="{43AA428F-AB65-45D9-9026-12D783A80E5B}"/>
          </ac:picMkLst>
        </pc:picChg>
        <pc:picChg chg="mod">
          <ac:chgData name="michael vn" userId="7b75a67b6873ef31" providerId="LiveId" clId="{E0589323-7626-4DA1-B596-79CA0B892E95}" dt="2021-08-08T08:42:37.874" v="141"/>
          <ac:picMkLst>
            <pc:docMk/>
            <pc:sldMk cId="2933328692" sldId="262"/>
            <ac:picMk id="114" creationId="{421B66F1-C484-4655-A12F-5524002881FC}"/>
          </ac:picMkLst>
        </pc:picChg>
        <pc:picChg chg="mod">
          <ac:chgData name="michael vn" userId="7b75a67b6873ef31" providerId="LiveId" clId="{E0589323-7626-4DA1-B596-79CA0B892E95}" dt="2021-08-08T08:42:37.874" v="141"/>
          <ac:picMkLst>
            <pc:docMk/>
            <pc:sldMk cId="2933328692" sldId="262"/>
            <ac:picMk id="126" creationId="{35D13068-EFFB-4843-8397-1DC2C7873835}"/>
          </ac:picMkLst>
        </pc:picChg>
        <pc:picChg chg="add mod">
          <ac:chgData name="michael vn" userId="7b75a67b6873ef31" providerId="LiveId" clId="{E0589323-7626-4DA1-B596-79CA0B892E95}" dt="2021-08-08T08:42:49.990" v="142" actId="2084"/>
          <ac:picMkLst>
            <pc:docMk/>
            <pc:sldMk cId="2933328692" sldId="262"/>
            <ac:picMk id="131" creationId="{F5D05937-87D3-411F-99FE-DEAE62BA7820}"/>
          </ac:picMkLst>
        </pc:picChg>
        <pc:picChg chg="add mod">
          <ac:chgData name="michael vn" userId="7b75a67b6873ef31" providerId="LiveId" clId="{E0589323-7626-4DA1-B596-79CA0B892E95}" dt="2021-08-08T08:42:37.874" v="141"/>
          <ac:picMkLst>
            <pc:docMk/>
            <pc:sldMk cId="2933328692" sldId="262"/>
            <ac:picMk id="132" creationId="{459CE21E-8552-4456-B3A7-E6BAC3AF93B7}"/>
          </ac:picMkLst>
        </pc:picChg>
        <pc:picChg chg="add mod">
          <ac:chgData name="michael vn" userId="7b75a67b6873ef31" providerId="LiveId" clId="{E0589323-7626-4DA1-B596-79CA0B892E95}" dt="2021-08-08T08:42:37.874" v="141"/>
          <ac:picMkLst>
            <pc:docMk/>
            <pc:sldMk cId="2933328692" sldId="262"/>
            <ac:picMk id="133" creationId="{503EB67D-0A52-4083-89EE-854315B7AC08}"/>
          </ac:picMkLst>
        </pc:picChg>
        <pc:picChg chg="add mod">
          <ac:chgData name="michael vn" userId="7b75a67b6873ef31" providerId="LiveId" clId="{E0589323-7626-4DA1-B596-79CA0B892E95}" dt="2021-08-08T08:42:37.874" v="141"/>
          <ac:picMkLst>
            <pc:docMk/>
            <pc:sldMk cId="2933328692" sldId="262"/>
            <ac:picMk id="134" creationId="{4E40FE1B-4289-4869-AD11-D7E834853617}"/>
          </ac:picMkLst>
        </pc:picChg>
        <pc:picChg chg="add mod">
          <ac:chgData name="michael vn" userId="7b75a67b6873ef31" providerId="LiveId" clId="{E0589323-7626-4DA1-B596-79CA0B892E95}" dt="2021-08-08T08:42:37.874" v="141"/>
          <ac:picMkLst>
            <pc:docMk/>
            <pc:sldMk cId="2933328692" sldId="262"/>
            <ac:picMk id="135" creationId="{4FA5A22C-D564-42CE-8C2A-B2736B041DA5}"/>
          </ac:picMkLst>
        </pc:picChg>
        <pc:picChg chg="add mod">
          <ac:chgData name="michael vn" userId="7b75a67b6873ef31" providerId="LiveId" clId="{E0589323-7626-4DA1-B596-79CA0B892E95}" dt="2021-08-08T08:42:37.874" v="141"/>
          <ac:picMkLst>
            <pc:docMk/>
            <pc:sldMk cId="2933328692" sldId="262"/>
            <ac:picMk id="136" creationId="{8B6DAB01-94F5-40C7-931D-0969EC4702C1}"/>
          </ac:picMkLst>
        </pc:picChg>
        <pc:picChg chg="add mod">
          <ac:chgData name="michael vn" userId="7b75a67b6873ef31" providerId="LiveId" clId="{E0589323-7626-4DA1-B596-79CA0B892E95}" dt="2021-08-08T08:42:37.874" v="141"/>
          <ac:picMkLst>
            <pc:docMk/>
            <pc:sldMk cId="2933328692" sldId="262"/>
            <ac:picMk id="137" creationId="{55F092EF-2805-4F27-A53E-74D7C5CA09CB}"/>
          </ac:picMkLst>
        </pc:picChg>
        <pc:picChg chg="add mod">
          <ac:chgData name="michael vn" userId="7b75a67b6873ef31" providerId="LiveId" clId="{E0589323-7626-4DA1-B596-79CA0B892E95}" dt="2021-08-08T08:42:37.874" v="141"/>
          <ac:picMkLst>
            <pc:docMk/>
            <pc:sldMk cId="2933328692" sldId="262"/>
            <ac:picMk id="138" creationId="{10994438-1EA9-4AAB-8B80-F78C96F18D71}"/>
          </ac:picMkLst>
        </pc:picChg>
        <pc:picChg chg="mod">
          <ac:chgData name="michael vn" userId="7b75a67b6873ef31" providerId="LiveId" clId="{E0589323-7626-4DA1-B596-79CA0B892E95}" dt="2021-08-08T08:42:37.874" v="141"/>
          <ac:picMkLst>
            <pc:docMk/>
            <pc:sldMk cId="2933328692" sldId="262"/>
            <ac:picMk id="141" creationId="{8BD7E791-6202-4B76-842E-9665731CD834}"/>
          </ac:picMkLst>
        </pc:picChg>
      </pc:sldChg>
      <pc:sldChg chg="addSp delSp modSp mod">
        <pc:chgData name="michael vn" userId="7b75a67b6873ef31" providerId="LiveId" clId="{E0589323-7626-4DA1-B596-79CA0B892E95}" dt="2021-08-08T08:50:15.659" v="224" actId="167"/>
        <pc:sldMkLst>
          <pc:docMk/>
          <pc:sldMk cId="1817966596" sldId="263"/>
        </pc:sldMkLst>
        <pc:spChg chg="del">
          <ac:chgData name="michael vn" userId="7b75a67b6873ef31" providerId="LiveId" clId="{E0589323-7626-4DA1-B596-79CA0B892E95}" dt="2021-08-08T08:43:07.875" v="149" actId="478"/>
          <ac:spMkLst>
            <pc:docMk/>
            <pc:sldMk cId="1817966596" sldId="263"/>
            <ac:spMk id="87" creationId="{30382BB0-59B1-4A05-80F9-14FE3B8B64A1}"/>
          </ac:spMkLst>
        </pc:spChg>
        <pc:spChg chg="mod">
          <ac:chgData name="michael vn" userId="7b75a67b6873ef31" providerId="LiveId" clId="{E0589323-7626-4DA1-B596-79CA0B892E95}" dt="2021-08-08T08:43:08.228" v="150"/>
          <ac:spMkLst>
            <pc:docMk/>
            <pc:sldMk cId="1817966596" sldId="263"/>
            <ac:spMk id="89" creationId="{192466EF-0B4A-4C49-8FF5-A2A3D8ADD610}"/>
          </ac:spMkLst>
        </pc:spChg>
        <pc:spChg chg="mod">
          <ac:chgData name="michael vn" userId="7b75a67b6873ef31" providerId="LiveId" clId="{E0589323-7626-4DA1-B596-79CA0B892E95}" dt="2021-08-08T08:43:08.228" v="150"/>
          <ac:spMkLst>
            <pc:docMk/>
            <pc:sldMk cId="1817966596" sldId="263"/>
            <ac:spMk id="90" creationId="{382A6541-53B8-400E-A40A-2FE9A04C76F2}"/>
          </ac:spMkLst>
        </pc:spChg>
        <pc:spChg chg="mod">
          <ac:chgData name="michael vn" userId="7b75a67b6873ef31" providerId="LiveId" clId="{E0589323-7626-4DA1-B596-79CA0B892E95}" dt="2021-08-08T08:43:08.228" v="150"/>
          <ac:spMkLst>
            <pc:docMk/>
            <pc:sldMk cId="1817966596" sldId="263"/>
            <ac:spMk id="91" creationId="{3327CC69-9F96-4467-95E0-1F4596C1ADA3}"/>
          </ac:spMkLst>
        </pc:spChg>
        <pc:spChg chg="mod">
          <ac:chgData name="michael vn" userId="7b75a67b6873ef31" providerId="LiveId" clId="{E0589323-7626-4DA1-B596-79CA0B892E95}" dt="2021-08-08T08:43:08.228" v="150"/>
          <ac:spMkLst>
            <pc:docMk/>
            <pc:sldMk cId="1817966596" sldId="263"/>
            <ac:spMk id="95" creationId="{9EA15E27-D53B-4E1D-BEAD-94270E31DAFC}"/>
          </ac:spMkLst>
        </pc:spChg>
        <pc:spChg chg="mod">
          <ac:chgData name="michael vn" userId="7b75a67b6873ef31" providerId="LiveId" clId="{E0589323-7626-4DA1-B596-79CA0B892E95}" dt="2021-08-08T08:43:08.228" v="150"/>
          <ac:spMkLst>
            <pc:docMk/>
            <pc:sldMk cId="1817966596" sldId="263"/>
            <ac:spMk id="96" creationId="{BAF8BB22-A356-4E1F-A320-A65186FFB686}"/>
          </ac:spMkLst>
        </pc:spChg>
        <pc:spChg chg="mod">
          <ac:chgData name="michael vn" userId="7b75a67b6873ef31" providerId="LiveId" clId="{E0589323-7626-4DA1-B596-79CA0B892E95}" dt="2021-08-08T08:43:08.228" v="150"/>
          <ac:spMkLst>
            <pc:docMk/>
            <pc:sldMk cId="1817966596" sldId="263"/>
            <ac:spMk id="97" creationId="{83711EC0-862A-4C07-A52F-28E09FABF4BF}"/>
          </ac:spMkLst>
        </pc:spChg>
        <pc:spChg chg="mod">
          <ac:chgData name="michael vn" userId="7b75a67b6873ef31" providerId="LiveId" clId="{E0589323-7626-4DA1-B596-79CA0B892E95}" dt="2021-08-08T08:43:08.228" v="150"/>
          <ac:spMkLst>
            <pc:docMk/>
            <pc:sldMk cId="1817966596" sldId="263"/>
            <ac:spMk id="101" creationId="{887A5C2A-C3F9-4745-AD4C-5B4CFA4C277E}"/>
          </ac:spMkLst>
        </pc:spChg>
        <pc:spChg chg="mod">
          <ac:chgData name="michael vn" userId="7b75a67b6873ef31" providerId="LiveId" clId="{E0589323-7626-4DA1-B596-79CA0B892E95}" dt="2021-08-08T08:43:08.228" v="150"/>
          <ac:spMkLst>
            <pc:docMk/>
            <pc:sldMk cId="1817966596" sldId="263"/>
            <ac:spMk id="102" creationId="{D407FD74-458A-4D96-BCFF-B9ABF34C89AC}"/>
          </ac:spMkLst>
        </pc:spChg>
        <pc:spChg chg="mod">
          <ac:chgData name="michael vn" userId="7b75a67b6873ef31" providerId="LiveId" clId="{E0589323-7626-4DA1-B596-79CA0B892E95}" dt="2021-08-08T08:43:08.228" v="150"/>
          <ac:spMkLst>
            <pc:docMk/>
            <pc:sldMk cId="1817966596" sldId="263"/>
            <ac:spMk id="103" creationId="{ED111974-6DD1-477C-B64B-822FB57F937F}"/>
          </ac:spMkLst>
        </pc:spChg>
        <pc:spChg chg="mod">
          <ac:chgData name="michael vn" userId="7b75a67b6873ef31" providerId="LiveId" clId="{E0589323-7626-4DA1-B596-79CA0B892E95}" dt="2021-08-08T08:43:08.228" v="150"/>
          <ac:spMkLst>
            <pc:docMk/>
            <pc:sldMk cId="1817966596" sldId="263"/>
            <ac:spMk id="107" creationId="{24754BFD-0431-4466-ABB6-5D31AA040CCE}"/>
          </ac:spMkLst>
        </pc:spChg>
        <pc:spChg chg="mod">
          <ac:chgData name="michael vn" userId="7b75a67b6873ef31" providerId="LiveId" clId="{E0589323-7626-4DA1-B596-79CA0B892E95}" dt="2021-08-08T08:43:08.228" v="150"/>
          <ac:spMkLst>
            <pc:docMk/>
            <pc:sldMk cId="1817966596" sldId="263"/>
            <ac:spMk id="108" creationId="{CC8F68BE-0F47-4ADE-ADD4-D8F82313E089}"/>
          </ac:spMkLst>
        </pc:spChg>
        <pc:spChg chg="mod">
          <ac:chgData name="michael vn" userId="7b75a67b6873ef31" providerId="LiveId" clId="{E0589323-7626-4DA1-B596-79CA0B892E95}" dt="2021-08-08T08:43:08.228" v="150"/>
          <ac:spMkLst>
            <pc:docMk/>
            <pc:sldMk cId="1817966596" sldId="263"/>
            <ac:spMk id="109" creationId="{334D8FFD-DD55-4CB5-807C-B359043797AD}"/>
          </ac:spMkLst>
        </pc:spChg>
        <pc:spChg chg="mod">
          <ac:chgData name="michael vn" userId="7b75a67b6873ef31" providerId="LiveId" clId="{E0589323-7626-4DA1-B596-79CA0B892E95}" dt="2021-08-08T08:43:08.228" v="150"/>
          <ac:spMkLst>
            <pc:docMk/>
            <pc:sldMk cId="1817966596" sldId="263"/>
            <ac:spMk id="113" creationId="{1BC9A8C7-3AE9-4135-9496-6C0F00B0CF21}"/>
          </ac:spMkLst>
        </pc:spChg>
        <pc:spChg chg="mod">
          <ac:chgData name="michael vn" userId="7b75a67b6873ef31" providerId="LiveId" clId="{E0589323-7626-4DA1-B596-79CA0B892E95}" dt="2021-08-08T08:43:08.228" v="150"/>
          <ac:spMkLst>
            <pc:docMk/>
            <pc:sldMk cId="1817966596" sldId="263"/>
            <ac:spMk id="114" creationId="{AC9268B7-59D1-4810-B6C9-D8D80FFEEC2D}"/>
          </ac:spMkLst>
        </pc:spChg>
        <pc:spChg chg="mod">
          <ac:chgData name="michael vn" userId="7b75a67b6873ef31" providerId="LiveId" clId="{E0589323-7626-4DA1-B596-79CA0B892E95}" dt="2021-08-08T08:43:08.228" v="150"/>
          <ac:spMkLst>
            <pc:docMk/>
            <pc:sldMk cId="1817966596" sldId="263"/>
            <ac:spMk id="115" creationId="{C6D0C246-A58D-42A3-A10C-662267BEEBF5}"/>
          </ac:spMkLst>
        </pc:spChg>
        <pc:spChg chg="mod">
          <ac:chgData name="michael vn" userId="7b75a67b6873ef31" providerId="LiveId" clId="{E0589323-7626-4DA1-B596-79CA0B892E95}" dt="2021-08-08T08:43:08.228" v="150"/>
          <ac:spMkLst>
            <pc:docMk/>
            <pc:sldMk cId="1817966596" sldId="263"/>
            <ac:spMk id="118" creationId="{97DC8BE6-62A0-4452-B810-C2B6561CD61C}"/>
          </ac:spMkLst>
        </pc:spChg>
        <pc:spChg chg="mod">
          <ac:chgData name="michael vn" userId="7b75a67b6873ef31" providerId="LiveId" clId="{E0589323-7626-4DA1-B596-79CA0B892E95}" dt="2021-08-08T08:43:08.228" v="150"/>
          <ac:spMkLst>
            <pc:docMk/>
            <pc:sldMk cId="1817966596" sldId="263"/>
            <ac:spMk id="119" creationId="{9AC325E2-EE7C-45EB-8897-5AC9B4AE059A}"/>
          </ac:spMkLst>
        </pc:spChg>
        <pc:spChg chg="mod">
          <ac:chgData name="michael vn" userId="7b75a67b6873ef31" providerId="LiveId" clId="{E0589323-7626-4DA1-B596-79CA0B892E95}" dt="2021-08-08T08:43:08.228" v="150"/>
          <ac:spMkLst>
            <pc:docMk/>
            <pc:sldMk cId="1817966596" sldId="263"/>
            <ac:spMk id="120" creationId="{1154C5B9-05DE-43D1-A89C-25EC5EAFE3D3}"/>
          </ac:spMkLst>
        </pc:spChg>
        <pc:spChg chg="mod">
          <ac:chgData name="michael vn" userId="7b75a67b6873ef31" providerId="LiveId" clId="{E0589323-7626-4DA1-B596-79CA0B892E95}" dt="2021-08-08T08:43:08.228" v="150"/>
          <ac:spMkLst>
            <pc:docMk/>
            <pc:sldMk cId="1817966596" sldId="263"/>
            <ac:spMk id="121" creationId="{0462F153-7072-428D-80F2-427E289ECD26}"/>
          </ac:spMkLst>
        </pc:spChg>
        <pc:spChg chg="mod">
          <ac:chgData name="michael vn" userId="7b75a67b6873ef31" providerId="LiveId" clId="{E0589323-7626-4DA1-B596-79CA0B892E95}" dt="2021-08-08T08:43:08.228" v="150"/>
          <ac:spMkLst>
            <pc:docMk/>
            <pc:sldMk cId="1817966596" sldId="263"/>
            <ac:spMk id="125" creationId="{7BF1E3FC-EA63-499F-966A-8D344F006A8A}"/>
          </ac:spMkLst>
        </pc:spChg>
        <pc:spChg chg="mod">
          <ac:chgData name="michael vn" userId="7b75a67b6873ef31" providerId="LiveId" clId="{E0589323-7626-4DA1-B596-79CA0B892E95}" dt="2021-08-08T08:43:08.228" v="150"/>
          <ac:spMkLst>
            <pc:docMk/>
            <pc:sldMk cId="1817966596" sldId="263"/>
            <ac:spMk id="126" creationId="{1D010C63-FF8E-48C4-B7B4-A120E375D50A}"/>
          </ac:spMkLst>
        </pc:spChg>
        <pc:spChg chg="mod">
          <ac:chgData name="michael vn" userId="7b75a67b6873ef31" providerId="LiveId" clId="{E0589323-7626-4DA1-B596-79CA0B892E95}" dt="2021-08-08T08:43:08.228" v="150"/>
          <ac:spMkLst>
            <pc:docMk/>
            <pc:sldMk cId="1817966596" sldId="263"/>
            <ac:spMk id="127" creationId="{131D88E3-3612-4EB0-9F69-42DCBCCD516C}"/>
          </ac:spMkLst>
        </pc:spChg>
        <pc:spChg chg="add del mod">
          <ac:chgData name="michael vn" userId="7b75a67b6873ef31" providerId="LiveId" clId="{E0589323-7626-4DA1-B596-79CA0B892E95}" dt="2021-08-08T08:50:03.821" v="220" actId="478"/>
          <ac:spMkLst>
            <pc:docMk/>
            <pc:sldMk cId="1817966596" sldId="263"/>
            <ac:spMk id="128" creationId="{BE37831A-B793-48AF-80C3-6D0EA2FCA54C}"/>
          </ac:spMkLst>
        </pc:spChg>
        <pc:spChg chg="mod">
          <ac:chgData name="michael vn" userId="7b75a67b6873ef31" providerId="LiveId" clId="{E0589323-7626-4DA1-B596-79CA0B892E95}" dt="2021-08-08T08:43:08.228" v="150"/>
          <ac:spMkLst>
            <pc:docMk/>
            <pc:sldMk cId="1817966596" sldId="263"/>
            <ac:spMk id="140" creationId="{B9C653E2-BCE1-4A78-89D0-C95DC25F90F9}"/>
          </ac:spMkLst>
        </pc:spChg>
        <pc:spChg chg="mod">
          <ac:chgData name="michael vn" userId="7b75a67b6873ef31" providerId="LiveId" clId="{E0589323-7626-4DA1-B596-79CA0B892E95}" dt="2021-08-08T08:43:08.228" v="150"/>
          <ac:spMkLst>
            <pc:docMk/>
            <pc:sldMk cId="1817966596" sldId="263"/>
            <ac:spMk id="141" creationId="{7214B4E0-DE9A-48FF-81A9-CA60E60E325F}"/>
          </ac:spMkLst>
        </pc:spChg>
        <pc:spChg chg="mod">
          <ac:chgData name="michael vn" userId="7b75a67b6873ef31" providerId="LiveId" clId="{E0589323-7626-4DA1-B596-79CA0B892E95}" dt="2021-08-08T08:43:08.228" v="150"/>
          <ac:spMkLst>
            <pc:docMk/>
            <pc:sldMk cId="1817966596" sldId="263"/>
            <ac:spMk id="142" creationId="{737E8B7F-9592-4005-A076-E54D2C55FA6B}"/>
          </ac:spMkLst>
        </pc:spChg>
        <pc:spChg chg="add mod ord">
          <ac:chgData name="michael vn" userId="7b75a67b6873ef31" providerId="LiveId" clId="{E0589323-7626-4DA1-B596-79CA0B892E95}" dt="2021-08-08T08:50:09.973" v="223" actId="1076"/>
          <ac:spMkLst>
            <pc:docMk/>
            <pc:sldMk cId="1817966596" sldId="263"/>
            <ac:spMk id="143" creationId="{4F24A602-9164-4A33-982C-58D742B56835}"/>
          </ac:spMkLst>
        </pc:spChg>
        <pc:grpChg chg="del">
          <ac:chgData name="michael vn" userId="7b75a67b6873ef31" providerId="LiveId" clId="{E0589323-7626-4DA1-B596-79CA0B892E95}" dt="2021-08-08T08:43:06.426" v="148" actId="478"/>
          <ac:grpSpMkLst>
            <pc:docMk/>
            <pc:sldMk cId="1817966596" sldId="263"/>
            <ac:grpSpMk id="31" creationId="{5BBAAA75-8A9C-4CD9-8C88-B4FDA46CE28D}"/>
          </ac:grpSpMkLst>
        </pc:grpChg>
        <pc:grpChg chg="del">
          <ac:chgData name="michael vn" userId="7b75a67b6873ef31" providerId="LiveId" clId="{E0589323-7626-4DA1-B596-79CA0B892E95}" dt="2021-08-08T08:43:06.426" v="148" actId="478"/>
          <ac:grpSpMkLst>
            <pc:docMk/>
            <pc:sldMk cId="1817966596" sldId="263"/>
            <ac:grpSpMk id="42" creationId="{75151A95-3F84-4A64-9349-D8C3C7EFE35D}"/>
          </ac:grpSpMkLst>
        </pc:grpChg>
        <pc:grpChg chg="del">
          <ac:chgData name="michael vn" userId="7b75a67b6873ef31" providerId="LiveId" clId="{E0589323-7626-4DA1-B596-79CA0B892E95}" dt="2021-08-08T08:43:06.426" v="148" actId="478"/>
          <ac:grpSpMkLst>
            <pc:docMk/>
            <pc:sldMk cId="1817966596" sldId="263"/>
            <ac:grpSpMk id="48" creationId="{2B8094E6-947E-45CB-B5AA-2C9F85D36198}"/>
          </ac:grpSpMkLst>
        </pc:grpChg>
        <pc:grpChg chg="del">
          <ac:chgData name="michael vn" userId="7b75a67b6873ef31" providerId="LiveId" clId="{E0589323-7626-4DA1-B596-79CA0B892E95}" dt="2021-08-08T08:43:06.426" v="148" actId="478"/>
          <ac:grpSpMkLst>
            <pc:docMk/>
            <pc:sldMk cId="1817966596" sldId="263"/>
            <ac:grpSpMk id="54" creationId="{4EF9487A-9490-484D-AE62-C6BBCCEBE4CF}"/>
          </ac:grpSpMkLst>
        </pc:grpChg>
        <pc:grpChg chg="del">
          <ac:chgData name="michael vn" userId="7b75a67b6873ef31" providerId="LiveId" clId="{E0589323-7626-4DA1-B596-79CA0B892E95}" dt="2021-08-08T08:43:06.426" v="148" actId="478"/>
          <ac:grpSpMkLst>
            <pc:docMk/>
            <pc:sldMk cId="1817966596" sldId="263"/>
            <ac:grpSpMk id="60" creationId="{91FE0017-5D68-4239-B34E-834008EC3D78}"/>
          </ac:grpSpMkLst>
        </pc:grpChg>
        <pc:grpChg chg="del">
          <ac:chgData name="michael vn" userId="7b75a67b6873ef31" providerId="LiveId" clId="{E0589323-7626-4DA1-B596-79CA0B892E95}" dt="2021-08-08T08:43:06.426" v="148" actId="478"/>
          <ac:grpSpMkLst>
            <pc:docMk/>
            <pc:sldMk cId="1817966596" sldId="263"/>
            <ac:grpSpMk id="66" creationId="{CEA9A908-B462-45A9-BD2E-AB11DC605E93}"/>
          </ac:grpSpMkLst>
        </pc:grpChg>
        <pc:grpChg chg="del">
          <ac:chgData name="michael vn" userId="7b75a67b6873ef31" providerId="LiveId" clId="{E0589323-7626-4DA1-B596-79CA0B892E95}" dt="2021-08-08T08:43:06.426" v="148" actId="478"/>
          <ac:grpSpMkLst>
            <pc:docMk/>
            <pc:sldMk cId="1817966596" sldId="263"/>
            <ac:grpSpMk id="72" creationId="{03A5A3EE-7C3D-40D4-BAEB-DD1FF40C7A28}"/>
          </ac:grpSpMkLst>
        </pc:grpChg>
        <pc:grpChg chg="add mod ord">
          <ac:chgData name="michael vn" userId="7b75a67b6873ef31" providerId="LiveId" clId="{E0589323-7626-4DA1-B596-79CA0B892E95}" dt="2021-08-08T08:50:15.659" v="224" actId="167"/>
          <ac:grpSpMkLst>
            <pc:docMk/>
            <pc:sldMk cId="1817966596" sldId="263"/>
            <ac:grpSpMk id="78" creationId="{27106ED7-48FB-41E2-9C6B-BE44355E1605}"/>
          </ac:grpSpMkLst>
        </pc:grpChg>
        <pc:grpChg chg="mod">
          <ac:chgData name="michael vn" userId="7b75a67b6873ef31" providerId="LiveId" clId="{E0589323-7626-4DA1-B596-79CA0B892E95}" dt="2021-08-08T08:43:08.228" v="150"/>
          <ac:grpSpMkLst>
            <pc:docMk/>
            <pc:sldMk cId="1817966596" sldId="263"/>
            <ac:grpSpMk id="82" creationId="{D2E5E19D-1D32-4658-8EDD-0A2AB3336D3C}"/>
          </ac:grpSpMkLst>
        </pc:grpChg>
        <pc:grpChg chg="add mod ord">
          <ac:chgData name="michael vn" userId="7b75a67b6873ef31" providerId="LiveId" clId="{E0589323-7626-4DA1-B596-79CA0B892E95}" dt="2021-08-08T08:50:15.659" v="224" actId="167"/>
          <ac:grpSpMkLst>
            <pc:docMk/>
            <pc:sldMk cId="1817966596" sldId="263"/>
            <ac:grpSpMk id="92" creationId="{2B6900F1-B94A-44D2-BDB1-5200DE138F83}"/>
          </ac:grpSpMkLst>
        </pc:grpChg>
        <pc:grpChg chg="mod">
          <ac:chgData name="michael vn" userId="7b75a67b6873ef31" providerId="LiveId" clId="{E0589323-7626-4DA1-B596-79CA0B892E95}" dt="2021-08-08T08:43:08.228" v="150"/>
          <ac:grpSpMkLst>
            <pc:docMk/>
            <pc:sldMk cId="1817966596" sldId="263"/>
            <ac:grpSpMk id="93" creationId="{1ED3CA8C-D177-476A-9096-3DAE8FF1771F}"/>
          </ac:grpSpMkLst>
        </pc:grpChg>
        <pc:grpChg chg="add mod ord">
          <ac:chgData name="michael vn" userId="7b75a67b6873ef31" providerId="LiveId" clId="{E0589323-7626-4DA1-B596-79CA0B892E95}" dt="2021-08-08T08:50:15.659" v="224" actId="167"/>
          <ac:grpSpMkLst>
            <pc:docMk/>
            <pc:sldMk cId="1817966596" sldId="263"/>
            <ac:grpSpMk id="98" creationId="{EBA8CFF4-CAE5-42AF-BEFC-B4B088664540}"/>
          </ac:grpSpMkLst>
        </pc:grpChg>
        <pc:grpChg chg="mod">
          <ac:chgData name="michael vn" userId="7b75a67b6873ef31" providerId="LiveId" clId="{E0589323-7626-4DA1-B596-79CA0B892E95}" dt="2021-08-08T08:43:08.228" v="150"/>
          <ac:grpSpMkLst>
            <pc:docMk/>
            <pc:sldMk cId="1817966596" sldId="263"/>
            <ac:grpSpMk id="99" creationId="{541A26B4-DDD2-4E4B-B374-C5BB010B6D4E}"/>
          </ac:grpSpMkLst>
        </pc:grpChg>
        <pc:grpChg chg="add mod ord">
          <ac:chgData name="michael vn" userId="7b75a67b6873ef31" providerId="LiveId" clId="{E0589323-7626-4DA1-B596-79CA0B892E95}" dt="2021-08-08T08:50:15.659" v="224" actId="167"/>
          <ac:grpSpMkLst>
            <pc:docMk/>
            <pc:sldMk cId="1817966596" sldId="263"/>
            <ac:grpSpMk id="104" creationId="{93FC0AD5-C28C-48BA-A816-4322C123B19C}"/>
          </ac:grpSpMkLst>
        </pc:grpChg>
        <pc:grpChg chg="mod">
          <ac:chgData name="michael vn" userId="7b75a67b6873ef31" providerId="LiveId" clId="{E0589323-7626-4DA1-B596-79CA0B892E95}" dt="2021-08-08T08:43:08.228" v="150"/>
          <ac:grpSpMkLst>
            <pc:docMk/>
            <pc:sldMk cId="1817966596" sldId="263"/>
            <ac:grpSpMk id="105" creationId="{138FF904-FA04-489B-B4D5-34CF837C7DA7}"/>
          </ac:grpSpMkLst>
        </pc:grpChg>
        <pc:grpChg chg="add mod ord">
          <ac:chgData name="michael vn" userId="7b75a67b6873ef31" providerId="LiveId" clId="{E0589323-7626-4DA1-B596-79CA0B892E95}" dt="2021-08-08T08:50:15.659" v="224" actId="167"/>
          <ac:grpSpMkLst>
            <pc:docMk/>
            <pc:sldMk cId="1817966596" sldId="263"/>
            <ac:grpSpMk id="110" creationId="{78D3C118-C067-4DE9-AD43-5DF85E3B9F4D}"/>
          </ac:grpSpMkLst>
        </pc:grpChg>
        <pc:grpChg chg="mod">
          <ac:chgData name="michael vn" userId="7b75a67b6873ef31" providerId="LiveId" clId="{E0589323-7626-4DA1-B596-79CA0B892E95}" dt="2021-08-08T08:43:08.228" v="150"/>
          <ac:grpSpMkLst>
            <pc:docMk/>
            <pc:sldMk cId="1817966596" sldId="263"/>
            <ac:grpSpMk id="111" creationId="{1780228D-8B6E-4E84-9114-CBB8F5A30DEC}"/>
          </ac:grpSpMkLst>
        </pc:grpChg>
        <pc:grpChg chg="add mod ord">
          <ac:chgData name="michael vn" userId="7b75a67b6873ef31" providerId="LiveId" clId="{E0589323-7626-4DA1-B596-79CA0B892E95}" dt="2021-08-08T08:50:15.659" v="224" actId="167"/>
          <ac:grpSpMkLst>
            <pc:docMk/>
            <pc:sldMk cId="1817966596" sldId="263"/>
            <ac:grpSpMk id="116" creationId="{CFE81DF6-71AF-4725-B8B4-B26C8FC3CE2F}"/>
          </ac:grpSpMkLst>
        </pc:grpChg>
        <pc:grpChg chg="mod">
          <ac:chgData name="michael vn" userId="7b75a67b6873ef31" providerId="LiveId" clId="{E0589323-7626-4DA1-B596-79CA0B892E95}" dt="2021-08-08T08:43:08.228" v="150"/>
          <ac:grpSpMkLst>
            <pc:docMk/>
            <pc:sldMk cId="1817966596" sldId="263"/>
            <ac:grpSpMk id="117" creationId="{53E97208-F0E3-4BCB-9E53-531ADE50EA41}"/>
          </ac:grpSpMkLst>
        </pc:grpChg>
        <pc:grpChg chg="add mod ord">
          <ac:chgData name="michael vn" userId="7b75a67b6873ef31" providerId="LiveId" clId="{E0589323-7626-4DA1-B596-79CA0B892E95}" dt="2021-08-08T08:50:15.659" v="224" actId="167"/>
          <ac:grpSpMkLst>
            <pc:docMk/>
            <pc:sldMk cId="1817966596" sldId="263"/>
            <ac:grpSpMk id="122" creationId="{20ED523F-CDE9-4B91-B3D5-E37E6503F903}"/>
          </ac:grpSpMkLst>
        </pc:grpChg>
        <pc:grpChg chg="mod">
          <ac:chgData name="michael vn" userId="7b75a67b6873ef31" providerId="LiveId" clId="{E0589323-7626-4DA1-B596-79CA0B892E95}" dt="2021-08-08T08:43:08.228" v="150"/>
          <ac:grpSpMkLst>
            <pc:docMk/>
            <pc:sldMk cId="1817966596" sldId="263"/>
            <ac:grpSpMk id="123" creationId="{772619D7-309E-4C23-BA76-02D161DED38A}"/>
          </ac:grpSpMkLst>
        </pc:grpChg>
        <pc:grpChg chg="add mod ord">
          <ac:chgData name="michael vn" userId="7b75a67b6873ef31" providerId="LiveId" clId="{E0589323-7626-4DA1-B596-79CA0B892E95}" dt="2021-08-08T08:50:15.659" v="224" actId="167"/>
          <ac:grpSpMkLst>
            <pc:docMk/>
            <pc:sldMk cId="1817966596" sldId="263"/>
            <ac:grpSpMk id="137" creationId="{09E6B929-2CDD-4901-8561-54917AB99B6D}"/>
          </ac:grpSpMkLst>
        </pc:grpChg>
        <pc:grpChg chg="mod">
          <ac:chgData name="michael vn" userId="7b75a67b6873ef31" providerId="LiveId" clId="{E0589323-7626-4DA1-B596-79CA0B892E95}" dt="2021-08-08T08:43:08.228" v="150"/>
          <ac:grpSpMkLst>
            <pc:docMk/>
            <pc:sldMk cId="1817966596" sldId="263"/>
            <ac:grpSpMk id="138" creationId="{8B3DC578-820F-47D6-9D44-7C2C68B761E2}"/>
          </ac:grpSpMkLst>
        </pc:grpChg>
        <pc:picChg chg="del">
          <ac:chgData name="michael vn" userId="7b75a67b6873ef31" providerId="LiveId" clId="{E0589323-7626-4DA1-B596-79CA0B892E95}" dt="2021-08-08T08:43:06.426" v="148" actId="478"/>
          <ac:picMkLst>
            <pc:docMk/>
            <pc:sldMk cId="1817966596" sldId="263"/>
            <ac:picMk id="79" creationId="{FD6DF358-FD16-4A16-8B1E-3A0B39590930}"/>
          </ac:picMkLst>
        </pc:picChg>
        <pc:picChg chg="del">
          <ac:chgData name="michael vn" userId="7b75a67b6873ef31" providerId="LiveId" clId="{E0589323-7626-4DA1-B596-79CA0B892E95}" dt="2021-08-08T08:43:06.426" v="148" actId="478"/>
          <ac:picMkLst>
            <pc:docMk/>
            <pc:sldMk cId="1817966596" sldId="263"/>
            <ac:picMk id="80" creationId="{371066A4-B40B-4AF4-8A21-02F511519D5F}"/>
          </ac:picMkLst>
        </pc:picChg>
        <pc:picChg chg="del">
          <ac:chgData name="michael vn" userId="7b75a67b6873ef31" providerId="LiveId" clId="{E0589323-7626-4DA1-B596-79CA0B892E95}" dt="2021-08-08T08:43:06.426" v="148" actId="478"/>
          <ac:picMkLst>
            <pc:docMk/>
            <pc:sldMk cId="1817966596" sldId="263"/>
            <ac:picMk id="81" creationId="{D66E1F7C-5D05-4486-A695-DA0F260FD476}"/>
          </ac:picMkLst>
        </pc:picChg>
        <pc:picChg chg="del">
          <ac:chgData name="michael vn" userId="7b75a67b6873ef31" providerId="LiveId" clId="{E0589323-7626-4DA1-B596-79CA0B892E95}" dt="2021-08-08T08:43:06.426" v="148" actId="478"/>
          <ac:picMkLst>
            <pc:docMk/>
            <pc:sldMk cId="1817966596" sldId="263"/>
            <ac:picMk id="83" creationId="{BDF79FCE-9B39-4384-97AC-07CD300D4617}"/>
          </ac:picMkLst>
        </pc:picChg>
        <pc:picChg chg="del">
          <ac:chgData name="michael vn" userId="7b75a67b6873ef31" providerId="LiveId" clId="{E0589323-7626-4DA1-B596-79CA0B892E95}" dt="2021-08-08T08:43:06.426" v="148" actId="478"/>
          <ac:picMkLst>
            <pc:docMk/>
            <pc:sldMk cId="1817966596" sldId="263"/>
            <ac:picMk id="84" creationId="{AE56E0BD-1F42-47E6-8575-F7F56EB599D5}"/>
          </ac:picMkLst>
        </pc:picChg>
        <pc:picChg chg="del">
          <ac:chgData name="michael vn" userId="7b75a67b6873ef31" providerId="LiveId" clId="{E0589323-7626-4DA1-B596-79CA0B892E95}" dt="2021-08-08T08:43:06.426" v="148" actId="478"/>
          <ac:picMkLst>
            <pc:docMk/>
            <pc:sldMk cId="1817966596" sldId="263"/>
            <ac:picMk id="85" creationId="{121119EB-CD69-410D-B1D1-86413FB50838}"/>
          </ac:picMkLst>
        </pc:picChg>
        <pc:picChg chg="del">
          <ac:chgData name="michael vn" userId="7b75a67b6873ef31" providerId="LiveId" clId="{E0589323-7626-4DA1-B596-79CA0B892E95}" dt="2021-08-08T08:43:06.426" v="148" actId="478"/>
          <ac:picMkLst>
            <pc:docMk/>
            <pc:sldMk cId="1817966596" sldId="263"/>
            <ac:picMk id="86" creationId="{D3385067-05EC-4BD7-9577-56BE475BD2DD}"/>
          </ac:picMkLst>
        </pc:picChg>
        <pc:picChg chg="mod">
          <ac:chgData name="michael vn" userId="7b75a67b6873ef31" providerId="LiveId" clId="{E0589323-7626-4DA1-B596-79CA0B892E95}" dt="2021-08-08T08:43:08.228" v="150"/>
          <ac:picMkLst>
            <pc:docMk/>
            <pc:sldMk cId="1817966596" sldId="263"/>
            <ac:picMk id="88" creationId="{6FE44ADA-32A9-4FFA-8C2A-794DCF4E8EBB}"/>
          </ac:picMkLst>
        </pc:picChg>
        <pc:picChg chg="mod">
          <ac:chgData name="michael vn" userId="7b75a67b6873ef31" providerId="LiveId" clId="{E0589323-7626-4DA1-B596-79CA0B892E95}" dt="2021-08-08T08:43:08.228" v="150"/>
          <ac:picMkLst>
            <pc:docMk/>
            <pc:sldMk cId="1817966596" sldId="263"/>
            <ac:picMk id="94" creationId="{D09E33F1-0E8F-4625-A61E-A30876C08AD9}"/>
          </ac:picMkLst>
        </pc:picChg>
        <pc:picChg chg="mod">
          <ac:chgData name="michael vn" userId="7b75a67b6873ef31" providerId="LiveId" clId="{E0589323-7626-4DA1-B596-79CA0B892E95}" dt="2021-08-08T08:43:08.228" v="150"/>
          <ac:picMkLst>
            <pc:docMk/>
            <pc:sldMk cId="1817966596" sldId="263"/>
            <ac:picMk id="100" creationId="{8F4E260A-A2AA-4415-A316-69CD416B0CCF}"/>
          </ac:picMkLst>
        </pc:picChg>
        <pc:picChg chg="mod">
          <ac:chgData name="michael vn" userId="7b75a67b6873ef31" providerId="LiveId" clId="{E0589323-7626-4DA1-B596-79CA0B892E95}" dt="2021-08-08T08:43:08.228" v="150"/>
          <ac:picMkLst>
            <pc:docMk/>
            <pc:sldMk cId="1817966596" sldId="263"/>
            <ac:picMk id="106" creationId="{29A06FCF-C6C6-46C2-853F-4FDBDE5CD1E5}"/>
          </ac:picMkLst>
        </pc:picChg>
        <pc:picChg chg="mod">
          <ac:chgData name="michael vn" userId="7b75a67b6873ef31" providerId="LiveId" clId="{E0589323-7626-4DA1-B596-79CA0B892E95}" dt="2021-08-08T08:43:08.228" v="150"/>
          <ac:picMkLst>
            <pc:docMk/>
            <pc:sldMk cId="1817966596" sldId="263"/>
            <ac:picMk id="112" creationId="{0603D10D-BA57-4496-BDD1-0E64AF85069F}"/>
          </ac:picMkLst>
        </pc:picChg>
        <pc:picChg chg="mod">
          <ac:chgData name="michael vn" userId="7b75a67b6873ef31" providerId="LiveId" clId="{E0589323-7626-4DA1-B596-79CA0B892E95}" dt="2021-08-08T08:43:08.228" v="150"/>
          <ac:picMkLst>
            <pc:docMk/>
            <pc:sldMk cId="1817966596" sldId="263"/>
            <ac:picMk id="124" creationId="{5920B563-8C9E-40EE-91AC-0A2BB6539280}"/>
          </ac:picMkLst>
        </pc:picChg>
        <pc:picChg chg="add mod">
          <ac:chgData name="michael vn" userId="7b75a67b6873ef31" providerId="LiveId" clId="{E0589323-7626-4DA1-B596-79CA0B892E95}" dt="2021-08-08T08:43:08.228" v="150"/>
          <ac:picMkLst>
            <pc:docMk/>
            <pc:sldMk cId="1817966596" sldId="263"/>
            <ac:picMk id="129" creationId="{79EA2ECF-736F-430F-B2EE-140CE6B5E643}"/>
          </ac:picMkLst>
        </pc:picChg>
        <pc:picChg chg="add mod">
          <ac:chgData name="michael vn" userId="7b75a67b6873ef31" providerId="LiveId" clId="{E0589323-7626-4DA1-B596-79CA0B892E95}" dt="2021-08-08T08:43:11.753" v="151" actId="2084"/>
          <ac:picMkLst>
            <pc:docMk/>
            <pc:sldMk cId="1817966596" sldId="263"/>
            <ac:picMk id="130" creationId="{237E2397-C996-451F-B2EA-DFB518343563}"/>
          </ac:picMkLst>
        </pc:picChg>
        <pc:picChg chg="add mod">
          <ac:chgData name="michael vn" userId="7b75a67b6873ef31" providerId="LiveId" clId="{E0589323-7626-4DA1-B596-79CA0B892E95}" dt="2021-08-08T08:43:08.228" v="150"/>
          <ac:picMkLst>
            <pc:docMk/>
            <pc:sldMk cId="1817966596" sldId="263"/>
            <ac:picMk id="131" creationId="{199A40A5-69A4-4696-BD38-356BC01076EB}"/>
          </ac:picMkLst>
        </pc:picChg>
        <pc:picChg chg="add mod">
          <ac:chgData name="michael vn" userId="7b75a67b6873ef31" providerId="LiveId" clId="{E0589323-7626-4DA1-B596-79CA0B892E95}" dt="2021-08-08T08:43:08.228" v="150"/>
          <ac:picMkLst>
            <pc:docMk/>
            <pc:sldMk cId="1817966596" sldId="263"/>
            <ac:picMk id="132" creationId="{92A9011E-6379-4F8B-88B8-7BBFE18AE7C0}"/>
          </ac:picMkLst>
        </pc:picChg>
        <pc:picChg chg="add mod">
          <ac:chgData name="michael vn" userId="7b75a67b6873ef31" providerId="LiveId" clId="{E0589323-7626-4DA1-B596-79CA0B892E95}" dt="2021-08-08T08:43:08.228" v="150"/>
          <ac:picMkLst>
            <pc:docMk/>
            <pc:sldMk cId="1817966596" sldId="263"/>
            <ac:picMk id="133" creationId="{6D2B677A-6E27-4CC4-BA2F-E5CF6A9CD14B}"/>
          </ac:picMkLst>
        </pc:picChg>
        <pc:picChg chg="add mod">
          <ac:chgData name="michael vn" userId="7b75a67b6873ef31" providerId="LiveId" clId="{E0589323-7626-4DA1-B596-79CA0B892E95}" dt="2021-08-08T08:43:08.228" v="150"/>
          <ac:picMkLst>
            <pc:docMk/>
            <pc:sldMk cId="1817966596" sldId="263"/>
            <ac:picMk id="134" creationId="{700D13F3-E30A-4A29-BC95-0D431A25EEA7}"/>
          </ac:picMkLst>
        </pc:picChg>
        <pc:picChg chg="add mod">
          <ac:chgData name="michael vn" userId="7b75a67b6873ef31" providerId="LiveId" clId="{E0589323-7626-4DA1-B596-79CA0B892E95}" dt="2021-08-08T08:43:08.228" v="150"/>
          <ac:picMkLst>
            <pc:docMk/>
            <pc:sldMk cId="1817966596" sldId="263"/>
            <ac:picMk id="135" creationId="{AB8CCB9F-F8AA-4382-870B-341C17E3C970}"/>
          </ac:picMkLst>
        </pc:picChg>
        <pc:picChg chg="add mod">
          <ac:chgData name="michael vn" userId="7b75a67b6873ef31" providerId="LiveId" clId="{E0589323-7626-4DA1-B596-79CA0B892E95}" dt="2021-08-08T08:43:08.228" v="150"/>
          <ac:picMkLst>
            <pc:docMk/>
            <pc:sldMk cId="1817966596" sldId="263"/>
            <ac:picMk id="136" creationId="{7020BC8C-D8A9-4B4F-9E93-A43420716E40}"/>
          </ac:picMkLst>
        </pc:picChg>
        <pc:picChg chg="mod">
          <ac:chgData name="michael vn" userId="7b75a67b6873ef31" providerId="LiveId" clId="{E0589323-7626-4DA1-B596-79CA0B892E95}" dt="2021-08-08T08:43:08.228" v="150"/>
          <ac:picMkLst>
            <pc:docMk/>
            <pc:sldMk cId="1817966596" sldId="263"/>
            <ac:picMk id="139" creationId="{C4F29A2D-226E-422F-B71C-91B6FA9F1478}"/>
          </ac:picMkLst>
        </pc:picChg>
      </pc:sldChg>
      <pc:sldChg chg="addSp delSp modSp mod">
        <pc:chgData name="michael vn" userId="7b75a67b6873ef31" providerId="LiveId" clId="{E0589323-7626-4DA1-B596-79CA0B892E95}" dt="2021-08-08T08:50:34.594" v="229" actId="167"/>
        <pc:sldMkLst>
          <pc:docMk/>
          <pc:sldMk cId="888895992" sldId="264"/>
        </pc:sldMkLst>
        <pc:spChg chg="del">
          <ac:chgData name="michael vn" userId="7b75a67b6873ef31" providerId="LiveId" clId="{E0589323-7626-4DA1-B596-79CA0B892E95}" dt="2021-08-08T08:43:29.114" v="158" actId="478"/>
          <ac:spMkLst>
            <pc:docMk/>
            <pc:sldMk cId="888895992" sldId="264"/>
            <ac:spMk id="89" creationId="{2478AE39-4C15-468C-BAB5-94D535D3067D}"/>
          </ac:spMkLst>
        </pc:spChg>
        <pc:spChg chg="mod">
          <ac:chgData name="michael vn" userId="7b75a67b6873ef31" providerId="LiveId" clId="{E0589323-7626-4DA1-B596-79CA0B892E95}" dt="2021-08-08T08:43:29.536" v="159"/>
          <ac:spMkLst>
            <pc:docMk/>
            <pc:sldMk cId="888895992" sldId="264"/>
            <ac:spMk id="91" creationId="{66C63653-DB20-4E23-B87E-0751508A1BF1}"/>
          </ac:spMkLst>
        </pc:spChg>
        <pc:spChg chg="mod">
          <ac:chgData name="michael vn" userId="7b75a67b6873ef31" providerId="LiveId" clId="{E0589323-7626-4DA1-B596-79CA0B892E95}" dt="2021-08-08T08:43:29.536" v="159"/>
          <ac:spMkLst>
            <pc:docMk/>
            <pc:sldMk cId="888895992" sldId="264"/>
            <ac:spMk id="92" creationId="{C5414D3A-8E9B-408B-87BB-97B154149E3E}"/>
          </ac:spMkLst>
        </pc:spChg>
        <pc:spChg chg="mod">
          <ac:chgData name="michael vn" userId="7b75a67b6873ef31" providerId="LiveId" clId="{E0589323-7626-4DA1-B596-79CA0B892E95}" dt="2021-08-08T08:43:29.536" v="159"/>
          <ac:spMkLst>
            <pc:docMk/>
            <pc:sldMk cId="888895992" sldId="264"/>
            <ac:spMk id="93" creationId="{5858F982-A1BB-44DC-A831-BB5D68CC9D96}"/>
          </ac:spMkLst>
        </pc:spChg>
        <pc:spChg chg="mod">
          <ac:chgData name="michael vn" userId="7b75a67b6873ef31" providerId="LiveId" clId="{E0589323-7626-4DA1-B596-79CA0B892E95}" dt="2021-08-08T08:43:29.536" v="159"/>
          <ac:spMkLst>
            <pc:docMk/>
            <pc:sldMk cId="888895992" sldId="264"/>
            <ac:spMk id="97" creationId="{B98D9B42-0656-4C1F-89B6-5B7B063C7770}"/>
          </ac:spMkLst>
        </pc:spChg>
        <pc:spChg chg="mod">
          <ac:chgData name="michael vn" userId="7b75a67b6873ef31" providerId="LiveId" clId="{E0589323-7626-4DA1-B596-79CA0B892E95}" dt="2021-08-08T08:43:29.536" v="159"/>
          <ac:spMkLst>
            <pc:docMk/>
            <pc:sldMk cId="888895992" sldId="264"/>
            <ac:spMk id="98" creationId="{15C280D3-C755-4A49-AFC7-E26682B97625}"/>
          </ac:spMkLst>
        </pc:spChg>
        <pc:spChg chg="mod">
          <ac:chgData name="michael vn" userId="7b75a67b6873ef31" providerId="LiveId" clId="{E0589323-7626-4DA1-B596-79CA0B892E95}" dt="2021-08-08T08:43:29.536" v="159"/>
          <ac:spMkLst>
            <pc:docMk/>
            <pc:sldMk cId="888895992" sldId="264"/>
            <ac:spMk id="99" creationId="{D3A5A94A-F2BE-4F45-AD46-1E35B3DB8177}"/>
          </ac:spMkLst>
        </pc:spChg>
        <pc:spChg chg="mod">
          <ac:chgData name="michael vn" userId="7b75a67b6873ef31" providerId="LiveId" clId="{E0589323-7626-4DA1-B596-79CA0B892E95}" dt="2021-08-08T08:43:29.536" v="159"/>
          <ac:spMkLst>
            <pc:docMk/>
            <pc:sldMk cId="888895992" sldId="264"/>
            <ac:spMk id="103" creationId="{1AA86C8F-3624-41F6-838F-37F586B0A62C}"/>
          </ac:spMkLst>
        </pc:spChg>
        <pc:spChg chg="mod">
          <ac:chgData name="michael vn" userId="7b75a67b6873ef31" providerId="LiveId" clId="{E0589323-7626-4DA1-B596-79CA0B892E95}" dt="2021-08-08T08:43:29.536" v="159"/>
          <ac:spMkLst>
            <pc:docMk/>
            <pc:sldMk cId="888895992" sldId="264"/>
            <ac:spMk id="104" creationId="{86C7F650-51B8-43C7-A687-FE19359BD3D5}"/>
          </ac:spMkLst>
        </pc:spChg>
        <pc:spChg chg="mod">
          <ac:chgData name="michael vn" userId="7b75a67b6873ef31" providerId="LiveId" clId="{E0589323-7626-4DA1-B596-79CA0B892E95}" dt="2021-08-08T08:43:29.536" v="159"/>
          <ac:spMkLst>
            <pc:docMk/>
            <pc:sldMk cId="888895992" sldId="264"/>
            <ac:spMk id="105" creationId="{4771FC48-470D-49B3-81DB-64FD10CD4E1A}"/>
          </ac:spMkLst>
        </pc:spChg>
        <pc:spChg chg="mod">
          <ac:chgData name="michael vn" userId="7b75a67b6873ef31" providerId="LiveId" clId="{E0589323-7626-4DA1-B596-79CA0B892E95}" dt="2021-08-08T08:43:29.536" v="159"/>
          <ac:spMkLst>
            <pc:docMk/>
            <pc:sldMk cId="888895992" sldId="264"/>
            <ac:spMk id="109" creationId="{455BD354-1800-422D-9674-908527290BAF}"/>
          </ac:spMkLst>
        </pc:spChg>
        <pc:spChg chg="mod">
          <ac:chgData name="michael vn" userId="7b75a67b6873ef31" providerId="LiveId" clId="{E0589323-7626-4DA1-B596-79CA0B892E95}" dt="2021-08-08T08:43:29.536" v="159"/>
          <ac:spMkLst>
            <pc:docMk/>
            <pc:sldMk cId="888895992" sldId="264"/>
            <ac:spMk id="110" creationId="{996D90E9-9DDF-40A4-AC40-E22D8F7AA4CA}"/>
          </ac:spMkLst>
        </pc:spChg>
        <pc:spChg chg="mod">
          <ac:chgData name="michael vn" userId="7b75a67b6873ef31" providerId="LiveId" clId="{E0589323-7626-4DA1-B596-79CA0B892E95}" dt="2021-08-08T08:43:29.536" v="159"/>
          <ac:spMkLst>
            <pc:docMk/>
            <pc:sldMk cId="888895992" sldId="264"/>
            <ac:spMk id="111" creationId="{9F945BCA-1419-4A14-8683-5EE7B4570998}"/>
          </ac:spMkLst>
        </pc:spChg>
        <pc:spChg chg="mod">
          <ac:chgData name="michael vn" userId="7b75a67b6873ef31" providerId="LiveId" clId="{E0589323-7626-4DA1-B596-79CA0B892E95}" dt="2021-08-08T08:43:29.536" v="159"/>
          <ac:spMkLst>
            <pc:docMk/>
            <pc:sldMk cId="888895992" sldId="264"/>
            <ac:spMk id="115" creationId="{6A53E484-D09F-4B07-8FDC-C22C2C60384D}"/>
          </ac:spMkLst>
        </pc:spChg>
        <pc:spChg chg="mod">
          <ac:chgData name="michael vn" userId="7b75a67b6873ef31" providerId="LiveId" clId="{E0589323-7626-4DA1-B596-79CA0B892E95}" dt="2021-08-08T08:43:29.536" v="159"/>
          <ac:spMkLst>
            <pc:docMk/>
            <pc:sldMk cId="888895992" sldId="264"/>
            <ac:spMk id="116" creationId="{74F152D0-0E2B-4A98-8E58-073BFEF891C4}"/>
          </ac:spMkLst>
        </pc:spChg>
        <pc:spChg chg="mod">
          <ac:chgData name="michael vn" userId="7b75a67b6873ef31" providerId="LiveId" clId="{E0589323-7626-4DA1-B596-79CA0B892E95}" dt="2021-08-08T08:43:29.536" v="159"/>
          <ac:spMkLst>
            <pc:docMk/>
            <pc:sldMk cId="888895992" sldId="264"/>
            <ac:spMk id="117" creationId="{C8CC81DD-EEBB-43DC-9771-61A3DC21B73B}"/>
          </ac:spMkLst>
        </pc:spChg>
        <pc:spChg chg="mod">
          <ac:chgData name="michael vn" userId="7b75a67b6873ef31" providerId="LiveId" clId="{E0589323-7626-4DA1-B596-79CA0B892E95}" dt="2021-08-08T08:43:29.536" v="159"/>
          <ac:spMkLst>
            <pc:docMk/>
            <pc:sldMk cId="888895992" sldId="264"/>
            <ac:spMk id="120" creationId="{A0B50D54-97AB-4A26-9ED3-4C961E5F3144}"/>
          </ac:spMkLst>
        </pc:spChg>
        <pc:spChg chg="mod">
          <ac:chgData name="michael vn" userId="7b75a67b6873ef31" providerId="LiveId" clId="{E0589323-7626-4DA1-B596-79CA0B892E95}" dt="2021-08-08T08:43:29.536" v="159"/>
          <ac:spMkLst>
            <pc:docMk/>
            <pc:sldMk cId="888895992" sldId="264"/>
            <ac:spMk id="121" creationId="{081F0C9A-D1B4-4840-A403-BFA1FD132169}"/>
          </ac:spMkLst>
        </pc:spChg>
        <pc:spChg chg="mod">
          <ac:chgData name="michael vn" userId="7b75a67b6873ef31" providerId="LiveId" clId="{E0589323-7626-4DA1-B596-79CA0B892E95}" dt="2021-08-08T08:43:29.536" v="159"/>
          <ac:spMkLst>
            <pc:docMk/>
            <pc:sldMk cId="888895992" sldId="264"/>
            <ac:spMk id="122" creationId="{8C0241C8-62A5-4C75-A34D-55F98E653A2B}"/>
          </ac:spMkLst>
        </pc:spChg>
        <pc:spChg chg="mod">
          <ac:chgData name="michael vn" userId="7b75a67b6873ef31" providerId="LiveId" clId="{E0589323-7626-4DA1-B596-79CA0B892E95}" dt="2021-08-08T08:43:29.536" v="159"/>
          <ac:spMkLst>
            <pc:docMk/>
            <pc:sldMk cId="888895992" sldId="264"/>
            <ac:spMk id="123" creationId="{CB21B0A5-C14A-4A5C-9A67-0271441289C8}"/>
          </ac:spMkLst>
        </pc:spChg>
        <pc:spChg chg="mod">
          <ac:chgData name="michael vn" userId="7b75a67b6873ef31" providerId="LiveId" clId="{E0589323-7626-4DA1-B596-79CA0B892E95}" dt="2021-08-08T08:43:29.536" v="159"/>
          <ac:spMkLst>
            <pc:docMk/>
            <pc:sldMk cId="888895992" sldId="264"/>
            <ac:spMk id="127" creationId="{02DDC222-4BEE-4583-81FC-94FB70194DC8}"/>
          </ac:spMkLst>
        </pc:spChg>
        <pc:spChg chg="mod">
          <ac:chgData name="michael vn" userId="7b75a67b6873ef31" providerId="LiveId" clId="{E0589323-7626-4DA1-B596-79CA0B892E95}" dt="2021-08-08T08:43:29.536" v="159"/>
          <ac:spMkLst>
            <pc:docMk/>
            <pc:sldMk cId="888895992" sldId="264"/>
            <ac:spMk id="128" creationId="{9799423A-621D-4C4B-A36F-B6C0906A9F27}"/>
          </ac:spMkLst>
        </pc:spChg>
        <pc:spChg chg="mod">
          <ac:chgData name="michael vn" userId="7b75a67b6873ef31" providerId="LiveId" clId="{E0589323-7626-4DA1-B596-79CA0B892E95}" dt="2021-08-08T08:43:29.536" v="159"/>
          <ac:spMkLst>
            <pc:docMk/>
            <pc:sldMk cId="888895992" sldId="264"/>
            <ac:spMk id="129" creationId="{34D4D89F-9D0B-41C8-B2B1-6AD7326C7257}"/>
          </ac:spMkLst>
        </pc:spChg>
        <pc:spChg chg="add del mod">
          <ac:chgData name="michael vn" userId="7b75a67b6873ef31" providerId="LiveId" clId="{E0589323-7626-4DA1-B596-79CA0B892E95}" dt="2021-08-08T08:50:21.665" v="225" actId="478"/>
          <ac:spMkLst>
            <pc:docMk/>
            <pc:sldMk cId="888895992" sldId="264"/>
            <ac:spMk id="130" creationId="{8F612938-6399-4277-A957-78FEE44B986F}"/>
          </ac:spMkLst>
        </pc:spChg>
        <pc:spChg chg="mod">
          <ac:chgData name="michael vn" userId="7b75a67b6873ef31" providerId="LiveId" clId="{E0589323-7626-4DA1-B596-79CA0B892E95}" dt="2021-08-08T08:43:29.536" v="159"/>
          <ac:spMkLst>
            <pc:docMk/>
            <pc:sldMk cId="888895992" sldId="264"/>
            <ac:spMk id="142" creationId="{0B2F32E2-3127-4487-9F59-99922DE8EDAD}"/>
          </ac:spMkLst>
        </pc:spChg>
        <pc:spChg chg="mod">
          <ac:chgData name="michael vn" userId="7b75a67b6873ef31" providerId="LiveId" clId="{E0589323-7626-4DA1-B596-79CA0B892E95}" dt="2021-08-08T08:43:29.536" v="159"/>
          <ac:spMkLst>
            <pc:docMk/>
            <pc:sldMk cId="888895992" sldId="264"/>
            <ac:spMk id="143" creationId="{C46D1FAF-FD18-4445-BF5A-2B5F649C3BBC}"/>
          </ac:spMkLst>
        </pc:spChg>
        <pc:spChg chg="mod">
          <ac:chgData name="michael vn" userId="7b75a67b6873ef31" providerId="LiveId" clId="{E0589323-7626-4DA1-B596-79CA0B892E95}" dt="2021-08-08T08:43:29.536" v="159"/>
          <ac:spMkLst>
            <pc:docMk/>
            <pc:sldMk cId="888895992" sldId="264"/>
            <ac:spMk id="144" creationId="{786082BE-3BCB-4762-A854-DC9DB2AB8F1D}"/>
          </ac:spMkLst>
        </pc:spChg>
        <pc:spChg chg="add mod ord">
          <ac:chgData name="michael vn" userId="7b75a67b6873ef31" providerId="LiveId" clId="{E0589323-7626-4DA1-B596-79CA0B892E95}" dt="2021-08-08T08:50:28.968" v="228" actId="1076"/>
          <ac:spMkLst>
            <pc:docMk/>
            <pc:sldMk cId="888895992" sldId="264"/>
            <ac:spMk id="145" creationId="{6958DF71-E470-4F37-9377-31BC4E7FC4A0}"/>
          </ac:spMkLst>
        </pc:spChg>
        <pc:grpChg chg="del">
          <ac:chgData name="michael vn" userId="7b75a67b6873ef31" providerId="LiveId" clId="{E0589323-7626-4DA1-B596-79CA0B892E95}" dt="2021-08-08T08:43:27.881" v="157" actId="478"/>
          <ac:grpSpMkLst>
            <pc:docMk/>
            <pc:sldMk cId="888895992" sldId="264"/>
            <ac:grpSpMk id="31" creationId="{B72C915E-5364-40B2-9697-2E9BF5A69B35}"/>
          </ac:grpSpMkLst>
        </pc:grpChg>
        <pc:grpChg chg="del">
          <ac:chgData name="michael vn" userId="7b75a67b6873ef31" providerId="LiveId" clId="{E0589323-7626-4DA1-B596-79CA0B892E95}" dt="2021-08-08T08:43:27.881" v="157" actId="478"/>
          <ac:grpSpMkLst>
            <pc:docMk/>
            <pc:sldMk cId="888895992" sldId="264"/>
            <ac:grpSpMk id="44" creationId="{F3262D89-4722-4718-95CE-80044BA3C7B1}"/>
          </ac:grpSpMkLst>
        </pc:grpChg>
        <pc:grpChg chg="del">
          <ac:chgData name="michael vn" userId="7b75a67b6873ef31" providerId="LiveId" clId="{E0589323-7626-4DA1-B596-79CA0B892E95}" dt="2021-08-08T08:43:27.881" v="157" actId="478"/>
          <ac:grpSpMkLst>
            <pc:docMk/>
            <pc:sldMk cId="888895992" sldId="264"/>
            <ac:grpSpMk id="50" creationId="{CA40AC74-AAB9-4EFC-8BB0-DB879BE20409}"/>
          </ac:grpSpMkLst>
        </pc:grpChg>
        <pc:grpChg chg="del">
          <ac:chgData name="michael vn" userId="7b75a67b6873ef31" providerId="LiveId" clId="{E0589323-7626-4DA1-B596-79CA0B892E95}" dt="2021-08-08T08:43:27.881" v="157" actId="478"/>
          <ac:grpSpMkLst>
            <pc:docMk/>
            <pc:sldMk cId="888895992" sldId="264"/>
            <ac:grpSpMk id="56" creationId="{18D25177-C69A-4284-9B32-55824606C1F0}"/>
          </ac:grpSpMkLst>
        </pc:grpChg>
        <pc:grpChg chg="del">
          <ac:chgData name="michael vn" userId="7b75a67b6873ef31" providerId="LiveId" clId="{E0589323-7626-4DA1-B596-79CA0B892E95}" dt="2021-08-08T08:43:27.881" v="157" actId="478"/>
          <ac:grpSpMkLst>
            <pc:docMk/>
            <pc:sldMk cId="888895992" sldId="264"/>
            <ac:grpSpMk id="62" creationId="{80FE5911-DC99-4DE9-B8BE-45F99958D788}"/>
          </ac:grpSpMkLst>
        </pc:grpChg>
        <pc:grpChg chg="del">
          <ac:chgData name="michael vn" userId="7b75a67b6873ef31" providerId="LiveId" clId="{E0589323-7626-4DA1-B596-79CA0B892E95}" dt="2021-08-08T08:43:27.881" v="157" actId="478"/>
          <ac:grpSpMkLst>
            <pc:docMk/>
            <pc:sldMk cId="888895992" sldId="264"/>
            <ac:grpSpMk id="68" creationId="{EFEEC799-2811-4A10-83BD-1D61C33D1189}"/>
          </ac:grpSpMkLst>
        </pc:grpChg>
        <pc:grpChg chg="del">
          <ac:chgData name="michael vn" userId="7b75a67b6873ef31" providerId="LiveId" clId="{E0589323-7626-4DA1-B596-79CA0B892E95}" dt="2021-08-08T08:43:27.881" v="157" actId="478"/>
          <ac:grpSpMkLst>
            <pc:docMk/>
            <pc:sldMk cId="888895992" sldId="264"/>
            <ac:grpSpMk id="74" creationId="{0C75A2BF-6AE0-421D-A3B4-B7F1A8A60197}"/>
          </ac:grpSpMkLst>
        </pc:grpChg>
        <pc:grpChg chg="add mod ord">
          <ac:chgData name="michael vn" userId="7b75a67b6873ef31" providerId="LiveId" clId="{E0589323-7626-4DA1-B596-79CA0B892E95}" dt="2021-08-08T08:50:34.594" v="229" actId="167"/>
          <ac:grpSpMkLst>
            <pc:docMk/>
            <pc:sldMk cId="888895992" sldId="264"/>
            <ac:grpSpMk id="80" creationId="{82A24901-A901-41FF-B478-6673448E2FD1}"/>
          </ac:grpSpMkLst>
        </pc:grpChg>
        <pc:grpChg chg="mod">
          <ac:chgData name="michael vn" userId="7b75a67b6873ef31" providerId="LiveId" clId="{E0589323-7626-4DA1-B596-79CA0B892E95}" dt="2021-08-08T08:43:29.536" v="159"/>
          <ac:grpSpMkLst>
            <pc:docMk/>
            <pc:sldMk cId="888895992" sldId="264"/>
            <ac:grpSpMk id="84" creationId="{F54EA13C-B22F-4999-B624-77CB361C9895}"/>
          </ac:grpSpMkLst>
        </pc:grpChg>
        <pc:grpChg chg="add mod ord">
          <ac:chgData name="michael vn" userId="7b75a67b6873ef31" providerId="LiveId" clId="{E0589323-7626-4DA1-B596-79CA0B892E95}" dt="2021-08-08T08:50:34.594" v="229" actId="167"/>
          <ac:grpSpMkLst>
            <pc:docMk/>
            <pc:sldMk cId="888895992" sldId="264"/>
            <ac:grpSpMk id="94" creationId="{FF13449B-C8A9-4FFB-877D-80759FA1FEE2}"/>
          </ac:grpSpMkLst>
        </pc:grpChg>
        <pc:grpChg chg="mod">
          <ac:chgData name="michael vn" userId="7b75a67b6873ef31" providerId="LiveId" clId="{E0589323-7626-4DA1-B596-79CA0B892E95}" dt="2021-08-08T08:43:29.536" v="159"/>
          <ac:grpSpMkLst>
            <pc:docMk/>
            <pc:sldMk cId="888895992" sldId="264"/>
            <ac:grpSpMk id="95" creationId="{C684C1F8-6C8D-421C-81B8-D3C924AE1E1F}"/>
          </ac:grpSpMkLst>
        </pc:grpChg>
        <pc:grpChg chg="add mod ord">
          <ac:chgData name="michael vn" userId="7b75a67b6873ef31" providerId="LiveId" clId="{E0589323-7626-4DA1-B596-79CA0B892E95}" dt="2021-08-08T08:50:34.594" v="229" actId="167"/>
          <ac:grpSpMkLst>
            <pc:docMk/>
            <pc:sldMk cId="888895992" sldId="264"/>
            <ac:grpSpMk id="100" creationId="{14637AA6-CC2A-4EB4-93F2-5747A91213D4}"/>
          </ac:grpSpMkLst>
        </pc:grpChg>
        <pc:grpChg chg="mod">
          <ac:chgData name="michael vn" userId="7b75a67b6873ef31" providerId="LiveId" clId="{E0589323-7626-4DA1-B596-79CA0B892E95}" dt="2021-08-08T08:43:29.536" v="159"/>
          <ac:grpSpMkLst>
            <pc:docMk/>
            <pc:sldMk cId="888895992" sldId="264"/>
            <ac:grpSpMk id="101" creationId="{9E8D7222-4CE2-4CD9-905C-25918B1BD393}"/>
          </ac:grpSpMkLst>
        </pc:grpChg>
        <pc:grpChg chg="add mod ord">
          <ac:chgData name="michael vn" userId="7b75a67b6873ef31" providerId="LiveId" clId="{E0589323-7626-4DA1-B596-79CA0B892E95}" dt="2021-08-08T08:50:34.594" v="229" actId="167"/>
          <ac:grpSpMkLst>
            <pc:docMk/>
            <pc:sldMk cId="888895992" sldId="264"/>
            <ac:grpSpMk id="106" creationId="{FB77570A-AA97-4BC5-99D9-4D7D03627866}"/>
          </ac:grpSpMkLst>
        </pc:grpChg>
        <pc:grpChg chg="mod">
          <ac:chgData name="michael vn" userId="7b75a67b6873ef31" providerId="LiveId" clId="{E0589323-7626-4DA1-B596-79CA0B892E95}" dt="2021-08-08T08:43:29.536" v="159"/>
          <ac:grpSpMkLst>
            <pc:docMk/>
            <pc:sldMk cId="888895992" sldId="264"/>
            <ac:grpSpMk id="107" creationId="{FEFAFCFB-C366-4C9B-BB07-E62DA17A05CB}"/>
          </ac:grpSpMkLst>
        </pc:grpChg>
        <pc:grpChg chg="add mod ord">
          <ac:chgData name="michael vn" userId="7b75a67b6873ef31" providerId="LiveId" clId="{E0589323-7626-4DA1-B596-79CA0B892E95}" dt="2021-08-08T08:50:34.594" v="229" actId="167"/>
          <ac:grpSpMkLst>
            <pc:docMk/>
            <pc:sldMk cId="888895992" sldId="264"/>
            <ac:grpSpMk id="112" creationId="{F20F73F2-15BC-40B0-9A4C-EC6E44E43A96}"/>
          </ac:grpSpMkLst>
        </pc:grpChg>
        <pc:grpChg chg="mod">
          <ac:chgData name="michael vn" userId="7b75a67b6873ef31" providerId="LiveId" clId="{E0589323-7626-4DA1-B596-79CA0B892E95}" dt="2021-08-08T08:43:29.536" v="159"/>
          <ac:grpSpMkLst>
            <pc:docMk/>
            <pc:sldMk cId="888895992" sldId="264"/>
            <ac:grpSpMk id="113" creationId="{C87F9271-A678-4C16-BAF0-C321D270194F}"/>
          </ac:grpSpMkLst>
        </pc:grpChg>
        <pc:grpChg chg="add mod ord">
          <ac:chgData name="michael vn" userId="7b75a67b6873ef31" providerId="LiveId" clId="{E0589323-7626-4DA1-B596-79CA0B892E95}" dt="2021-08-08T08:50:34.594" v="229" actId="167"/>
          <ac:grpSpMkLst>
            <pc:docMk/>
            <pc:sldMk cId="888895992" sldId="264"/>
            <ac:grpSpMk id="118" creationId="{06DBE793-5B75-4E53-8C1E-7E554512ED1B}"/>
          </ac:grpSpMkLst>
        </pc:grpChg>
        <pc:grpChg chg="mod">
          <ac:chgData name="michael vn" userId="7b75a67b6873ef31" providerId="LiveId" clId="{E0589323-7626-4DA1-B596-79CA0B892E95}" dt="2021-08-08T08:43:29.536" v="159"/>
          <ac:grpSpMkLst>
            <pc:docMk/>
            <pc:sldMk cId="888895992" sldId="264"/>
            <ac:grpSpMk id="119" creationId="{E048FB17-9A5F-428D-A531-2315102C3303}"/>
          </ac:grpSpMkLst>
        </pc:grpChg>
        <pc:grpChg chg="add mod ord">
          <ac:chgData name="michael vn" userId="7b75a67b6873ef31" providerId="LiveId" clId="{E0589323-7626-4DA1-B596-79CA0B892E95}" dt="2021-08-08T08:50:34.594" v="229" actId="167"/>
          <ac:grpSpMkLst>
            <pc:docMk/>
            <pc:sldMk cId="888895992" sldId="264"/>
            <ac:grpSpMk id="124" creationId="{C4333BAE-733E-4F31-934E-DAC7271E54C0}"/>
          </ac:grpSpMkLst>
        </pc:grpChg>
        <pc:grpChg chg="mod">
          <ac:chgData name="michael vn" userId="7b75a67b6873ef31" providerId="LiveId" clId="{E0589323-7626-4DA1-B596-79CA0B892E95}" dt="2021-08-08T08:43:29.536" v="159"/>
          <ac:grpSpMkLst>
            <pc:docMk/>
            <pc:sldMk cId="888895992" sldId="264"/>
            <ac:grpSpMk id="125" creationId="{C6083F36-4DC9-45D0-B158-A63E20054D44}"/>
          </ac:grpSpMkLst>
        </pc:grpChg>
        <pc:grpChg chg="add mod ord">
          <ac:chgData name="michael vn" userId="7b75a67b6873ef31" providerId="LiveId" clId="{E0589323-7626-4DA1-B596-79CA0B892E95}" dt="2021-08-08T08:50:34.594" v="229" actId="167"/>
          <ac:grpSpMkLst>
            <pc:docMk/>
            <pc:sldMk cId="888895992" sldId="264"/>
            <ac:grpSpMk id="139" creationId="{AE01861A-CC3D-4FF3-A46E-AA095B65006D}"/>
          </ac:grpSpMkLst>
        </pc:grpChg>
        <pc:grpChg chg="mod">
          <ac:chgData name="michael vn" userId="7b75a67b6873ef31" providerId="LiveId" clId="{E0589323-7626-4DA1-B596-79CA0B892E95}" dt="2021-08-08T08:43:29.536" v="159"/>
          <ac:grpSpMkLst>
            <pc:docMk/>
            <pc:sldMk cId="888895992" sldId="264"/>
            <ac:grpSpMk id="140" creationId="{48C587FB-7E2A-43BD-B337-6946AEC9D579}"/>
          </ac:grpSpMkLst>
        </pc:grpChg>
        <pc:picChg chg="del">
          <ac:chgData name="michael vn" userId="7b75a67b6873ef31" providerId="LiveId" clId="{E0589323-7626-4DA1-B596-79CA0B892E95}" dt="2021-08-08T08:43:27.881" v="157" actId="478"/>
          <ac:picMkLst>
            <pc:docMk/>
            <pc:sldMk cId="888895992" sldId="264"/>
            <ac:picMk id="81" creationId="{F7495E91-C29F-4951-B4D2-7E2B50553C75}"/>
          </ac:picMkLst>
        </pc:picChg>
        <pc:picChg chg="del">
          <ac:chgData name="michael vn" userId="7b75a67b6873ef31" providerId="LiveId" clId="{E0589323-7626-4DA1-B596-79CA0B892E95}" dt="2021-08-08T08:43:27.881" v="157" actId="478"/>
          <ac:picMkLst>
            <pc:docMk/>
            <pc:sldMk cId="888895992" sldId="264"/>
            <ac:picMk id="82" creationId="{CE731907-EE87-48B4-B031-2D514AA78286}"/>
          </ac:picMkLst>
        </pc:picChg>
        <pc:picChg chg="del">
          <ac:chgData name="michael vn" userId="7b75a67b6873ef31" providerId="LiveId" clId="{E0589323-7626-4DA1-B596-79CA0B892E95}" dt="2021-08-08T08:43:27.881" v="157" actId="478"/>
          <ac:picMkLst>
            <pc:docMk/>
            <pc:sldMk cId="888895992" sldId="264"/>
            <ac:picMk id="83" creationId="{E39AEF7B-E744-4DE6-9962-E420C8115215}"/>
          </ac:picMkLst>
        </pc:picChg>
        <pc:picChg chg="del">
          <ac:chgData name="michael vn" userId="7b75a67b6873ef31" providerId="LiveId" clId="{E0589323-7626-4DA1-B596-79CA0B892E95}" dt="2021-08-08T08:43:27.881" v="157" actId="478"/>
          <ac:picMkLst>
            <pc:docMk/>
            <pc:sldMk cId="888895992" sldId="264"/>
            <ac:picMk id="85" creationId="{C654D2D5-C0E4-48C1-986B-72F8CBA5CB03}"/>
          </ac:picMkLst>
        </pc:picChg>
        <pc:picChg chg="del">
          <ac:chgData name="michael vn" userId="7b75a67b6873ef31" providerId="LiveId" clId="{E0589323-7626-4DA1-B596-79CA0B892E95}" dt="2021-08-08T08:43:27.881" v="157" actId="478"/>
          <ac:picMkLst>
            <pc:docMk/>
            <pc:sldMk cId="888895992" sldId="264"/>
            <ac:picMk id="86" creationId="{A170D049-243B-48A0-9147-3AB6D124E35B}"/>
          </ac:picMkLst>
        </pc:picChg>
        <pc:picChg chg="del">
          <ac:chgData name="michael vn" userId="7b75a67b6873ef31" providerId="LiveId" clId="{E0589323-7626-4DA1-B596-79CA0B892E95}" dt="2021-08-08T08:43:27.881" v="157" actId="478"/>
          <ac:picMkLst>
            <pc:docMk/>
            <pc:sldMk cId="888895992" sldId="264"/>
            <ac:picMk id="87" creationId="{7F458BF8-3F5E-496A-BD5A-01C317D4BCD8}"/>
          </ac:picMkLst>
        </pc:picChg>
        <pc:picChg chg="del">
          <ac:chgData name="michael vn" userId="7b75a67b6873ef31" providerId="LiveId" clId="{E0589323-7626-4DA1-B596-79CA0B892E95}" dt="2021-08-08T08:43:27.881" v="157" actId="478"/>
          <ac:picMkLst>
            <pc:docMk/>
            <pc:sldMk cId="888895992" sldId="264"/>
            <ac:picMk id="88" creationId="{827A7055-14CE-4F09-8FD4-DDE1517022FB}"/>
          </ac:picMkLst>
        </pc:picChg>
        <pc:picChg chg="mod">
          <ac:chgData name="michael vn" userId="7b75a67b6873ef31" providerId="LiveId" clId="{E0589323-7626-4DA1-B596-79CA0B892E95}" dt="2021-08-08T08:43:29.536" v="159"/>
          <ac:picMkLst>
            <pc:docMk/>
            <pc:sldMk cId="888895992" sldId="264"/>
            <ac:picMk id="90" creationId="{04A54499-1A0A-458D-8DEB-05E135B49C2B}"/>
          </ac:picMkLst>
        </pc:picChg>
        <pc:picChg chg="mod">
          <ac:chgData name="michael vn" userId="7b75a67b6873ef31" providerId="LiveId" clId="{E0589323-7626-4DA1-B596-79CA0B892E95}" dt="2021-08-08T08:43:29.536" v="159"/>
          <ac:picMkLst>
            <pc:docMk/>
            <pc:sldMk cId="888895992" sldId="264"/>
            <ac:picMk id="96" creationId="{37FFAE44-4675-4CB0-93C7-DC3B5C2D7736}"/>
          </ac:picMkLst>
        </pc:picChg>
        <pc:picChg chg="mod">
          <ac:chgData name="michael vn" userId="7b75a67b6873ef31" providerId="LiveId" clId="{E0589323-7626-4DA1-B596-79CA0B892E95}" dt="2021-08-08T08:43:29.536" v="159"/>
          <ac:picMkLst>
            <pc:docMk/>
            <pc:sldMk cId="888895992" sldId="264"/>
            <ac:picMk id="102" creationId="{78B0413C-3198-46FD-A35C-384DBF61D6C2}"/>
          </ac:picMkLst>
        </pc:picChg>
        <pc:picChg chg="mod">
          <ac:chgData name="michael vn" userId="7b75a67b6873ef31" providerId="LiveId" clId="{E0589323-7626-4DA1-B596-79CA0B892E95}" dt="2021-08-08T08:43:29.536" v="159"/>
          <ac:picMkLst>
            <pc:docMk/>
            <pc:sldMk cId="888895992" sldId="264"/>
            <ac:picMk id="108" creationId="{CE870B41-5CE2-4E87-A6FA-F7D0FED40E9D}"/>
          </ac:picMkLst>
        </pc:picChg>
        <pc:picChg chg="mod">
          <ac:chgData name="michael vn" userId="7b75a67b6873ef31" providerId="LiveId" clId="{E0589323-7626-4DA1-B596-79CA0B892E95}" dt="2021-08-08T08:43:29.536" v="159"/>
          <ac:picMkLst>
            <pc:docMk/>
            <pc:sldMk cId="888895992" sldId="264"/>
            <ac:picMk id="114" creationId="{998474EB-5BF2-4F28-B5C5-3E0F9215E501}"/>
          </ac:picMkLst>
        </pc:picChg>
        <pc:picChg chg="mod">
          <ac:chgData name="michael vn" userId="7b75a67b6873ef31" providerId="LiveId" clId="{E0589323-7626-4DA1-B596-79CA0B892E95}" dt="2021-08-08T08:43:29.536" v="159"/>
          <ac:picMkLst>
            <pc:docMk/>
            <pc:sldMk cId="888895992" sldId="264"/>
            <ac:picMk id="126" creationId="{F41B540C-DB29-4B18-AD31-4115EED43674}"/>
          </ac:picMkLst>
        </pc:picChg>
        <pc:picChg chg="add mod">
          <ac:chgData name="michael vn" userId="7b75a67b6873ef31" providerId="LiveId" clId="{E0589323-7626-4DA1-B596-79CA0B892E95}" dt="2021-08-08T08:43:29.536" v="159"/>
          <ac:picMkLst>
            <pc:docMk/>
            <pc:sldMk cId="888895992" sldId="264"/>
            <ac:picMk id="131" creationId="{E12371D8-DECD-4EA1-B98C-7E6D8066CA41}"/>
          </ac:picMkLst>
        </pc:picChg>
        <pc:picChg chg="add mod">
          <ac:chgData name="michael vn" userId="7b75a67b6873ef31" providerId="LiveId" clId="{E0589323-7626-4DA1-B596-79CA0B892E95}" dt="2021-08-08T08:43:29.536" v="159"/>
          <ac:picMkLst>
            <pc:docMk/>
            <pc:sldMk cId="888895992" sldId="264"/>
            <ac:picMk id="132" creationId="{F2D747F3-1BB5-42BE-977A-AE253BC37329}"/>
          </ac:picMkLst>
        </pc:picChg>
        <pc:picChg chg="add mod">
          <ac:chgData name="michael vn" userId="7b75a67b6873ef31" providerId="LiveId" clId="{E0589323-7626-4DA1-B596-79CA0B892E95}" dt="2021-08-08T08:43:36.120" v="160" actId="2084"/>
          <ac:picMkLst>
            <pc:docMk/>
            <pc:sldMk cId="888895992" sldId="264"/>
            <ac:picMk id="133" creationId="{D1AD4802-D2AC-431B-8E1E-F3F3524747DD}"/>
          </ac:picMkLst>
        </pc:picChg>
        <pc:picChg chg="add mod">
          <ac:chgData name="michael vn" userId="7b75a67b6873ef31" providerId="LiveId" clId="{E0589323-7626-4DA1-B596-79CA0B892E95}" dt="2021-08-08T08:43:29.536" v="159"/>
          <ac:picMkLst>
            <pc:docMk/>
            <pc:sldMk cId="888895992" sldId="264"/>
            <ac:picMk id="134" creationId="{3281F78B-1B33-4180-ACC5-89365216A8D8}"/>
          </ac:picMkLst>
        </pc:picChg>
        <pc:picChg chg="add mod">
          <ac:chgData name="michael vn" userId="7b75a67b6873ef31" providerId="LiveId" clId="{E0589323-7626-4DA1-B596-79CA0B892E95}" dt="2021-08-08T08:43:29.536" v="159"/>
          <ac:picMkLst>
            <pc:docMk/>
            <pc:sldMk cId="888895992" sldId="264"/>
            <ac:picMk id="135" creationId="{85281624-826F-4206-B6CD-D22ACCFDC226}"/>
          </ac:picMkLst>
        </pc:picChg>
        <pc:picChg chg="add mod">
          <ac:chgData name="michael vn" userId="7b75a67b6873ef31" providerId="LiveId" clId="{E0589323-7626-4DA1-B596-79CA0B892E95}" dt="2021-08-08T08:43:29.536" v="159"/>
          <ac:picMkLst>
            <pc:docMk/>
            <pc:sldMk cId="888895992" sldId="264"/>
            <ac:picMk id="136" creationId="{6D332609-94C1-4A63-9C66-CC5B8656E826}"/>
          </ac:picMkLst>
        </pc:picChg>
        <pc:picChg chg="add mod">
          <ac:chgData name="michael vn" userId="7b75a67b6873ef31" providerId="LiveId" clId="{E0589323-7626-4DA1-B596-79CA0B892E95}" dt="2021-08-08T08:43:29.536" v="159"/>
          <ac:picMkLst>
            <pc:docMk/>
            <pc:sldMk cId="888895992" sldId="264"/>
            <ac:picMk id="137" creationId="{E456307C-E50E-456D-A740-5A470635D118}"/>
          </ac:picMkLst>
        </pc:picChg>
        <pc:picChg chg="add mod">
          <ac:chgData name="michael vn" userId="7b75a67b6873ef31" providerId="LiveId" clId="{E0589323-7626-4DA1-B596-79CA0B892E95}" dt="2021-08-08T08:43:29.536" v="159"/>
          <ac:picMkLst>
            <pc:docMk/>
            <pc:sldMk cId="888895992" sldId="264"/>
            <ac:picMk id="138" creationId="{72206EF0-5403-4BD7-B469-53342BF4C87B}"/>
          </ac:picMkLst>
        </pc:picChg>
        <pc:picChg chg="mod">
          <ac:chgData name="michael vn" userId="7b75a67b6873ef31" providerId="LiveId" clId="{E0589323-7626-4DA1-B596-79CA0B892E95}" dt="2021-08-08T08:43:29.536" v="159"/>
          <ac:picMkLst>
            <pc:docMk/>
            <pc:sldMk cId="888895992" sldId="264"/>
            <ac:picMk id="141" creationId="{91EF4D35-39BF-465D-9246-0C5144952D01}"/>
          </ac:picMkLst>
        </pc:picChg>
      </pc:sldChg>
      <pc:sldChg chg="addSp delSp modSp mod">
        <pc:chgData name="michael vn" userId="7b75a67b6873ef31" providerId="LiveId" clId="{E0589323-7626-4DA1-B596-79CA0B892E95}" dt="2021-08-08T08:50:49.387" v="234" actId="167"/>
        <pc:sldMkLst>
          <pc:docMk/>
          <pc:sldMk cId="1404844918" sldId="265"/>
        </pc:sldMkLst>
        <pc:spChg chg="del">
          <ac:chgData name="michael vn" userId="7b75a67b6873ef31" providerId="LiveId" clId="{E0589323-7626-4DA1-B596-79CA0B892E95}" dt="2021-08-08T08:44:00.861" v="167" actId="478"/>
          <ac:spMkLst>
            <pc:docMk/>
            <pc:sldMk cId="1404844918" sldId="265"/>
            <ac:spMk id="89" creationId="{BDECFE88-59E1-4136-BE08-18FE60910658}"/>
          </ac:spMkLst>
        </pc:spChg>
        <pc:spChg chg="mod">
          <ac:chgData name="michael vn" userId="7b75a67b6873ef31" providerId="LiveId" clId="{E0589323-7626-4DA1-B596-79CA0B892E95}" dt="2021-08-08T08:44:01.150" v="168"/>
          <ac:spMkLst>
            <pc:docMk/>
            <pc:sldMk cId="1404844918" sldId="265"/>
            <ac:spMk id="91" creationId="{B3B38C8E-45F8-4463-9E9F-4E2A4580AC79}"/>
          </ac:spMkLst>
        </pc:spChg>
        <pc:spChg chg="mod">
          <ac:chgData name="michael vn" userId="7b75a67b6873ef31" providerId="LiveId" clId="{E0589323-7626-4DA1-B596-79CA0B892E95}" dt="2021-08-08T08:44:01.150" v="168"/>
          <ac:spMkLst>
            <pc:docMk/>
            <pc:sldMk cId="1404844918" sldId="265"/>
            <ac:spMk id="92" creationId="{62AD7B53-C1B3-4524-9481-AD92300B4674}"/>
          </ac:spMkLst>
        </pc:spChg>
        <pc:spChg chg="mod">
          <ac:chgData name="michael vn" userId="7b75a67b6873ef31" providerId="LiveId" clId="{E0589323-7626-4DA1-B596-79CA0B892E95}" dt="2021-08-08T08:44:01.150" v="168"/>
          <ac:spMkLst>
            <pc:docMk/>
            <pc:sldMk cId="1404844918" sldId="265"/>
            <ac:spMk id="93" creationId="{0CC25A7E-762D-4FF6-96EF-AF83ED236FDD}"/>
          </ac:spMkLst>
        </pc:spChg>
        <pc:spChg chg="mod">
          <ac:chgData name="michael vn" userId="7b75a67b6873ef31" providerId="LiveId" clId="{E0589323-7626-4DA1-B596-79CA0B892E95}" dt="2021-08-08T08:44:01.150" v="168"/>
          <ac:spMkLst>
            <pc:docMk/>
            <pc:sldMk cId="1404844918" sldId="265"/>
            <ac:spMk id="97" creationId="{49A7ADCF-072A-49CB-B926-957E9DC339DA}"/>
          </ac:spMkLst>
        </pc:spChg>
        <pc:spChg chg="mod">
          <ac:chgData name="michael vn" userId="7b75a67b6873ef31" providerId="LiveId" clId="{E0589323-7626-4DA1-B596-79CA0B892E95}" dt="2021-08-08T08:44:01.150" v="168"/>
          <ac:spMkLst>
            <pc:docMk/>
            <pc:sldMk cId="1404844918" sldId="265"/>
            <ac:spMk id="98" creationId="{D2686536-452C-40FD-B354-BDBD027936CF}"/>
          </ac:spMkLst>
        </pc:spChg>
        <pc:spChg chg="mod">
          <ac:chgData name="michael vn" userId="7b75a67b6873ef31" providerId="LiveId" clId="{E0589323-7626-4DA1-B596-79CA0B892E95}" dt="2021-08-08T08:44:01.150" v="168"/>
          <ac:spMkLst>
            <pc:docMk/>
            <pc:sldMk cId="1404844918" sldId="265"/>
            <ac:spMk id="99" creationId="{1EE886AB-CBFC-4D68-BDE8-DC223343C514}"/>
          </ac:spMkLst>
        </pc:spChg>
        <pc:spChg chg="mod">
          <ac:chgData name="michael vn" userId="7b75a67b6873ef31" providerId="LiveId" clId="{E0589323-7626-4DA1-B596-79CA0B892E95}" dt="2021-08-08T08:44:01.150" v="168"/>
          <ac:spMkLst>
            <pc:docMk/>
            <pc:sldMk cId="1404844918" sldId="265"/>
            <ac:spMk id="103" creationId="{849F37E4-DC09-472E-904D-70179E3542F4}"/>
          </ac:spMkLst>
        </pc:spChg>
        <pc:spChg chg="mod">
          <ac:chgData name="michael vn" userId="7b75a67b6873ef31" providerId="LiveId" clId="{E0589323-7626-4DA1-B596-79CA0B892E95}" dt="2021-08-08T08:44:01.150" v="168"/>
          <ac:spMkLst>
            <pc:docMk/>
            <pc:sldMk cId="1404844918" sldId="265"/>
            <ac:spMk id="104" creationId="{E8A97CBB-C248-4142-8379-8696878FC375}"/>
          </ac:spMkLst>
        </pc:spChg>
        <pc:spChg chg="mod">
          <ac:chgData name="michael vn" userId="7b75a67b6873ef31" providerId="LiveId" clId="{E0589323-7626-4DA1-B596-79CA0B892E95}" dt="2021-08-08T08:44:01.150" v="168"/>
          <ac:spMkLst>
            <pc:docMk/>
            <pc:sldMk cId="1404844918" sldId="265"/>
            <ac:spMk id="105" creationId="{8A72EE46-12D3-4D0A-ADA5-4EBD79967A39}"/>
          </ac:spMkLst>
        </pc:spChg>
        <pc:spChg chg="mod">
          <ac:chgData name="michael vn" userId="7b75a67b6873ef31" providerId="LiveId" clId="{E0589323-7626-4DA1-B596-79CA0B892E95}" dt="2021-08-08T08:44:01.150" v="168"/>
          <ac:spMkLst>
            <pc:docMk/>
            <pc:sldMk cId="1404844918" sldId="265"/>
            <ac:spMk id="109" creationId="{FFBF1C79-10D0-410B-BD14-AB2E74E4F7D1}"/>
          </ac:spMkLst>
        </pc:spChg>
        <pc:spChg chg="mod">
          <ac:chgData name="michael vn" userId="7b75a67b6873ef31" providerId="LiveId" clId="{E0589323-7626-4DA1-B596-79CA0B892E95}" dt="2021-08-08T08:44:01.150" v="168"/>
          <ac:spMkLst>
            <pc:docMk/>
            <pc:sldMk cId="1404844918" sldId="265"/>
            <ac:spMk id="110" creationId="{02D88EB5-9B94-4EEC-8883-206DA30A59F8}"/>
          </ac:spMkLst>
        </pc:spChg>
        <pc:spChg chg="mod">
          <ac:chgData name="michael vn" userId="7b75a67b6873ef31" providerId="LiveId" clId="{E0589323-7626-4DA1-B596-79CA0B892E95}" dt="2021-08-08T08:44:01.150" v="168"/>
          <ac:spMkLst>
            <pc:docMk/>
            <pc:sldMk cId="1404844918" sldId="265"/>
            <ac:spMk id="111" creationId="{95607840-5035-4845-BA3F-C72772297D80}"/>
          </ac:spMkLst>
        </pc:spChg>
        <pc:spChg chg="mod">
          <ac:chgData name="michael vn" userId="7b75a67b6873ef31" providerId="LiveId" clId="{E0589323-7626-4DA1-B596-79CA0B892E95}" dt="2021-08-08T08:44:01.150" v="168"/>
          <ac:spMkLst>
            <pc:docMk/>
            <pc:sldMk cId="1404844918" sldId="265"/>
            <ac:spMk id="115" creationId="{91AC6263-4DFB-4ABD-8723-202328AA68AF}"/>
          </ac:spMkLst>
        </pc:spChg>
        <pc:spChg chg="mod">
          <ac:chgData name="michael vn" userId="7b75a67b6873ef31" providerId="LiveId" clId="{E0589323-7626-4DA1-B596-79CA0B892E95}" dt="2021-08-08T08:44:01.150" v="168"/>
          <ac:spMkLst>
            <pc:docMk/>
            <pc:sldMk cId="1404844918" sldId="265"/>
            <ac:spMk id="116" creationId="{BFC8A39E-AE48-4351-9185-402A57BF44F1}"/>
          </ac:spMkLst>
        </pc:spChg>
        <pc:spChg chg="mod">
          <ac:chgData name="michael vn" userId="7b75a67b6873ef31" providerId="LiveId" clId="{E0589323-7626-4DA1-B596-79CA0B892E95}" dt="2021-08-08T08:44:01.150" v="168"/>
          <ac:spMkLst>
            <pc:docMk/>
            <pc:sldMk cId="1404844918" sldId="265"/>
            <ac:spMk id="117" creationId="{5504C660-EA45-490A-95CC-B90CDA07D378}"/>
          </ac:spMkLst>
        </pc:spChg>
        <pc:spChg chg="mod">
          <ac:chgData name="michael vn" userId="7b75a67b6873ef31" providerId="LiveId" clId="{E0589323-7626-4DA1-B596-79CA0B892E95}" dt="2021-08-08T08:44:01.150" v="168"/>
          <ac:spMkLst>
            <pc:docMk/>
            <pc:sldMk cId="1404844918" sldId="265"/>
            <ac:spMk id="120" creationId="{8538266F-8F45-462B-A029-43266E4E0D06}"/>
          </ac:spMkLst>
        </pc:spChg>
        <pc:spChg chg="mod">
          <ac:chgData name="michael vn" userId="7b75a67b6873ef31" providerId="LiveId" clId="{E0589323-7626-4DA1-B596-79CA0B892E95}" dt="2021-08-08T08:44:01.150" v="168"/>
          <ac:spMkLst>
            <pc:docMk/>
            <pc:sldMk cId="1404844918" sldId="265"/>
            <ac:spMk id="121" creationId="{C49EBE2C-6F18-4295-90D4-AABC083AB57A}"/>
          </ac:spMkLst>
        </pc:spChg>
        <pc:spChg chg="mod">
          <ac:chgData name="michael vn" userId="7b75a67b6873ef31" providerId="LiveId" clId="{E0589323-7626-4DA1-B596-79CA0B892E95}" dt="2021-08-08T08:44:01.150" v="168"/>
          <ac:spMkLst>
            <pc:docMk/>
            <pc:sldMk cId="1404844918" sldId="265"/>
            <ac:spMk id="122" creationId="{718B67CD-139D-46B1-8786-9152D54E3760}"/>
          </ac:spMkLst>
        </pc:spChg>
        <pc:spChg chg="mod">
          <ac:chgData name="michael vn" userId="7b75a67b6873ef31" providerId="LiveId" clId="{E0589323-7626-4DA1-B596-79CA0B892E95}" dt="2021-08-08T08:44:01.150" v="168"/>
          <ac:spMkLst>
            <pc:docMk/>
            <pc:sldMk cId="1404844918" sldId="265"/>
            <ac:spMk id="123" creationId="{4A8E4EEA-3722-4532-AF35-A3CBA9E00CB7}"/>
          </ac:spMkLst>
        </pc:spChg>
        <pc:spChg chg="mod">
          <ac:chgData name="michael vn" userId="7b75a67b6873ef31" providerId="LiveId" clId="{E0589323-7626-4DA1-B596-79CA0B892E95}" dt="2021-08-08T08:44:01.150" v="168"/>
          <ac:spMkLst>
            <pc:docMk/>
            <pc:sldMk cId="1404844918" sldId="265"/>
            <ac:spMk id="127" creationId="{5DAFC8E1-3083-4054-AA66-141B3D36AE2D}"/>
          </ac:spMkLst>
        </pc:spChg>
        <pc:spChg chg="mod">
          <ac:chgData name="michael vn" userId="7b75a67b6873ef31" providerId="LiveId" clId="{E0589323-7626-4DA1-B596-79CA0B892E95}" dt="2021-08-08T08:44:01.150" v="168"/>
          <ac:spMkLst>
            <pc:docMk/>
            <pc:sldMk cId="1404844918" sldId="265"/>
            <ac:spMk id="128" creationId="{76F9F24D-1D4C-444B-B9B8-828AB4BC9E82}"/>
          </ac:spMkLst>
        </pc:spChg>
        <pc:spChg chg="mod">
          <ac:chgData name="michael vn" userId="7b75a67b6873ef31" providerId="LiveId" clId="{E0589323-7626-4DA1-B596-79CA0B892E95}" dt="2021-08-08T08:44:01.150" v="168"/>
          <ac:spMkLst>
            <pc:docMk/>
            <pc:sldMk cId="1404844918" sldId="265"/>
            <ac:spMk id="129" creationId="{406906F9-508E-4AF9-BFD2-DA624B883FC0}"/>
          </ac:spMkLst>
        </pc:spChg>
        <pc:spChg chg="add del mod">
          <ac:chgData name="michael vn" userId="7b75a67b6873ef31" providerId="LiveId" clId="{E0589323-7626-4DA1-B596-79CA0B892E95}" dt="2021-08-08T08:50:38.058" v="230" actId="478"/>
          <ac:spMkLst>
            <pc:docMk/>
            <pc:sldMk cId="1404844918" sldId="265"/>
            <ac:spMk id="130" creationId="{82E1F8C6-FF5E-4096-A846-67FA5060DD87}"/>
          </ac:spMkLst>
        </pc:spChg>
        <pc:spChg chg="mod">
          <ac:chgData name="michael vn" userId="7b75a67b6873ef31" providerId="LiveId" clId="{E0589323-7626-4DA1-B596-79CA0B892E95}" dt="2021-08-08T08:44:01.150" v="168"/>
          <ac:spMkLst>
            <pc:docMk/>
            <pc:sldMk cId="1404844918" sldId="265"/>
            <ac:spMk id="142" creationId="{65DED478-4539-41DF-B1B5-7C73632082BF}"/>
          </ac:spMkLst>
        </pc:spChg>
        <pc:spChg chg="mod">
          <ac:chgData name="michael vn" userId="7b75a67b6873ef31" providerId="LiveId" clId="{E0589323-7626-4DA1-B596-79CA0B892E95}" dt="2021-08-08T08:44:01.150" v="168"/>
          <ac:spMkLst>
            <pc:docMk/>
            <pc:sldMk cId="1404844918" sldId="265"/>
            <ac:spMk id="143" creationId="{28A07052-FF9D-421F-94B7-FDD34CF9CFB2}"/>
          </ac:spMkLst>
        </pc:spChg>
        <pc:spChg chg="mod">
          <ac:chgData name="michael vn" userId="7b75a67b6873ef31" providerId="LiveId" clId="{E0589323-7626-4DA1-B596-79CA0B892E95}" dt="2021-08-08T08:44:01.150" v="168"/>
          <ac:spMkLst>
            <pc:docMk/>
            <pc:sldMk cId="1404844918" sldId="265"/>
            <ac:spMk id="144" creationId="{EB38225C-296E-45F0-91E5-34D37D7E9B9C}"/>
          </ac:spMkLst>
        </pc:spChg>
        <pc:spChg chg="add mod ord">
          <ac:chgData name="michael vn" userId="7b75a67b6873ef31" providerId="LiveId" clId="{E0589323-7626-4DA1-B596-79CA0B892E95}" dt="2021-08-08T08:50:43.730" v="233" actId="167"/>
          <ac:spMkLst>
            <pc:docMk/>
            <pc:sldMk cId="1404844918" sldId="265"/>
            <ac:spMk id="145" creationId="{8EC331A7-DBD3-499B-AD8B-5A37AF679970}"/>
          </ac:spMkLst>
        </pc:spChg>
        <pc:grpChg chg="del">
          <ac:chgData name="michael vn" userId="7b75a67b6873ef31" providerId="LiveId" clId="{E0589323-7626-4DA1-B596-79CA0B892E95}" dt="2021-08-08T08:43:59.121" v="166" actId="478"/>
          <ac:grpSpMkLst>
            <pc:docMk/>
            <pc:sldMk cId="1404844918" sldId="265"/>
            <ac:grpSpMk id="31" creationId="{926A3609-47F0-406F-9DC7-15BCFB933B88}"/>
          </ac:grpSpMkLst>
        </pc:grpChg>
        <pc:grpChg chg="del">
          <ac:chgData name="michael vn" userId="7b75a67b6873ef31" providerId="LiveId" clId="{E0589323-7626-4DA1-B596-79CA0B892E95}" dt="2021-08-08T08:43:59.121" v="166" actId="478"/>
          <ac:grpSpMkLst>
            <pc:docMk/>
            <pc:sldMk cId="1404844918" sldId="265"/>
            <ac:grpSpMk id="44" creationId="{93A83DA0-EB02-417E-B9AE-62ED2F62F456}"/>
          </ac:grpSpMkLst>
        </pc:grpChg>
        <pc:grpChg chg="del">
          <ac:chgData name="michael vn" userId="7b75a67b6873ef31" providerId="LiveId" clId="{E0589323-7626-4DA1-B596-79CA0B892E95}" dt="2021-08-08T08:43:59.121" v="166" actId="478"/>
          <ac:grpSpMkLst>
            <pc:docMk/>
            <pc:sldMk cId="1404844918" sldId="265"/>
            <ac:grpSpMk id="50" creationId="{10EB600A-4AB1-4681-BDED-8CB91255371A}"/>
          </ac:grpSpMkLst>
        </pc:grpChg>
        <pc:grpChg chg="del">
          <ac:chgData name="michael vn" userId="7b75a67b6873ef31" providerId="LiveId" clId="{E0589323-7626-4DA1-B596-79CA0B892E95}" dt="2021-08-08T08:43:59.121" v="166" actId="478"/>
          <ac:grpSpMkLst>
            <pc:docMk/>
            <pc:sldMk cId="1404844918" sldId="265"/>
            <ac:grpSpMk id="56" creationId="{7FF7FF2D-D26F-4036-BB55-7CF2BE8D7542}"/>
          </ac:grpSpMkLst>
        </pc:grpChg>
        <pc:grpChg chg="del">
          <ac:chgData name="michael vn" userId="7b75a67b6873ef31" providerId="LiveId" clId="{E0589323-7626-4DA1-B596-79CA0B892E95}" dt="2021-08-08T08:43:59.121" v="166" actId="478"/>
          <ac:grpSpMkLst>
            <pc:docMk/>
            <pc:sldMk cId="1404844918" sldId="265"/>
            <ac:grpSpMk id="62" creationId="{4649B001-144D-4C12-AAE2-D630F8E6F979}"/>
          </ac:grpSpMkLst>
        </pc:grpChg>
        <pc:grpChg chg="del">
          <ac:chgData name="michael vn" userId="7b75a67b6873ef31" providerId="LiveId" clId="{E0589323-7626-4DA1-B596-79CA0B892E95}" dt="2021-08-08T08:43:59.121" v="166" actId="478"/>
          <ac:grpSpMkLst>
            <pc:docMk/>
            <pc:sldMk cId="1404844918" sldId="265"/>
            <ac:grpSpMk id="68" creationId="{FC6B075E-8480-47D5-84A2-287DAD612F54}"/>
          </ac:grpSpMkLst>
        </pc:grpChg>
        <pc:grpChg chg="del">
          <ac:chgData name="michael vn" userId="7b75a67b6873ef31" providerId="LiveId" clId="{E0589323-7626-4DA1-B596-79CA0B892E95}" dt="2021-08-08T08:43:59.121" v="166" actId="478"/>
          <ac:grpSpMkLst>
            <pc:docMk/>
            <pc:sldMk cId="1404844918" sldId="265"/>
            <ac:grpSpMk id="74" creationId="{3AE5EAD1-AF2E-4050-A9EC-9008D610AC76}"/>
          </ac:grpSpMkLst>
        </pc:grpChg>
        <pc:grpChg chg="add mod ord">
          <ac:chgData name="michael vn" userId="7b75a67b6873ef31" providerId="LiveId" clId="{E0589323-7626-4DA1-B596-79CA0B892E95}" dt="2021-08-08T08:50:49.387" v="234" actId="167"/>
          <ac:grpSpMkLst>
            <pc:docMk/>
            <pc:sldMk cId="1404844918" sldId="265"/>
            <ac:grpSpMk id="80" creationId="{638C4C1A-7908-4F35-8344-900EC1EAC1F0}"/>
          </ac:grpSpMkLst>
        </pc:grpChg>
        <pc:grpChg chg="mod">
          <ac:chgData name="michael vn" userId="7b75a67b6873ef31" providerId="LiveId" clId="{E0589323-7626-4DA1-B596-79CA0B892E95}" dt="2021-08-08T08:44:01.150" v="168"/>
          <ac:grpSpMkLst>
            <pc:docMk/>
            <pc:sldMk cId="1404844918" sldId="265"/>
            <ac:grpSpMk id="84" creationId="{6F434A4D-74A5-4CEA-9B61-EF592062A6BD}"/>
          </ac:grpSpMkLst>
        </pc:grpChg>
        <pc:grpChg chg="add mod ord">
          <ac:chgData name="michael vn" userId="7b75a67b6873ef31" providerId="LiveId" clId="{E0589323-7626-4DA1-B596-79CA0B892E95}" dt="2021-08-08T08:50:49.387" v="234" actId="167"/>
          <ac:grpSpMkLst>
            <pc:docMk/>
            <pc:sldMk cId="1404844918" sldId="265"/>
            <ac:grpSpMk id="94" creationId="{76DC94EF-B112-43DF-A6AB-512288DD297C}"/>
          </ac:grpSpMkLst>
        </pc:grpChg>
        <pc:grpChg chg="mod">
          <ac:chgData name="michael vn" userId="7b75a67b6873ef31" providerId="LiveId" clId="{E0589323-7626-4DA1-B596-79CA0B892E95}" dt="2021-08-08T08:44:01.150" v="168"/>
          <ac:grpSpMkLst>
            <pc:docMk/>
            <pc:sldMk cId="1404844918" sldId="265"/>
            <ac:grpSpMk id="95" creationId="{88F8D50E-731F-4376-953E-0A414C13B8FF}"/>
          </ac:grpSpMkLst>
        </pc:grpChg>
        <pc:grpChg chg="add mod ord">
          <ac:chgData name="michael vn" userId="7b75a67b6873ef31" providerId="LiveId" clId="{E0589323-7626-4DA1-B596-79CA0B892E95}" dt="2021-08-08T08:50:49.387" v="234" actId="167"/>
          <ac:grpSpMkLst>
            <pc:docMk/>
            <pc:sldMk cId="1404844918" sldId="265"/>
            <ac:grpSpMk id="100" creationId="{FA9BC7E0-8804-4A3C-BC32-6F07423D7ECC}"/>
          </ac:grpSpMkLst>
        </pc:grpChg>
        <pc:grpChg chg="mod">
          <ac:chgData name="michael vn" userId="7b75a67b6873ef31" providerId="LiveId" clId="{E0589323-7626-4DA1-B596-79CA0B892E95}" dt="2021-08-08T08:44:01.150" v="168"/>
          <ac:grpSpMkLst>
            <pc:docMk/>
            <pc:sldMk cId="1404844918" sldId="265"/>
            <ac:grpSpMk id="101" creationId="{E49104DE-6681-4BCC-A0C1-B2EF347CCA57}"/>
          </ac:grpSpMkLst>
        </pc:grpChg>
        <pc:grpChg chg="add mod ord">
          <ac:chgData name="michael vn" userId="7b75a67b6873ef31" providerId="LiveId" clId="{E0589323-7626-4DA1-B596-79CA0B892E95}" dt="2021-08-08T08:50:49.387" v="234" actId="167"/>
          <ac:grpSpMkLst>
            <pc:docMk/>
            <pc:sldMk cId="1404844918" sldId="265"/>
            <ac:grpSpMk id="106" creationId="{838E73F6-3D7E-4311-A992-B2BA47502755}"/>
          </ac:grpSpMkLst>
        </pc:grpChg>
        <pc:grpChg chg="mod">
          <ac:chgData name="michael vn" userId="7b75a67b6873ef31" providerId="LiveId" clId="{E0589323-7626-4DA1-B596-79CA0B892E95}" dt="2021-08-08T08:44:01.150" v="168"/>
          <ac:grpSpMkLst>
            <pc:docMk/>
            <pc:sldMk cId="1404844918" sldId="265"/>
            <ac:grpSpMk id="107" creationId="{BC7876D9-0D95-4CAA-9B92-63C3D18494F5}"/>
          </ac:grpSpMkLst>
        </pc:grpChg>
        <pc:grpChg chg="add mod ord">
          <ac:chgData name="michael vn" userId="7b75a67b6873ef31" providerId="LiveId" clId="{E0589323-7626-4DA1-B596-79CA0B892E95}" dt="2021-08-08T08:50:49.387" v="234" actId="167"/>
          <ac:grpSpMkLst>
            <pc:docMk/>
            <pc:sldMk cId="1404844918" sldId="265"/>
            <ac:grpSpMk id="112" creationId="{B9A80322-C566-44C6-9C24-3C45C42C5A3F}"/>
          </ac:grpSpMkLst>
        </pc:grpChg>
        <pc:grpChg chg="mod">
          <ac:chgData name="michael vn" userId="7b75a67b6873ef31" providerId="LiveId" clId="{E0589323-7626-4DA1-B596-79CA0B892E95}" dt="2021-08-08T08:44:01.150" v="168"/>
          <ac:grpSpMkLst>
            <pc:docMk/>
            <pc:sldMk cId="1404844918" sldId="265"/>
            <ac:grpSpMk id="113" creationId="{59B2DA1F-2F02-4A00-B862-77E3DBE42F16}"/>
          </ac:grpSpMkLst>
        </pc:grpChg>
        <pc:grpChg chg="add mod ord">
          <ac:chgData name="michael vn" userId="7b75a67b6873ef31" providerId="LiveId" clId="{E0589323-7626-4DA1-B596-79CA0B892E95}" dt="2021-08-08T08:50:49.387" v="234" actId="167"/>
          <ac:grpSpMkLst>
            <pc:docMk/>
            <pc:sldMk cId="1404844918" sldId="265"/>
            <ac:grpSpMk id="118" creationId="{42B4CBA5-35B2-4D96-A755-440754FD0CF3}"/>
          </ac:grpSpMkLst>
        </pc:grpChg>
        <pc:grpChg chg="mod">
          <ac:chgData name="michael vn" userId="7b75a67b6873ef31" providerId="LiveId" clId="{E0589323-7626-4DA1-B596-79CA0B892E95}" dt="2021-08-08T08:44:01.150" v="168"/>
          <ac:grpSpMkLst>
            <pc:docMk/>
            <pc:sldMk cId="1404844918" sldId="265"/>
            <ac:grpSpMk id="119" creationId="{0F6F4268-6AB3-4E82-AE76-109E7E4DF5B7}"/>
          </ac:grpSpMkLst>
        </pc:grpChg>
        <pc:grpChg chg="add mod ord">
          <ac:chgData name="michael vn" userId="7b75a67b6873ef31" providerId="LiveId" clId="{E0589323-7626-4DA1-B596-79CA0B892E95}" dt="2021-08-08T08:50:49.387" v="234" actId="167"/>
          <ac:grpSpMkLst>
            <pc:docMk/>
            <pc:sldMk cId="1404844918" sldId="265"/>
            <ac:grpSpMk id="124" creationId="{CB102BB6-27BF-4CF0-8FF0-1F4DECFE0B24}"/>
          </ac:grpSpMkLst>
        </pc:grpChg>
        <pc:grpChg chg="mod">
          <ac:chgData name="michael vn" userId="7b75a67b6873ef31" providerId="LiveId" clId="{E0589323-7626-4DA1-B596-79CA0B892E95}" dt="2021-08-08T08:44:01.150" v="168"/>
          <ac:grpSpMkLst>
            <pc:docMk/>
            <pc:sldMk cId="1404844918" sldId="265"/>
            <ac:grpSpMk id="125" creationId="{8DCB9F7D-085A-4F1C-9067-DCDF73AF1039}"/>
          </ac:grpSpMkLst>
        </pc:grpChg>
        <pc:grpChg chg="add mod ord">
          <ac:chgData name="michael vn" userId="7b75a67b6873ef31" providerId="LiveId" clId="{E0589323-7626-4DA1-B596-79CA0B892E95}" dt="2021-08-08T08:50:49.387" v="234" actId="167"/>
          <ac:grpSpMkLst>
            <pc:docMk/>
            <pc:sldMk cId="1404844918" sldId="265"/>
            <ac:grpSpMk id="139" creationId="{75F3678D-92B6-4E18-9582-D608FD528FC4}"/>
          </ac:grpSpMkLst>
        </pc:grpChg>
        <pc:grpChg chg="mod">
          <ac:chgData name="michael vn" userId="7b75a67b6873ef31" providerId="LiveId" clId="{E0589323-7626-4DA1-B596-79CA0B892E95}" dt="2021-08-08T08:44:01.150" v="168"/>
          <ac:grpSpMkLst>
            <pc:docMk/>
            <pc:sldMk cId="1404844918" sldId="265"/>
            <ac:grpSpMk id="140" creationId="{A92B63A0-5B9D-41F9-9693-0DBB71394F37}"/>
          </ac:grpSpMkLst>
        </pc:grpChg>
        <pc:picChg chg="del">
          <ac:chgData name="michael vn" userId="7b75a67b6873ef31" providerId="LiveId" clId="{E0589323-7626-4DA1-B596-79CA0B892E95}" dt="2021-08-08T08:43:59.121" v="166" actId="478"/>
          <ac:picMkLst>
            <pc:docMk/>
            <pc:sldMk cId="1404844918" sldId="265"/>
            <ac:picMk id="81" creationId="{15F3AFC7-1C3E-4834-B543-46C19FE89BAD}"/>
          </ac:picMkLst>
        </pc:picChg>
        <pc:picChg chg="del">
          <ac:chgData name="michael vn" userId="7b75a67b6873ef31" providerId="LiveId" clId="{E0589323-7626-4DA1-B596-79CA0B892E95}" dt="2021-08-08T08:43:59.121" v="166" actId="478"/>
          <ac:picMkLst>
            <pc:docMk/>
            <pc:sldMk cId="1404844918" sldId="265"/>
            <ac:picMk id="82" creationId="{4A8F345A-A76A-4221-8C37-0213B0EB1070}"/>
          </ac:picMkLst>
        </pc:picChg>
        <pc:picChg chg="del">
          <ac:chgData name="michael vn" userId="7b75a67b6873ef31" providerId="LiveId" clId="{E0589323-7626-4DA1-B596-79CA0B892E95}" dt="2021-08-08T08:43:59.121" v="166" actId="478"/>
          <ac:picMkLst>
            <pc:docMk/>
            <pc:sldMk cId="1404844918" sldId="265"/>
            <ac:picMk id="83" creationId="{DE28FDFE-3947-47E8-A233-64743D6D2E87}"/>
          </ac:picMkLst>
        </pc:picChg>
        <pc:picChg chg="del">
          <ac:chgData name="michael vn" userId="7b75a67b6873ef31" providerId="LiveId" clId="{E0589323-7626-4DA1-B596-79CA0B892E95}" dt="2021-08-08T08:43:59.121" v="166" actId="478"/>
          <ac:picMkLst>
            <pc:docMk/>
            <pc:sldMk cId="1404844918" sldId="265"/>
            <ac:picMk id="85" creationId="{9D55078D-4C6B-476B-8405-BADF5B0F1520}"/>
          </ac:picMkLst>
        </pc:picChg>
        <pc:picChg chg="del">
          <ac:chgData name="michael vn" userId="7b75a67b6873ef31" providerId="LiveId" clId="{E0589323-7626-4DA1-B596-79CA0B892E95}" dt="2021-08-08T08:43:59.121" v="166" actId="478"/>
          <ac:picMkLst>
            <pc:docMk/>
            <pc:sldMk cId="1404844918" sldId="265"/>
            <ac:picMk id="86" creationId="{28F13FE1-6EFE-47C1-BC9E-810813CF4A13}"/>
          </ac:picMkLst>
        </pc:picChg>
        <pc:picChg chg="del">
          <ac:chgData name="michael vn" userId="7b75a67b6873ef31" providerId="LiveId" clId="{E0589323-7626-4DA1-B596-79CA0B892E95}" dt="2021-08-08T08:43:59.121" v="166" actId="478"/>
          <ac:picMkLst>
            <pc:docMk/>
            <pc:sldMk cId="1404844918" sldId="265"/>
            <ac:picMk id="87" creationId="{86C882B4-85EC-412D-8C9D-E6C425694833}"/>
          </ac:picMkLst>
        </pc:picChg>
        <pc:picChg chg="del">
          <ac:chgData name="michael vn" userId="7b75a67b6873ef31" providerId="LiveId" clId="{E0589323-7626-4DA1-B596-79CA0B892E95}" dt="2021-08-08T08:43:59.121" v="166" actId="478"/>
          <ac:picMkLst>
            <pc:docMk/>
            <pc:sldMk cId="1404844918" sldId="265"/>
            <ac:picMk id="88" creationId="{815C099F-E93A-4C69-BD5E-6CA905C66058}"/>
          </ac:picMkLst>
        </pc:picChg>
        <pc:picChg chg="mod">
          <ac:chgData name="michael vn" userId="7b75a67b6873ef31" providerId="LiveId" clId="{E0589323-7626-4DA1-B596-79CA0B892E95}" dt="2021-08-08T08:44:01.150" v="168"/>
          <ac:picMkLst>
            <pc:docMk/>
            <pc:sldMk cId="1404844918" sldId="265"/>
            <ac:picMk id="90" creationId="{38602F30-CF8B-460C-ABED-C760EBBF69E6}"/>
          </ac:picMkLst>
        </pc:picChg>
        <pc:picChg chg="mod">
          <ac:chgData name="michael vn" userId="7b75a67b6873ef31" providerId="LiveId" clId="{E0589323-7626-4DA1-B596-79CA0B892E95}" dt="2021-08-08T08:44:01.150" v="168"/>
          <ac:picMkLst>
            <pc:docMk/>
            <pc:sldMk cId="1404844918" sldId="265"/>
            <ac:picMk id="96" creationId="{9947C83B-2A61-4EF6-89D8-9CDD1654F292}"/>
          </ac:picMkLst>
        </pc:picChg>
        <pc:picChg chg="mod">
          <ac:chgData name="michael vn" userId="7b75a67b6873ef31" providerId="LiveId" clId="{E0589323-7626-4DA1-B596-79CA0B892E95}" dt="2021-08-08T08:44:01.150" v="168"/>
          <ac:picMkLst>
            <pc:docMk/>
            <pc:sldMk cId="1404844918" sldId="265"/>
            <ac:picMk id="102" creationId="{196CA806-EB6E-4BC7-904F-AB53F43F41ED}"/>
          </ac:picMkLst>
        </pc:picChg>
        <pc:picChg chg="mod">
          <ac:chgData name="michael vn" userId="7b75a67b6873ef31" providerId="LiveId" clId="{E0589323-7626-4DA1-B596-79CA0B892E95}" dt="2021-08-08T08:44:01.150" v="168"/>
          <ac:picMkLst>
            <pc:docMk/>
            <pc:sldMk cId="1404844918" sldId="265"/>
            <ac:picMk id="108" creationId="{D1675E8B-B8AE-447D-9FAB-090F139BDF51}"/>
          </ac:picMkLst>
        </pc:picChg>
        <pc:picChg chg="mod">
          <ac:chgData name="michael vn" userId="7b75a67b6873ef31" providerId="LiveId" clId="{E0589323-7626-4DA1-B596-79CA0B892E95}" dt="2021-08-08T08:44:01.150" v="168"/>
          <ac:picMkLst>
            <pc:docMk/>
            <pc:sldMk cId="1404844918" sldId="265"/>
            <ac:picMk id="114" creationId="{67A8D96B-814C-42F8-90E4-8266BED4941D}"/>
          </ac:picMkLst>
        </pc:picChg>
        <pc:picChg chg="mod">
          <ac:chgData name="michael vn" userId="7b75a67b6873ef31" providerId="LiveId" clId="{E0589323-7626-4DA1-B596-79CA0B892E95}" dt="2021-08-08T08:44:01.150" v="168"/>
          <ac:picMkLst>
            <pc:docMk/>
            <pc:sldMk cId="1404844918" sldId="265"/>
            <ac:picMk id="126" creationId="{E1A63EC9-CCFD-4B05-B567-89277602896C}"/>
          </ac:picMkLst>
        </pc:picChg>
        <pc:picChg chg="add mod">
          <ac:chgData name="michael vn" userId="7b75a67b6873ef31" providerId="LiveId" clId="{E0589323-7626-4DA1-B596-79CA0B892E95}" dt="2021-08-08T08:44:01.150" v="168"/>
          <ac:picMkLst>
            <pc:docMk/>
            <pc:sldMk cId="1404844918" sldId="265"/>
            <ac:picMk id="131" creationId="{C5D3DDFF-00A8-496D-B24A-2A6B60D2DFF2}"/>
          </ac:picMkLst>
        </pc:picChg>
        <pc:picChg chg="add mod">
          <ac:chgData name="michael vn" userId="7b75a67b6873ef31" providerId="LiveId" clId="{E0589323-7626-4DA1-B596-79CA0B892E95}" dt="2021-08-08T08:44:01.150" v="168"/>
          <ac:picMkLst>
            <pc:docMk/>
            <pc:sldMk cId="1404844918" sldId="265"/>
            <ac:picMk id="132" creationId="{9B5994B9-0E9D-426B-AC36-25E240FB6FD8}"/>
          </ac:picMkLst>
        </pc:picChg>
        <pc:picChg chg="add mod">
          <ac:chgData name="michael vn" userId="7b75a67b6873ef31" providerId="LiveId" clId="{E0589323-7626-4DA1-B596-79CA0B892E95}" dt="2021-08-08T08:44:01.150" v="168"/>
          <ac:picMkLst>
            <pc:docMk/>
            <pc:sldMk cId="1404844918" sldId="265"/>
            <ac:picMk id="133" creationId="{47A3BE0E-E62A-42C0-A192-B81EA71267FF}"/>
          </ac:picMkLst>
        </pc:picChg>
        <pc:picChg chg="add mod">
          <ac:chgData name="michael vn" userId="7b75a67b6873ef31" providerId="LiveId" clId="{E0589323-7626-4DA1-B596-79CA0B892E95}" dt="2021-08-08T08:44:01.150" v="168"/>
          <ac:picMkLst>
            <pc:docMk/>
            <pc:sldMk cId="1404844918" sldId="265"/>
            <ac:picMk id="134" creationId="{BF39FC8A-4430-430A-BA4C-949268A1B11E}"/>
          </ac:picMkLst>
        </pc:picChg>
        <pc:picChg chg="add mod">
          <ac:chgData name="michael vn" userId="7b75a67b6873ef31" providerId="LiveId" clId="{E0589323-7626-4DA1-B596-79CA0B892E95}" dt="2021-08-08T08:44:01.150" v="168"/>
          <ac:picMkLst>
            <pc:docMk/>
            <pc:sldMk cId="1404844918" sldId="265"/>
            <ac:picMk id="135" creationId="{C8CC7AA2-3BE1-499F-9BB0-C1E136993ECC}"/>
          </ac:picMkLst>
        </pc:picChg>
        <pc:picChg chg="add mod">
          <ac:chgData name="michael vn" userId="7b75a67b6873ef31" providerId="LiveId" clId="{E0589323-7626-4DA1-B596-79CA0B892E95}" dt="2021-08-08T08:44:01.150" v="168"/>
          <ac:picMkLst>
            <pc:docMk/>
            <pc:sldMk cId="1404844918" sldId="265"/>
            <ac:picMk id="136" creationId="{3E27CEE0-7178-4A99-8F1D-579ED7476B7A}"/>
          </ac:picMkLst>
        </pc:picChg>
        <pc:picChg chg="add mod">
          <ac:chgData name="michael vn" userId="7b75a67b6873ef31" providerId="LiveId" clId="{E0589323-7626-4DA1-B596-79CA0B892E95}" dt="2021-08-08T08:44:08.539" v="169" actId="2084"/>
          <ac:picMkLst>
            <pc:docMk/>
            <pc:sldMk cId="1404844918" sldId="265"/>
            <ac:picMk id="137" creationId="{3D79C137-B24A-4BD8-AB7E-2CF38E861854}"/>
          </ac:picMkLst>
        </pc:picChg>
        <pc:picChg chg="add mod">
          <ac:chgData name="michael vn" userId="7b75a67b6873ef31" providerId="LiveId" clId="{E0589323-7626-4DA1-B596-79CA0B892E95}" dt="2021-08-08T08:44:01.150" v="168"/>
          <ac:picMkLst>
            <pc:docMk/>
            <pc:sldMk cId="1404844918" sldId="265"/>
            <ac:picMk id="138" creationId="{73649594-DFAC-4B04-AC58-1CD21A9AB4F2}"/>
          </ac:picMkLst>
        </pc:picChg>
        <pc:picChg chg="mod">
          <ac:chgData name="michael vn" userId="7b75a67b6873ef31" providerId="LiveId" clId="{E0589323-7626-4DA1-B596-79CA0B892E95}" dt="2021-08-08T08:44:01.150" v="168"/>
          <ac:picMkLst>
            <pc:docMk/>
            <pc:sldMk cId="1404844918" sldId="265"/>
            <ac:picMk id="141" creationId="{5A41952A-8A47-40F1-BFDC-1A9A9DD4A771}"/>
          </ac:picMkLst>
        </pc:picChg>
      </pc:sldChg>
      <pc:sldChg chg="addSp delSp modSp mod">
        <pc:chgData name="michael vn" userId="7b75a67b6873ef31" providerId="LiveId" clId="{E0589323-7626-4DA1-B596-79CA0B892E95}" dt="2021-08-08T08:51:54.512" v="245" actId="1076"/>
        <pc:sldMkLst>
          <pc:docMk/>
          <pc:sldMk cId="1959772627" sldId="266"/>
        </pc:sldMkLst>
        <pc:spChg chg="add del mod">
          <ac:chgData name="michael vn" userId="7b75a67b6873ef31" providerId="LiveId" clId="{E0589323-7626-4DA1-B596-79CA0B892E95}" dt="2021-08-08T08:51:44.767" v="243"/>
          <ac:spMkLst>
            <pc:docMk/>
            <pc:sldMk cId="1959772627" sldId="266"/>
            <ac:spMk id="16" creationId="{97EF7E62-1136-4D9D-98BE-4AF4D9F986E1}"/>
          </ac:spMkLst>
        </pc:spChg>
        <pc:spChg chg="mod">
          <ac:chgData name="michael vn" userId="7b75a67b6873ef31" providerId="LiveId" clId="{E0589323-7626-4DA1-B596-79CA0B892E95}" dt="2021-08-08T08:51:50.456" v="244"/>
          <ac:spMkLst>
            <pc:docMk/>
            <pc:sldMk cId="1959772627" sldId="266"/>
            <ac:spMk id="20" creationId="{5A1431C8-8AC0-4710-956C-F34A0FDE520A}"/>
          </ac:spMkLst>
        </pc:spChg>
        <pc:spChg chg="mod">
          <ac:chgData name="michael vn" userId="7b75a67b6873ef31" providerId="LiveId" clId="{E0589323-7626-4DA1-B596-79CA0B892E95}" dt="2021-08-08T08:51:50.456" v="244"/>
          <ac:spMkLst>
            <pc:docMk/>
            <pc:sldMk cId="1959772627" sldId="266"/>
            <ac:spMk id="21" creationId="{11457652-E2D1-4DA3-9DE2-6EBD790A2B9E}"/>
          </ac:spMkLst>
        </pc:spChg>
        <pc:spChg chg="mod">
          <ac:chgData name="michael vn" userId="7b75a67b6873ef31" providerId="LiveId" clId="{E0589323-7626-4DA1-B596-79CA0B892E95}" dt="2021-08-08T08:51:50.456" v="244"/>
          <ac:spMkLst>
            <pc:docMk/>
            <pc:sldMk cId="1959772627" sldId="266"/>
            <ac:spMk id="22" creationId="{36C3BE1C-7126-447A-91D6-7B61937904B4}"/>
          </ac:spMkLst>
        </pc:spChg>
        <pc:spChg chg="mod">
          <ac:chgData name="michael vn" userId="7b75a67b6873ef31" providerId="LiveId" clId="{E0589323-7626-4DA1-B596-79CA0B892E95}" dt="2021-08-08T08:51:50.456" v="244"/>
          <ac:spMkLst>
            <pc:docMk/>
            <pc:sldMk cId="1959772627" sldId="266"/>
            <ac:spMk id="26" creationId="{458460E5-05B8-4103-9F55-2343BC97C299}"/>
          </ac:spMkLst>
        </pc:spChg>
        <pc:spChg chg="mod">
          <ac:chgData name="michael vn" userId="7b75a67b6873ef31" providerId="LiveId" clId="{E0589323-7626-4DA1-B596-79CA0B892E95}" dt="2021-08-08T08:51:50.456" v="244"/>
          <ac:spMkLst>
            <pc:docMk/>
            <pc:sldMk cId="1959772627" sldId="266"/>
            <ac:spMk id="27" creationId="{8B03D6EE-C913-4756-8911-9F0C13944CDE}"/>
          </ac:spMkLst>
        </pc:spChg>
        <pc:spChg chg="mod">
          <ac:chgData name="michael vn" userId="7b75a67b6873ef31" providerId="LiveId" clId="{E0589323-7626-4DA1-B596-79CA0B892E95}" dt="2021-08-08T08:51:50.456" v="244"/>
          <ac:spMkLst>
            <pc:docMk/>
            <pc:sldMk cId="1959772627" sldId="266"/>
            <ac:spMk id="28" creationId="{33C443E1-6F48-46BD-9844-BC14A0561103}"/>
          </ac:spMkLst>
        </pc:spChg>
        <pc:spChg chg="mod">
          <ac:chgData name="michael vn" userId="7b75a67b6873ef31" providerId="LiveId" clId="{E0589323-7626-4DA1-B596-79CA0B892E95}" dt="2021-08-08T08:51:50.456" v="244"/>
          <ac:spMkLst>
            <pc:docMk/>
            <pc:sldMk cId="1959772627" sldId="266"/>
            <ac:spMk id="32" creationId="{44C3F85C-BC42-40AA-AB2F-0EECF2621E64}"/>
          </ac:spMkLst>
        </pc:spChg>
        <pc:spChg chg="mod">
          <ac:chgData name="michael vn" userId="7b75a67b6873ef31" providerId="LiveId" clId="{E0589323-7626-4DA1-B596-79CA0B892E95}" dt="2021-08-08T08:51:50.456" v="244"/>
          <ac:spMkLst>
            <pc:docMk/>
            <pc:sldMk cId="1959772627" sldId="266"/>
            <ac:spMk id="33" creationId="{EB616DFE-A364-4C72-BB72-07DEC9B9DA26}"/>
          </ac:spMkLst>
        </pc:spChg>
        <pc:spChg chg="mod">
          <ac:chgData name="michael vn" userId="7b75a67b6873ef31" providerId="LiveId" clId="{E0589323-7626-4DA1-B596-79CA0B892E95}" dt="2021-08-08T08:51:50.456" v="244"/>
          <ac:spMkLst>
            <pc:docMk/>
            <pc:sldMk cId="1959772627" sldId="266"/>
            <ac:spMk id="34" creationId="{74F4BCE0-BB51-45E3-B62C-7FBF9B2FBA44}"/>
          </ac:spMkLst>
        </pc:spChg>
        <pc:spChg chg="mod">
          <ac:chgData name="michael vn" userId="7b75a67b6873ef31" providerId="LiveId" clId="{E0589323-7626-4DA1-B596-79CA0B892E95}" dt="2021-08-08T08:51:50.456" v="244"/>
          <ac:spMkLst>
            <pc:docMk/>
            <pc:sldMk cId="1959772627" sldId="266"/>
            <ac:spMk id="38" creationId="{BB977729-48F2-4F34-A5BE-A24707A29947}"/>
          </ac:spMkLst>
        </pc:spChg>
        <pc:spChg chg="mod">
          <ac:chgData name="michael vn" userId="7b75a67b6873ef31" providerId="LiveId" clId="{E0589323-7626-4DA1-B596-79CA0B892E95}" dt="2021-08-08T08:51:50.456" v="244"/>
          <ac:spMkLst>
            <pc:docMk/>
            <pc:sldMk cId="1959772627" sldId="266"/>
            <ac:spMk id="39" creationId="{152A24FF-71D6-4698-97F4-1122A5AC6339}"/>
          </ac:spMkLst>
        </pc:spChg>
        <pc:spChg chg="mod">
          <ac:chgData name="michael vn" userId="7b75a67b6873ef31" providerId="LiveId" clId="{E0589323-7626-4DA1-B596-79CA0B892E95}" dt="2021-08-08T08:51:50.456" v="244"/>
          <ac:spMkLst>
            <pc:docMk/>
            <pc:sldMk cId="1959772627" sldId="266"/>
            <ac:spMk id="40" creationId="{AA520D3D-BFE5-4FEA-B392-3FF2AFCFD44E}"/>
          </ac:spMkLst>
        </pc:spChg>
        <pc:spChg chg="mod">
          <ac:chgData name="michael vn" userId="7b75a67b6873ef31" providerId="LiveId" clId="{E0589323-7626-4DA1-B596-79CA0B892E95}" dt="2021-08-08T08:51:50.456" v="244"/>
          <ac:spMkLst>
            <pc:docMk/>
            <pc:sldMk cId="1959772627" sldId="266"/>
            <ac:spMk id="44" creationId="{AF6D39E3-F5BF-47A2-A57F-268910E74459}"/>
          </ac:spMkLst>
        </pc:spChg>
        <pc:spChg chg="mod">
          <ac:chgData name="michael vn" userId="7b75a67b6873ef31" providerId="LiveId" clId="{E0589323-7626-4DA1-B596-79CA0B892E95}" dt="2021-08-08T08:51:50.456" v="244"/>
          <ac:spMkLst>
            <pc:docMk/>
            <pc:sldMk cId="1959772627" sldId="266"/>
            <ac:spMk id="45" creationId="{D44EEED6-A737-4179-81DF-EBE2926E91D9}"/>
          </ac:spMkLst>
        </pc:spChg>
        <pc:spChg chg="mod">
          <ac:chgData name="michael vn" userId="7b75a67b6873ef31" providerId="LiveId" clId="{E0589323-7626-4DA1-B596-79CA0B892E95}" dt="2021-08-08T08:51:50.456" v="244"/>
          <ac:spMkLst>
            <pc:docMk/>
            <pc:sldMk cId="1959772627" sldId="266"/>
            <ac:spMk id="46" creationId="{841AF1DC-C4C5-4D7E-B7C0-947F14BAA8DA}"/>
          </ac:spMkLst>
        </pc:spChg>
        <pc:spChg chg="mod">
          <ac:chgData name="michael vn" userId="7b75a67b6873ef31" providerId="LiveId" clId="{E0589323-7626-4DA1-B596-79CA0B892E95}" dt="2021-08-08T08:51:50.456" v="244"/>
          <ac:spMkLst>
            <pc:docMk/>
            <pc:sldMk cId="1959772627" sldId="266"/>
            <ac:spMk id="49" creationId="{7A7E48A8-23CB-4DAD-81CB-4F8FEA5456BA}"/>
          </ac:spMkLst>
        </pc:spChg>
        <pc:spChg chg="mod">
          <ac:chgData name="michael vn" userId="7b75a67b6873ef31" providerId="LiveId" clId="{E0589323-7626-4DA1-B596-79CA0B892E95}" dt="2021-08-08T08:51:50.456" v="244"/>
          <ac:spMkLst>
            <pc:docMk/>
            <pc:sldMk cId="1959772627" sldId="266"/>
            <ac:spMk id="50" creationId="{D8F95907-561C-4594-9C76-9808A16C1001}"/>
          </ac:spMkLst>
        </pc:spChg>
        <pc:spChg chg="mod">
          <ac:chgData name="michael vn" userId="7b75a67b6873ef31" providerId="LiveId" clId="{E0589323-7626-4DA1-B596-79CA0B892E95}" dt="2021-08-08T08:51:50.456" v="244"/>
          <ac:spMkLst>
            <pc:docMk/>
            <pc:sldMk cId="1959772627" sldId="266"/>
            <ac:spMk id="51" creationId="{98A32121-0D00-47CB-B9AF-5F53FA0BB0F8}"/>
          </ac:spMkLst>
        </pc:spChg>
        <pc:spChg chg="mod">
          <ac:chgData name="michael vn" userId="7b75a67b6873ef31" providerId="LiveId" clId="{E0589323-7626-4DA1-B596-79CA0B892E95}" dt="2021-08-08T08:51:50.456" v="244"/>
          <ac:spMkLst>
            <pc:docMk/>
            <pc:sldMk cId="1959772627" sldId="266"/>
            <ac:spMk id="52" creationId="{1A56C43D-1954-4F8B-97EA-C06B36D31942}"/>
          </ac:spMkLst>
        </pc:spChg>
        <pc:spChg chg="mod">
          <ac:chgData name="michael vn" userId="7b75a67b6873ef31" providerId="LiveId" clId="{E0589323-7626-4DA1-B596-79CA0B892E95}" dt="2021-08-08T08:51:50.456" v="244"/>
          <ac:spMkLst>
            <pc:docMk/>
            <pc:sldMk cId="1959772627" sldId="266"/>
            <ac:spMk id="56" creationId="{E100017E-E54C-40FF-A7E8-40F6964A3813}"/>
          </ac:spMkLst>
        </pc:spChg>
        <pc:spChg chg="mod">
          <ac:chgData name="michael vn" userId="7b75a67b6873ef31" providerId="LiveId" clId="{E0589323-7626-4DA1-B596-79CA0B892E95}" dt="2021-08-08T08:51:50.456" v="244"/>
          <ac:spMkLst>
            <pc:docMk/>
            <pc:sldMk cId="1959772627" sldId="266"/>
            <ac:spMk id="57" creationId="{929BC996-667A-4FB6-BF31-DF82D873CD12}"/>
          </ac:spMkLst>
        </pc:spChg>
        <pc:spChg chg="mod">
          <ac:chgData name="michael vn" userId="7b75a67b6873ef31" providerId="LiveId" clId="{E0589323-7626-4DA1-B596-79CA0B892E95}" dt="2021-08-08T08:51:50.456" v="244"/>
          <ac:spMkLst>
            <pc:docMk/>
            <pc:sldMk cId="1959772627" sldId="266"/>
            <ac:spMk id="58" creationId="{8403002E-7728-4085-B97D-48FF38DA2449}"/>
          </ac:spMkLst>
        </pc:spChg>
        <pc:spChg chg="mod">
          <ac:chgData name="michael vn" userId="7b75a67b6873ef31" providerId="LiveId" clId="{E0589323-7626-4DA1-B596-79CA0B892E95}" dt="2021-08-08T08:51:50.456" v="244"/>
          <ac:spMkLst>
            <pc:docMk/>
            <pc:sldMk cId="1959772627" sldId="266"/>
            <ac:spMk id="63" creationId="{5106D667-268B-4FAD-9F2E-1C3C669D2C8F}"/>
          </ac:spMkLst>
        </pc:spChg>
        <pc:spChg chg="mod">
          <ac:chgData name="michael vn" userId="7b75a67b6873ef31" providerId="LiveId" clId="{E0589323-7626-4DA1-B596-79CA0B892E95}" dt="2021-08-08T08:51:50.456" v="244"/>
          <ac:spMkLst>
            <pc:docMk/>
            <pc:sldMk cId="1959772627" sldId="266"/>
            <ac:spMk id="64" creationId="{AD8D23DE-723B-42EB-A715-AD46EF8D99C3}"/>
          </ac:spMkLst>
        </pc:spChg>
        <pc:spChg chg="mod">
          <ac:chgData name="michael vn" userId="7b75a67b6873ef31" providerId="LiveId" clId="{E0589323-7626-4DA1-B596-79CA0B892E95}" dt="2021-08-08T08:51:50.456" v="244"/>
          <ac:spMkLst>
            <pc:docMk/>
            <pc:sldMk cId="1959772627" sldId="266"/>
            <ac:spMk id="65" creationId="{AB0147BD-F185-476E-9DAF-D2E97D562527}"/>
          </ac:spMkLst>
        </pc:spChg>
        <pc:spChg chg="add mod">
          <ac:chgData name="michael vn" userId="7b75a67b6873ef31" providerId="LiveId" clId="{E0589323-7626-4DA1-B596-79CA0B892E95}" dt="2021-08-08T08:51:54.512" v="245" actId="1076"/>
          <ac:spMkLst>
            <pc:docMk/>
            <pc:sldMk cId="1959772627" sldId="266"/>
            <ac:spMk id="66" creationId="{6FDBD5CB-0D10-4279-AFC6-C97C824F861C}"/>
          </ac:spMkLst>
        </pc:spChg>
        <pc:spChg chg="del">
          <ac:chgData name="michael vn" userId="7b75a67b6873ef31" providerId="LiveId" clId="{E0589323-7626-4DA1-B596-79CA0B892E95}" dt="2021-08-08T08:51:40.126" v="241" actId="478"/>
          <ac:spMkLst>
            <pc:docMk/>
            <pc:sldMk cId="1959772627" sldId="266"/>
            <ac:spMk id="73" creationId="{3E99916A-B07A-45A4-A797-3B9F96A1B68F}"/>
          </ac:spMkLst>
        </pc:spChg>
        <pc:grpChg chg="add mod">
          <ac:chgData name="michael vn" userId="7b75a67b6873ef31" providerId="LiveId" clId="{E0589323-7626-4DA1-B596-79CA0B892E95}" dt="2021-08-08T08:51:54.512" v="245" actId="1076"/>
          <ac:grpSpMkLst>
            <pc:docMk/>
            <pc:sldMk cId="1959772627" sldId="266"/>
            <ac:grpSpMk id="17" creationId="{D63E63B9-5CE9-4134-B79F-B80ECD90102B}"/>
          </ac:grpSpMkLst>
        </pc:grpChg>
        <pc:grpChg chg="mod">
          <ac:chgData name="michael vn" userId="7b75a67b6873ef31" providerId="LiveId" clId="{E0589323-7626-4DA1-B596-79CA0B892E95}" dt="2021-08-08T08:51:50.456" v="244"/>
          <ac:grpSpMkLst>
            <pc:docMk/>
            <pc:sldMk cId="1959772627" sldId="266"/>
            <ac:grpSpMk id="18" creationId="{677849CF-FE82-4502-8433-598E156825A2}"/>
          </ac:grpSpMkLst>
        </pc:grpChg>
        <pc:grpChg chg="add mod">
          <ac:chgData name="michael vn" userId="7b75a67b6873ef31" providerId="LiveId" clId="{E0589323-7626-4DA1-B596-79CA0B892E95}" dt="2021-08-08T08:51:54.512" v="245" actId="1076"/>
          <ac:grpSpMkLst>
            <pc:docMk/>
            <pc:sldMk cId="1959772627" sldId="266"/>
            <ac:grpSpMk id="23" creationId="{946E78D3-C76D-42C3-8D7A-342DB3045725}"/>
          </ac:grpSpMkLst>
        </pc:grpChg>
        <pc:grpChg chg="mod">
          <ac:chgData name="michael vn" userId="7b75a67b6873ef31" providerId="LiveId" clId="{E0589323-7626-4DA1-B596-79CA0B892E95}" dt="2021-08-08T08:51:50.456" v="244"/>
          <ac:grpSpMkLst>
            <pc:docMk/>
            <pc:sldMk cId="1959772627" sldId="266"/>
            <ac:grpSpMk id="24" creationId="{9BE432A7-AE47-415F-AE53-40D9634446D8}"/>
          </ac:grpSpMkLst>
        </pc:grpChg>
        <pc:grpChg chg="add mod">
          <ac:chgData name="michael vn" userId="7b75a67b6873ef31" providerId="LiveId" clId="{E0589323-7626-4DA1-B596-79CA0B892E95}" dt="2021-08-08T08:51:54.512" v="245" actId="1076"/>
          <ac:grpSpMkLst>
            <pc:docMk/>
            <pc:sldMk cId="1959772627" sldId="266"/>
            <ac:grpSpMk id="29" creationId="{0EF51F63-E226-4C61-99A6-E7D920E2FC42}"/>
          </ac:grpSpMkLst>
        </pc:grpChg>
        <pc:grpChg chg="mod">
          <ac:chgData name="michael vn" userId="7b75a67b6873ef31" providerId="LiveId" clId="{E0589323-7626-4DA1-B596-79CA0B892E95}" dt="2021-08-08T08:51:50.456" v="244"/>
          <ac:grpSpMkLst>
            <pc:docMk/>
            <pc:sldMk cId="1959772627" sldId="266"/>
            <ac:grpSpMk id="30" creationId="{CF172A86-4C15-4B36-B7BA-FD4A514CE483}"/>
          </ac:grpSpMkLst>
        </pc:grpChg>
        <pc:grpChg chg="add mod">
          <ac:chgData name="michael vn" userId="7b75a67b6873ef31" providerId="LiveId" clId="{E0589323-7626-4DA1-B596-79CA0B892E95}" dt="2021-08-08T08:51:54.512" v="245" actId="1076"/>
          <ac:grpSpMkLst>
            <pc:docMk/>
            <pc:sldMk cId="1959772627" sldId="266"/>
            <ac:grpSpMk id="35" creationId="{44DA0D74-8C1D-4B9E-B540-B1C483D4647D}"/>
          </ac:grpSpMkLst>
        </pc:grpChg>
        <pc:grpChg chg="mod">
          <ac:chgData name="michael vn" userId="7b75a67b6873ef31" providerId="LiveId" clId="{E0589323-7626-4DA1-B596-79CA0B892E95}" dt="2021-08-08T08:51:50.456" v="244"/>
          <ac:grpSpMkLst>
            <pc:docMk/>
            <pc:sldMk cId="1959772627" sldId="266"/>
            <ac:grpSpMk id="36" creationId="{A432CA51-1B47-4644-84BE-6E9896C0A0E4}"/>
          </ac:grpSpMkLst>
        </pc:grpChg>
        <pc:grpChg chg="add mod">
          <ac:chgData name="michael vn" userId="7b75a67b6873ef31" providerId="LiveId" clId="{E0589323-7626-4DA1-B596-79CA0B892E95}" dt="2021-08-08T08:51:54.512" v="245" actId="1076"/>
          <ac:grpSpMkLst>
            <pc:docMk/>
            <pc:sldMk cId="1959772627" sldId="266"/>
            <ac:grpSpMk id="41" creationId="{D5DB1A81-15A4-4332-A82C-8BCF9EF74582}"/>
          </ac:grpSpMkLst>
        </pc:grpChg>
        <pc:grpChg chg="mod">
          <ac:chgData name="michael vn" userId="7b75a67b6873ef31" providerId="LiveId" clId="{E0589323-7626-4DA1-B596-79CA0B892E95}" dt="2021-08-08T08:51:50.456" v="244"/>
          <ac:grpSpMkLst>
            <pc:docMk/>
            <pc:sldMk cId="1959772627" sldId="266"/>
            <ac:grpSpMk id="42" creationId="{4E2E9D0D-E0C1-4CB9-91C1-A701658A5A60}"/>
          </ac:grpSpMkLst>
        </pc:grpChg>
        <pc:grpChg chg="add mod">
          <ac:chgData name="michael vn" userId="7b75a67b6873ef31" providerId="LiveId" clId="{E0589323-7626-4DA1-B596-79CA0B892E95}" dt="2021-08-08T08:51:54.512" v="245" actId="1076"/>
          <ac:grpSpMkLst>
            <pc:docMk/>
            <pc:sldMk cId="1959772627" sldId="266"/>
            <ac:grpSpMk id="47" creationId="{F68155ED-6E34-41F0-9CB8-50A4C154B047}"/>
          </ac:grpSpMkLst>
        </pc:grpChg>
        <pc:grpChg chg="mod">
          <ac:chgData name="michael vn" userId="7b75a67b6873ef31" providerId="LiveId" clId="{E0589323-7626-4DA1-B596-79CA0B892E95}" dt="2021-08-08T08:51:50.456" v="244"/>
          <ac:grpSpMkLst>
            <pc:docMk/>
            <pc:sldMk cId="1959772627" sldId="266"/>
            <ac:grpSpMk id="48" creationId="{4FE75D5E-FB90-47A8-BEB6-78F7DDE10612}"/>
          </ac:grpSpMkLst>
        </pc:grpChg>
        <pc:grpChg chg="add mod">
          <ac:chgData name="michael vn" userId="7b75a67b6873ef31" providerId="LiveId" clId="{E0589323-7626-4DA1-B596-79CA0B892E95}" dt="2021-08-08T08:51:54.512" v="245" actId="1076"/>
          <ac:grpSpMkLst>
            <pc:docMk/>
            <pc:sldMk cId="1959772627" sldId="266"/>
            <ac:grpSpMk id="53" creationId="{587DEDA1-1AC5-430A-82DE-431B520C5493}"/>
          </ac:grpSpMkLst>
        </pc:grpChg>
        <pc:grpChg chg="mod">
          <ac:chgData name="michael vn" userId="7b75a67b6873ef31" providerId="LiveId" clId="{E0589323-7626-4DA1-B596-79CA0B892E95}" dt="2021-08-08T08:51:50.456" v="244"/>
          <ac:grpSpMkLst>
            <pc:docMk/>
            <pc:sldMk cId="1959772627" sldId="266"/>
            <ac:grpSpMk id="54" creationId="{576879E8-06C6-4E3C-8F0A-77AD28BBB88A}"/>
          </ac:grpSpMkLst>
        </pc:grpChg>
        <pc:grpChg chg="add mod">
          <ac:chgData name="michael vn" userId="7b75a67b6873ef31" providerId="LiveId" clId="{E0589323-7626-4DA1-B596-79CA0B892E95}" dt="2021-08-08T08:51:54.512" v="245" actId="1076"/>
          <ac:grpSpMkLst>
            <pc:docMk/>
            <pc:sldMk cId="1959772627" sldId="266"/>
            <ac:grpSpMk id="59" creationId="{9A8E12EE-7605-480E-B10F-2BE68BA57A3B}"/>
          </ac:grpSpMkLst>
        </pc:grpChg>
        <pc:grpChg chg="mod">
          <ac:chgData name="michael vn" userId="7b75a67b6873ef31" providerId="LiveId" clId="{E0589323-7626-4DA1-B596-79CA0B892E95}" dt="2021-08-08T08:51:50.456" v="244"/>
          <ac:grpSpMkLst>
            <pc:docMk/>
            <pc:sldMk cId="1959772627" sldId="266"/>
            <ac:grpSpMk id="60" creationId="{5F6E8CA3-4974-4EF3-B6A8-4F0D94A152F3}"/>
          </ac:grpSpMkLst>
        </pc:grpChg>
        <pc:grpChg chg="del">
          <ac:chgData name="michael vn" userId="7b75a67b6873ef31" providerId="LiveId" clId="{E0589323-7626-4DA1-B596-79CA0B892E95}" dt="2021-08-08T08:51:38.699" v="240" actId="478"/>
          <ac:grpSpMkLst>
            <pc:docMk/>
            <pc:sldMk cId="1959772627" sldId="266"/>
            <ac:grpSpMk id="67" creationId="{5CE502B6-1664-4E4B-A5EC-A5768E7F3E4A}"/>
          </ac:grpSpMkLst>
        </pc:grpChg>
        <pc:picChg chg="mod">
          <ac:chgData name="michael vn" userId="7b75a67b6873ef31" providerId="LiveId" clId="{E0589323-7626-4DA1-B596-79CA0B892E95}" dt="2021-08-08T08:51:50.456" v="244"/>
          <ac:picMkLst>
            <pc:docMk/>
            <pc:sldMk cId="1959772627" sldId="266"/>
            <ac:picMk id="19" creationId="{A06A1E55-5B43-42EF-8C80-8AC916D8A973}"/>
          </ac:picMkLst>
        </pc:picChg>
        <pc:picChg chg="mod">
          <ac:chgData name="michael vn" userId="7b75a67b6873ef31" providerId="LiveId" clId="{E0589323-7626-4DA1-B596-79CA0B892E95}" dt="2021-08-08T08:51:50.456" v="244"/>
          <ac:picMkLst>
            <pc:docMk/>
            <pc:sldMk cId="1959772627" sldId="266"/>
            <ac:picMk id="25" creationId="{82D4743E-D615-4B00-8024-A9458F1FB0E9}"/>
          </ac:picMkLst>
        </pc:picChg>
        <pc:picChg chg="mod">
          <ac:chgData name="michael vn" userId="7b75a67b6873ef31" providerId="LiveId" clId="{E0589323-7626-4DA1-B596-79CA0B892E95}" dt="2021-08-08T08:51:50.456" v="244"/>
          <ac:picMkLst>
            <pc:docMk/>
            <pc:sldMk cId="1959772627" sldId="266"/>
            <ac:picMk id="31" creationId="{E9E93849-05CD-48F9-A391-3B13F1D502E5}"/>
          </ac:picMkLst>
        </pc:picChg>
        <pc:picChg chg="mod">
          <ac:chgData name="michael vn" userId="7b75a67b6873ef31" providerId="LiveId" clId="{E0589323-7626-4DA1-B596-79CA0B892E95}" dt="2021-08-08T08:51:50.456" v="244"/>
          <ac:picMkLst>
            <pc:docMk/>
            <pc:sldMk cId="1959772627" sldId="266"/>
            <ac:picMk id="37" creationId="{FF9D8785-015F-4D5C-BF52-1C34B437E3F5}"/>
          </ac:picMkLst>
        </pc:picChg>
        <pc:picChg chg="mod">
          <ac:chgData name="michael vn" userId="7b75a67b6873ef31" providerId="LiveId" clId="{E0589323-7626-4DA1-B596-79CA0B892E95}" dt="2021-08-08T08:51:50.456" v="244"/>
          <ac:picMkLst>
            <pc:docMk/>
            <pc:sldMk cId="1959772627" sldId="266"/>
            <ac:picMk id="43" creationId="{8961A804-FBE7-47B0-9C9F-999EA3957168}"/>
          </ac:picMkLst>
        </pc:picChg>
        <pc:picChg chg="mod">
          <ac:chgData name="michael vn" userId="7b75a67b6873ef31" providerId="LiveId" clId="{E0589323-7626-4DA1-B596-79CA0B892E95}" dt="2021-08-08T08:51:50.456" v="244"/>
          <ac:picMkLst>
            <pc:docMk/>
            <pc:sldMk cId="1959772627" sldId="266"/>
            <ac:picMk id="55" creationId="{650B4820-7093-4DD7-9852-F7C3EA57725E}"/>
          </ac:picMkLst>
        </pc:picChg>
        <pc:picChg chg="mod">
          <ac:chgData name="michael vn" userId="7b75a67b6873ef31" providerId="LiveId" clId="{E0589323-7626-4DA1-B596-79CA0B892E95}" dt="2021-08-08T08:51:50.456" v="244"/>
          <ac:picMkLst>
            <pc:docMk/>
            <pc:sldMk cId="1959772627" sldId="266"/>
            <ac:picMk id="61" creationId="{D8F588B4-DD7A-4562-A62B-57F0F94E1DE1}"/>
          </ac:picMkLst>
        </pc:picChg>
        <pc:picChg chg="del">
          <ac:chgData name="michael vn" userId="7b75a67b6873ef31" providerId="LiveId" clId="{E0589323-7626-4DA1-B596-79CA0B892E95}" dt="2021-08-08T08:51:38.699" v="240" actId="478"/>
          <ac:picMkLst>
            <pc:docMk/>
            <pc:sldMk cId="1959772627" sldId="266"/>
            <ac:picMk id="74" creationId="{23A7719C-5E0E-4E8C-8A9E-EABECE347FC2}"/>
          </ac:picMkLst>
        </pc:picChg>
        <pc:picChg chg="del">
          <ac:chgData name="michael vn" userId="7b75a67b6873ef31" providerId="LiveId" clId="{E0589323-7626-4DA1-B596-79CA0B892E95}" dt="2021-08-08T08:51:38.699" v="240" actId="478"/>
          <ac:picMkLst>
            <pc:docMk/>
            <pc:sldMk cId="1959772627" sldId="266"/>
            <ac:picMk id="75" creationId="{FDB026AB-5D11-467C-B29D-298049F236A7}"/>
          </ac:picMkLst>
        </pc:picChg>
        <pc:picChg chg="del">
          <ac:chgData name="michael vn" userId="7b75a67b6873ef31" providerId="LiveId" clId="{E0589323-7626-4DA1-B596-79CA0B892E95}" dt="2021-08-08T08:51:38.699" v="240" actId="478"/>
          <ac:picMkLst>
            <pc:docMk/>
            <pc:sldMk cId="1959772627" sldId="266"/>
            <ac:picMk id="76" creationId="{B0FACAC2-25A0-43A8-92FE-43AD54BC9168}"/>
          </ac:picMkLst>
        </pc:picChg>
        <pc:picChg chg="del">
          <ac:chgData name="michael vn" userId="7b75a67b6873ef31" providerId="LiveId" clId="{E0589323-7626-4DA1-B596-79CA0B892E95}" dt="2021-08-08T08:51:38.699" v="240" actId="478"/>
          <ac:picMkLst>
            <pc:docMk/>
            <pc:sldMk cId="1959772627" sldId="266"/>
            <ac:picMk id="77" creationId="{7AA221C1-5AE0-4059-83BD-3322EF209876}"/>
          </ac:picMkLst>
        </pc:picChg>
        <pc:picChg chg="del">
          <ac:chgData name="michael vn" userId="7b75a67b6873ef31" providerId="LiveId" clId="{E0589323-7626-4DA1-B596-79CA0B892E95}" dt="2021-08-08T08:51:38.699" v="240" actId="478"/>
          <ac:picMkLst>
            <pc:docMk/>
            <pc:sldMk cId="1959772627" sldId="266"/>
            <ac:picMk id="78" creationId="{370459D7-E552-4655-9997-2C4D3A3D3CDA}"/>
          </ac:picMkLst>
        </pc:picChg>
        <pc:picChg chg="del">
          <ac:chgData name="michael vn" userId="7b75a67b6873ef31" providerId="LiveId" clId="{E0589323-7626-4DA1-B596-79CA0B892E95}" dt="2021-08-08T08:51:38.699" v="240" actId="478"/>
          <ac:picMkLst>
            <pc:docMk/>
            <pc:sldMk cId="1959772627" sldId="266"/>
            <ac:picMk id="79" creationId="{04A2BDD4-1103-488B-8147-2EBD41A4293B}"/>
          </ac:picMkLst>
        </pc:picChg>
        <pc:picChg chg="add mod">
          <ac:chgData name="michael vn" userId="7b75a67b6873ef31" providerId="LiveId" clId="{E0589323-7626-4DA1-B596-79CA0B892E95}" dt="2021-08-08T08:51:54.512" v="245" actId="1076"/>
          <ac:picMkLst>
            <pc:docMk/>
            <pc:sldMk cId="1959772627" sldId="266"/>
            <ac:picMk id="80" creationId="{C44AE1B9-A672-4834-83DC-F5849DDBB7A6}"/>
          </ac:picMkLst>
        </pc:picChg>
        <pc:picChg chg="add mod">
          <ac:chgData name="michael vn" userId="7b75a67b6873ef31" providerId="LiveId" clId="{E0589323-7626-4DA1-B596-79CA0B892E95}" dt="2021-08-08T08:51:54.512" v="245" actId="1076"/>
          <ac:picMkLst>
            <pc:docMk/>
            <pc:sldMk cId="1959772627" sldId="266"/>
            <ac:picMk id="81" creationId="{A6AD3E50-6506-4F68-8225-B40E1194134E}"/>
          </ac:picMkLst>
        </pc:picChg>
        <pc:picChg chg="add mod">
          <ac:chgData name="michael vn" userId="7b75a67b6873ef31" providerId="LiveId" clId="{E0589323-7626-4DA1-B596-79CA0B892E95}" dt="2021-08-08T08:51:54.512" v="245" actId="1076"/>
          <ac:picMkLst>
            <pc:docMk/>
            <pc:sldMk cId="1959772627" sldId="266"/>
            <ac:picMk id="82" creationId="{D4B166AA-22FC-4C3A-B28F-1C752A34295C}"/>
          </ac:picMkLst>
        </pc:picChg>
        <pc:picChg chg="add mod">
          <ac:chgData name="michael vn" userId="7b75a67b6873ef31" providerId="LiveId" clId="{E0589323-7626-4DA1-B596-79CA0B892E95}" dt="2021-08-08T08:51:54.512" v="245" actId="1076"/>
          <ac:picMkLst>
            <pc:docMk/>
            <pc:sldMk cId="1959772627" sldId="266"/>
            <ac:picMk id="83" creationId="{4DFFEFFC-D570-43D7-B659-F0CE0C117F5C}"/>
          </ac:picMkLst>
        </pc:picChg>
        <pc:picChg chg="add mod">
          <ac:chgData name="michael vn" userId="7b75a67b6873ef31" providerId="LiveId" clId="{E0589323-7626-4DA1-B596-79CA0B892E95}" dt="2021-08-08T08:51:54.512" v="245" actId="1076"/>
          <ac:picMkLst>
            <pc:docMk/>
            <pc:sldMk cId="1959772627" sldId="266"/>
            <ac:picMk id="84" creationId="{AE794605-3442-40E8-BF10-EF5B88657161}"/>
          </ac:picMkLst>
        </pc:picChg>
        <pc:picChg chg="add mod">
          <ac:chgData name="michael vn" userId="7b75a67b6873ef31" providerId="LiveId" clId="{E0589323-7626-4DA1-B596-79CA0B892E95}" dt="2021-08-08T08:51:54.512" v="245" actId="1076"/>
          <ac:picMkLst>
            <pc:docMk/>
            <pc:sldMk cId="1959772627" sldId="266"/>
            <ac:picMk id="85" creationId="{4FBAF61C-3057-4BBD-9992-69E344079996}"/>
          </ac:picMkLst>
        </pc:picChg>
        <pc:picChg chg="add mod">
          <ac:chgData name="michael vn" userId="7b75a67b6873ef31" providerId="LiveId" clId="{E0589323-7626-4DA1-B596-79CA0B892E95}" dt="2021-08-08T08:51:54.512" v="245" actId="1076"/>
          <ac:picMkLst>
            <pc:docMk/>
            <pc:sldMk cId="1959772627" sldId="266"/>
            <ac:picMk id="86" creationId="{369EDA7F-BB5B-4CAF-AA18-68DA3D949603}"/>
          </ac:picMkLst>
        </pc:picChg>
        <pc:picChg chg="add mod">
          <ac:chgData name="michael vn" userId="7b75a67b6873ef31" providerId="LiveId" clId="{E0589323-7626-4DA1-B596-79CA0B892E95}" dt="2021-08-08T08:51:54.512" v="245" actId="1076"/>
          <ac:picMkLst>
            <pc:docMk/>
            <pc:sldMk cId="1959772627" sldId="266"/>
            <ac:picMk id="87" creationId="{D3E4906C-8794-4CC5-A5CF-8864B917AB79}"/>
          </ac:picMkLst>
        </pc:picChg>
      </pc:sldChg>
      <pc:sldChg chg="addSp delSp modSp mod">
        <pc:chgData name="michael vn" userId="7b75a67b6873ef31" providerId="LiveId" clId="{E0589323-7626-4DA1-B596-79CA0B892E95}" dt="2021-08-08T08:49:00.015" v="209" actId="167"/>
        <pc:sldMkLst>
          <pc:docMk/>
          <pc:sldMk cId="856590905" sldId="269"/>
        </pc:sldMkLst>
        <pc:spChg chg="del">
          <ac:chgData name="michael vn" userId="7b75a67b6873ef31" providerId="LiveId" clId="{E0589323-7626-4DA1-B596-79CA0B892E95}" dt="2021-08-08T08:46:32.815" v="192" actId="478"/>
          <ac:spMkLst>
            <pc:docMk/>
            <pc:sldMk cId="856590905" sldId="269"/>
            <ac:spMk id="74" creationId="{7B7687FC-9BE1-4C19-A4C0-2A57EF3A65F9}"/>
          </ac:spMkLst>
        </pc:spChg>
        <pc:spChg chg="mod">
          <ac:chgData name="michael vn" userId="7b75a67b6873ef31" providerId="LiveId" clId="{E0589323-7626-4DA1-B596-79CA0B892E95}" dt="2021-08-08T08:31:45.078" v="58"/>
          <ac:spMkLst>
            <pc:docMk/>
            <pc:sldMk cId="856590905" sldId="269"/>
            <ac:spMk id="98" creationId="{21C9EB6E-A887-4EB2-B28E-D090687A6A44}"/>
          </ac:spMkLst>
        </pc:spChg>
        <pc:spChg chg="mod">
          <ac:chgData name="michael vn" userId="7b75a67b6873ef31" providerId="LiveId" clId="{E0589323-7626-4DA1-B596-79CA0B892E95}" dt="2021-08-08T08:31:45.078" v="58"/>
          <ac:spMkLst>
            <pc:docMk/>
            <pc:sldMk cId="856590905" sldId="269"/>
            <ac:spMk id="99" creationId="{A5174F5B-30B5-4565-948B-FB0013864559}"/>
          </ac:spMkLst>
        </pc:spChg>
        <pc:spChg chg="mod">
          <ac:chgData name="michael vn" userId="7b75a67b6873ef31" providerId="LiveId" clId="{E0589323-7626-4DA1-B596-79CA0B892E95}" dt="2021-08-08T08:31:45.078" v="58"/>
          <ac:spMkLst>
            <pc:docMk/>
            <pc:sldMk cId="856590905" sldId="269"/>
            <ac:spMk id="100" creationId="{4B05A6BB-CEC2-408D-ADF3-165D2514FC2C}"/>
          </ac:spMkLst>
        </pc:spChg>
        <pc:spChg chg="add mod ord">
          <ac:chgData name="michael vn" userId="7b75a67b6873ef31" providerId="LiveId" clId="{E0589323-7626-4DA1-B596-79CA0B892E95}" dt="2021-08-08T08:48:01.882" v="199" actId="1076"/>
          <ac:spMkLst>
            <pc:docMk/>
            <pc:sldMk cId="856590905" sldId="269"/>
            <ac:spMk id="102" creationId="{DCCABAF8-AB1C-4755-BDA5-EDC9C1B07D93}"/>
          </ac:spMkLst>
        </pc:spChg>
        <pc:grpChg chg="add mod ord">
          <ac:chgData name="michael vn" userId="7b75a67b6873ef31" providerId="LiveId" clId="{E0589323-7626-4DA1-B596-79CA0B892E95}" dt="2021-08-08T08:49:00.015" v="209" actId="167"/>
          <ac:grpSpMkLst>
            <pc:docMk/>
            <pc:sldMk cId="856590905" sldId="269"/>
            <ac:grpSpMk id="2" creationId="{22C81B88-4BDE-4680-8247-4005E83B331F}"/>
          </ac:grpSpMkLst>
        </pc:grpChg>
        <pc:grpChg chg="mod ord">
          <ac:chgData name="michael vn" userId="7b75a67b6873ef31" providerId="LiveId" clId="{E0589323-7626-4DA1-B596-79CA0B892E95}" dt="2021-08-08T08:49:00.015" v="209" actId="167"/>
          <ac:grpSpMkLst>
            <pc:docMk/>
            <pc:sldMk cId="856590905" sldId="269"/>
            <ac:grpSpMk id="36" creationId="{098AC06B-E215-4F7E-B7F9-8114D591DD6A}"/>
          </ac:grpSpMkLst>
        </pc:grpChg>
        <pc:grpChg chg="mod ord">
          <ac:chgData name="michael vn" userId="7b75a67b6873ef31" providerId="LiveId" clId="{E0589323-7626-4DA1-B596-79CA0B892E95}" dt="2021-08-08T08:49:00.015" v="209" actId="167"/>
          <ac:grpSpMkLst>
            <pc:docMk/>
            <pc:sldMk cId="856590905" sldId="269"/>
            <ac:grpSpMk id="50" creationId="{B7E4FC15-65CD-4BA2-BCEA-2BC067ABA2F6}"/>
          </ac:grpSpMkLst>
        </pc:grpChg>
        <pc:grpChg chg="mod ord">
          <ac:chgData name="michael vn" userId="7b75a67b6873ef31" providerId="LiveId" clId="{E0589323-7626-4DA1-B596-79CA0B892E95}" dt="2021-08-08T08:49:00.015" v="209" actId="167"/>
          <ac:grpSpMkLst>
            <pc:docMk/>
            <pc:sldMk cId="856590905" sldId="269"/>
            <ac:grpSpMk id="56" creationId="{97B2DE44-BB12-45D7-B4A1-AB3F021B1833}"/>
          </ac:grpSpMkLst>
        </pc:grpChg>
        <pc:grpChg chg="mod ord">
          <ac:chgData name="michael vn" userId="7b75a67b6873ef31" providerId="LiveId" clId="{E0589323-7626-4DA1-B596-79CA0B892E95}" dt="2021-08-08T08:49:00.015" v="209" actId="167"/>
          <ac:grpSpMkLst>
            <pc:docMk/>
            <pc:sldMk cId="856590905" sldId="269"/>
            <ac:grpSpMk id="62" creationId="{6226BDC4-2208-4A04-8866-02713B8913BC}"/>
          </ac:grpSpMkLst>
        </pc:grpChg>
        <pc:grpChg chg="mod ord">
          <ac:chgData name="michael vn" userId="7b75a67b6873ef31" providerId="LiveId" clId="{E0589323-7626-4DA1-B596-79CA0B892E95}" dt="2021-08-08T08:49:00.015" v="209" actId="167"/>
          <ac:grpSpMkLst>
            <pc:docMk/>
            <pc:sldMk cId="856590905" sldId="269"/>
            <ac:grpSpMk id="68" creationId="{176CE064-30B2-4957-814C-874F5954C205}"/>
          </ac:grpSpMkLst>
        </pc:grpChg>
        <pc:grpChg chg="mod ord">
          <ac:chgData name="michael vn" userId="7b75a67b6873ef31" providerId="LiveId" clId="{E0589323-7626-4DA1-B596-79CA0B892E95}" dt="2021-08-08T08:49:00.015" v="209" actId="167"/>
          <ac:grpSpMkLst>
            <pc:docMk/>
            <pc:sldMk cId="856590905" sldId="269"/>
            <ac:grpSpMk id="81" creationId="{2F1CC0EB-FC33-408F-A796-B9DD57B8EF54}"/>
          </ac:grpSpMkLst>
        </pc:grpChg>
        <pc:grpChg chg="mod ord">
          <ac:chgData name="michael vn" userId="7b75a67b6873ef31" providerId="LiveId" clId="{E0589323-7626-4DA1-B596-79CA0B892E95}" dt="2021-08-08T08:49:00.015" v="209" actId="167"/>
          <ac:grpSpMkLst>
            <pc:docMk/>
            <pc:sldMk cId="856590905" sldId="269"/>
            <ac:grpSpMk id="87" creationId="{A143C969-87E3-4977-B398-0DC43859258A}"/>
          </ac:grpSpMkLst>
        </pc:grpChg>
        <pc:grpChg chg="add del mod">
          <ac:chgData name="michael vn" userId="7b75a67b6873ef31" providerId="LiveId" clId="{E0589323-7626-4DA1-B596-79CA0B892E95}" dt="2021-08-08T08:31:50.905" v="60" actId="478"/>
          <ac:grpSpMkLst>
            <pc:docMk/>
            <pc:sldMk cId="856590905" sldId="269"/>
            <ac:grpSpMk id="95" creationId="{F86F23D2-071C-41F7-91FD-89F3EF7CAAB9}"/>
          </ac:grpSpMkLst>
        </pc:grpChg>
        <pc:grpChg chg="mod topLvl">
          <ac:chgData name="michael vn" userId="7b75a67b6873ef31" providerId="LiveId" clId="{E0589323-7626-4DA1-B596-79CA0B892E95}" dt="2021-08-08T08:34:35.822" v="66" actId="164"/>
          <ac:grpSpMkLst>
            <pc:docMk/>
            <pc:sldMk cId="856590905" sldId="269"/>
            <ac:grpSpMk id="96" creationId="{E8146E2E-4283-4C17-AC5E-70C4278F4A8D}"/>
          </ac:grpSpMkLst>
        </pc:grpChg>
        <pc:picChg chg="mod">
          <ac:chgData name="michael vn" userId="7b75a67b6873ef31" providerId="LiveId" clId="{E0589323-7626-4DA1-B596-79CA0B892E95}" dt="2021-08-08T08:38:08.005" v="102" actId="207"/>
          <ac:picMkLst>
            <pc:docMk/>
            <pc:sldMk cId="856590905" sldId="269"/>
            <ac:picMk id="46" creationId="{D9DA0B3D-82B4-4DAB-B643-86A1643A6AFE}"/>
          </ac:picMkLst>
        </pc:picChg>
        <pc:picChg chg="mod">
          <ac:chgData name="michael vn" userId="7b75a67b6873ef31" providerId="LiveId" clId="{E0589323-7626-4DA1-B596-79CA0B892E95}" dt="2021-08-08T08:38:09.955" v="103" actId="207"/>
          <ac:picMkLst>
            <pc:docMk/>
            <pc:sldMk cId="856590905" sldId="269"/>
            <ac:picMk id="52" creationId="{0CA4D4C1-9321-4503-8F9F-2C75637AA636}"/>
          </ac:picMkLst>
        </pc:picChg>
        <pc:picChg chg="mod">
          <ac:chgData name="michael vn" userId="7b75a67b6873ef31" providerId="LiveId" clId="{E0589323-7626-4DA1-B596-79CA0B892E95}" dt="2021-08-08T08:38:11.862" v="104" actId="207"/>
          <ac:picMkLst>
            <pc:docMk/>
            <pc:sldMk cId="856590905" sldId="269"/>
            <ac:picMk id="58" creationId="{1566185D-A1B5-49A3-994B-14399B4E6E8C}"/>
          </ac:picMkLst>
        </pc:picChg>
        <pc:picChg chg="mod">
          <ac:chgData name="michael vn" userId="7b75a67b6873ef31" providerId="LiveId" clId="{E0589323-7626-4DA1-B596-79CA0B892E95}" dt="2021-08-08T08:38:15.940" v="106" actId="207"/>
          <ac:picMkLst>
            <pc:docMk/>
            <pc:sldMk cId="856590905" sldId="269"/>
            <ac:picMk id="64" creationId="{9CBD92B1-0797-4C37-BE43-AFA97965094F}"/>
          </ac:picMkLst>
        </pc:picChg>
        <pc:picChg chg="mod">
          <ac:chgData name="michael vn" userId="7b75a67b6873ef31" providerId="LiveId" clId="{E0589323-7626-4DA1-B596-79CA0B892E95}" dt="2021-08-08T08:38:14.015" v="105" actId="207"/>
          <ac:picMkLst>
            <pc:docMk/>
            <pc:sldMk cId="856590905" sldId="269"/>
            <ac:picMk id="70" creationId="{E7465D3F-F9B1-4E8A-8E26-C81BB715BCC8}"/>
          </ac:picMkLst>
        </pc:picChg>
        <pc:picChg chg="mod">
          <ac:chgData name="michael vn" userId="7b75a67b6873ef31" providerId="LiveId" clId="{E0589323-7626-4DA1-B596-79CA0B892E95}" dt="2021-08-08T08:37:40.686" v="95" actId="1076"/>
          <ac:picMkLst>
            <pc:docMk/>
            <pc:sldMk cId="856590905" sldId="269"/>
            <ac:picMk id="75" creationId="{5F5FAC97-F8DE-4C45-9601-F4058FAB0741}"/>
          </ac:picMkLst>
        </pc:picChg>
        <pc:picChg chg="mod">
          <ac:chgData name="michael vn" userId="7b75a67b6873ef31" providerId="LiveId" clId="{E0589323-7626-4DA1-B596-79CA0B892E95}" dt="2021-08-08T08:37:32.958" v="94" actId="1076"/>
          <ac:picMkLst>
            <pc:docMk/>
            <pc:sldMk cId="856590905" sldId="269"/>
            <ac:picMk id="76" creationId="{397C7C2B-D55C-47D9-B722-92CEA5E0651E}"/>
          </ac:picMkLst>
        </pc:picChg>
        <pc:picChg chg="mod">
          <ac:chgData name="michael vn" userId="7b75a67b6873ef31" providerId="LiveId" clId="{E0589323-7626-4DA1-B596-79CA0B892E95}" dt="2021-08-08T08:37:23.858" v="93" actId="1076"/>
          <ac:picMkLst>
            <pc:docMk/>
            <pc:sldMk cId="856590905" sldId="269"/>
            <ac:picMk id="77" creationId="{E971EB15-BB1D-427E-BFCD-7EE87A204108}"/>
          </ac:picMkLst>
        </pc:picChg>
        <pc:picChg chg="mod">
          <ac:chgData name="michael vn" userId="7b75a67b6873ef31" providerId="LiveId" clId="{E0589323-7626-4DA1-B596-79CA0B892E95}" dt="2021-08-08T08:37:54.221" v="99" actId="1076"/>
          <ac:picMkLst>
            <pc:docMk/>
            <pc:sldMk cId="856590905" sldId="269"/>
            <ac:picMk id="78" creationId="{73521045-C2B2-4B75-8A20-66A0CE7DFFDD}"/>
          </ac:picMkLst>
        </pc:picChg>
        <pc:picChg chg="mod">
          <ac:chgData name="michael vn" userId="7b75a67b6873ef31" providerId="LiveId" clId="{E0589323-7626-4DA1-B596-79CA0B892E95}" dt="2021-08-08T08:37:52.603" v="98" actId="1076"/>
          <ac:picMkLst>
            <pc:docMk/>
            <pc:sldMk cId="856590905" sldId="269"/>
            <ac:picMk id="79" creationId="{497ADFEB-FA1E-436F-BFE3-575A8794DA57}"/>
          </ac:picMkLst>
        </pc:picChg>
        <pc:picChg chg="mod">
          <ac:chgData name="michael vn" userId="7b75a67b6873ef31" providerId="LiveId" clId="{E0589323-7626-4DA1-B596-79CA0B892E95}" dt="2021-08-08T08:37:49.645" v="97" actId="1076"/>
          <ac:picMkLst>
            <pc:docMk/>
            <pc:sldMk cId="856590905" sldId="269"/>
            <ac:picMk id="80" creationId="{CF846974-CBA2-41E0-925B-EF9983840353}"/>
          </ac:picMkLst>
        </pc:picChg>
        <pc:picChg chg="mod">
          <ac:chgData name="michael vn" userId="7b75a67b6873ef31" providerId="LiveId" clId="{E0589323-7626-4DA1-B596-79CA0B892E95}" dt="2021-08-08T08:38:06.105" v="101" actId="207"/>
          <ac:picMkLst>
            <pc:docMk/>
            <pc:sldMk cId="856590905" sldId="269"/>
            <ac:picMk id="89" creationId="{C0589B45-8620-4C30-86B2-43B3D47B2A99}"/>
          </ac:picMkLst>
        </pc:picChg>
        <pc:picChg chg="mod">
          <ac:chgData name="michael vn" userId="7b75a67b6873ef31" providerId="LiveId" clId="{E0589323-7626-4DA1-B596-79CA0B892E95}" dt="2021-08-08T08:37:57.984" v="100" actId="1076"/>
          <ac:picMkLst>
            <pc:docMk/>
            <pc:sldMk cId="856590905" sldId="269"/>
            <ac:picMk id="93" creationId="{5AC88574-6878-4F21-8215-D9F4B64DB181}"/>
          </ac:picMkLst>
        </pc:picChg>
        <pc:picChg chg="add mod">
          <ac:chgData name="michael vn" userId="7b75a67b6873ef31" providerId="LiveId" clId="{E0589323-7626-4DA1-B596-79CA0B892E95}" dt="2021-08-08T08:37:11.915" v="91" actId="1076"/>
          <ac:picMkLst>
            <pc:docMk/>
            <pc:sldMk cId="856590905" sldId="269"/>
            <ac:picMk id="94" creationId="{4C73480C-1FD8-4D70-BF36-2A67E4C5ACB8}"/>
          </ac:picMkLst>
        </pc:picChg>
        <pc:picChg chg="del mod topLvl">
          <ac:chgData name="michael vn" userId="7b75a67b6873ef31" providerId="LiveId" clId="{E0589323-7626-4DA1-B596-79CA0B892E95}" dt="2021-08-08T08:31:50.905" v="60" actId="478"/>
          <ac:picMkLst>
            <pc:docMk/>
            <pc:sldMk cId="856590905" sldId="269"/>
            <ac:picMk id="97" creationId="{36F5ABF3-84E3-4C1D-959B-0DFD263F6724}"/>
          </ac:picMkLst>
        </pc:picChg>
        <pc:picChg chg="add mod">
          <ac:chgData name="michael vn" userId="7b75a67b6873ef31" providerId="LiveId" clId="{E0589323-7626-4DA1-B596-79CA0B892E95}" dt="2021-08-08T08:34:35.822" v="66" actId="164"/>
          <ac:picMkLst>
            <pc:docMk/>
            <pc:sldMk cId="856590905" sldId="269"/>
            <ac:picMk id="101" creationId="{42967A2E-7AE3-47F1-A098-02B1B9E5183F}"/>
          </ac:picMkLst>
        </pc:picChg>
      </pc:sldChg>
      <pc:sldChg chg="addSp delSp modSp add mod">
        <pc:chgData name="michael vn" userId="7b75a67b6873ef31" providerId="LiveId" clId="{E0589323-7626-4DA1-B596-79CA0B892E95}" dt="2021-08-08T08:51:26.700" v="239" actId="167"/>
        <pc:sldMkLst>
          <pc:docMk/>
          <pc:sldMk cId="3209061801" sldId="270"/>
        </pc:sldMkLst>
        <pc:spChg chg="mod">
          <ac:chgData name="michael vn" userId="7b75a67b6873ef31" providerId="LiveId" clId="{E0589323-7626-4DA1-B596-79CA0B892E95}" dt="2021-08-08T08:44:31.701" v="177"/>
          <ac:spMkLst>
            <pc:docMk/>
            <pc:sldMk cId="3209061801" sldId="270"/>
            <ac:spMk id="62" creationId="{F1E64BDF-BDAE-4EF6-9B00-C8719F6F9776}"/>
          </ac:spMkLst>
        </pc:spChg>
        <pc:spChg chg="mod">
          <ac:chgData name="michael vn" userId="7b75a67b6873ef31" providerId="LiveId" clId="{E0589323-7626-4DA1-B596-79CA0B892E95}" dt="2021-08-08T08:44:31.701" v="177"/>
          <ac:spMkLst>
            <pc:docMk/>
            <pc:sldMk cId="3209061801" sldId="270"/>
            <ac:spMk id="63" creationId="{E6F5DB7E-7116-478F-A35F-C31A8DACA192}"/>
          </ac:spMkLst>
        </pc:spChg>
        <pc:spChg chg="mod">
          <ac:chgData name="michael vn" userId="7b75a67b6873ef31" providerId="LiveId" clId="{E0589323-7626-4DA1-B596-79CA0B892E95}" dt="2021-08-08T08:44:31.701" v="177"/>
          <ac:spMkLst>
            <pc:docMk/>
            <pc:sldMk cId="3209061801" sldId="270"/>
            <ac:spMk id="64" creationId="{3EE736BE-15FE-47EF-A05E-02E987E40FA5}"/>
          </ac:spMkLst>
        </pc:spChg>
        <pc:spChg chg="mod">
          <ac:chgData name="michael vn" userId="7b75a67b6873ef31" providerId="LiveId" clId="{E0589323-7626-4DA1-B596-79CA0B892E95}" dt="2021-08-08T08:44:31.701" v="177"/>
          <ac:spMkLst>
            <pc:docMk/>
            <pc:sldMk cId="3209061801" sldId="270"/>
            <ac:spMk id="68" creationId="{8E69BC1C-D5FA-43D4-90E9-768C822D570C}"/>
          </ac:spMkLst>
        </pc:spChg>
        <pc:spChg chg="mod">
          <ac:chgData name="michael vn" userId="7b75a67b6873ef31" providerId="LiveId" clId="{E0589323-7626-4DA1-B596-79CA0B892E95}" dt="2021-08-08T08:44:31.701" v="177"/>
          <ac:spMkLst>
            <pc:docMk/>
            <pc:sldMk cId="3209061801" sldId="270"/>
            <ac:spMk id="69" creationId="{4FD8AE64-8995-4397-AD5A-2E3CAADF4A95}"/>
          </ac:spMkLst>
        </pc:spChg>
        <pc:spChg chg="mod">
          <ac:chgData name="michael vn" userId="7b75a67b6873ef31" providerId="LiveId" clId="{E0589323-7626-4DA1-B596-79CA0B892E95}" dt="2021-08-08T08:44:31.701" v="177"/>
          <ac:spMkLst>
            <pc:docMk/>
            <pc:sldMk cId="3209061801" sldId="270"/>
            <ac:spMk id="70" creationId="{F9C1A3ED-23B4-4433-A7C6-C82B4C2C511B}"/>
          </ac:spMkLst>
        </pc:spChg>
        <pc:spChg chg="mod">
          <ac:chgData name="michael vn" userId="7b75a67b6873ef31" providerId="LiveId" clId="{E0589323-7626-4DA1-B596-79CA0B892E95}" dt="2021-08-08T08:44:31.701" v="177"/>
          <ac:spMkLst>
            <pc:docMk/>
            <pc:sldMk cId="3209061801" sldId="270"/>
            <ac:spMk id="74" creationId="{C43B610F-0AD4-43C4-865D-251043FEA5B6}"/>
          </ac:spMkLst>
        </pc:spChg>
        <pc:spChg chg="mod">
          <ac:chgData name="michael vn" userId="7b75a67b6873ef31" providerId="LiveId" clId="{E0589323-7626-4DA1-B596-79CA0B892E95}" dt="2021-08-08T08:44:31.701" v="177"/>
          <ac:spMkLst>
            <pc:docMk/>
            <pc:sldMk cId="3209061801" sldId="270"/>
            <ac:spMk id="75" creationId="{78E2CD81-370C-4FA3-8DA7-AF2E82E64D15}"/>
          </ac:spMkLst>
        </pc:spChg>
        <pc:spChg chg="mod">
          <ac:chgData name="michael vn" userId="7b75a67b6873ef31" providerId="LiveId" clId="{E0589323-7626-4DA1-B596-79CA0B892E95}" dt="2021-08-08T08:44:31.701" v="177"/>
          <ac:spMkLst>
            <pc:docMk/>
            <pc:sldMk cId="3209061801" sldId="270"/>
            <ac:spMk id="76" creationId="{495B4F48-7D7E-4E0F-A7FD-4AF09F3808E5}"/>
          </ac:spMkLst>
        </pc:spChg>
        <pc:spChg chg="mod">
          <ac:chgData name="michael vn" userId="7b75a67b6873ef31" providerId="LiveId" clId="{E0589323-7626-4DA1-B596-79CA0B892E95}" dt="2021-08-08T08:44:31.701" v="177"/>
          <ac:spMkLst>
            <pc:docMk/>
            <pc:sldMk cId="3209061801" sldId="270"/>
            <ac:spMk id="81" creationId="{9D3789A4-5679-40E8-9E0A-47F212FC2779}"/>
          </ac:spMkLst>
        </pc:spChg>
        <pc:spChg chg="mod">
          <ac:chgData name="michael vn" userId="7b75a67b6873ef31" providerId="LiveId" clId="{E0589323-7626-4DA1-B596-79CA0B892E95}" dt="2021-08-08T08:44:31.701" v="177"/>
          <ac:spMkLst>
            <pc:docMk/>
            <pc:sldMk cId="3209061801" sldId="270"/>
            <ac:spMk id="82" creationId="{38235468-D204-4C61-AF30-2677AA16B396}"/>
          </ac:spMkLst>
        </pc:spChg>
        <pc:spChg chg="mod">
          <ac:chgData name="michael vn" userId="7b75a67b6873ef31" providerId="LiveId" clId="{E0589323-7626-4DA1-B596-79CA0B892E95}" dt="2021-08-08T08:44:31.701" v="177"/>
          <ac:spMkLst>
            <pc:docMk/>
            <pc:sldMk cId="3209061801" sldId="270"/>
            <ac:spMk id="83" creationId="{7C04BEE5-9182-4E8A-83C7-65FCCFFCE19D}"/>
          </ac:spMkLst>
        </pc:spChg>
        <pc:spChg chg="mod">
          <ac:chgData name="michael vn" userId="7b75a67b6873ef31" providerId="LiveId" clId="{E0589323-7626-4DA1-B596-79CA0B892E95}" dt="2021-08-08T08:44:31.701" v="177"/>
          <ac:spMkLst>
            <pc:docMk/>
            <pc:sldMk cId="3209061801" sldId="270"/>
            <ac:spMk id="88" creationId="{8F876B9A-4A75-4457-9636-2BC6B528ECAE}"/>
          </ac:spMkLst>
        </pc:spChg>
        <pc:spChg chg="mod">
          <ac:chgData name="michael vn" userId="7b75a67b6873ef31" providerId="LiveId" clId="{E0589323-7626-4DA1-B596-79CA0B892E95}" dt="2021-08-08T08:44:31.701" v="177"/>
          <ac:spMkLst>
            <pc:docMk/>
            <pc:sldMk cId="3209061801" sldId="270"/>
            <ac:spMk id="89" creationId="{A5CE41EC-F723-4499-A475-8AD732FAE51F}"/>
          </ac:spMkLst>
        </pc:spChg>
        <pc:spChg chg="del">
          <ac:chgData name="michael vn" userId="7b75a67b6873ef31" providerId="LiveId" clId="{E0589323-7626-4DA1-B596-79CA0B892E95}" dt="2021-08-08T08:44:31.466" v="176" actId="478"/>
          <ac:spMkLst>
            <pc:docMk/>
            <pc:sldMk cId="3209061801" sldId="270"/>
            <ac:spMk id="130" creationId="{82E1F8C6-FF5E-4096-A846-67FA5060DD87}"/>
          </ac:spMkLst>
        </pc:spChg>
        <pc:spChg chg="mod">
          <ac:chgData name="michael vn" userId="7b75a67b6873ef31" providerId="LiveId" clId="{E0589323-7626-4DA1-B596-79CA0B892E95}" dt="2021-08-08T08:44:31.701" v="177"/>
          <ac:spMkLst>
            <pc:docMk/>
            <pc:sldMk cId="3209061801" sldId="270"/>
            <ac:spMk id="145" creationId="{423008E1-A337-4A6D-A052-0EF0D4BDB342}"/>
          </ac:spMkLst>
        </pc:spChg>
        <pc:spChg chg="mod">
          <ac:chgData name="michael vn" userId="7b75a67b6873ef31" providerId="LiveId" clId="{E0589323-7626-4DA1-B596-79CA0B892E95}" dt="2021-08-08T08:44:31.701" v="177"/>
          <ac:spMkLst>
            <pc:docMk/>
            <pc:sldMk cId="3209061801" sldId="270"/>
            <ac:spMk id="148" creationId="{5DC1530F-EFA9-4E61-BA14-E912D31F2F31}"/>
          </ac:spMkLst>
        </pc:spChg>
        <pc:spChg chg="mod">
          <ac:chgData name="michael vn" userId="7b75a67b6873ef31" providerId="LiveId" clId="{E0589323-7626-4DA1-B596-79CA0B892E95}" dt="2021-08-08T08:44:31.701" v="177"/>
          <ac:spMkLst>
            <pc:docMk/>
            <pc:sldMk cId="3209061801" sldId="270"/>
            <ac:spMk id="149" creationId="{5B3003DA-9A82-43F5-9A24-FD9249C54AC6}"/>
          </ac:spMkLst>
        </pc:spChg>
        <pc:spChg chg="mod">
          <ac:chgData name="michael vn" userId="7b75a67b6873ef31" providerId="LiveId" clId="{E0589323-7626-4DA1-B596-79CA0B892E95}" dt="2021-08-08T08:44:31.701" v="177"/>
          <ac:spMkLst>
            <pc:docMk/>
            <pc:sldMk cId="3209061801" sldId="270"/>
            <ac:spMk id="150" creationId="{4B397B0B-C4B6-45AE-A997-9CB653B05494}"/>
          </ac:spMkLst>
        </pc:spChg>
        <pc:spChg chg="mod">
          <ac:chgData name="michael vn" userId="7b75a67b6873ef31" providerId="LiveId" clId="{E0589323-7626-4DA1-B596-79CA0B892E95}" dt="2021-08-08T08:44:31.701" v="177"/>
          <ac:spMkLst>
            <pc:docMk/>
            <pc:sldMk cId="3209061801" sldId="270"/>
            <ac:spMk id="151" creationId="{9EBA9206-B9E8-4392-819B-2A2CDABBEEAE}"/>
          </ac:spMkLst>
        </pc:spChg>
        <pc:spChg chg="mod">
          <ac:chgData name="michael vn" userId="7b75a67b6873ef31" providerId="LiveId" clId="{E0589323-7626-4DA1-B596-79CA0B892E95}" dt="2021-08-08T08:44:31.701" v="177"/>
          <ac:spMkLst>
            <pc:docMk/>
            <pc:sldMk cId="3209061801" sldId="270"/>
            <ac:spMk id="155" creationId="{0C15FCC7-FFB3-4E3F-90C0-CBCBE822AD0C}"/>
          </ac:spMkLst>
        </pc:spChg>
        <pc:spChg chg="mod">
          <ac:chgData name="michael vn" userId="7b75a67b6873ef31" providerId="LiveId" clId="{E0589323-7626-4DA1-B596-79CA0B892E95}" dt="2021-08-08T08:44:31.701" v="177"/>
          <ac:spMkLst>
            <pc:docMk/>
            <pc:sldMk cId="3209061801" sldId="270"/>
            <ac:spMk id="156" creationId="{CE9CDE2F-8752-4860-8CE8-2EDD467361E6}"/>
          </ac:spMkLst>
        </pc:spChg>
        <pc:spChg chg="mod">
          <ac:chgData name="michael vn" userId="7b75a67b6873ef31" providerId="LiveId" clId="{E0589323-7626-4DA1-B596-79CA0B892E95}" dt="2021-08-08T08:44:31.701" v="177"/>
          <ac:spMkLst>
            <pc:docMk/>
            <pc:sldMk cId="3209061801" sldId="270"/>
            <ac:spMk id="157" creationId="{A90176DD-15A9-4810-90B9-7440D394DF38}"/>
          </ac:spMkLst>
        </pc:spChg>
        <pc:spChg chg="add del mod">
          <ac:chgData name="michael vn" userId="7b75a67b6873ef31" providerId="LiveId" clId="{E0589323-7626-4DA1-B596-79CA0B892E95}" dt="2021-08-08T08:51:16.223" v="236" actId="478"/>
          <ac:spMkLst>
            <pc:docMk/>
            <pc:sldMk cId="3209061801" sldId="270"/>
            <ac:spMk id="158" creationId="{3756BFA5-1D55-4B27-BBF8-7FC17FA939BE}"/>
          </ac:spMkLst>
        </pc:spChg>
        <pc:spChg chg="mod">
          <ac:chgData name="michael vn" userId="7b75a67b6873ef31" providerId="LiveId" clId="{E0589323-7626-4DA1-B596-79CA0B892E95}" dt="2021-08-08T08:44:31.701" v="177"/>
          <ac:spMkLst>
            <pc:docMk/>
            <pc:sldMk cId="3209061801" sldId="270"/>
            <ac:spMk id="170" creationId="{522699D0-FA3B-4EE0-93E2-77F05FFC497E}"/>
          </ac:spMkLst>
        </pc:spChg>
        <pc:spChg chg="mod">
          <ac:chgData name="michael vn" userId="7b75a67b6873ef31" providerId="LiveId" clId="{E0589323-7626-4DA1-B596-79CA0B892E95}" dt="2021-08-08T08:44:31.701" v="177"/>
          <ac:spMkLst>
            <pc:docMk/>
            <pc:sldMk cId="3209061801" sldId="270"/>
            <ac:spMk id="171" creationId="{410FF7F4-1E8C-4F48-BCF0-DECB06A1FAD6}"/>
          </ac:spMkLst>
        </pc:spChg>
        <pc:spChg chg="mod">
          <ac:chgData name="michael vn" userId="7b75a67b6873ef31" providerId="LiveId" clId="{E0589323-7626-4DA1-B596-79CA0B892E95}" dt="2021-08-08T08:44:31.701" v="177"/>
          <ac:spMkLst>
            <pc:docMk/>
            <pc:sldMk cId="3209061801" sldId="270"/>
            <ac:spMk id="172" creationId="{FB8AFDFE-6BB4-41AB-BE5E-09B37D19E0CA}"/>
          </ac:spMkLst>
        </pc:spChg>
        <pc:spChg chg="add mod ord">
          <ac:chgData name="michael vn" userId="7b75a67b6873ef31" providerId="LiveId" clId="{E0589323-7626-4DA1-B596-79CA0B892E95}" dt="2021-08-08T08:51:19.795" v="238" actId="167"/>
          <ac:spMkLst>
            <pc:docMk/>
            <pc:sldMk cId="3209061801" sldId="270"/>
            <ac:spMk id="173" creationId="{817C1997-A97D-4185-9C3F-834F9C31409A}"/>
          </ac:spMkLst>
        </pc:spChg>
        <pc:grpChg chg="add mod ord">
          <ac:chgData name="michael vn" userId="7b75a67b6873ef31" providerId="LiveId" clId="{E0589323-7626-4DA1-B596-79CA0B892E95}" dt="2021-08-08T08:51:26.700" v="239" actId="167"/>
          <ac:grpSpMkLst>
            <pc:docMk/>
            <pc:sldMk cId="3209061801" sldId="270"/>
            <ac:grpSpMk id="59" creationId="{F78466BB-E7F8-4884-8DAE-4FC0B6DBBB50}"/>
          </ac:grpSpMkLst>
        </pc:grpChg>
        <pc:grpChg chg="mod">
          <ac:chgData name="michael vn" userId="7b75a67b6873ef31" providerId="LiveId" clId="{E0589323-7626-4DA1-B596-79CA0B892E95}" dt="2021-08-08T08:44:31.701" v="177"/>
          <ac:grpSpMkLst>
            <pc:docMk/>
            <pc:sldMk cId="3209061801" sldId="270"/>
            <ac:grpSpMk id="60" creationId="{43BC8C33-0ABC-401A-90A9-7783A1631745}"/>
          </ac:grpSpMkLst>
        </pc:grpChg>
        <pc:grpChg chg="add mod ord">
          <ac:chgData name="michael vn" userId="7b75a67b6873ef31" providerId="LiveId" clId="{E0589323-7626-4DA1-B596-79CA0B892E95}" dt="2021-08-08T08:51:26.700" v="239" actId="167"/>
          <ac:grpSpMkLst>
            <pc:docMk/>
            <pc:sldMk cId="3209061801" sldId="270"/>
            <ac:grpSpMk id="65" creationId="{ED1144B5-1EA9-48A9-A5D8-95C37AE99552}"/>
          </ac:grpSpMkLst>
        </pc:grpChg>
        <pc:grpChg chg="mod">
          <ac:chgData name="michael vn" userId="7b75a67b6873ef31" providerId="LiveId" clId="{E0589323-7626-4DA1-B596-79CA0B892E95}" dt="2021-08-08T08:44:31.701" v="177"/>
          <ac:grpSpMkLst>
            <pc:docMk/>
            <pc:sldMk cId="3209061801" sldId="270"/>
            <ac:grpSpMk id="66" creationId="{F854BD5A-5EB7-4DD1-85EA-D5CDF45D474D}"/>
          </ac:grpSpMkLst>
        </pc:grpChg>
        <pc:grpChg chg="add mod ord">
          <ac:chgData name="michael vn" userId="7b75a67b6873ef31" providerId="LiveId" clId="{E0589323-7626-4DA1-B596-79CA0B892E95}" dt="2021-08-08T08:51:26.700" v="239" actId="167"/>
          <ac:grpSpMkLst>
            <pc:docMk/>
            <pc:sldMk cId="3209061801" sldId="270"/>
            <ac:grpSpMk id="71" creationId="{C7271E00-D5B7-4E45-B749-134BC2BC3E9C}"/>
          </ac:grpSpMkLst>
        </pc:grpChg>
        <pc:grpChg chg="mod">
          <ac:chgData name="michael vn" userId="7b75a67b6873ef31" providerId="LiveId" clId="{E0589323-7626-4DA1-B596-79CA0B892E95}" dt="2021-08-08T08:44:31.701" v="177"/>
          <ac:grpSpMkLst>
            <pc:docMk/>
            <pc:sldMk cId="3209061801" sldId="270"/>
            <ac:grpSpMk id="72" creationId="{DF1CC96F-ED71-46CD-B340-7ADCA8E1735B}"/>
          </ac:grpSpMkLst>
        </pc:grpChg>
        <pc:grpChg chg="add mod ord">
          <ac:chgData name="michael vn" userId="7b75a67b6873ef31" providerId="LiveId" clId="{E0589323-7626-4DA1-B596-79CA0B892E95}" dt="2021-08-08T08:51:26.700" v="239" actId="167"/>
          <ac:grpSpMkLst>
            <pc:docMk/>
            <pc:sldMk cId="3209061801" sldId="270"/>
            <ac:grpSpMk id="77" creationId="{5D4B1CE5-4BC9-43C0-A909-C5E6BD323536}"/>
          </ac:grpSpMkLst>
        </pc:grpChg>
        <pc:grpChg chg="mod">
          <ac:chgData name="michael vn" userId="7b75a67b6873ef31" providerId="LiveId" clId="{E0589323-7626-4DA1-B596-79CA0B892E95}" dt="2021-08-08T08:44:31.701" v="177"/>
          <ac:grpSpMkLst>
            <pc:docMk/>
            <pc:sldMk cId="3209061801" sldId="270"/>
            <ac:grpSpMk id="78" creationId="{BCBE54FE-A4AC-4261-99AB-E852CDFD3D28}"/>
          </ac:grpSpMkLst>
        </pc:grpChg>
        <pc:grpChg chg="del">
          <ac:chgData name="michael vn" userId="7b75a67b6873ef31" providerId="LiveId" clId="{E0589323-7626-4DA1-B596-79CA0B892E95}" dt="2021-08-08T08:44:30.120" v="175" actId="478"/>
          <ac:grpSpMkLst>
            <pc:docMk/>
            <pc:sldMk cId="3209061801" sldId="270"/>
            <ac:grpSpMk id="80" creationId="{638C4C1A-7908-4F35-8344-900EC1EAC1F0}"/>
          </ac:grpSpMkLst>
        </pc:grpChg>
        <pc:grpChg chg="add mod ord">
          <ac:chgData name="michael vn" userId="7b75a67b6873ef31" providerId="LiveId" clId="{E0589323-7626-4DA1-B596-79CA0B892E95}" dt="2021-08-08T08:51:26.700" v="239" actId="167"/>
          <ac:grpSpMkLst>
            <pc:docMk/>
            <pc:sldMk cId="3209061801" sldId="270"/>
            <ac:grpSpMk id="85" creationId="{381D8AC0-5E07-4305-950E-46F058DFA4EA}"/>
          </ac:grpSpMkLst>
        </pc:grpChg>
        <pc:grpChg chg="mod">
          <ac:chgData name="michael vn" userId="7b75a67b6873ef31" providerId="LiveId" clId="{E0589323-7626-4DA1-B596-79CA0B892E95}" dt="2021-08-08T08:44:31.701" v="177"/>
          <ac:grpSpMkLst>
            <pc:docMk/>
            <pc:sldMk cId="3209061801" sldId="270"/>
            <ac:grpSpMk id="86" creationId="{7DCC33B7-587D-4935-9F95-2C5571C00D8A}"/>
          </ac:grpSpMkLst>
        </pc:grpChg>
        <pc:grpChg chg="del">
          <ac:chgData name="michael vn" userId="7b75a67b6873ef31" providerId="LiveId" clId="{E0589323-7626-4DA1-B596-79CA0B892E95}" dt="2021-08-08T08:44:30.120" v="175" actId="478"/>
          <ac:grpSpMkLst>
            <pc:docMk/>
            <pc:sldMk cId="3209061801" sldId="270"/>
            <ac:grpSpMk id="94" creationId="{76DC94EF-B112-43DF-A6AB-512288DD297C}"/>
          </ac:grpSpMkLst>
        </pc:grpChg>
        <pc:grpChg chg="del">
          <ac:chgData name="michael vn" userId="7b75a67b6873ef31" providerId="LiveId" clId="{E0589323-7626-4DA1-B596-79CA0B892E95}" dt="2021-08-08T08:44:30.120" v="175" actId="478"/>
          <ac:grpSpMkLst>
            <pc:docMk/>
            <pc:sldMk cId="3209061801" sldId="270"/>
            <ac:grpSpMk id="100" creationId="{FA9BC7E0-8804-4A3C-BC32-6F07423D7ECC}"/>
          </ac:grpSpMkLst>
        </pc:grpChg>
        <pc:grpChg chg="del">
          <ac:chgData name="michael vn" userId="7b75a67b6873ef31" providerId="LiveId" clId="{E0589323-7626-4DA1-B596-79CA0B892E95}" dt="2021-08-08T08:44:30.120" v="175" actId="478"/>
          <ac:grpSpMkLst>
            <pc:docMk/>
            <pc:sldMk cId="3209061801" sldId="270"/>
            <ac:grpSpMk id="106" creationId="{838E73F6-3D7E-4311-A992-B2BA47502755}"/>
          </ac:grpSpMkLst>
        </pc:grpChg>
        <pc:grpChg chg="del">
          <ac:chgData name="michael vn" userId="7b75a67b6873ef31" providerId="LiveId" clId="{E0589323-7626-4DA1-B596-79CA0B892E95}" dt="2021-08-08T08:44:30.120" v="175" actId="478"/>
          <ac:grpSpMkLst>
            <pc:docMk/>
            <pc:sldMk cId="3209061801" sldId="270"/>
            <ac:grpSpMk id="112" creationId="{B9A80322-C566-44C6-9C24-3C45C42C5A3F}"/>
          </ac:grpSpMkLst>
        </pc:grpChg>
        <pc:grpChg chg="del">
          <ac:chgData name="michael vn" userId="7b75a67b6873ef31" providerId="LiveId" clId="{E0589323-7626-4DA1-B596-79CA0B892E95}" dt="2021-08-08T08:44:30.120" v="175" actId="478"/>
          <ac:grpSpMkLst>
            <pc:docMk/>
            <pc:sldMk cId="3209061801" sldId="270"/>
            <ac:grpSpMk id="118" creationId="{42B4CBA5-35B2-4D96-A755-440754FD0CF3}"/>
          </ac:grpSpMkLst>
        </pc:grpChg>
        <pc:grpChg chg="del">
          <ac:chgData name="michael vn" userId="7b75a67b6873ef31" providerId="LiveId" clId="{E0589323-7626-4DA1-B596-79CA0B892E95}" dt="2021-08-08T08:44:30.120" v="175" actId="478"/>
          <ac:grpSpMkLst>
            <pc:docMk/>
            <pc:sldMk cId="3209061801" sldId="270"/>
            <ac:grpSpMk id="124" creationId="{CB102BB6-27BF-4CF0-8FF0-1F4DECFE0B24}"/>
          </ac:grpSpMkLst>
        </pc:grpChg>
        <pc:grpChg chg="del">
          <ac:chgData name="michael vn" userId="7b75a67b6873ef31" providerId="LiveId" clId="{E0589323-7626-4DA1-B596-79CA0B892E95}" dt="2021-08-08T08:44:30.120" v="175" actId="478"/>
          <ac:grpSpMkLst>
            <pc:docMk/>
            <pc:sldMk cId="3209061801" sldId="270"/>
            <ac:grpSpMk id="139" creationId="{75F3678D-92B6-4E18-9582-D608FD528FC4}"/>
          </ac:grpSpMkLst>
        </pc:grpChg>
        <pc:grpChg chg="add mod ord">
          <ac:chgData name="michael vn" userId="7b75a67b6873ef31" providerId="LiveId" clId="{E0589323-7626-4DA1-B596-79CA0B892E95}" dt="2021-08-08T08:51:26.700" v="239" actId="167"/>
          <ac:grpSpMkLst>
            <pc:docMk/>
            <pc:sldMk cId="3209061801" sldId="270"/>
            <ac:grpSpMk id="146" creationId="{4D5F27E6-07A1-4E78-AAE3-AF2DDC2116B9}"/>
          </ac:grpSpMkLst>
        </pc:grpChg>
        <pc:grpChg chg="mod">
          <ac:chgData name="michael vn" userId="7b75a67b6873ef31" providerId="LiveId" clId="{E0589323-7626-4DA1-B596-79CA0B892E95}" dt="2021-08-08T08:44:31.701" v="177"/>
          <ac:grpSpMkLst>
            <pc:docMk/>
            <pc:sldMk cId="3209061801" sldId="270"/>
            <ac:grpSpMk id="147" creationId="{A1C33999-7E39-4EC4-A949-E3131B0ED41B}"/>
          </ac:grpSpMkLst>
        </pc:grpChg>
        <pc:grpChg chg="add mod ord">
          <ac:chgData name="michael vn" userId="7b75a67b6873ef31" providerId="LiveId" clId="{E0589323-7626-4DA1-B596-79CA0B892E95}" dt="2021-08-08T08:51:26.700" v="239" actId="167"/>
          <ac:grpSpMkLst>
            <pc:docMk/>
            <pc:sldMk cId="3209061801" sldId="270"/>
            <ac:grpSpMk id="152" creationId="{AB0B88DA-4450-4C00-AC71-920A81393064}"/>
          </ac:grpSpMkLst>
        </pc:grpChg>
        <pc:grpChg chg="mod">
          <ac:chgData name="michael vn" userId="7b75a67b6873ef31" providerId="LiveId" clId="{E0589323-7626-4DA1-B596-79CA0B892E95}" dt="2021-08-08T08:44:31.701" v="177"/>
          <ac:grpSpMkLst>
            <pc:docMk/>
            <pc:sldMk cId="3209061801" sldId="270"/>
            <ac:grpSpMk id="153" creationId="{4E9CE0AC-C653-4299-A52A-C3DA5375ACF8}"/>
          </ac:grpSpMkLst>
        </pc:grpChg>
        <pc:grpChg chg="add mod ord">
          <ac:chgData name="michael vn" userId="7b75a67b6873ef31" providerId="LiveId" clId="{E0589323-7626-4DA1-B596-79CA0B892E95}" dt="2021-08-08T08:51:26.700" v="239" actId="167"/>
          <ac:grpSpMkLst>
            <pc:docMk/>
            <pc:sldMk cId="3209061801" sldId="270"/>
            <ac:grpSpMk id="167" creationId="{60C5EE59-B731-4BEF-83BA-701762483D08}"/>
          </ac:grpSpMkLst>
        </pc:grpChg>
        <pc:grpChg chg="mod">
          <ac:chgData name="michael vn" userId="7b75a67b6873ef31" providerId="LiveId" clId="{E0589323-7626-4DA1-B596-79CA0B892E95}" dt="2021-08-08T08:44:31.701" v="177"/>
          <ac:grpSpMkLst>
            <pc:docMk/>
            <pc:sldMk cId="3209061801" sldId="270"/>
            <ac:grpSpMk id="168" creationId="{5CA5D0A1-9449-473D-BD07-A28D5081B022}"/>
          </ac:grpSpMkLst>
        </pc:grpChg>
        <pc:picChg chg="mod">
          <ac:chgData name="michael vn" userId="7b75a67b6873ef31" providerId="LiveId" clId="{E0589323-7626-4DA1-B596-79CA0B892E95}" dt="2021-08-08T08:44:31.701" v="177"/>
          <ac:picMkLst>
            <pc:docMk/>
            <pc:sldMk cId="3209061801" sldId="270"/>
            <ac:picMk id="61" creationId="{2655A67C-FF4C-46F4-9A90-3B29EB4EE6D3}"/>
          </ac:picMkLst>
        </pc:picChg>
        <pc:picChg chg="mod">
          <ac:chgData name="michael vn" userId="7b75a67b6873ef31" providerId="LiveId" clId="{E0589323-7626-4DA1-B596-79CA0B892E95}" dt="2021-08-08T08:44:31.701" v="177"/>
          <ac:picMkLst>
            <pc:docMk/>
            <pc:sldMk cId="3209061801" sldId="270"/>
            <ac:picMk id="67" creationId="{CCFE2723-A201-473A-9433-CF16686EB612}"/>
          </ac:picMkLst>
        </pc:picChg>
        <pc:picChg chg="mod">
          <ac:chgData name="michael vn" userId="7b75a67b6873ef31" providerId="LiveId" clId="{E0589323-7626-4DA1-B596-79CA0B892E95}" dt="2021-08-08T08:44:31.701" v="177"/>
          <ac:picMkLst>
            <pc:docMk/>
            <pc:sldMk cId="3209061801" sldId="270"/>
            <ac:picMk id="73" creationId="{4AF06533-C062-4FB0-8F7C-EE16D514874A}"/>
          </ac:picMkLst>
        </pc:picChg>
        <pc:picChg chg="mod">
          <ac:chgData name="michael vn" userId="7b75a67b6873ef31" providerId="LiveId" clId="{E0589323-7626-4DA1-B596-79CA0B892E95}" dt="2021-08-08T08:44:31.701" v="177"/>
          <ac:picMkLst>
            <pc:docMk/>
            <pc:sldMk cId="3209061801" sldId="270"/>
            <ac:picMk id="79" creationId="{BA64723C-19FC-4580-877F-79C7C7764737}"/>
          </ac:picMkLst>
        </pc:picChg>
        <pc:picChg chg="mod">
          <ac:chgData name="michael vn" userId="7b75a67b6873ef31" providerId="LiveId" clId="{E0589323-7626-4DA1-B596-79CA0B892E95}" dt="2021-08-08T08:44:31.701" v="177"/>
          <ac:picMkLst>
            <pc:docMk/>
            <pc:sldMk cId="3209061801" sldId="270"/>
            <ac:picMk id="87" creationId="{82F053EB-44E4-497D-BDC6-4B1D6103E819}"/>
          </ac:picMkLst>
        </pc:picChg>
        <pc:picChg chg="del">
          <ac:chgData name="michael vn" userId="7b75a67b6873ef31" providerId="LiveId" clId="{E0589323-7626-4DA1-B596-79CA0B892E95}" dt="2021-08-08T08:44:30.120" v="175" actId="478"/>
          <ac:picMkLst>
            <pc:docMk/>
            <pc:sldMk cId="3209061801" sldId="270"/>
            <ac:picMk id="131" creationId="{C5D3DDFF-00A8-496D-B24A-2A6B60D2DFF2}"/>
          </ac:picMkLst>
        </pc:picChg>
        <pc:picChg chg="del">
          <ac:chgData name="michael vn" userId="7b75a67b6873ef31" providerId="LiveId" clId="{E0589323-7626-4DA1-B596-79CA0B892E95}" dt="2021-08-08T08:44:30.120" v="175" actId="478"/>
          <ac:picMkLst>
            <pc:docMk/>
            <pc:sldMk cId="3209061801" sldId="270"/>
            <ac:picMk id="132" creationId="{9B5994B9-0E9D-426B-AC36-25E240FB6FD8}"/>
          </ac:picMkLst>
        </pc:picChg>
        <pc:picChg chg="del">
          <ac:chgData name="michael vn" userId="7b75a67b6873ef31" providerId="LiveId" clId="{E0589323-7626-4DA1-B596-79CA0B892E95}" dt="2021-08-08T08:44:30.120" v="175" actId="478"/>
          <ac:picMkLst>
            <pc:docMk/>
            <pc:sldMk cId="3209061801" sldId="270"/>
            <ac:picMk id="133" creationId="{47A3BE0E-E62A-42C0-A192-B81EA71267FF}"/>
          </ac:picMkLst>
        </pc:picChg>
        <pc:picChg chg="del">
          <ac:chgData name="michael vn" userId="7b75a67b6873ef31" providerId="LiveId" clId="{E0589323-7626-4DA1-B596-79CA0B892E95}" dt="2021-08-08T08:44:30.120" v="175" actId="478"/>
          <ac:picMkLst>
            <pc:docMk/>
            <pc:sldMk cId="3209061801" sldId="270"/>
            <ac:picMk id="134" creationId="{BF39FC8A-4430-430A-BA4C-949268A1B11E}"/>
          </ac:picMkLst>
        </pc:picChg>
        <pc:picChg chg="del">
          <ac:chgData name="michael vn" userId="7b75a67b6873ef31" providerId="LiveId" clId="{E0589323-7626-4DA1-B596-79CA0B892E95}" dt="2021-08-08T08:44:30.120" v="175" actId="478"/>
          <ac:picMkLst>
            <pc:docMk/>
            <pc:sldMk cId="3209061801" sldId="270"/>
            <ac:picMk id="135" creationId="{C8CC7AA2-3BE1-499F-9BB0-C1E136993ECC}"/>
          </ac:picMkLst>
        </pc:picChg>
        <pc:picChg chg="del">
          <ac:chgData name="michael vn" userId="7b75a67b6873ef31" providerId="LiveId" clId="{E0589323-7626-4DA1-B596-79CA0B892E95}" dt="2021-08-08T08:44:30.120" v="175" actId="478"/>
          <ac:picMkLst>
            <pc:docMk/>
            <pc:sldMk cId="3209061801" sldId="270"/>
            <ac:picMk id="136" creationId="{3E27CEE0-7178-4A99-8F1D-579ED7476B7A}"/>
          </ac:picMkLst>
        </pc:picChg>
        <pc:picChg chg="del">
          <ac:chgData name="michael vn" userId="7b75a67b6873ef31" providerId="LiveId" clId="{E0589323-7626-4DA1-B596-79CA0B892E95}" dt="2021-08-08T08:44:30.120" v="175" actId="478"/>
          <ac:picMkLst>
            <pc:docMk/>
            <pc:sldMk cId="3209061801" sldId="270"/>
            <ac:picMk id="137" creationId="{3D79C137-B24A-4BD8-AB7E-2CF38E861854}"/>
          </ac:picMkLst>
        </pc:picChg>
        <pc:picChg chg="del">
          <ac:chgData name="michael vn" userId="7b75a67b6873ef31" providerId="LiveId" clId="{E0589323-7626-4DA1-B596-79CA0B892E95}" dt="2021-08-08T08:44:30.120" v="175" actId="478"/>
          <ac:picMkLst>
            <pc:docMk/>
            <pc:sldMk cId="3209061801" sldId="270"/>
            <ac:picMk id="138" creationId="{73649594-DFAC-4B04-AC58-1CD21A9AB4F2}"/>
          </ac:picMkLst>
        </pc:picChg>
        <pc:picChg chg="mod">
          <ac:chgData name="michael vn" userId="7b75a67b6873ef31" providerId="LiveId" clId="{E0589323-7626-4DA1-B596-79CA0B892E95}" dt="2021-08-08T08:44:31.701" v="177"/>
          <ac:picMkLst>
            <pc:docMk/>
            <pc:sldMk cId="3209061801" sldId="270"/>
            <ac:picMk id="154" creationId="{23176BA1-21A6-48F7-A9F7-A46859639408}"/>
          </ac:picMkLst>
        </pc:picChg>
        <pc:picChg chg="add mod">
          <ac:chgData name="michael vn" userId="7b75a67b6873ef31" providerId="LiveId" clId="{E0589323-7626-4DA1-B596-79CA0B892E95}" dt="2021-08-08T08:44:31.701" v="177"/>
          <ac:picMkLst>
            <pc:docMk/>
            <pc:sldMk cId="3209061801" sldId="270"/>
            <ac:picMk id="159" creationId="{4E1B5A3B-84E5-4371-B3BB-A5FCA92E8C18}"/>
          </ac:picMkLst>
        </pc:picChg>
        <pc:picChg chg="add mod">
          <ac:chgData name="michael vn" userId="7b75a67b6873ef31" providerId="LiveId" clId="{E0589323-7626-4DA1-B596-79CA0B892E95}" dt="2021-08-08T08:44:31.701" v="177"/>
          <ac:picMkLst>
            <pc:docMk/>
            <pc:sldMk cId="3209061801" sldId="270"/>
            <ac:picMk id="160" creationId="{D456716A-9566-476E-A1A2-0910C4DA13A3}"/>
          </ac:picMkLst>
        </pc:picChg>
        <pc:picChg chg="add mod">
          <ac:chgData name="michael vn" userId="7b75a67b6873ef31" providerId="LiveId" clId="{E0589323-7626-4DA1-B596-79CA0B892E95}" dt="2021-08-08T08:44:31.701" v="177"/>
          <ac:picMkLst>
            <pc:docMk/>
            <pc:sldMk cId="3209061801" sldId="270"/>
            <ac:picMk id="161" creationId="{B5E4F654-0E7F-4978-B313-794BE0FD0CEF}"/>
          </ac:picMkLst>
        </pc:picChg>
        <pc:picChg chg="add mod">
          <ac:chgData name="michael vn" userId="7b75a67b6873ef31" providerId="LiveId" clId="{E0589323-7626-4DA1-B596-79CA0B892E95}" dt="2021-08-08T08:44:31.701" v="177"/>
          <ac:picMkLst>
            <pc:docMk/>
            <pc:sldMk cId="3209061801" sldId="270"/>
            <ac:picMk id="162" creationId="{6FF7463E-3C92-410B-8B7E-19605A814E5F}"/>
          </ac:picMkLst>
        </pc:picChg>
        <pc:picChg chg="add mod">
          <ac:chgData name="michael vn" userId="7b75a67b6873ef31" providerId="LiveId" clId="{E0589323-7626-4DA1-B596-79CA0B892E95}" dt="2021-08-08T08:44:31.701" v="177"/>
          <ac:picMkLst>
            <pc:docMk/>
            <pc:sldMk cId="3209061801" sldId="270"/>
            <ac:picMk id="163" creationId="{0AE4D4A1-438F-4F85-BD2F-A3298CADE79C}"/>
          </ac:picMkLst>
        </pc:picChg>
        <pc:picChg chg="add mod">
          <ac:chgData name="michael vn" userId="7b75a67b6873ef31" providerId="LiveId" clId="{E0589323-7626-4DA1-B596-79CA0B892E95}" dt="2021-08-08T08:44:31.701" v="177"/>
          <ac:picMkLst>
            <pc:docMk/>
            <pc:sldMk cId="3209061801" sldId="270"/>
            <ac:picMk id="164" creationId="{1BDF86A9-A3D8-40A8-894E-6E33D244B33B}"/>
          </ac:picMkLst>
        </pc:picChg>
        <pc:picChg chg="add mod">
          <ac:chgData name="michael vn" userId="7b75a67b6873ef31" providerId="LiveId" clId="{E0589323-7626-4DA1-B596-79CA0B892E95}" dt="2021-08-08T08:44:31.701" v="177"/>
          <ac:picMkLst>
            <pc:docMk/>
            <pc:sldMk cId="3209061801" sldId="270"/>
            <ac:picMk id="165" creationId="{07377010-295A-4AF0-BFEE-1E8E29BD786E}"/>
          </ac:picMkLst>
        </pc:picChg>
        <pc:picChg chg="add mod">
          <ac:chgData name="michael vn" userId="7b75a67b6873ef31" providerId="LiveId" clId="{E0589323-7626-4DA1-B596-79CA0B892E95}" dt="2021-08-08T08:44:36.768" v="178" actId="2084"/>
          <ac:picMkLst>
            <pc:docMk/>
            <pc:sldMk cId="3209061801" sldId="270"/>
            <ac:picMk id="166" creationId="{4F89C944-86B0-4A0E-9E21-D2942C271531}"/>
          </ac:picMkLst>
        </pc:picChg>
        <pc:picChg chg="mod">
          <ac:chgData name="michael vn" userId="7b75a67b6873ef31" providerId="LiveId" clId="{E0589323-7626-4DA1-B596-79CA0B892E95}" dt="2021-08-08T08:44:31.701" v="177"/>
          <ac:picMkLst>
            <pc:docMk/>
            <pc:sldMk cId="3209061801" sldId="270"/>
            <ac:picMk id="169" creationId="{31F7BD9D-3341-41A4-B729-EDB8FFFD4A78}"/>
          </ac:picMkLst>
        </pc:picChg>
      </pc:sldChg>
      <pc:sldChg chg="delSp modSp del mod">
        <pc:chgData name="michael vn" userId="7b75a67b6873ef31" providerId="LiveId" clId="{E0589323-7626-4DA1-B596-79CA0B892E95}" dt="2021-08-09T10:46:45.848" v="322" actId="47"/>
        <pc:sldMkLst>
          <pc:docMk/>
          <pc:sldMk cId="2937609318" sldId="271"/>
        </pc:sldMkLst>
        <pc:spChg chg="mod">
          <ac:chgData name="michael vn" userId="7b75a67b6873ef31" providerId="LiveId" clId="{E0589323-7626-4DA1-B596-79CA0B892E95}" dt="2021-08-09T10:03:23.075" v="308" actId="14100"/>
          <ac:spMkLst>
            <pc:docMk/>
            <pc:sldMk cId="2937609318" sldId="271"/>
            <ac:spMk id="14" creationId="{230ACB52-4D95-46C1-BFC6-97BD7C7189D1}"/>
          </ac:spMkLst>
        </pc:spChg>
        <pc:grpChg chg="mod">
          <ac:chgData name="michael vn" userId="7b75a67b6873ef31" providerId="LiveId" clId="{E0589323-7626-4DA1-B596-79CA0B892E95}" dt="2021-08-09T10:03:14.596" v="306" actId="1076"/>
          <ac:grpSpMkLst>
            <pc:docMk/>
            <pc:sldMk cId="2937609318" sldId="271"/>
            <ac:grpSpMk id="13" creationId="{5921A353-8B65-44B1-9D8C-452A407FD409}"/>
          </ac:grpSpMkLst>
        </pc:grpChg>
        <pc:grpChg chg="mod">
          <ac:chgData name="michael vn" userId="7b75a67b6873ef31" providerId="LiveId" clId="{E0589323-7626-4DA1-B596-79CA0B892E95}" dt="2021-08-09T10:03:14.596" v="306" actId="1076"/>
          <ac:grpSpMkLst>
            <pc:docMk/>
            <pc:sldMk cId="2937609318" sldId="271"/>
            <ac:grpSpMk id="77" creationId="{0EAD577A-9590-403A-9BD8-F8C0493987CA}"/>
          </ac:grpSpMkLst>
        </pc:grpChg>
        <pc:grpChg chg="del">
          <ac:chgData name="michael vn" userId="7b75a67b6873ef31" providerId="LiveId" clId="{E0589323-7626-4DA1-B596-79CA0B892E95}" dt="2021-08-09T10:02:06.699" v="298" actId="478"/>
          <ac:grpSpMkLst>
            <pc:docMk/>
            <pc:sldMk cId="2937609318" sldId="271"/>
            <ac:grpSpMk id="83" creationId="{1303C34A-6525-45F7-AC9F-521708039CE8}"/>
          </ac:grpSpMkLst>
        </pc:grpChg>
        <pc:grpChg chg="del">
          <ac:chgData name="michael vn" userId="7b75a67b6873ef31" providerId="LiveId" clId="{E0589323-7626-4DA1-B596-79CA0B892E95}" dt="2021-08-09T10:02:58.591" v="304" actId="478"/>
          <ac:grpSpMkLst>
            <pc:docMk/>
            <pc:sldMk cId="2937609318" sldId="271"/>
            <ac:grpSpMk id="88" creationId="{8DCF5A58-B228-4165-A136-F8005DD268C0}"/>
          </ac:grpSpMkLst>
        </pc:grpChg>
        <pc:grpChg chg="del">
          <ac:chgData name="michael vn" userId="7b75a67b6873ef31" providerId="LiveId" clId="{E0589323-7626-4DA1-B596-79CA0B892E95}" dt="2021-08-09T10:02:58.591" v="304" actId="478"/>
          <ac:grpSpMkLst>
            <pc:docMk/>
            <pc:sldMk cId="2937609318" sldId="271"/>
            <ac:grpSpMk id="93" creationId="{C5B14E3E-32C1-4D21-A561-01726AD108C2}"/>
          </ac:grpSpMkLst>
        </pc:grpChg>
        <pc:grpChg chg="mod">
          <ac:chgData name="michael vn" userId="7b75a67b6873ef31" providerId="LiveId" clId="{E0589323-7626-4DA1-B596-79CA0B892E95}" dt="2021-08-09T10:03:14.596" v="306" actId="1076"/>
          <ac:grpSpMkLst>
            <pc:docMk/>
            <pc:sldMk cId="2937609318" sldId="271"/>
            <ac:grpSpMk id="153" creationId="{68A7BD40-D2A5-487F-8704-77BB26ECA5B4}"/>
          </ac:grpSpMkLst>
        </pc:grpChg>
      </pc:sldChg>
      <pc:sldChg chg="addSp delSp modSp add mod">
        <pc:chgData name="michael vn" userId="7b75a67b6873ef31" providerId="LiveId" clId="{E0589323-7626-4DA1-B596-79CA0B892E95}" dt="2021-08-09T10:50:41.195" v="369" actId="1035"/>
        <pc:sldMkLst>
          <pc:docMk/>
          <pc:sldMk cId="3909060710" sldId="272"/>
        </pc:sldMkLst>
        <pc:spChg chg="del">
          <ac:chgData name="michael vn" userId="7b75a67b6873ef31" providerId="LiveId" clId="{E0589323-7626-4DA1-B596-79CA0B892E95}" dt="2021-08-09T10:47:31.466" v="324" actId="478"/>
          <ac:spMkLst>
            <pc:docMk/>
            <pc:sldMk cId="3909060710" sldId="272"/>
            <ac:spMk id="7" creationId="{54CBD4F4-4016-4760-97DB-4EE0FEDF074A}"/>
          </ac:spMkLst>
        </pc:spChg>
        <pc:spChg chg="mod">
          <ac:chgData name="michael vn" userId="7b75a67b6873ef31" providerId="LiveId" clId="{E0589323-7626-4DA1-B596-79CA0B892E95}" dt="2021-08-09T10:47:57.314" v="331" actId="1076"/>
          <ac:spMkLst>
            <pc:docMk/>
            <pc:sldMk cId="3909060710" sldId="272"/>
            <ac:spMk id="9" creationId="{8A55107F-0801-45A6-A2E4-6D48D9951D61}"/>
          </ac:spMkLst>
        </pc:spChg>
        <pc:spChg chg="del">
          <ac:chgData name="michael vn" userId="7b75a67b6873ef31" providerId="LiveId" clId="{E0589323-7626-4DA1-B596-79CA0B892E95}" dt="2021-08-09T10:47:30.810" v="323" actId="478"/>
          <ac:spMkLst>
            <pc:docMk/>
            <pc:sldMk cId="3909060710" sldId="272"/>
            <ac:spMk id="14" creationId="{230ACB52-4D95-46C1-BFC6-97BD7C7189D1}"/>
          </ac:spMkLst>
        </pc:spChg>
        <pc:spChg chg="mod">
          <ac:chgData name="michael vn" userId="7b75a67b6873ef31" providerId="LiveId" clId="{E0589323-7626-4DA1-B596-79CA0B892E95}" dt="2021-08-09T10:48:07.226" v="333" actId="1076"/>
          <ac:spMkLst>
            <pc:docMk/>
            <pc:sldMk cId="3909060710" sldId="272"/>
            <ac:spMk id="72" creationId="{1988E476-5939-4E8F-9091-374650A6FA52}"/>
          </ac:spMkLst>
        </pc:spChg>
        <pc:spChg chg="mod">
          <ac:chgData name="michael vn" userId="7b75a67b6873ef31" providerId="LiveId" clId="{E0589323-7626-4DA1-B596-79CA0B892E95}" dt="2021-08-09T10:47:33.864" v="325"/>
          <ac:spMkLst>
            <pc:docMk/>
            <pc:sldMk cId="3909060710" sldId="272"/>
            <ac:spMk id="86" creationId="{D944A59E-B30B-450F-9728-0B7F672AD7DC}"/>
          </ac:spMkLst>
        </pc:spChg>
        <pc:spChg chg="mod">
          <ac:chgData name="michael vn" userId="7b75a67b6873ef31" providerId="LiveId" clId="{E0589323-7626-4DA1-B596-79CA0B892E95}" dt="2021-08-09T10:47:33.864" v="325"/>
          <ac:spMkLst>
            <pc:docMk/>
            <pc:sldMk cId="3909060710" sldId="272"/>
            <ac:spMk id="87" creationId="{2CD145B1-88A5-4C8E-901B-175B5003B714}"/>
          </ac:spMkLst>
        </pc:spChg>
        <pc:spChg chg="mod">
          <ac:chgData name="michael vn" userId="7b75a67b6873ef31" providerId="LiveId" clId="{E0589323-7626-4DA1-B596-79CA0B892E95}" dt="2021-08-09T10:49:04.957" v="339"/>
          <ac:spMkLst>
            <pc:docMk/>
            <pc:sldMk cId="3909060710" sldId="272"/>
            <ac:spMk id="89" creationId="{647CFF12-8D2C-44DE-BA38-CEDBFA8B05BF}"/>
          </ac:spMkLst>
        </pc:spChg>
        <pc:spChg chg="mod">
          <ac:chgData name="michael vn" userId="7b75a67b6873ef31" providerId="LiveId" clId="{E0589323-7626-4DA1-B596-79CA0B892E95}" dt="2021-08-09T10:49:04.957" v="339"/>
          <ac:spMkLst>
            <pc:docMk/>
            <pc:sldMk cId="3909060710" sldId="272"/>
            <ac:spMk id="90" creationId="{0DDB2348-E0A7-4B73-82A8-D747D339FB7B}"/>
          </ac:spMkLst>
        </pc:spChg>
        <pc:spChg chg="add mod ord">
          <ac:chgData name="michael vn" userId="7b75a67b6873ef31" providerId="LiveId" clId="{E0589323-7626-4DA1-B596-79CA0B892E95}" dt="2021-08-09T10:49:32.644" v="349" actId="164"/>
          <ac:spMkLst>
            <pc:docMk/>
            <pc:sldMk cId="3909060710" sldId="272"/>
            <ac:spMk id="91" creationId="{0D030698-70AF-4A60-B547-7675128643DF}"/>
          </ac:spMkLst>
        </pc:spChg>
        <pc:spChg chg="mod">
          <ac:chgData name="michael vn" userId="7b75a67b6873ef31" providerId="LiveId" clId="{E0589323-7626-4DA1-B596-79CA0B892E95}" dt="2021-08-09T10:49:56.413" v="353"/>
          <ac:spMkLst>
            <pc:docMk/>
            <pc:sldMk cId="3909060710" sldId="272"/>
            <ac:spMk id="158" creationId="{B2DECB7D-7DE1-438E-A63D-BFE159224856}"/>
          </ac:spMkLst>
        </pc:spChg>
        <pc:spChg chg="mod">
          <ac:chgData name="michael vn" userId="7b75a67b6873ef31" providerId="LiveId" clId="{E0589323-7626-4DA1-B596-79CA0B892E95}" dt="2021-08-09T10:49:56.413" v="353"/>
          <ac:spMkLst>
            <pc:docMk/>
            <pc:sldMk cId="3909060710" sldId="272"/>
            <ac:spMk id="159" creationId="{C408C5C9-7C57-414E-9D0B-09F483D83144}"/>
          </ac:spMkLst>
        </pc:spChg>
        <pc:spChg chg="mod">
          <ac:chgData name="michael vn" userId="7b75a67b6873ef31" providerId="LiveId" clId="{E0589323-7626-4DA1-B596-79CA0B892E95}" dt="2021-08-09T10:49:56.413" v="353"/>
          <ac:spMkLst>
            <pc:docMk/>
            <pc:sldMk cId="3909060710" sldId="272"/>
            <ac:spMk id="161" creationId="{5A16E7F3-86C0-464A-8D88-9719D2EEE76B}"/>
          </ac:spMkLst>
        </pc:spChg>
        <pc:spChg chg="mod">
          <ac:chgData name="michael vn" userId="7b75a67b6873ef31" providerId="LiveId" clId="{E0589323-7626-4DA1-B596-79CA0B892E95}" dt="2021-08-09T10:49:56.413" v="353"/>
          <ac:spMkLst>
            <pc:docMk/>
            <pc:sldMk cId="3909060710" sldId="272"/>
            <ac:spMk id="162" creationId="{294F5ED6-3021-4A6A-8152-86A4FD5F0924}"/>
          </ac:spMkLst>
        </pc:spChg>
        <pc:spChg chg="mod">
          <ac:chgData name="michael vn" userId="7b75a67b6873ef31" providerId="LiveId" clId="{E0589323-7626-4DA1-B596-79CA0B892E95}" dt="2021-08-09T10:50:03.841" v="356"/>
          <ac:spMkLst>
            <pc:docMk/>
            <pc:sldMk cId="3909060710" sldId="272"/>
            <ac:spMk id="167" creationId="{854F5629-94C4-45E3-97CE-5C504FF393B3}"/>
          </ac:spMkLst>
        </pc:spChg>
        <pc:spChg chg="mod">
          <ac:chgData name="michael vn" userId="7b75a67b6873ef31" providerId="LiveId" clId="{E0589323-7626-4DA1-B596-79CA0B892E95}" dt="2021-08-09T10:50:03.841" v="356"/>
          <ac:spMkLst>
            <pc:docMk/>
            <pc:sldMk cId="3909060710" sldId="272"/>
            <ac:spMk id="168" creationId="{F3BA2656-57E5-4EA9-A7F5-CDC2FC442140}"/>
          </ac:spMkLst>
        </pc:spChg>
        <pc:spChg chg="mod">
          <ac:chgData name="michael vn" userId="7b75a67b6873ef31" providerId="LiveId" clId="{E0589323-7626-4DA1-B596-79CA0B892E95}" dt="2021-08-09T10:50:03.841" v="356"/>
          <ac:spMkLst>
            <pc:docMk/>
            <pc:sldMk cId="3909060710" sldId="272"/>
            <ac:spMk id="170" creationId="{FA6260A5-997C-4C79-A739-49B3130B4877}"/>
          </ac:spMkLst>
        </pc:spChg>
        <pc:spChg chg="mod">
          <ac:chgData name="michael vn" userId="7b75a67b6873ef31" providerId="LiveId" clId="{E0589323-7626-4DA1-B596-79CA0B892E95}" dt="2021-08-09T10:50:03.841" v="356"/>
          <ac:spMkLst>
            <pc:docMk/>
            <pc:sldMk cId="3909060710" sldId="272"/>
            <ac:spMk id="171" creationId="{73FC8C5A-C3C7-45E4-8E44-7F25B8B340F5}"/>
          </ac:spMkLst>
        </pc:spChg>
        <pc:spChg chg="mod">
          <ac:chgData name="michael vn" userId="7b75a67b6873ef31" providerId="LiveId" clId="{E0589323-7626-4DA1-B596-79CA0B892E95}" dt="2021-08-09T10:50:26.055" v="361"/>
          <ac:spMkLst>
            <pc:docMk/>
            <pc:sldMk cId="3909060710" sldId="272"/>
            <ac:spMk id="176" creationId="{EB43ABC3-7B85-4391-8820-9A2D92FB61C8}"/>
          </ac:spMkLst>
        </pc:spChg>
        <pc:spChg chg="mod">
          <ac:chgData name="michael vn" userId="7b75a67b6873ef31" providerId="LiveId" clId="{E0589323-7626-4DA1-B596-79CA0B892E95}" dt="2021-08-09T10:50:26.055" v="361"/>
          <ac:spMkLst>
            <pc:docMk/>
            <pc:sldMk cId="3909060710" sldId="272"/>
            <ac:spMk id="177" creationId="{D7319933-6C8D-4BD1-BC08-ED7DE54AC8DB}"/>
          </ac:spMkLst>
        </pc:spChg>
        <pc:spChg chg="mod">
          <ac:chgData name="michael vn" userId="7b75a67b6873ef31" providerId="LiveId" clId="{E0589323-7626-4DA1-B596-79CA0B892E95}" dt="2021-08-09T10:50:26.055" v="361"/>
          <ac:spMkLst>
            <pc:docMk/>
            <pc:sldMk cId="3909060710" sldId="272"/>
            <ac:spMk id="179" creationId="{F87D17EB-EC67-4E39-B435-E46C407CB5B8}"/>
          </ac:spMkLst>
        </pc:spChg>
        <pc:spChg chg="mod">
          <ac:chgData name="michael vn" userId="7b75a67b6873ef31" providerId="LiveId" clId="{E0589323-7626-4DA1-B596-79CA0B892E95}" dt="2021-08-09T10:50:26.055" v="361"/>
          <ac:spMkLst>
            <pc:docMk/>
            <pc:sldMk cId="3909060710" sldId="272"/>
            <ac:spMk id="180" creationId="{44AC09D7-1966-4B6F-9EE2-9D52D4A2BB42}"/>
          </ac:spMkLst>
        </pc:spChg>
        <pc:spChg chg="mod">
          <ac:chgData name="michael vn" userId="7b75a67b6873ef31" providerId="LiveId" clId="{E0589323-7626-4DA1-B596-79CA0B892E95}" dt="2021-08-09T10:50:26.055" v="361"/>
          <ac:spMkLst>
            <pc:docMk/>
            <pc:sldMk cId="3909060710" sldId="272"/>
            <ac:spMk id="185" creationId="{CBFFD1E3-8658-443D-A626-71D431522ABF}"/>
          </ac:spMkLst>
        </pc:spChg>
        <pc:spChg chg="mod">
          <ac:chgData name="michael vn" userId="7b75a67b6873ef31" providerId="LiveId" clId="{E0589323-7626-4DA1-B596-79CA0B892E95}" dt="2021-08-09T10:50:26.055" v="361"/>
          <ac:spMkLst>
            <pc:docMk/>
            <pc:sldMk cId="3909060710" sldId="272"/>
            <ac:spMk id="186" creationId="{8EB3210D-4843-4401-AF18-797212596150}"/>
          </ac:spMkLst>
        </pc:spChg>
        <pc:spChg chg="mod">
          <ac:chgData name="michael vn" userId="7b75a67b6873ef31" providerId="LiveId" clId="{E0589323-7626-4DA1-B596-79CA0B892E95}" dt="2021-08-09T10:50:26.055" v="361"/>
          <ac:spMkLst>
            <pc:docMk/>
            <pc:sldMk cId="3909060710" sldId="272"/>
            <ac:spMk id="188" creationId="{12718A63-98C3-40A2-9195-430499C9A132}"/>
          </ac:spMkLst>
        </pc:spChg>
        <pc:spChg chg="mod">
          <ac:chgData name="michael vn" userId="7b75a67b6873ef31" providerId="LiveId" clId="{E0589323-7626-4DA1-B596-79CA0B892E95}" dt="2021-08-09T10:50:26.055" v="361"/>
          <ac:spMkLst>
            <pc:docMk/>
            <pc:sldMk cId="3909060710" sldId="272"/>
            <ac:spMk id="189" creationId="{3D805683-B1A9-4185-B6B0-981CC74EC253}"/>
          </ac:spMkLst>
        </pc:spChg>
        <pc:spChg chg="mod">
          <ac:chgData name="michael vn" userId="7b75a67b6873ef31" providerId="LiveId" clId="{E0589323-7626-4DA1-B596-79CA0B892E95}" dt="2021-08-09T10:50:26.055" v="361"/>
          <ac:spMkLst>
            <pc:docMk/>
            <pc:sldMk cId="3909060710" sldId="272"/>
            <ac:spMk id="194" creationId="{CB43217B-017D-4960-994F-304507B53D16}"/>
          </ac:spMkLst>
        </pc:spChg>
        <pc:spChg chg="mod">
          <ac:chgData name="michael vn" userId="7b75a67b6873ef31" providerId="LiveId" clId="{E0589323-7626-4DA1-B596-79CA0B892E95}" dt="2021-08-09T10:50:26.055" v="361"/>
          <ac:spMkLst>
            <pc:docMk/>
            <pc:sldMk cId="3909060710" sldId="272"/>
            <ac:spMk id="195" creationId="{CFF41C2C-B7DE-41E6-B500-471D0D35B247}"/>
          </ac:spMkLst>
        </pc:spChg>
        <pc:spChg chg="mod">
          <ac:chgData name="michael vn" userId="7b75a67b6873ef31" providerId="LiveId" clId="{E0589323-7626-4DA1-B596-79CA0B892E95}" dt="2021-08-09T10:50:26.055" v="361"/>
          <ac:spMkLst>
            <pc:docMk/>
            <pc:sldMk cId="3909060710" sldId="272"/>
            <ac:spMk id="197" creationId="{4821E924-1AA2-4543-9134-AECF765A2428}"/>
          </ac:spMkLst>
        </pc:spChg>
        <pc:spChg chg="mod">
          <ac:chgData name="michael vn" userId="7b75a67b6873ef31" providerId="LiveId" clId="{E0589323-7626-4DA1-B596-79CA0B892E95}" dt="2021-08-09T10:50:26.055" v="361"/>
          <ac:spMkLst>
            <pc:docMk/>
            <pc:sldMk cId="3909060710" sldId="272"/>
            <ac:spMk id="198" creationId="{65653A2A-8156-4F0D-806F-01447FAD3A8C}"/>
          </ac:spMkLst>
        </pc:spChg>
        <pc:grpChg chg="add del mod">
          <ac:chgData name="michael vn" userId="7b75a67b6873ef31" providerId="LiveId" clId="{E0589323-7626-4DA1-B596-79CA0B892E95}" dt="2021-08-09T10:49:47.683" v="351" actId="478"/>
          <ac:grpSpMkLst>
            <pc:docMk/>
            <pc:sldMk cId="3909060710" sldId="272"/>
            <ac:grpSpMk id="6" creationId="{7D199ABC-0840-465B-B094-0986325DFFF0}"/>
          </ac:grpSpMkLst>
        </pc:grpChg>
        <pc:grpChg chg="add mod">
          <ac:chgData name="michael vn" userId="7b75a67b6873ef31" providerId="LiveId" clId="{E0589323-7626-4DA1-B596-79CA0B892E95}" dt="2021-08-09T10:50:41.195" v="369" actId="1035"/>
          <ac:grpSpMkLst>
            <pc:docMk/>
            <pc:sldMk cId="3909060710" sldId="272"/>
            <ac:grpSpMk id="10" creationId="{B1F520BD-3D26-4E13-9C1C-B930DBBD648B}"/>
          </ac:grpSpMkLst>
        </pc:grpChg>
        <pc:grpChg chg="mod">
          <ac:chgData name="michael vn" userId="7b75a67b6873ef31" providerId="LiveId" clId="{E0589323-7626-4DA1-B596-79CA0B892E95}" dt="2021-08-09T10:49:55.041" v="352" actId="164"/>
          <ac:grpSpMkLst>
            <pc:docMk/>
            <pc:sldMk cId="3909060710" sldId="272"/>
            <ac:grpSpMk id="13" creationId="{5921A353-8B65-44B1-9D8C-452A407FD409}"/>
          </ac:grpSpMkLst>
        </pc:grpChg>
        <pc:grpChg chg="del mod">
          <ac:chgData name="michael vn" userId="7b75a67b6873ef31" providerId="LiveId" clId="{E0589323-7626-4DA1-B596-79CA0B892E95}" dt="2021-08-09T10:48:10.328" v="334" actId="478"/>
          <ac:grpSpMkLst>
            <pc:docMk/>
            <pc:sldMk cId="3909060710" sldId="272"/>
            <ac:grpSpMk id="77" creationId="{0EAD577A-9590-403A-9BD8-F8C0493987CA}"/>
          </ac:grpSpMkLst>
        </pc:grpChg>
        <pc:grpChg chg="add mod ord">
          <ac:chgData name="michael vn" userId="7b75a67b6873ef31" providerId="LiveId" clId="{E0589323-7626-4DA1-B596-79CA0B892E95}" dt="2021-08-09T10:49:55.041" v="352" actId="164"/>
          <ac:grpSpMkLst>
            <pc:docMk/>
            <pc:sldMk cId="3909060710" sldId="272"/>
            <ac:grpSpMk id="85" creationId="{F61C3C1D-1A2F-48F4-BE08-B22D81352E0F}"/>
          </ac:grpSpMkLst>
        </pc:grpChg>
        <pc:grpChg chg="add mod ord">
          <ac:chgData name="michael vn" userId="7b75a67b6873ef31" providerId="LiveId" clId="{E0589323-7626-4DA1-B596-79CA0B892E95}" dt="2021-08-09T10:49:32.644" v="349" actId="164"/>
          <ac:grpSpMkLst>
            <pc:docMk/>
            <pc:sldMk cId="3909060710" sldId="272"/>
            <ac:grpSpMk id="88" creationId="{6BD45E52-D5A2-4DB8-986E-81C95E9377F7}"/>
          </ac:grpSpMkLst>
        </pc:grpChg>
        <pc:grpChg chg="add mod">
          <ac:chgData name="michael vn" userId="7b75a67b6873ef31" providerId="LiveId" clId="{E0589323-7626-4DA1-B596-79CA0B892E95}" dt="2021-08-09T10:50:41.195" v="369" actId="1035"/>
          <ac:grpSpMkLst>
            <pc:docMk/>
            <pc:sldMk cId="3909060710" sldId="272"/>
            <ac:grpSpMk id="94" creationId="{C62703D8-6BFD-45D6-AD1B-38D43DD9BEAA}"/>
          </ac:grpSpMkLst>
        </pc:grpChg>
        <pc:grpChg chg="mod">
          <ac:chgData name="michael vn" userId="7b75a67b6873ef31" providerId="LiveId" clId="{E0589323-7626-4DA1-B596-79CA0B892E95}" dt="2021-08-09T10:49:56.413" v="353"/>
          <ac:grpSpMkLst>
            <pc:docMk/>
            <pc:sldMk cId="3909060710" sldId="272"/>
            <ac:grpSpMk id="95" creationId="{E9A8B043-6250-4AEB-9D2A-123CEF31BAF3}"/>
          </ac:grpSpMkLst>
        </pc:grpChg>
        <pc:grpChg chg="mod">
          <ac:chgData name="michael vn" userId="7b75a67b6873ef31" providerId="LiveId" clId="{E0589323-7626-4DA1-B596-79CA0B892E95}" dt="2021-08-09T10:49:56.413" v="353"/>
          <ac:grpSpMkLst>
            <pc:docMk/>
            <pc:sldMk cId="3909060710" sldId="272"/>
            <ac:grpSpMk id="136" creationId="{868014B5-F61C-470D-B33C-3FC0FEB51328}"/>
          </ac:grpSpMkLst>
        </pc:grpChg>
        <pc:grpChg chg="del mod">
          <ac:chgData name="michael vn" userId="7b75a67b6873ef31" providerId="LiveId" clId="{E0589323-7626-4DA1-B596-79CA0B892E95}" dt="2021-08-09T10:48:10.328" v="334" actId="478"/>
          <ac:grpSpMkLst>
            <pc:docMk/>
            <pc:sldMk cId="3909060710" sldId="272"/>
            <ac:grpSpMk id="153" creationId="{68A7BD40-D2A5-487F-8704-77BB26ECA5B4}"/>
          </ac:grpSpMkLst>
        </pc:grpChg>
        <pc:grpChg chg="add mod">
          <ac:chgData name="michael vn" userId="7b75a67b6873ef31" providerId="LiveId" clId="{E0589323-7626-4DA1-B596-79CA0B892E95}" dt="2021-08-09T10:50:41.195" v="369" actId="1035"/>
          <ac:grpSpMkLst>
            <pc:docMk/>
            <pc:sldMk cId="3909060710" sldId="272"/>
            <ac:grpSpMk id="163" creationId="{6E52A397-0051-4709-9B79-E106F6E0CFBC}"/>
          </ac:grpSpMkLst>
        </pc:grpChg>
        <pc:grpChg chg="mod">
          <ac:chgData name="michael vn" userId="7b75a67b6873ef31" providerId="LiveId" clId="{E0589323-7626-4DA1-B596-79CA0B892E95}" dt="2021-08-09T10:50:03.841" v="356"/>
          <ac:grpSpMkLst>
            <pc:docMk/>
            <pc:sldMk cId="3909060710" sldId="272"/>
            <ac:grpSpMk id="164" creationId="{DE8B9ADC-68A1-4B58-A91D-A90AF3BF4D19}"/>
          </ac:grpSpMkLst>
        </pc:grpChg>
        <pc:grpChg chg="mod">
          <ac:chgData name="michael vn" userId="7b75a67b6873ef31" providerId="LiveId" clId="{E0589323-7626-4DA1-B596-79CA0B892E95}" dt="2021-08-09T10:50:03.841" v="356"/>
          <ac:grpSpMkLst>
            <pc:docMk/>
            <pc:sldMk cId="3909060710" sldId="272"/>
            <ac:grpSpMk id="165" creationId="{9BA60A16-D6EF-4CC8-98C3-8AECA4CFC74C}"/>
          </ac:grpSpMkLst>
        </pc:grpChg>
        <pc:grpChg chg="add mod">
          <ac:chgData name="michael vn" userId="7b75a67b6873ef31" providerId="LiveId" clId="{E0589323-7626-4DA1-B596-79CA0B892E95}" dt="2021-08-09T10:50:33.948" v="362" actId="1076"/>
          <ac:grpSpMkLst>
            <pc:docMk/>
            <pc:sldMk cId="3909060710" sldId="272"/>
            <ac:grpSpMk id="172" creationId="{69DF0412-0484-4EB9-9F42-1E2F176549B9}"/>
          </ac:grpSpMkLst>
        </pc:grpChg>
        <pc:grpChg chg="mod">
          <ac:chgData name="michael vn" userId="7b75a67b6873ef31" providerId="LiveId" clId="{E0589323-7626-4DA1-B596-79CA0B892E95}" dt="2021-08-09T10:50:26.055" v="361"/>
          <ac:grpSpMkLst>
            <pc:docMk/>
            <pc:sldMk cId="3909060710" sldId="272"/>
            <ac:grpSpMk id="173" creationId="{1170CF45-083E-4AD9-8B16-6EAEF9FF2B02}"/>
          </ac:grpSpMkLst>
        </pc:grpChg>
        <pc:grpChg chg="mod">
          <ac:chgData name="michael vn" userId="7b75a67b6873ef31" providerId="LiveId" clId="{E0589323-7626-4DA1-B596-79CA0B892E95}" dt="2021-08-09T10:50:26.055" v="361"/>
          <ac:grpSpMkLst>
            <pc:docMk/>
            <pc:sldMk cId="3909060710" sldId="272"/>
            <ac:grpSpMk id="174" creationId="{C54F52F6-6880-4B1F-B4E4-6DE88FB97CED}"/>
          </ac:grpSpMkLst>
        </pc:grpChg>
        <pc:grpChg chg="add mod">
          <ac:chgData name="michael vn" userId="7b75a67b6873ef31" providerId="LiveId" clId="{E0589323-7626-4DA1-B596-79CA0B892E95}" dt="2021-08-09T10:50:33.948" v="362" actId="1076"/>
          <ac:grpSpMkLst>
            <pc:docMk/>
            <pc:sldMk cId="3909060710" sldId="272"/>
            <ac:grpSpMk id="181" creationId="{C8994042-1D52-4950-9A90-B247B4A3242F}"/>
          </ac:grpSpMkLst>
        </pc:grpChg>
        <pc:grpChg chg="mod">
          <ac:chgData name="michael vn" userId="7b75a67b6873ef31" providerId="LiveId" clId="{E0589323-7626-4DA1-B596-79CA0B892E95}" dt="2021-08-09T10:50:26.055" v="361"/>
          <ac:grpSpMkLst>
            <pc:docMk/>
            <pc:sldMk cId="3909060710" sldId="272"/>
            <ac:grpSpMk id="182" creationId="{1A2576B0-22AB-41A5-917B-CAEC9DFD4677}"/>
          </ac:grpSpMkLst>
        </pc:grpChg>
        <pc:grpChg chg="mod">
          <ac:chgData name="michael vn" userId="7b75a67b6873ef31" providerId="LiveId" clId="{E0589323-7626-4DA1-B596-79CA0B892E95}" dt="2021-08-09T10:50:26.055" v="361"/>
          <ac:grpSpMkLst>
            <pc:docMk/>
            <pc:sldMk cId="3909060710" sldId="272"/>
            <ac:grpSpMk id="183" creationId="{A830344C-612A-4458-91BB-E9A9ABBF6CFC}"/>
          </ac:grpSpMkLst>
        </pc:grpChg>
        <pc:grpChg chg="add mod">
          <ac:chgData name="michael vn" userId="7b75a67b6873ef31" providerId="LiveId" clId="{E0589323-7626-4DA1-B596-79CA0B892E95}" dt="2021-08-09T10:50:33.948" v="362" actId="1076"/>
          <ac:grpSpMkLst>
            <pc:docMk/>
            <pc:sldMk cId="3909060710" sldId="272"/>
            <ac:grpSpMk id="190" creationId="{A58FEE93-B009-4CA6-843C-0D479CC58597}"/>
          </ac:grpSpMkLst>
        </pc:grpChg>
        <pc:grpChg chg="mod">
          <ac:chgData name="michael vn" userId="7b75a67b6873ef31" providerId="LiveId" clId="{E0589323-7626-4DA1-B596-79CA0B892E95}" dt="2021-08-09T10:50:26.055" v="361"/>
          <ac:grpSpMkLst>
            <pc:docMk/>
            <pc:sldMk cId="3909060710" sldId="272"/>
            <ac:grpSpMk id="191" creationId="{DA3AEA42-88BE-4119-943C-55C25E925C72}"/>
          </ac:grpSpMkLst>
        </pc:grpChg>
        <pc:grpChg chg="mod">
          <ac:chgData name="michael vn" userId="7b75a67b6873ef31" providerId="LiveId" clId="{E0589323-7626-4DA1-B596-79CA0B892E95}" dt="2021-08-09T10:50:26.055" v="361"/>
          <ac:grpSpMkLst>
            <pc:docMk/>
            <pc:sldMk cId="3909060710" sldId="272"/>
            <ac:grpSpMk id="192" creationId="{D4C4EC0E-C1FF-4321-8D43-82BB20F518FC}"/>
          </ac:grpSpMkLst>
        </pc:grpChg>
        <pc:picChg chg="mod">
          <ac:chgData name="michael vn" userId="7b75a67b6873ef31" providerId="LiveId" clId="{E0589323-7626-4DA1-B596-79CA0B892E95}" dt="2021-08-09T10:48:22.076" v="338" actId="1076"/>
          <ac:picMkLst>
            <pc:docMk/>
            <pc:sldMk cId="3909060710" sldId="272"/>
            <ac:picMk id="8" creationId="{C01A2752-D93C-444C-B6A3-C1A36BAB7B40}"/>
          </ac:picMkLst>
        </pc:picChg>
        <pc:picChg chg="mod">
          <ac:chgData name="michael vn" userId="7b75a67b6873ef31" providerId="LiveId" clId="{E0589323-7626-4DA1-B596-79CA0B892E95}" dt="2021-08-09T10:49:56.413" v="353"/>
          <ac:picMkLst>
            <pc:docMk/>
            <pc:sldMk cId="3909060710" sldId="272"/>
            <ac:picMk id="152" creationId="{077D858E-C541-46F3-B3C7-022E0A098432}"/>
          </ac:picMkLst>
        </pc:picChg>
        <pc:picChg chg="mod">
          <ac:chgData name="michael vn" userId="7b75a67b6873ef31" providerId="LiveId" clId="{E0589323-7626-4DA1-B596-79CA0B892E95}" dt="2021-08-09T10:50:03.841" v="356"/>
          <ac:picMkLst>
            <pc:docMk/>
            <pc:sldMk cId="3909060710" sldId="272"/>
            <ac:picMk id="166" creationId="{E8CED036-5BF5-4628-86A8-6E626618C277}"/>
          </ac:picMkLst>
        </pc:picChg>
        <pc:picChg chg="mod">
          <ac:chgData name="michael vn" userId="7b75a67b6873ef31" providerId="LiveId" clId="{E0589323-7626-4DA1-B596-79CA0B892E95}" dt="2021-08-09T10:50:26.055" v="361"/>
          <ac:picMkLst>
            <pc:docMk/>
            <pc:sldMk cId="3909060710" sldId="272"/>
            <ac:picMk id="175" creationId="{1D3966BA-DC08-49A1-A19D-B22E00490B7D}"/>
          </ac:picMkLst>
        </pc:picChg>
        <pc:picChg chg="mod">
          <ac:chgData name="michael vn" userId="7b75a67b6873ef31" providerId="LiveId" clId="{E0589323-7626-4DA1-B596-79CA0B892E95}" dt="2021-08-09T10:50:26.055" v="361"/>
          <ac:picMkLst>
            <pc:docMk/>
            <pc:sldMk cId="3909060710" sldId="272"/>
            <ac:picMk id="184" creationId="{F0E50248-39CF-43BE-BA0F-55ABB04D9FBA}"/>
          </ac:picMkLst>
        </pc:picChg>
        <pc:picChg chg="mod">
          <ac:chgData name="michael vn" userId="7b75a67b6873ef31" providerId="LiveId" clId="{E0589323-7626-4DA1-B596-79CA0B892E95}" dt="2021-08-09T10:50:26.055" v="361"/>
          <ac:picMkLst>
            <pc:docMk/>
            <pc:sldMk cId="3909060710" sldId="272"/>
            <ac:picMk id="193" creationId="{0E3554A2-3D49-4C69-9302-AB8DCF7F2C86}"/>
          </ac:picMkLst>
        </pc:picChg>
        <pc:cxnChg chg="mod">
          <ac:chgData name="michael vn" userId="7b75a67b6873ef31" providerId="LiveId" clId="{E0589323-7626-4DA1-B596-79CA0B892E95}" dt="2021-08-09T10:48:02.309" v="332" actId="1076"/>
          <ac:cxnSpMkLst>
            <pc:docMk/>
            <pc:sldMk cId="3909060710" sldId="272"/>
            <ac:cxnSpMk id="11" creationId="{839BBA59-322A-4230-A1BE-863DEF282B01}"/>
          </ac:cxnSpMkLst>
        </pc:cxnChg>
        <pc:cxnChg chg="mod">
          <ac:chgData name="michael vn" userId="7b75a67b6873ef31" providerId="LiveId" clId="{E0589323-7626-4DA1-B596-79CA0B892E95}" dt="2021-08-09T10:49:56.413" v="353"/>
          <ac:cxnSpMkLst>
            <pc:docMk/>
            <pc:sldMk cId="3909060710" sldId="272"/>
            <ac:cxnSpMk id="160" creationId="{27A08803-EDB3-4F75-9EA6-99AA847537EE}"/>
          </ac:cxnSpMkLst>
        </pc:cxnChg>
        <pc:cxnChg chg="mod">
          <ac:chgData name="michael vn" userId="7b75a67b6873ef31" providerId="LiveId" clId="{E0589323-7626-4DA1-B596-79CA0B892E95}" dt="2021-08-09T10:50:03.841" v="356"/>
          <ac:cxnSpMkLst>
            <pc:docMk/>
            <pc:sldMk cId="3909060710" sldId="272"/>
            <ac:cxnSpMk id="169" creationId="{138E2164-43A8-44EE-8067-9118A449EB8A}"/>
          </ac:cxnSpMkLst>
        </pc:cxnChg>
        <pc:cxnChg chg="mod">
          <ac:chgData name="michael vn" userId="7b75a67b6873ef31" providerId="LiveId" clId="{E0589323-7626-4DA1-B596-79CA0B892E95}" dt="2021-08-09T10:50:26.055" v="361"/>
          <ac:cxnSpMkLst>
            <pc:docMk/>
            <pc:sldMk cId="3909060710" sldId="272"/>
            <ac:cxnSpMk id="178" creationId="{FCF7580D-309B-432B-AB0A-1E2F5DA2B00E}"/>
          </ac:cxnSpMkLst>
        </pc:cxnChg>
        <pc:cxnChg chg="mod">
          <ac:chgData name="michael vn" userId="7b75a67b6873ef31" providerId="LiveId" clId="{E0589323-7626-4DA1-B596-79CA0B892E95}" dt="2021-08-09T10:50:26.055" v="361"/>
          <ac:cxnSpMkLst>
            <pc:docMk/>
            <pc:sldMk cId="3909060710" sldId="272"/>
            <ac:cxnSpMk id="187" creationId="{EC069D43-35E1-4037-9D56-6E91880E2644}"/>
          </ac:cxnSpMkLst>
        </pc:cxnChg>
        <pc:cxnChg chg="mod">
          <ac:chgData name="michael vn" userId="7b75a67b6873ef31" providerId="LiveId" clId="{E0589323-7626-4DA1-B596-79CA0B892E95}" dt="2021-08-09T10:50:26.055" v="361"/>
          <ac:cxnSpMkLst>
            <pc:docMk/>
            <pc:sldMk cId="3909060710" sldId="272"/>
            <ac:cxnSpMk id="196" creationId="{7443DD53-0E8E-4B63-A6B9-C4E27A3A1442}"/>
          </ac:cxnSpMkLst>
        </pc:cxnChg>
      </pc:sldChg>
      <pc:sldChg chg="modSp add del mod">
        <pc:chgData name="michael vn" userId="7b75a67b6873ef31" providerId="LiveId" clId="{E0589323-7626-4DA1-B596-79CA0B892E95}" dt="2021-08-09T10:46:45.848" v="322" actId="47"/>
        <pc:sldMkLst>
          <pc:docMk/>
          <pc:sldMk cId="616479848" sldId="273"/>
        </pc:sldMkLst>
        <pc:grpChg chg="mod ord">
          <ac:chgData name="michael vn" userId="7b75a67b6873ef31" providerId="LiveId" clId="{E0589323-7626-4DA1-B596-79CA0B892E95}" dt="2021-08-09T10:04:17.172" v="313" actId="166"/>
          <ac:grpSpMkLst>
            <pc:docMk/>
            <pc:sldMk cId="616479848" sldId="273"/>
            <ac:grpSpMk id="13" creationId="{5921A353-8B65-44B1-9D8C-452A407FD409}"/>
          </ac:grpSpMkLst>
        </pc:grpChg>
        <pc:grpChg chg="mod">
          <ac:chgData name="michael vn" userId="7b75a67b6873ef31" providerId="LiveId" clId="{E0589323-7626-4DA1-B596-79CA0B892E95}" dt="2021-08-09T10:04:10.842" v="312" actId="1076"/>
          <ac:grpSpMkLst>
            <pc:docMk/>
            <pc:sldMk cId="616479848" sldId="273"/>
            <ac:grpSpMk id="77" creationId="{0EAD577A-9590-403A-9BD8-F8C0493987CA}"/>
          </ac:grpSpMkLst>
        </pc:grpChg>
        <pc:grpChg chg="mod">
          <ac:chgData name="michael vn" userId="7b75a67b6873ef31" providerId="LiveId" clId="{E0589323-7626-4DA1-B596-79CA0B892E95}" dt="2021-08-09T10:04:10.842" v="312" actId="1076"/>
          <ac:grpSpMkLst>
            <pc:docMk/>
            <pc:sldMk cId="616479848" sldId="273"/>
            <ac:grpSpMk id="153" creationId="{68A7BD40-D2A5-487F-8704-77BB26ECA5B4}"/>
          </ac:grpSpMkLst>
        </pc:grpChg>
        <pc:picChg chg="mod">
          <ac:chgData name="michael vn" userId="7b75a67b6873ef31" providerId="LiveId" clId="{E0589323-7626-4DA1-B596-79CA0B892E95}" dt="2021-08-09T10:04:24.068" v="314" actId="207"/>
          <ac:picMkLst>
            <pc:docMk/>
            <pc:sldMk cId="616479848" sldId="273"/>
            <ac:picMk id="8" creationId="{C01A2752-D93C-444C-B6A3-C1A36BAB7B40}"/>
          </ac:picMkLst>
        </pc:picChg>
      </pc:sldChg>
      <pc:sldChg chg="modSp add del mod">
        <pc:chgData name="michael vn" userId="7b75a67b6873ef31" providerId="LiveId" clId="{E0589323-7626-4DA1-B596-79CA0B892E95}" dt="2021-08-09T10:46:45.848" v="322" actId="47"/>
        <pc:sldMkLst>
          <pc:docMk/>
          <pc:sldMk cId="451036441" sldId="274"/>
        </pc:sldMkLst>
        <pc:spChg chg="mod">
          <ac:chgData name="michael vn" userId="7b75a67b6873ef31" providerId="LiveId" clId="{E0589323-7626-4DA1-B596-79CA0B892E95}" dt="2021-08-09T10:45:40.931" v="319" actId="2085"/>
          <ac:spMkLst>
            <pc:docMk/>
            <pc:sldMk cId="451036441" sldId="274"/>
            <ac:spMk id="9" creationId="{8A55107F-0801-45A6-A2E4-6D48D9951D61}"/>
          </ac:spMkLst>
        </pc:spChg>
        <pc:spChg chg="mod">
          <ac:chgData name="michael vn" userId="7b75a67b6873ef31" providerId="LiveId" clId="{E0589323-7626-4DA1-B596-79CA0B892E95}" dt="2021-08-09T10:45:40.931" v="319" actId="2085"/>
          <ac:spMkLst>
            <pc:docMk/>
            <pc:sldMk cId="451036441" sldId="274"/>
            <ac:spMk id="72" creationId="{1988E476-5939-4E8F-9091-374650A6FA52}"/>
          </ac:spMkLst>
        </pc:spChg>
        <pc:grpChg chg="mod">
          <ac:chgData name="michael vn" userId="7b75a67b6873ef31" providerId="LiveId" clId="{E0589323-7626-4DA1-B596-79CA0B892E95}" dt="2021-08-09T10:46:00.597" v="320" actId="1076"/>
          <ac:grpSpMkLst>
            <pc:docMk/>
            <pc:sldMk cId="451036441" sldId="274"/>
            <ac:grpSpMk id="77" creationId="{0EAD577A-9590-403A-9BD8-F8C0493987CA}"/>
          </ac:grpSpMkLst>
        </pc:grpChg>
        <pc:grpChg chg="mod">
          <ac:chgData name="michael vn" userId="7b75a67b6873ef31" providerId="LiveId" clId="{E0589323-7626-4DA1-B596-79CA0B892E95}" dt="2021-08-09T10:46:00.597" v="320" actId="1076"/>
          <ac:grpSpMkLst>
            <pc:docMk/>
            <pc:sldMk cId="451036441" sldId="274"/>
            <ac:grpSpMk id="153" creationId="{68A7BD40-D2A5-487F-8704-77BB26ECA5B4}"/>
          </ac:grpSpMkLst>
        </pc:grpChg>
        <pc:picChg chg="mod">
          <ac:chgData name="michael vn" userId="7b75a67b6873ef31" providerId="LiveId" clId="{E0589323-7626-4DA1-B596-79CA0B892E95}" dt="2021-08-09T10:46:06.588" v="321" actId="207"/>
          <ac:picMkLst>
            <pc:docMk/>
            <pc:sldMk cId="451036441" sldId="274"/>
            <ac:picMk id="8" creationId="{C01A2752-D93C-444C-B6A3-C1A36BAB7B40}"/>
          </ac:picMkLst>
        </pc:picChg>
        <pc:cxnChg chg="mod">
          <ac:chgData name="michael vn" userId="7b75a67b6873ef31" providerId="LiveId" clId="{E0589323-7626-4DA1-B596-79CA0B892E95}" dt="2021-08-09T10:45:40.931" v="319" actId="2085"/>
          <ac:cxnSpMkLst>
            <pc:docMk/>
            <pc:sldMk cId="451036441" sldId="274"/>
            <ac:cxnSpMk id="11" creationId="{839BBA59-322A-4230-A1BE-863DEF282B01}"/>
          </ac:cxnSpMkLst>
        </pc:cxnChg>
      </pc:sldChg>
      <pc:sldChg chg="addSp delSp modSp add mod ord modTransition delAnim modAnim">
        <pc:chgData name="michael vn" userId="7b75a67b6873ef31" providerId="LiveId" clId="{E0589323-7626-4DA1-B596-79CA0B892E95}" dt="2021-08-17T06:32:20.414" v="724"/>
        <pc:sldMkLst>
          <pc:docMk/>
          <pc:sldMk cId="294669320" sldId="285"/>
        </pc:sldMkLst>
        <pc:spChg chg="mod topLvl">
          <ac:chgData name="michael vn" userId="7b75a67b6873ef31" providerId="LiveId" clId="{E0589323-7626-4DA1-B596-79CA0B892E95}" dt="2021-08-17T06:18:46.707" v="586" actId="478"/>
          <ac:spMkLst>
            <pc:docMk/>
            <pc:sldMk cId="294669320" sldId="285"/>
            <ac:spMk id="61" creationId="{FD0EE26E-6240-49D6-B240-4EDC9428667D}"/>
          </ac:spMkLst>
        </pc:spChg>
        <pc:spChg chg="add del mod topLvl">
          <ac:chgData name="michael vn" userId="7b75a67b6873ef31" providerId="LiveId" clId="{E0589323-7626-4DA1-B596-79CA0B892E95}" dt="2021-08-17T06:18:46.707" v="586" actId="478"/>
          <ac:spMkLst>
            <pc:docMk/>
            <pc:sldMk cId="294669320" sldId="285"/>
            <ac:spMk id="62" creationId="{49949D58-8C2C-48C1-B56B-BD71915BEF00}"/>
          </ac:spMkLst>
        </pc:spChg>
        <pc:spChg chg="mod">
          <ac:chgData name="michael vn" userId="7b75a67b6873ef31" providerId="LiveId" clId="{E0589323-7626-4DA1-B596-79CA0B892E95}" dt="2021-08-17T06:05:10.294" v="383"/>
          <ac:spMkLst>
            <pc:docMk/>
            <pc:sldMk cId="294669320" sldId="285"/>
            <ac:spMk id="126" creationId="{1DDEE3AB-8586-4B8D-9AD3-8D28A98D76AC}"/>
          </ac:spMkLst>
        </pc:spChg>
        <pc:spChg chg="mod">
          <ac:chgData name="michael vn" userId="7b75a67b6873ef31" providerId="LiveId" clId="{E0589323-7626-4DA1-B596-79CA0B892E95}" dt="2021-08-17T06:05:10.294" v="383"/>
          <ac:spMkLst>
            <pc:docMk/>
            <pc:sldMk cId="294669320" sldId="285"/>
            <ac:spMk id="127" creationId="{0B6A1D4D-F346-4EA6-816D-4C37DA93AB94}"/>
          </ac:spMkLst>
        </pc:spChg>
        <pc:spChg chg="mod">
          <ac:chgData name="michael vn" userId="7b75a67b6873ef31" providerId="LiveId" clId="{E0589323-7626-4DA1-B596-79CA0B892E95}" dt="2021-08-17T06:19:17.347" v="598"/>
          <ac:spMkLst>
            <pc:docMk/>
            <pc:sldMk cId="294669320" sldId="285"/>
            <ac:spMk id="129" creationId="{D1C5CA09-790B-4900-936D-08BB60A86C94}"/>
          </ac:spMkLst>
        </pc:spChg>
        <pc:spChg chg="mod">
          <ac:chgData name="michael vn" userId="7b75a67b6873ef31" providerId="LiveId" clId="{E0589323-7626-4DA1-B596-79CA0B892E95}" dt="2021-08-17T06:19:17.347" v="598"/>
          <ac:spMkLst>
            <pc:docMk/>
            <pc:sldMk cId="294669320" sldId="285"/>
            <ac:spMk id="131" creationId="{247D1C16-4115-4B29-8351-734B9212B20C}"/>
          </ac:spMkLst>
        </pc:spChg>
        <pc:spChg chg="add del">
          <ac:chgData name="michael vn" userId="7b75a67b6873ef31" providerId="LiveId" clId="{E0589323-7626-4DA1-B596-79CA0B892E95}" dt="2021-08-17T06:19:04.517" v="594" actId="478"/>
          <ac:spMkLst>
            <pc:docMk/>
            <pc:sldMk cId="294669320" sldId="285"/>
            <ac:spMk id="140" creationId="{CDED7290-F0B3-42ED-A5B1-EF45055C9B43}"/>
          </ac:spMkLst>
        </pc:spChg>
        <pc:spChg chg="topLvl">
          <ac:chgData name="michael vn" userId="7b75a67b6873ef31" providerId="LiveId" clId="{E0589323-7626-4DA1-B596-79CA0B892E95}" dt="2021-08-17T06:18:49.039" v="587" actId="478"/>
          <ac:spMkLst>
            <pc:docMk/>
            <pc:sldMk cId="294669320" sldId="285"/>
            <ac:spMk id="144" creationId="{594EF810-93CA-4CE1-ACAB-710016E65296}"/>
          </ac:spMkLst>
        </pc:spChg>
        <pc:spChg chg="del mod topLvl">
          <ac:chgData name="michael vn" userId="7b75a67b6873ef31" providerId="LiveId" clId="{E0589323-7626-4DA1-B596-79CA0B892E95}" dt="2021-08-17T06:18:49.039" v="587" actId="478"/>
          <ac:spMkLst>
            <pc:docMk/>
            <pc:sldMk cId="294669320" sldId="285"/>
            <ac:spMk id="170" creationId="{72FB51B8-B528-4F16-85B7-5AEB75156D19}"/>
          </ac:spMkLst>
        </pc:spChg>
        <pc:spChg chg="topLvl">
          <ac:chgData name="michael vn" userId="7b75a67b6873ef31" providerId="LiveId" clId="{E0589323-7626-4DA1-B596-79CA0B892E95}" dt="2021-08-17T06:18:51.034" v="588" actId="478"/>
          <ac:spMkLst>
            <pc:docMk/>
            <pc:sldMk cId="294669320" sldId="285"/>
            <ac:spMk id="172" creationId="{128A55A0-90EB-4D64-85AB-271501CA96FE}"/>
          </ac:spMkLst>
        </pc:spChg>
        <pc:spChg chg="del mod topLvl">
          <ac:chgData name="michael vn" userId="7b75a67b6873ef31" providerId="LiveId" clId="{E0589323-7626-4DA1-B596-79CA0B892E95}" dt="2021-08-17T06:18:51.034" v="588" actId="478"/>
          <ac:spMkLst>
            <pc:docMk/>
            <pc:sldMk cId="294669320" sldId="285"/>
            <ac:spMk id="173" creationId="{741F0D81-0DC1-4085-A600-BFDC7E79225A}"/>
          </ac:spMkLst>
        </pc:spChg>
        <pc:spChg chg="topLvl">
          <ac:chgData name="michael vn" userId="7b75a67b6873ef31" providerId="LiveId" clId="{E0589323-7626-4DA1-B596-79CA0B892E95}" dt="2021-08-17T06:18:52.758" v="589" actId="478"/>
          <ac:spMkLst>
            <pc:docMk/>
            <pc:sldMk cId="294669320" sldId="285"/>
            <ac:spMk id="175" creationId="{B1E3D422-7BAE-49E8-945A-30908EC56D44}"/>
          </ac:spMkLst>
        </pc:spChg>
        <pc:spChg chg="del mod topLvl">
          <ac:chgData name="michael vn" userId="7b75a67b6873ef31" providerId="LiveId" clId="{E0589323-7626-4DA1-B596-79CA0B892E95}" dt="2021-08-17T06:18:52.758" v="589" actId="478"/>
          <ac:spMkLst>
            <pc:docMk/>
            <pc:sldMk cId="294669320" sldId="285"/>
            <ac:spMk id="176" creationId="{F8F932C3-12FB-4B9C-B6DD-8C7D5844DFED}"/>
          </ac:spMkLst>
        </pc:spChg>
        <pc:spChg chg="topLvl">
          <ac:chgData name="michael vn" userId="7b75a67b6873ef31" providerId="LiveId" clId="{E0589323-7626-4DA1-B596-79CA0B892E95}" dt="2021-08-17T06:18:54.685" v="590" actId="478"/>
          <ac:spMkLst>
            <pc:docMk/>
            <pc:sldMk cId="294669320" sldId="285"/>
            <ac:spMk id="178" creationId="{AFCAB9A8-4758-4406-94C5-76CFF228ED98}"/>
          </ac:spMkLst>
        </pc:spChg>
        <pc:spChg chg="del mod topLvl">
          <ac:chgData name="michael vn" userId="7b75a67b6873ef31" providerId="LiveId" clId="{E0589323-7626-4DA1-B596-79CA0B892E95}" dt="2021-08-17T06:18:54.685" v="590" actId="478"/>
          <ac:spMkLst>
            <pc:docMk/>
            <pc:sldMk cId="294669320" sldId="285"/>
            <ac:spMk id="179" creationId="{246E6C88-768C-463B-ADA2-AB2F0D39FBFD}"/>
          </ac:spMkLst>
        </pc:spChg>
        <pc:spChg chg="topLvl">
          <ac:chgData name="michael vn" userId="7b75a67b6873ef31" providerId="LiveId" clId="{E0589323-7626-4DA1-B596-79CA0B892E95}" dt="2021-08-17T06:18:59.565" v="591" actId="478"/>
          <ac:spMkLst>
            <pc:docMk/>
            <pc:sldMk cId="294669320" sldId="285"/>
            <ac:spMk id="184" creationId="{ED6706F6-8995-4F71-951B-45DBC6B48985}"/>
          </ac:spMkLst>
        </pc:spChg>
        <pc:spChg chg="del mod topLvl">
          <ac:chgData name="michael vn" userId="7b75a67b6873ef31" providerId="LiveId" clId="{E0589323-7626-4DA1-B596-79CA0B892E95}" dt="2021-08-17T06:18:59.565" v="591" actId="478"/>
          <ac:spMkLst>
            <pc:docMk/>
            <pc:sldMk cId="294669320" sldId="285"/>
            <ac:spMk id="185" creationId="{BE96B815-3E6F-46B5-B687-CB34C3471F2D}"/>
          </ac:spMkLst>
        </pc:spChg>
        <pc:spChg chg="topLvl">
          <ac:chgData name="michael vn" userId="7b75a67b6873ef31" providerId="LiveId" clId="{E0589323-7626-4DA1-B596-79CA0B892E95}" dt="2021-08-17T06:19:01.393" v="592" actId="478"/>
          <ac:spMkLst>
            <pc:docMk/>
            <pc:sldMk cId="294669320" sldId="285"/>
            <ac:spMk id="187" creationId="{67666743-E9E7-49A0-920D-17E384DC0572}"/>
          </ac:spMkLst>
        </pc:spChg>
        <pc:spChg chg="del mod topLvl">
          <ac:chgData name="michael vn" userId="7b75a67b6873ef31" providerId="LiveId" clId="{E0589323-7626-4DA1-B596-79CA0B892E95}" dt="2021-08-17T06:19:01.393" v="592" actId="478"/>
          <ac:spMkLst>
            <pc:docMk/>
            <pc:sldMk cId="294669320" sldId="285"/>
            <ac:spMk id="188" creationId="{4E85E234-E73D-4C5F-8294-94A19BD6770B}"/>
          </ac:spMkLst>
        </pc:spChg>
        <pc:spChg chg="topLvl">
          <ac:chgData name="michael vn" userId="7b75a67b6873ef31" providerId="LiveId" clId="{E0589323-7626-4DA1-B596-79CA0B892E95}" dt="2021-08-17T06:19:07.234" v="595" actId="478"/>
          <ac:spMkLst>
            <pc:docMk/>
            <pc:sldMk cId="294669320" sldId="285"/>
            <ac:spMk id="190" creationId="{60415D3E-AA5B-42BF-B7A3-0BFEA72DC318}"/>
          </ac:spMkLst>
        </pc:spChg>
        <pc:spChg chg="del mod topLvl">
          <ac:chgData name="michael vn" userId="7b75a67b6873ef31" providerId="LiveId" clId="{E0589323-7626-4DA1-B596-79CA0B892E95}" dt="2021-08-17T06:19:07.234" v="595" actId="478"/>
          <ac:spMkLst>
            <pc:docMk/>
            <pc:sldMk cId="294669320" sldId="285"/>
            <ac:spMk id="191" creationId="{ECAAE862-A54B-46D3-9CE2-8A51B862791E}"/>
          </ac:spMkLst>
        </pc:spChg>
        <pc:spChg chg="topLvl">
          <ac:chgData name="michael vn" userId="7b75a67b6873ef31" providerId="LiveId" clId="{E0589323-7626-4DA1-B596-79CA0B892E95}" dt="2021-08-17T06:19:08.924" v="596" actId="478"/>
          <ac:spMkLst>
            <pc:docMk/>
            <pc:sldMk cId="294669320" sldId="285"/>
            <ac:spMk id="193" creationId="{46D1068C-88E9-4D26-8953-C5795D17F950}"/>
          </ac:spMkLst>
        </pc:spChg>
        <pc:spChg chg="del mod topLvl">
          <ac:chgData name="michael vn" userId="7b75a67b6873ef31" providerId="LiveId" clId="{E0589323-7626-4DA1-B596-79CA0B892E95}" dt="2021-08-17T06:19:08.924" v="596" actId="478"/>
          <ac:spMkLst>
            <pc:docMk/>
            <pc:sldMk cId="294669320" sldId="285"/>
            <ac:spMk id="194" creationId="{12121223-D7D0-4DA1-9031-F48EE07D57F5}"/>
          </ac:spMkLst>
        </pc:spChg>
        <pc:spChg chg="topLvl">
          <ac:chgData name="michael vn" userId="7b75a67b6873ef31" providerId="LiveId" clId="{E0589323-7626-4DA1-B596-79CA0B892E95}" dt="2021-08-17T06:19:11.257" v="597" actId="478"/>
          <ac:spMkLst>
            <pc:docMk/>
            <pc:sldMk cId="294669320" sldId="285"/>
            <ac:spMk id="196" creationId="{4DD640E1-7C53-421D-B9C6-F2185B040D58}"/>
          </ac:spMkLst>
        </pc:spChg>
        <pc:spChg chg="del mod topLvl">
          <ac:chgData name="michael vn" userId="7b75a67b6873ef31" providerId="LiveId" clId="{E0589323-7626-4DA1-B596-79CA0B892E95}" dt="2021-08-17T06:19:11.257" v="597" actId="478"/>
          <ac:spMkLst>
            <pc:docMk/>
            <pc:sldMk cId="294669320" sldId="285"/>
            <ac:spMk id="197" creationId="{ED1AA7B4-48FB-4328-83AC-EFFD48753BE9}"/>
          </ac:spMkLst>
        </pc:spChg>
        <pc:grpChg chg="add del mod">
          <ac:chgData name="michael vn" userId="7b75a67b6873ef31" providerId="LiveId" clId="{E0589323-7626-4DA1-B596-79CA0B892E95}" dt="2021-08-17T06:18:46.707" v="586" actId="478"/>
          <ac:grpSpMkLst>
            <pc:docMk/>
            <pc:sldMk cId="294669320" sldId="285"/>
            <ac:grpSpMk id="2" creationId="{CE6D5571-F9D9-4DAE-889D-E058C7511684}"/>
          </ac:grpSpMkLst>
        </pc:grpChg>
        <pc:grpChg chg="add del mod">
          <ac:chgData name="michael vn" userId="7b75a67b6873ef31" providerId="LiveId" clId="{E0589323-7626-4DA1-B596-79CA0B892E95}" dt="2021-08-17T06:05:11.514" v="384"/>
          <ac:grpSpMkLst>
            <pc:docMk/>
            <pc:sldMk cId="294669320" sldId="285"/>
            <ac:grpSpMk id="124" creationId="{1A4AA5B3-A113-414B-866A-C2D5595AA7D9}"/>
          </ac:grpSpMkLst>
        </pc:grpChg>
        <pc:grpChg chg="add del mod">
          <ac:chgData name="michael vn" userId="7b75a67b6873ef31" providerId="LiveId" clId="{E0589323-7626-4DA1-B596-79CA0B892E95}" dt="2021-08-17T06:19:28.553" v="601" actId="478"/>
          <ac:grpSpMkLst>
            <pc:docMk/>
            <pc:sldMk cId="294669320" sldId="285"/>
            <ac:grpSpMk id="128" creationId="{056F6323-1723-4747-8C24-22061D9348C6}"/>
          </ac:grpSpMkLst>
        </pc:grpChg>
        <pc:grpChg chg="del mod">
          <ac:chgData name="michael vn" userId="7b75a67b6873ef31" providerId="LiveId" clId="{E0589323-7626-4DA1-B596-79CA0B892E95}" dt="2021-08-17T06:18:49.039" v="587" actId="478"/>
          <ac:grpSpMkLst>
            <pc:docMk/>
            <pc:sldMk cId="294669320" sldId="285"/>
            <ac:grpSpMk id="143" creationId="{5C672D4E-584A-4455-AFA2-464FA7C01486}"/>
          </ac:grpSpMkLst>
        </pc:grpChg>
        <pc:grpChg chg="del mod">
          <ac:chgData name="michael vn" userId="7b75a67b6873ef31" providerId="LiveId" clId="{E0589323-7626-4DA1-B596-79CA0B892E95}" dt="2021-08-17T06:18:51.034" v="588" actId="478"/>
          <ac:grpSpMkLst>
            <pc:docMk/>
            <pc:sldMk cId="294669320" sldId="285"/>
            <ac:grpSpMk id="171" creationId="{45E142E4-22C1-49E4-AE4C-07C96447416F}"/>
          </ac:grpSpMkLst>
        </pc:grpChg>
        <pc:grpChg chg="del mod">
          <ac:chgData name="michael vn" userId="7b75a67b6873ef31" providerId="LiveId" clId="{E0589323-7626-4DA1-B596-79CA0B892E95}" dt="2021-08-17T06:18:52.758" v="589" actId="478"/>
          <ac:grpSpMkLst>
            <pc:docMk/>
            <pc:sldMk cId="294669320" sldId="285"/>
            <ac:grpSpMk id="174" creationId="{90A27321-D3E2-402F-A264-6D7A2C33CF49}"/>
          </ac:grpSpMkLst>
        </pc:grpChg>
        <pc:grpChg chg="del mod">
          <ac:chgData name="michael vn" userId="7b75a67b6873ef31" providerId="LiveId" clId="{E0589323-7626-4DA1-B596-79CA0B892E95}" dt="2021-08-17T06:18:54.685" v="590" actId="478"/>
          <ac:grpSpMkLst>
            <pc:docMk/>
            <pc:sldMk cId="294669320" sldId="285"/>
            <ac:grpSpMk id="177" creationId="{EF1D65E7-EFDD-47A7-9D56-923898CC3ED9}"/>
          </ac:grpSpMkLst>
        </pc:grpChg>
        <pc:grpChg chg="del mod">
          <ac:chgData name="michael vn" userId="7b75a67b6873ef31" providerId="LiveId" clId="{E0589323-7626-4DA1-B596-79CA0B892E95}" dt="2021-08-17T06:18:59.565" v="591" actId="478"/>
          <ac:grpSpMkLst>
            <pc:docMk/>
            <pc:sldMk cId="294669320" sldId="285"/>
            <ac:grpSpMk id="183" creationId="{96C26AB4-A00E-48BA-B8B0-3BEB98BDB4C3}"/>
          </ac:grpSpMkLst>
        </pc:grpChg>
        <pc:grpChg chg="del mod">
          <ac:chgData name="michael vn" userId="7b75a67b6873ef31" providerId="LiveId" clId="{E0589323-7626-4DA1-B596-79CA0B892E95}" dt="2021-08-17T06:19:01.393" v="592" actId="478"/>
          <ac:grpSpMkLst>
            <pc:docMk/>
            <pc:sldMk cId="294669320" sldId="285"/>
            <ac:grpSpMk id="186" creationId="{D87E88B1-2B3B-4660-BC2A-A3484D829224}"/>
          </ac:grpSpMkLst>
        </pc:grpChg>
        <pc:grpChg chg="del mod">
          <ac:chgData name="michael vn" userId="7b75a67b6873ef31" providerId="LiveId" clId="{E0589323-7626-4DA1-B596-79CA0B892E95}" dt="2021-08-17T06:19:07.234" v="595" actId="478"/>
          <ac:grpSpMkLst>
            <pc:docMk/>
            <pc:sldMk cId="294669320" sldId="285"/>
            <ac:grpSpMk id="189" creationId="{48D456C2-A19E-4E5E-AEC8-152701ECE6BE}"/>
          </ac:grpSpMkLst>
        </pc:grpChg>
        <pc:grpChg chg="del mod">
          <ac:chgData name="michael vn" userId="7b75a67b6873ef31" providerId="LiveId" clId="{E0589323-7626-4DA1-B596-79CA0B892E95}" dt="2021-08-17T06:19:08.924" v="596" actId="478"/>
          <ac:grpSpMkLst>
            <pc:docMk/>
            <pc:sldMk cId="294669320" sldId="285"/>
            <ac:grpSpMk id="192" creationId="{108E8F74-E631-4555-870C-722A0743CECA}"/>
          </ac:grpSpMkLst>
        </pc:grpChg>
        <pc:grpChg chg="del mod">
          <ac:chgData name="michael vn" userId="7b75a67b6873ef31" providerId="LiveId" clId="{E0589323-7626-4DA1-B596-79CA0B892E95}" dt="2021-08-17T06:19:11.257" v="597" actId="478"/>
          <ac:grpSpMkLst>
            <pc:docMk/>
            <pc:sldMk cId="294669320" sldId="285"/>
            <ac:grpSpMk id="195" creationId="{1B6E130F-F88D-4625-AABF-966F2237C058}"/>
          </ac:grpSpMkLst>
        </pc:grpChg>
      </pc:sldChg>
      <pc:sldChg chg="addSp delSp modSp add mod modTransition delAnim">
        <pc:chgData name="michael vn" userId="7b75a67b6873ef31" providerId="LiveId" clId="{E0589323-7626-4DA1-B596-79CA0B892E95}" dt="2021-08-17T06:32:20.414" v="724"/>
        <pc:sldMkLst>
          <pc:docMk/>
          <pc:sldMk cId="1235420202" sldId="286"/>
        </pc:sldMkLst>
        <pc:spChg chg="add del mod">
          <ac:chgData name="michael vn" userId="7b75a67b6873ef31" providerId="LiveId" clId="{E0589323-7626-4DA1-B596-79CA0B892E95}" dt="2021-08-17T06:25:46.405" v="652" actId="6549"/>
          <ac:spMkLst>
            <pc:docMk/>
            <pc:sldMk cId="1235420202" sldId="286"/>
            <ac:spMk id="61" creationId="{FD0EE26E-6240-49D6-B240-4EDC9428667D}"/>
          </ac:spMkLst>
        </pc:spChg>
        <pc:grpChg chg="del">
          <ac:chgData name="michael vn" userId="7b75a67b6873ef31" providerId="LiveId" clId="{E0589323-7626-4DA1-B596-79CA0B892E95}" dt="2021-08-17T06:19:46.670" v="605" actId="478"/>
          <ac:grpSpMkLst>
            <pc:docMk/>
            <pc:sldMk cId="1235420202" sldId="286"/>
            <ac:grpSpMk id="128" creationId="{056F6323-1723-4747-8C24-22061D9348C6}"/>
          </ac:grpSpMkLst>
        </pc:grpChg>
      </pc:sldChg>
      <pc:sldChg chg="addSp delSp modSp add del mod ord modTransition delAnim modAnim">
        <pc:chgData name="michael vn" userId="7b75a67b6873ef31" providerId="LiveId" clId="{E0589323-7626-4DA1-B596-79CA0B892E95}" dt="2021-08-17T06:18:09.268" v="573" actId="47"/>
        <pc:sldMkLst>
          <pc:docMk/>
          <pc:sldMk cId="2031073778" sldId="286"/>
        </pc:sldMkLst>
        <pc:spChg chg="mod">
          <ac:chgData name="michael vn" userId="7b75a67b6873ef31" providerId="LiveId" clId="{E0589323-7626-4DA1-B596-79CA0B892E95}" dt="2021-08-17T06:07:04.748" v="499"/>
          <ac:spMkLst>
            <pc:docMk/>
            <pc:sldMk cId="2031073778" sldId="286"/>
            <ac:spMk id="126" creationId="{E17F42B5-33D6-4BF5-9922-559A591EEADD}"/>
          </ac:spMkLst>
        </pc:spChg>
        <pc:spChg chg="mod">
          <ac:chgData name="michael vn" userId="7b75a67b6873ef31" providerId="LiveId" clId="{E0589323-7626-4DA1-B596-79CA0B892E95}" dt="2021-08-17T06:10:49.820" v="520" actId="6549"/>
          <ac:spMkLst>
            <pc:docMk/>
            <pc:sldMk cId="2031073778" sldId="286"/>
            <ac:spMk id="127" creationId="{12AF3F9D-6534-49D0-9F2B-D1DC2F3BB937}"/>
          </ac:spMkLst>
        </pc:spChg>
        <pc:spChg chg="add del">
          <ac:chgData name="michael vn" userId="7b75a67b6873ef31" providerId="LiveId" clId="{E0589323-7626-4DA1-B596-79CA0B892E95}" dt="2021-08-17T06:09:39.820" v="511" actId="22"/>
          <ac:spMkLst>
            <pc:docMk/>
            <pc:sldMk cId="2031073778" sldId="286"/>
            <ac:spMk id="128" creationId="{E0C3A66F-99EB-4772-8276-08CD7D91272F}"/>
          </ac:spMkLst>
        </pc:spChg>
        <pc:spChg chg="mod">
          <ac:chgData name="michael vn" userId="7b75a67b6873ef31" providerId="LiveId" clId="{E0589323-7626-4DA1-B596-79CA0B892E95}" dt="2021-08-17T06:11:48.131" v="531"/>
          <ac:spMkLst>
            <pc:docMk/>
            <pc:sldMk cId="2031073778" sldId="286"/>
            <ac:spMk id="131" creationId="{93C6A0F4-304E-4C5E-B914-E04EF09FFB45}"/>
          </ac:spMkLst>
        </pc:spChg>
        <pc:spChg chg="mod">
          <ac:chgData name="michael vn" userId="7b75a67b6873ef31" providerId="LiveId" clId="{E0589323-7626-4DA1-B596-79CA0B892E95}" dt="2021-08-17T06:11:48.131" v="531"/>
          <ac:spMkLst>
            <pc:docMk/>
            <pc:sldMk cId="2031073778" sldId="286"/>
            <ac:spMk id="132" creationId="{E333061F-2A4E-41C5-B0F8-65AB2D63AD0D}"/>
          </ac:spMkLst>
        </pc:spChg>
        <pc:spChg chg="mod">
          <ac:chgData name="michael vn" userId="7b75a67b6873ef31" providerId="LiveId" clId="{E0589323-7626-4DA1-B596-79CA0B892E95}" dt="2021-08-17T06:11:57.764" v="534"/>
          <ac:spMkLst>
            <pc:docMk/>
            <pc:sldMk cId="2031073778" sldId="286"/>
            <ac:spMk id="181" creationId="{A3853CB6-68F6-43D6-9EE7-BA91F6A54F6F}"/>
          </ac:spMkLst>
        </pc:spChg>
        <pc:spChg chg="mod">
          <ac:chgData name="michael vn" userId="7b75a67b6873ef31" providerId="LiveId" clId="{E0589323-7626-4DA1-B596-79CA0B892E95}" dt="2021-08-17T06:11:57.764" v="534"/>
          <ac:spMkLst>
            <pc:docMk/>
            <pc:sldMk cId="2031073778" sldId="286"/>
            <ac:spMk id="182" creationId="{67869BF8-3521-4803-ADA8-1729BE1D74D7}"/>
          </ac:spMkLst>
        </pc:spChg>
        <pc:spChg chg="mod">
          <ac:chgData name="michael vn" userId="7b75a67b6873ef31" providerId="LiveId" clId="{E0589323-7626-4DA1-B596-79CA0B892E95}" dt="2021-08-17T06:14:57.407" v="554"/>
          <ac:spMkLst>
            <pc:docMk/>
            <pc:sldMk cId="2031073778" sldId="286"/>
            <ac:spMk id="200" creationId="{D2A84203-0203-40F4-A58A-E01B79A8BE31}"/>
          </ac:spMkLst>
        </pc:spChg>
        <pc:spChg chg="mod">
          <ac:chgData name="michael vn" userId="7b75a67b6873ef31" providerId="LiveId" clId="{E0589323-7626-4DA1-B596-79CA0B892E95}" dt="2021-08-17T06:14:57.407" v="554"/>
          <ac:spMkLst>
            <pc:docMk/>
            <pc:sldMk cId="2031073778" sldId="286"/>
            <ac:spMk id="201" creationId="{F575526F-3060-46E7-8964-1D7E093C0383}"/>
          </ac:spMkLst>
        </pc:spChg>
        <pc:spChg chg="mod">
          <ac:chgData name="michael vn" userId="7b75a67b6873ef31" providerId="LiveId" clId="{E0589323-7626-4DA1-B596-79CA0B892E95}" dt="2021-08-17T06:15:04.623" v="556"/>
          <ac:spMkLst>
            <pc:docMk/>
            <pc:sldMk cId="2031073778" sldId="286"/>
            <ac:spMk id="203" creationId="{FE645FB5-EE99-4242-B854-0A3B0DA82F5B}"/>
          </ac:spMkLst>
        </pc:spChg>
        <pc:spChg chg="mod">
          <ac:chgData name="michael vn" userId="7b75a67b6873ef31" providerId="LiveId" clId="{E0589323-7626-4DA1-B596-79CA0B892E95}" dt="2021-08-17T06:15:23.900" v="560" actId="20577"/>
          <ac:spMkLst>
            <pc:docMk/>
            <pc:sldMk cId="2031073778" sldId="286"/>
            <ac:spMk id="204" creationId="{22B217D9-1378-478B-815B-B405F8A8792B}"/>
          </ac:spMkLst>
        </pc:spChg>
        <pc:spChg chg="mod">
          <ac:chgData name="michael vn" userId="7b75a67b6873ef31" providerId="LiveId" clId="{E0589323-7626-4DA1-B596-79CA0B892E95}" dt="2021-08-17T06:15:30.800" v="562"/>
          <ac:spMkLst>
            <pc:docMk/>
            <pc:sldMk cId="2031073778" sldId="286"/>
            <ac:spMk id="206" creationId="{8386503F-D32B-4FB8-9ED2-001B0E81F9A8}"/>
          </ac:spMkLst>
        </pc:spChg>
        <pc:spChg chg="mod">
          <ac:chgData name="michael vn" userId="7b75a67b6873ef31" providerId="LiveId" clId="{E0589323-7626-4DA1-B596-79CA0B892E95}" dt="2021-08-17T06:15:30.800" v="562"/>
          <ac:spMkLst>
            <pc:docMk/>
            <pc:sldMk cId="2031073778" sldId="286"/>
            <ac:spMk id="207" creationId="{A49CC019-2754-4057-8DC3-C6B6DD578B3A}"/>
          </ac:spMkLst>
        </pc:spChg>
        <pc:spChg chg="mod">
          <ac:chgData name="michael vn" userId="7b75a67b6873ef31" providerId="LiveId" clId="{E0589323-7626-4DA1-B596-79CA0B892E95}" dt="2021-08-17T06:16:53.298" v="564"/>
          <ac:spMkLst>
            <pc:docMk/>
            <pc:sldMk cId="2031073778" sldId="286"/>
            <ac:spMk id="209" creationId="{24FC5D31-DD9E-4B4C-8BFF-920C254FAF78}"/>
          </ac:spMkLst>
        </pc:spChg>
        <pc:spChg chg="mod">
          <ac:chgData name="michael vn" userId="7b75a67b6873ef31" providerId="LiveId" clId="{E0589323-7626-4DA1-B596-79CA0B892E95}" dt="2021-08-17T06:16:53.298" v="564"/>
          <ac:spMkLst>
            <pc:docMk/>
            <pc:sldMk cId="2031073778" sldId="286"/>
            <ac:spMk id="210" creationId="{9E3EC6DE-E806-4D19-87FA-E881F6BEB781}"/>
          </ac:spMkLst>
        </pc:spChg>
        <pc:grpChg chg="del">
          <ac:chgData name="michael vn" userId="7b75a67b6873ef31" providerId="LiveId" clId="{E0589323-7626-4DA1-B596-79CA0B892E95}" dt="2021-08-17T06:07:04.555" v="498" actId="478"/>
          <ac:grpSpMkLst>
            <pc:docMk/>
            <pc:sldMk cId="2031073778" sldId="286"/>
            <ac:grpSpMk id="2" creationId="{CE6D5571-F9D9-4DAE-889D-E058C7511684}"/>
          </ac:grpSpMkLst>
        </pc:grpChg>
        <pc:grpChg chg="add del mod">
          <ac:chgData name="michael vn" userId="7b75a67b6873ef31" providerId="LiveId" clId="{E0589323-7626-4DA1-B596-79CA0B892E95}" dt="2021-08-17T06:11:57.569" v="533" actId="478"/>
          <ac:grpSpMkLst>
            <pc:docMk/>
            <pc:sldMk cId="2031073778" sldId="286"/>
            <ac:grpSpMk id="124" creationId="{7EB329AF-2F48-4064-A0BA-8CE357F7B6CC}"/>
          </ac:grpSpMkLst>
        </pc:grpChg>
        <pc:grpChg chg="add del mod">
          <ac:chgData name="michael vn" userId="7b75a67b6873ef31" providerId="LiveId" clId="{E0589323-7626-4DA1-B596-79CA0B892E95}" dt="2021-08-17T06:14:10.438" v="544" actId="478"/>
          <ac:grpSpMkLst>
            <pc:docMk/>
            <pc:sldMk cId="2031073778" sldId="286"/>
            <ac:grpSpMk id="129" creationId="{70359E6B-BF47-4F2E-BFB8-56536E6ADA9B}"/>
          </ac:grpSpMkLst>
        </pc:grpChg>
        <pc:grpChg chg="add del mod">
          <ac:chgData name="michael vn" userId="7b75a67b6873ef31" providerId="LiveId" clId="{E0589323-7626-4DA1-B596-79CA0B892E95}" dt="2021-08-17T06:11:50.467" v="532" actId="478"/>
          <ac:grpSpMkLst>
            <pc:docMk/>
            <pc:sldMk cId="2031073778" sldId="286"/>
            <ac:grpSpMk id="143" creationId="{5C672D4E-584A-4455-AFA2-464FA7C01486}"/>
          </ac:grpSpMkLst>
        </pc:grpChg>
        <pc:grpChg chg="add del mod">
          <ac:chgData name="michael vn" userId="7b75a67b6873ef31" providerId="LiveId" clId="{E0589323-7626-4DA1-B596-79CA0B892E95}" dt="2021-08-17T06:14:10.438" v="544" actId="478"/>
          <ac:grpSpMkLst>
            <pc:docMk/>
            <pc:sldMk cId="2031073778" sldId="286"/>
            <ac:grpSpMk id="180" creationId="{75A54126-7BEB-4862-931F-1D734F5427AB}"/>
          </ac:grpSpMkLst>
        </pc:grpChg>
        <pc:grpChg chg="add del mod">
          <ac:chgData name="michael vn" userId="7b75a67b6873ef31" providerId="LiveId" clId="{E0589323-7626-4DA1-B596-79CA0B892E95}" dt="2021-08-17T06:15:26.336" v="561" actId="478"/>
          <ac:grpSpMkLst>
            <pc:docMk/>
            <pc:sldMk cId="2031073778" sldId="286"/>
            <ac:grpSpMk id="199" creationId="{D201B2C3-BF0C-4384-9862-648E49B6CED2}"/>
          </ac:grpSpMkLst>
        </pc:grpChg>
        <pc:grpChg chg="add mod">
          <ac:chgData name="michael vn" userId="7b75a67b6873ef31" providerId="LiveId" clId="{E0589323-7626-4DA1-B596-79CA0B892E95}" dt="2021-08-17T06:15:22.343" v="559" actId="1076"/>
          <ac:grpSpMkLst>
            <pc:docMk/>
            <pc:sldMk cId="2031073778" sldId="286"/>
            <ac:grpSpMk id="202" creationId="{D7C328CE-2B20-44E6-9CAA-95C1487671EC}"/>
          </ac:grpSpMkLst>
        </pc:grpChg>
        <pc:grpChg chg="add mod">
          <ac:chgData name="michael vn" userId="7b75a67b6873ef31" providerId="LiveId" clId="{E0589323-7626-4DA1-B596-79CA0B892E95}" dt="2021-08-17T06:15:30.800" v="562"/>
          <ac:grpSpMkLst>
            <pc:docMk/>
            <pc:sldMk cId="2031073778" sldId="286"/>
            <ac:grpSpMk id="205" creationId="{EBB656D5-4ABE-4FFA-A8FC-C57AF7F18724}"/>
          </ac:grpSpMkLst>
        </pc:grpChg>
        <pc:grpChg chg="add del mod">
          <ac:chgData name="michael vn" userId="7b75a67b6873ef31" providerId="LiveId" clId="{E0589323-7626-4DA1-B596-79CA0B892E95}" dt="2021-08-17T06:16:53.933" v="565"/>
          <ac:grpSpMkLst>
            <pc:docMk/>
            <pc:sldMk cId="2031073778" sldId="286"/>
            <ac:grpSpMk id="208" creationId="{866D949A-54E8-435F-A9CF-3366C685235D}"/>
          </ac:grpSpMkLst>
        </pc:grpChg>
      </pc:sldChg>
      <pc:sldChg chg="addSp delSp modSp add del mod modTransition delAnim modAnim">
        <pc:chgData name="michael vn" userId="7b75a67b6873ef31" providerId="LiveId" clId="{E0589323-7626-4DA1-B596-79CA0B892E95}" dt="2021-08-17T06:18:09.268" v="573" actId="47"/>
        <pc:sldMkLst>
          <pc:docMk/>
          <pc:sldMk cId="466251507" sldId="287"/>
        </pc:sldMkLst>
        <pc:spChg chg="mod">
          <ac:chgData name="michael vn" userId="7b75a67b6873ef31" providerId="LiveId" clId="{E0589323-7626-4DA1-B596-79CA0B892E95}" dt="2021-08-17T06:07:14.481" v="502"/>
          <ac:spMkLst>
            <pc:docMk/>
            <pc:sldMk cId="466251507" sldId="287"/>
            <ac:spMk id="129" creationId="{7655AAD4-4D2F-4CDC-B3D1-94220F906793}"/>
          </ac:spMkLst>
        </pc:spChg>
        <pc:spChg chg="mod">
          <ac:chgData name="michael vn" userId="7b75a67b6873ef31" providerId="LiveId" clId="{E0589323-7626-4DA1-B596-79CA0B892E95}" dt="2021-08-17T06:07:14.481" v="502"/>
          <ac:spMkLst>
            <pc:docMk/>
            <pc:sldMk cId="466251507" sldId="287"/>
            <ac:spMk id="131" creationId="{48203F3F-81F6-4E86-99E4-FFFBA602CD62}"/>
          </ac:spMkLst>
        </pc:spChg>
        <pc:spChg chg="add del mod">
          <ac:chgData name="michael vn" userId="7b75a67b6873ef31" providerId="LiveId" clId="{E0589323-7626-4DA1-B596-79CA0B892E95}" dt="2021-08-17T06:10:10.563" v="518" actId="478"/>
          <ac:spMkLst>
            <pc:docMk/>
            <pc:sldMk cId="466251507" sldId="287"/>
            <ac:spMk id="132" creationId="{4B52F1E4-DE54-48F0-9C03-EFA444CB34E8}"/>
          </ac:spMkLst>
        </pc:spChg>
        <pc:spChg chg="mod">
          <ac:chgData name="michael vn" userId="7b75a67b6873ef31" providerId="LiveId" clId="{E0589323-7626-4DA1-B596-79CA0B892E95}" dt="2021-08-17T06:09:56.066" v="515"/>
          <ac:spMkLst>
            <pc:docMk/>
            <pc:sldMk cId="466251507" sldId="287"/>
            <ac:spMk id="181" creationId="{BA678D9E-FA77-4C8B-A5F5-D978955E167C}"/>
          </ac:spMkLst>
        </pc:spChg>
        <pc:spChg chg="mod">
          <ac:chgData name="michael vn" userId="7b75a67b6873ef31" providerId="LiveId" clId="{E0589323-7626-4DA1-B596-79CA0B892E95}" dt="2021-08-17T06:10:46.413" v="519" actId="20577"/>
          <ac:spMkLst>
            <pc:docMk/>
            <pc:sldMk cId="466251507" sldId="287"/>
            <ac:spMk id="182" creationId="{EFF63A1E-46A4-4D3E-9C0F-BDAB2B32A94A}"/>
          </ac:spMkLst>
        </pc:spChg>
        <pc:spChg chg="mod">
          <ac:chgData name="michael vn" userId="7b75a67b6873ef31" providerId="LiveId" clId="{E0589323-7626-4DA1-B596-79CA0B892E95}" dt="2021-08-17T06:11:09.696" v="522"/>
          <ac:spMkLst>
            <pc:docMk/>
            <pc:sldMk cId="466251507" sldId="287"/>
            <ac:spMk id="200" creationId="{E0ED07F2-2092-4232-A18F-00DA5E4C74A1}"/>
          </ac:spMkLst>
        </pc:spChg>
        <pc:spChg chg="mod">
          <ac:chgData name="michael vn" userId="7b75a67b6873ef31" providerId="LiveId" clId="{E0589323-7626-4DA1-B596-79CA0B892E95}" dt="2021-08-17T06:11:09.696" v="522"/>
          <ac:spMkLst>
            <pc:docMk/>
            <pc:sldMk cId="466251507" sldId="287"/>
            <ac:spMk id="201" creationId="{6CACFBEA-C8BB-4D1A-AF26-C7C77FD153C7}"/>
          </ac:spMkLst>
        </pc:spChg>
        <pc:spChg chg="mod">
          <ac:chgData name="michael vn" userId="7b75a67b6873ef31" providerId="LiveId" clId="{E0589323-7626-4DA1-B596-79CA0B892E95}" dt="2021-08-17T06:14:20.557" v="546"/>
          <ac:spMkLst>
            <pc:docMk/>
            <pc:sldMk cId="466251507" sldId="287"/>
            <ac:spMk id="203" creationId="{4BC368CF-92A8-49BE-AFD6-05EA1F154C0A}"/>
          </ac:spMkLst>
        </pc:spChg>
        <pc:spChg chg="mod">
          <ac:chgData name="michael vn" userId="7b75a67b6873ef31" providerId="LiveId" clId="{E0589323-7626-4DA1-B596-79CA0B892E95}" dt="2021-08-17T06:14:20.557" v="546"/>
          <ac:spMkLst>
            <pc:docMk/>
            <pc:sldMk cId="466251507" sldId="287"/>
            <ac:spMk id="204" creationId="{C9EBDDEA-5185-4BE5-A76E-87339F5DDDDC}"/>
          </ac:spMkLst>
        </pc:spChg>
        <pc:spChg chg="mod">
          <ac:chgData name="michael vn" userId="7b75a67b6873ef31" providerId="LiveId" clId="{E0589323-7626-4DA1-B596-79CA0B892E95}" dt="2021-08-17T06:14:24.783" v="548"/>
          <ac:spMkLst>
            <pc:docMk/>
            <pc:sldMk cId="466251507" sldId="287"/>
            <ac:spMk id="206" creationId="{2FD5A6ED-720D-43E6-8ACA-A39D044EBDD6}"/>
          </ac:spMkLst>
        </pc:spChg>
        <pc:spChg chg="mod">
          <ac:chgData name="michael vn" userId="7b75a67b6873ef31" providerId="LiveId" clId="{E0589323-7626-4DA1-B596-79CA0B892E95}" dt="2021-08-17T06:14:47.353" v="552" actId="20577"/>
          <ac:spMkLst>
            <pc:docMk/>
            <pc:sldMk cId="466251507" sldId="287"/>
            <ac:spMk id="207" creationId="{B8297EDC-C6DE-41FE-A0F9-3B1BBB3F93EC}"/>
          </ac:spMkLst>
        </pc:spChg>
        <pc:grpChg chg="del mod">
          <ac:chgData name="michael vn" userId="7b75a67b6873ef31" providerId="LiveId" clId="{E0589323-7626-4DA1-B596-79CA0B892E95}" dt="2021-08-17T06:14:11.557" v="545" actId="478"/>
          <ac:grpSpMkLst>
            <pc:docMk/>
            <pc:sldMk cId="466251507" sldId="287"/>
            <ac:grpSpMk id="124" creationId="{7EB329AF-2F48-4064-A0BA-8CE357F7B6CC}"/>
          </ac:grpSpMkLst>
        </pc:grpChg>
        <pc:grpChg chg="add del mod">
          <ac:chgData name="michael vn" userId="7b75a67b6873ef31" providerId="LiveId" clId="{E0589323-7626-4DA1-B596-79CA0B892E95}" dt="2021-08-17T06:09:35.612" v="508" actId="478"/>
          <ac:grpSpMkLst>
            <pc:docMk/>
            <pc:sldMk cId="466251507" sldId="287"/>
            <ac:grpSpMk id="128" creationId="{51558CAF-E25D-45F3-BA58-27320D416EA0}"/>
          </ac:grpSpMkLst>
        </pc:grpChg>
        <pc:grpChg chg="del">
          <ac:chgData name="michael vn" userId="7b75a67b6873ef31" providerId="LiveId" clId="{E0589323-7626-4DA1-B596-79CA0B892E95}" dt="2021-08-17T06:07:14.388" v="501" actId="478"/>
          <ac:grpSpMkLst>
            <pc:docMk/>
            <pc:sldMk cId="466251507" sldId="287"/>
            <ac:grpSpMk id="143" creationId="{5C672D4E-584A-4455-AFA2-464FA7C01486}"/>
          </ac:grpSpMkLst>
        </pc:grpChg>
        <pc:grpChg chg="add del mod">
          <ac:chgData name="michael vn" userId="7b75a67b6873ef31" providerId="LiveId" clId="{E0589323-7626-4DA1-B596-79CA0B892E95}" dt="2021-08-17T06:11:08.522" v="521" actId="478"/>
          <ac:grpSpMkLst>
            <pc:docMk/>
            <pc:sldMk cId="466251507" sldId="287"/>
            <ac:grpSpMk id="180" creationId="{89112BB5-FBF8-4ADB-A909-C36EB2D0B0B5}"/>
          </ac:grpSpMkLst>
        </pc:grpChg>
        <pc:grpChg chg="add mod">
          <ac:chgData name="michael vn" userId="7b75a67b6873ef31" providerId="LiveId" clId="{E0589323-7626-4DA1-B596-79CA0B892E95}" dt="2021-08-17T06:11:35.591" v="528" actId="1038"/>
          <ac:grpSpMkLst>
            <pc:docMk/>
            <pc:sldMk cId="466251507" sldId="287"/>
            <ac:grpSpMk id="199" creationId="{E94DB498-DC1A-46B5-A838-B6BBD358499F}"/>
          </ac:grpSpMkLst>
        </pc:grpChg>
        <pc:grpChg chg="add del mod">
          <ac:chgData name="michael vn" userId="7b75a67b6873ef31" providerId="LiveId" clId="{E0589323-7626-4DA1-B596-79CA0B892E95}" dt="2021-08-17T06:14:49.206" v="553" actId="478"/>
          <ac:grpSpMkLst>
            <pc:docMk/>
            <pc:sldMk cId="466251507" sldId="287"/>
            <ac:grpSpMk id="202" creationId="{39E65CB0-90CA-4DE3-AB85-023928EE3227}"/>
          </ac:grpSpMkLst>
        </pc:grpChg>
        <pc:grpChg chg="add mod">
          <ac:chgData name="michael vn" userId="7b75a67b6873ef31" providerId="LiveId" clId="{E0589323-7626-4DA1-B596-79CA0B892E95}" dt="2021-08-17T06:14:45.211" v="551" actId="1076"/>
          <ac:grpSpMkLst>
            <pc:docMk/>
            <pc:sldMk cId="466251507" sldId="287"/>
            <ac:grpSpMk id="205" creationId="{E5DEA0A7-23C6-4634-B391-28BC3D4877EF}"/>
          </ac:grpSpMkLst>
        </pc:grpChg>
      </pc:sldChg>
      <pc:sldChg chg="addSp delSp modSp add mod modTransition delAnim modAnim">
        <pc:chgData name="michael vn" userId="7b75a67b6873ef31" providerId="LiveId" clId="{E0589323-7626-4DA1-B596-79CA0B892E95}" dt="2021-08-17T06:32:20.414" v="724"/>
        <pc:sldMkLst>
          <pc:docMk/>
          <pc:sldMk cId="3509422009" sldId="287"/>
        </pc:sldMkLst>
        <pc:spChg chg="mod">
          <ac:chgData name="michael vn" userId="7b75a67b6873ef31" providerId="LiveId" clId="{E0589323-7626-4DA1-B596-79CA0B892E95}" dt="2021-08-17T06:31:26.138" v="711" actId="207"/>
          <ac:spMkLst>
            <pc:docMk/>
            <pc:sldMk cId="3509422009" sldId="287"/>
            <ac:spMk id="61" creationId="{FD0EE26E-6240-49D6-B240-4EDC9428667D}"/>
          </ac:spMkLst>
        </pc:spChg>
        <pc:spChg chg="mod">
          <ac:chgData name="michael vn" userId="7b75a67b6873ef31" providerId="LiveId" clId="{E0589323-7626-4DA1-B596-79CA0B892E95}" dt="2021-08-17T06:19:53.369" v="607"/>
          <ac:spMkLst>
            <pc:docMk/>
            <pc:sldMk cId="3509422009" sldId="287"/>
            <ac:spMk id="91" creationId="{0A9D93D9-0188-4F21-9CBE-FF95E4DC0A12}"/>
          </ac:spMkLst>
        </pc:spChg>
        <pc:spChg chg="mod">
          <ac:chgData name="michael vn" userId="7b75a67b6873ef31" providerId="LiveId" clId="{E0589323-7626-4DA1-B596-79CA0B892E95}" dt="2021-08-17T06:19:53.369" v="607"/>
          <ac:spMkLst>
            <pc:docMk/>
            <pc:sldMk cId="3509422009" sldId="287"/>
            <ac:spMk id="92" creationId="{C01AE23B-C1B9-41FA-8D0E-6147068CD9C9}"/>
          </ac:spMkLst>
        </pc:spChg>
        <pc:spChg chg="mod">
          <ac:chgData name="michael vn" userId="7b75a67b6873ef31" providerId="LiveId" clId="{E0589323-7626-4DA1-B596-79CA0B892E95}" dt="2021-08-17T06:24:06.392" v="649" actId="6549"/>
          <ac:spMkLst>
            <pc:docMk/>
            <pc:sldMk cId="3509422009" sldId="287"/>
            <ac:spMk id="144" creationId="{594EF810-93CA-4CE1-ACAB-710016E65296}"/>
          </ac:spMkLst>
        </pc:spChg>
        <pc:grpChg chg="add del mod">
          <ac:chgData name="michael vn" userId="7b75a67b6873ef31" providerId="LiveId" clId="{E0589323-7626-4DA1-B596-79CA0B892E95}" dt="2021-08-17T06:20:10.878" v="612" actId="478"/>
          <ac:grpSpMkLst>
            <pc:docMk/>
            <pc:sldMk cId="3509422009" sldId="287"/>
            <ac:grpSpMk id="90" creationId="{AE74179E-B590-4CD1-A3CB-0F8FD1439767}"/>
          </ac:grpSpMkLst>
        </pc:grpChg>
      </pc:sldChg>
      <pc:sldChg chg="addSp delSp modSp add del mod modTransition delAnim modAnim">
        <pc:chgData name="michael vn" userId="7b75a67b6873ef31" providerId="LiveId" clId="{E0589323-7626-4DA1-B596-79CA0B892E95}" dt="2021-08-17T06:18:09.268" v="573" actId="47"/>
        <pc:sldMkLst>
          <pc:docMk/>
          <pc:sldMk cId="835278204" sldId="288"/>
        </pc:sldMkLst>
        <pc:spChg chg="mod">
          <ac:chgData name="michael vn" userId="7b75a67b6873ef31" providerId="LiveId" clId="{E0589323-7626-4DA1-B596-79CA0B892E95}" dt="2021-08-17T06:12:13.565" v="536"/>
          <ac:spMkLst>
            <pc:docMk/>
            <pc:sldMk cId="835278204" sldId="288"/>
            <ac:spMk id="126" creationId="{BC116805-B054-4AA3-BAE0-5B4B5E7A776A}"/>
          </ac:spMkLst>
        </pc:spChg>
        <pc:spChg chg="mod">
          <ac:chgData name="michael vn" userId="7b75a67b6873ef31" providerId="LiveId" clId="{E0589323-7626-4DA1-B596-79CA0B892E95}" dt="2021-08-17T06:12:13.565" v="536"/>
          <ac:spMkLst>
            <pc:docMk/>
            <pc:sldMk cId="835278204" sldId="288"/>
            <ac:spMk id="127" creationId="{563AD8CD-60E6-4982-8C28-9B18618ADF71}"/>
          </ac:spMkLst>
        </pc:spChg>
        <pc:spChg chg="mod topLvl">
          <ac:chgData name="michael vn" userId="7b75a67b6873ef31" providerId="LiveId" clId="{E0589323-7626-4DA1-B596-79CA0B892E95}" dt="2021-08-17T06:17:58.810" v="572" actId="478"/>
          <ac:spMkLst>
            <pc:docMk/>
            <pc:sldMk cId="835278204" sldId="288"/>
            <ac:spMk id="143" creationId="{9C66D9C2-4E20-4638-AB50-FC3139C071C3}"/>
          </ac:spMkLst>
        </pc:spChg>
        <pc:spChg chg="del mod topLvl">
          <ac:chgData name="michael vn" userId="7b75a67b6873ef31" providerId="LiveId" clId="{E0589323-7626-4DA1-B596-79CA0B892E95}" dt="2021-08-17T06:17:58.810" v="572" actId="478"/>
          <ac:spMkLst>
            <pc:docMk/>
            <pc:sldMk cId="835278204" sldId="288"/>
            <ac:spMk id="144" creationId="{B0CB305C-41CE-4165-8BFF-E624B8B51F6B}"/>
          </ac:spMkLst>
        </pc:spChg>
        <pc:spChg chg="mod">
          <ac:chgData name="michael vn" userId="7b75a67b6873ef31" providerId="LiveId" clId="{E0589323-7626-4DA1-B596-79CA0B892E95}" dt="2021-08-17T06:17:16.660" v="568"/>
          <ac:spMkLst>
            <pc:docMk/>
            <pc:sldMk cId="835278204" sldId="288"/>
            <ac:spMk id="199" creationId="{638854BE-087F-4561-9CB8-E78FCCA7C43C}"/>
          </ac:spMkLst>
        </pc:spChg>
        <pc:spChg chg="mod">
          <ac:chgData name="michael vn" userId="7b75a67b6873ef31" providerId="LiveId" clId="{E0589323-7626-4DA1-B596-79CA0B892E95}" dt="2021-08-17T06:17:32.697" v="571" actId="20577"/>
          <ac:spMkLst>
            <pc:docMk/>
            <pc:sldMk cId="835278204" sldId="288"/>
            <ac:spMk id="200" creationId="{000391F0-ECBA-41A6-8D51-F51AB74E5D13}"/>
          </ac:spMkLst>
        </pc:spChg>
        <pc:grpChg chg="add del mod">
          <ac:chgData name="michael vn" userId="7b75a67b6873ef31" providerId="LiveId" clId="{E0589323-7626-4DA1-B596-79CA0B892E95}" dt="2021-08-17T06:14:05.213" v="541" actId="478"/>
          <ac:grpSpMkLst>
            <pc:docMk/>
            <pc:sldMk cId="835278204" sldId="288"/>
            <ac:grpSpMk id="124" creationId="{B339A9E3-9B48-4F41-9595-AA7DE3192271}"/>
          </ac:grpSpMkLst>
        </pc:grpChg>
        <pc:grpChg chg="add del mod">
          <ac:chgData name="michael vn" userId="7b75a67b6873ef31" providerId="LiveId" clId="{E0589323-7626-4DA1-B596-79CA0B892E95}" dt="2021-08-17T06:17:58.810" v="572" actId="478"/>
          <ac:grpSpMkLst>
            <pc:docMk/>
            <pc:sldMk cId="835278204" sldId="288"/>
            <ac:grpSpMk id="128" creationId="{09FE1E41-DDB5-439D-B164-DA3C15728667}"/>
          </ac:grpSpMkLst>
        </pc:grpChg>
        <pc:grpChg chg="del">
          <ac:chgData name="michael vn" userId="7b75a67b6873ef31" providerId="LiveId" clId="{E0589323-7626-4DA1-B596-79CA0B892E95}" dt="2021-08-17T06:14:05.480" v="542" actId="478"/>
          <ac:grpSpMkLst>
            <pc:docMk/>
            <pc:sldMk cId="835278204" sldId="288"/>
            <ac:grpSpMk id="129" creationId="{70359E6B-BF47-4F2E-BFB8-56536E6ADA9B}"/>
          </ac:grpSpMkLst>
        </pc:grpChg>
        <pc:grpChg chg="add mod">
          <ac:chgData name="michael vn" userId="7b75a67b6873ef31" providerId="LiveId" clId="{E0589323-7626-4DA1-B596-79CA0B892E95}" dt="2021-08-17T06:17:31.084" v="570" actId="1076"/>
          <ac:grpSpMkLst>
            <pc:docMk/>
            <pc:sldMk cId="835278204" sldId="288"/>
            <ac:grpSpMk id="170" creationId="{56F97F22-6589-4017-9DCE-BC885D391277}"/>
          </ac:grpSpMkLst>
        </pc:grpChg>
        <pc:grpChg chg="del">
          <ac:chgData name="michael vn" userId="7b75a67b6873ef31" providerId="LiveId" clId="{E0589323-7626-4DA1-B596-79CA0B892E95}" dt="2021-08-17T06:12:14.792" v="537" actId="478"/>
          <ac:grpSpMkLst>
            <pc:docMk/>
            <pc:sldMk cId="835278204" sldId="288"/>
            <ac:grpSpMk id="171" creationId="{45E142E4-22C1-49E4-AE4C-07C96447416F}"/>
          </ac:grpSpMkLst>
        </pc:grpChg>
        <pc:grpChg chg="del">
          <ac:chgData name="michael vn" userId="7b75a67b6873ef31" providerId="LiveId" clId="{E0589323-7626-4DA1-B596-79CA0B892E95}" dt="2021-08-17T06:14:05.914" v="543" actId="478"/>
          <ac:grpSpMkLst>
            <pc:docMk/>
            <pc:sldMk cId="835278204" sldId="288"/>
            <ac:grpSpMk id="180" creationId="{75A54126-7BEB-4862-931F-1D734F5427AB}"/>
          </ac:grpSpMkLst>
        </pc:grpChg>
      </pc:sldChg>
      <pc:sldChg chg="addSp delSp modSp add mod modTransition delAnim modAnim">
        <pc:chgData name="michael vn" userId="7b75a67b6873ef31" providerId="LiveId" clId="{E0589323-7626-4DA1-B596-79CA0B892E95}" dt="2021-08-17T06:32:20.414" v="724"/>
        <pc:sldMkLst>
          <pc:docMk/>
          <pc:sldMk cId="2698836171" sldId="288"/>
        </pc:sldMkLst>
        <pc:spChg chg="mod">
          <ac:chgData name="michael vn" userId="7b75a67b6873ef31" providerId="LiveId" clId="{E0589323-7626-4DA1-B596-79CA0B892E95}" dt="2021-08-17T06:31:35.702" v="713" actId="207"/>
          <ac:spMkLst>
            <pc:docMk/>
            <pc:sldMk cId="2698836171" sldId="288"/>
            <ac:spMk id="61" creationId="{FD0EE26E-6240-49D6-B240-4EDC9428667D}"/>
          </ac:spMkLst>
        </pc:spChg>
        <pc:spChg chg="mod">
          <ac:chgData name="michael vn" userId="7b75a67b6873ef31" providerId="LiveId" clId="{E0589323-7626-4DA1-B596-79CA0B892E95}" dt="2021-08-17T06:25:57.150" v="655"/>
          <ac:spMkLst>
            <pc:docMk/>
            <pc:sldMk cId="2698836171" sldId="288"/>
            <ac:spMk id="91" creationId="{4CFD35A5-EAE9-47F5-BF32-82DC296423A5}"/>
          </ac:spMkLst>
        </pc:spChg>
        <pc:spChg chg="mod">
          <ac:chgData name="michael vn" userId="7b75a67b6873ef31" providerId="LiveId" clId="{E0589323-7626-4DA1-B596-79CA0B892E95}" dt="2021-08-17T06:25:57.150" v="655"/>
          <ac:spMkLst>
            <pc:docMk/>
            <pc:sldMk cId="2698836171" sldId="288"/>
            <ac:spMk id="92" creationId="{815FD954-3D40-4131-A2F8-D42ACF09F0F7}"/>
          </ac:spMkLst>
        </pc:spChg>
        <pc:spChg chg="mod">
          <ac:chgData name="michael vn" userId="7b75a67b6873ef31" providerId="LiveId" clId="{E0589323-7626-4DA1-B596-79CA0B892E95}" dt="2021-08-17T06:31:43.079" v="715" actId="207"/>
          <ac:spMkLst>
            <pc:docMk/>
            <pc:sldMk cId="2698836171" sldId="288"/>
            <ac:spMk id="144" creationId="{594EF810-93CA-4CE1-ACAB-710016E65296}"/>
          </ac:spMkLst>
        </pc:spChg>
        <pc:spChg chg="mod">
          <ac:chgData name="michael vn" userId="7b75a67b6873ef31" providerId="LiveId" clId="{E0589323-7626-4DA1-B596-79CA0B892E95}" dt="2021-08-17T06:26:33.119" v="659" actId="1076"/>
          <ac:spMkLst>
            <pc:docMk/>
            <pc:sldMk cId="2698836171" sldId="288"/>
            <ac:spMk id="172" creationId="{128A55A0-90EB-4D64-85AB-271501CA96FE}"/>
          </ac:spMkLst>
        </pc:spChg>
        <pc:grpChg chg="add del mod">
          <ac:chgData name="michael vn" userId="7b75a67b6873ef31" providerId="LiveId" clId="{E0589323-7626-4DA1-B596-79CA0B892E95}" dt="2021-08-17T06:26:34.359" v="660" actId="478"/>
          <ac:grpSpMkLst>
            <pc:docMk/>
            <pc:sldMk cId="2698836171" sldId="288"/>
            <ac:grpSpMk id="90" creationId="{FF453B8B-D130-42F3-B722-5573641584CC}"/>
          </ac:grpSpMkLst>
        </pc:grpChg>
      </pc:sldChg>
      <pc:sldChg chg="modSp add del mod">
        <pc:chgData name="michael vn" userId="7b75a67b6873ef31" providerId="LiveId" clId="{E0589323-7626-4DA1-B596-79CA0B892E95}" dt="2021-08-17T06:22:23.625" v="622" actId="2890"/>
        <pc:sldMkLst>
          <pc:docMk/>
          <pc:sldMk cId="3770133389" sldId="288"/>
        </pc:sldMkLst>
        <pc:spChg chg="mod">
          <ac:chgData name="michael vn" userId="7b75a67b6873ef31" providerId="LiveId" clId="{E0589323-7626-4DA1-B596-79CA0B892E95}" dt="2021-08-17T06:22:21.330" v="621" actId="1076"/>
          <ac:spMkLst>
            <pc:docMk/>
            <pc:sldMk cId="3770133389" sldId="288"/>
            <ac:spMk id="172" creationId="{128A55A0-90EB-4D64-85AB-271501CA96FE}"/>
          </ac:spMkLst>
        </pc:spChg>
      </pc:sldChg>
      <pc:sldChg chg="modSp add mod modTransition">
        <pc:chgData name="michael vn" userId="7b75a67b6873ef31" providerId="LiveId" clId="{E0589323-7626-4DA1-B596-79CA0B892E95}" dt="2021-08-17T06:32:20.414" v="724"/>
        <pc:sldMkLst>
          <pc:docMk/>
          <pc:sldMk cId="1920039729" sldId="289"/>
        </pc:sldMkLst>
        <pc:spChg chg="mod">
          <ac:chgData name="michael vn" userId="7b75a67b6873ef31" providerId="LiveId" clId="{E0589323-7626-4DA1-B596-79CA0B892E95}" dt="2021-08-17T06:31:49.725" v="719" actId="20577"/>
          <ac:spMkLst>
            <pc:docMk/>
            <pc:sldMk cId="1920039729" sldId="289"/>
            <ac:spMk id="61" creationId="{FD0EE26E-6240-49D6-B240-4EDC9428667D}"/>
          </ac:spMkLst>
        </pc:spChg>
        <pc:spChg chg="mod">
          <ac:chgData name="michael vn" userId="7b75a67b6873ef31" providerId="LiveId" clId="{E0589323-7626-4DA1-B596-79CA0B892E95}" dt="2021-08-17T06:31:51.965" v="721" actId="20577"/>
          <ac:spMkLst>
            <pc:docMk/>
            <pc:sldMk cId="1920039729" sldId="289"/>
            <ac:spMk id="144" creationId="{594EF810-93CA-4CE1-ACAB-710016E65296}"/>
          </ac:spMkLst>
        </pc:spChg>
        <pc:spChg chg="mod">
          <ac:chgData name="michael vn" userId="7b75a67b6873ef31" providerId="LiveId" clId="{E0589323-7626-4DA1-B596-79CA0B892E95}" dt="2021-08-17T06:31:53.975" v="723" actId="20577"/>
          <ac:spMkLst>
            <pc:docMk/>
            <pc:sldMk cId="1920039729" sldId="289"/>
            <ac:spMk id="172" creationId="{128A55A0-90EB-4D64-85AB-271501CA96FE}"/>
          </ac:spMkLst>
        </pc:spChg>
        <pc:spChg chg="mod">
          <ac:chgData name="michael vn" userId="7b75a67b6873ef31" providerId="LiveId" clId="{E0589323-7626-4DA1-B596-79CA0B892E95}" dt="2021-08-17T06:27:11.637" v="667" actId="1076"/>
          <ac:spMkLst>
            <pc:docMk/>
            <pc:sldMk cId="1920039729" sldId="289"/>
            <ac:spMk id="175" creationId="{B1E3D422-7BAE-49E8-945A-30908EC56D44}"/>
          </ac:spMkLst>
        </pc:spChg>
      </pc:sldChg>
      <pc:sldChg chg="addSp delSp modSp add mod modTransition delAnim modAnim">
        <pc:chgData name="michael vn" userId="7b75a67b6873ef31" providerId="LiveId" clId="{E0589323-7626-4DA1-B596-79CA0B892E95}" dt="2021-08-17T06:32:49.093" v="733" actId="20577"/>
        <pc:sldMkLst>
          <pc:docMk/>
          <pc:sldMk cId="2768172486" sldId="290"/>
        </pc:sldMkLst>
        <pc:spChg chg="mod">
          <ac:chgData name="michael vn" userId="7b75a67b6873ef31" providerId="LiveId" clId="{E0589323-7626-4DA1-B596-79CA0B892E95}" dt="2021-08-17T06:32:42.146" v="727" actId="20577"/>
          <ac:spMkLst>
            <pc:docMk/>
            <pc:sldMk cId="2768172486" sldId="290"/>
            <ac:spMk id="61" creationId="{FD0EE26E-6240-49D6-B240-4EDC9428667D}"/>
          </ac:spMkLst>
        </pc:spChg>
        <pc:spChg chg="mod">
          <ac:chgData name="michael vn" userId="7b75a67b6873ef31" providerId="LiveId" clId="{E0589323-7626-4DA1-B596-79CA0B892E95}" dt="2021-08-17T06:27:46.568" v="669"/>
          <ac:spMkLst>
            <pc:docMk/>
            <pc:sldMk cId="2768172486" sldId="290"/>
            <ac:spMk id="91" creationId="{1899A050-A5E7-4D6C-B8EC-86BEA30BF34D}"/>
          </ac:spMkLst>
        </pc:spChg>
        <pc:spChg chg="mod">
          <ac:chgData name="michael vn" userId="7b75a67b6873ef31" providerId="LiveId" clId="{E0589323-7626-4DA1-B596-79CA0B892E95}" dt="2021-08-17T06:27:46.568" v="669"/>
          <ac:spMkLst>
            <pc:docMk/>
            <pc:sldMk cId="2768172486" sldId="290"/>
            <ac:spMk id="92" creationId="{CCE0602B-DDE2-4815-A49B-785B1C239428}"/>
          </ac:spMkLst>
        </pc:spChg>
        <pc:spChg chg="mod">
          <ac:chgData name="michael vn" userId="7b75a67b6873ef31" providerId="LiveId" clId="{E0589323-7626-4DA1-B596-79CA0B892E95}" dt="2021-08-17T06:32:44.771" v="729" actId="20577"/>
          <ac:spMkLst>
            <pc:docMk/>
            <pc:sldMk cId="2768172486" sldId="290"/>
            <ac:spMk id="144" creationId="{594EF810-93CA-4CE1-ACAB-710016E65296}"/>
          </ac:spMkLst>
        </pc:spChg>
        <pc:spChg chg="mod">
          <ac:chgData name="michael vn" userId="7b75a67b6873ef31" providerId="LiveId" clId="{E0589323-7626-4DA1-B596-79CA0B892E95}" dt="2021-08-17T06:32:46.870" v="731" actId="20577"/>
          <ac:spMkLst>
            <pc:docMk/>
            <pc:sldMk cId="2768172486" sldId="290"/>
            <ac:spMk id="172" creationId="{128A55A0-90EB-4D64-85AB-271501CA96FE}"/>
          </ac:spMkLst>
        </pc:spChg>
        <pc:spChg chg="mod">
          <ac:chgData name="michael vn" userId="7b75a67b6873ef31" providerId="LiveId" clId="{E0589323-7626-4DA1-B596-79CA0B892E95}" dt="2021-08-17T06:32:49.093" v="733" actId="20577"/>
          <ac:spMkLst>
            <pc:docMk/>
            <pc:sldMk cId="2768172486" sldId="290"/>
            <ac:spMk id="175" creationId="{B1E3D422-7BAE-49E8-945A-30908EC56D44}"/>
          </ac:spMkLst>
        </pc:spChg>
        <pc:spChg chg="mod">
          <ac:chgData name="michael vn" userId="7b75a67b6873ef31" providerId="LiveId" clId="{E0589323-7626-4DA1-B596-79CA0B892E95}" dt="2021-08-17T06:27:59.656" v="672" actId="1076"/>
          <ac:spMkLst>
            <pc:docMk/>
            <pc:sldMk cId="2768172486" sldId="290"/>
            <ac:spMk id="178" creationId="{AFCAB9A8-4758-4406-94C5-76CFF228ED98}"/>
          </ac:spMkLst>
        </pc:spChg>
        <pc:grpChg chg="add del mod">
          <ac:chgData name="michael vn" userId="7b75a67b6873ef31" providerId="LiveId" clId="{E0589323-7626-4DA1-B596-79CA0B892E95}" dt="2021-08-17T06:28:00.788" v="673" actId="478"/>
          <ac:grpSpMkLst>
            <pc:docMk/>
            <pc:sldMk cId="2768172486" sldId="290"/>
            <ac:grpSpMk id="90" creationId="{DB83DFA7-F7BC-4622-86E9-6A475CFDF75F}"/>
          </ac:grpSpMkLst>
        </pc:grpChg>
      </pc:sldChg>
      <pc:sldChg chg="addSp delSp modSp add mod modTransition delAnim modAnim">
        <pc:chgData name="michael vn" userId="7b75a67b6873ef31" providerId="LiveId" clId="{E0589323-7626-4DA1-B596-79CA0B892E95}" dt="2021-08-17T06:33:02.872" v="745" actId="20577"/>
        <pc:sldMkLst>
          <pc:docMk/>
          <pc:sldMk cId="3359973929" sldId="291"/>
        </pc:sldMkLst>
        <pc:spChg chg="mod">
          <ac:chgData name="michael vn" userId="7b75a67b6873ef31" providerId="LiveId" clId="{E0589323-7626-4DA1-B596-79CA0B892E95}" dt="2021-08-17T06:32:52.895" v="735" actId="20577"/>
          <ac:spMkLst>
            <pc:docMk/>
            <pc:sldMk cId="3359973929" sldId="291"/>
            <ac:spMk id="61" creationId="{FD0EE26E-6240-49D6-B240-4EDC9428667D}"/>
          </ac:spMkLst>
        </pc:spChg>
        <pc:spChg chg="mod">
          <ac:chgData name="michael vn" userId="7b75a67b6873ef31" providerId="LiveId" clId="{E0589323-7626-4DA1-B596-79CA0B892E95}" dt="2021-08-17T06:28:13.171" v="675"/>
          <ac:spMkLst>
            <pc:docMk/>
            <pc:sldMk cId="3359973929" sldId="291"/>
            <ac:spMk id="91" creationId="{29C1282F-7AAF-4832-A38C-0DEE7395D4E9}"/>
          </ac:spMkLst>
        </pc:spChg>
        <pc:spChg chg="mod">
          <ac:chgData name="michael vn" userId="7b75a67b6873ef31" providerId="LiveId" clId="{E0589323-7626-4DA1-B596-79CA0B892E95}" dt="2021-08-17T06:28:13.171" v="675"/>
          <ac:spMkLst>
            <pc:docMk/>
            <pc:sldMk cId="3359973929" sldId="291"/>
            <ac:spMk id="92" creationId="{91F37428-7BE6-420D-ABB5-C0CBE898E383}"/>
          </ac:spMkLst>
        </pc:spChg>
        <pc:spChg chg="mod">
          <ac:chgData name="michael vn" userId="7b75a67b6873ef31" providerId="LiveId" clId="{E0589323-7626-4DA1-B596-79CA0B892E95}" dt="2021-08-17T06:28:30.596" v="681"/>
          <ac:spMkLst>
            <pc:docMk/>
            <pc:sldMk cId="3359973929" sldId="291"/>
            <ac:spMk id="94" creationId="{39D64390-E4FB-4202-9F75-60BE39F21AF9}"/>
          </ac:spMkLst>
        </pc:spChg>
        <pc:spChg chg="mod">
          <ac:chgData name="michael vn" userId="7b75a67b6873ef31" providerId="LiveId" clId="{E0589323-7626-4DA1-B596-79CA0B892E95}" dt="2021-08-17T06:28:30.596" v="681"/>
          <ac:spMkLst>
            <pc:docMk/>
            <pc:sldMk cId="3359973929" sldId="291"/>
            <ac:spMk id="95" creationId="{D6749B3D-9F37-4760-8612-E3B8387AB2A7}"/>
          </ac:spMkLst>
        </pc:spChg>
        <pc:spChg chg="mod">
          <ac:chgData name="michael vn" userId="7b75a67b6873ef31" providerId="LiveId" clId="{E0589323-7626-4DA1-B596-79CA0B892E95}" dt="2021-08-17T06:32:57.296" v="739" actId="20577"/>
          <ac:spMkLst>
            <pc:docMk/>
            <pc:sldMk cId="3359973929" sldId="291"/>
            <ac:spMk id="144" creationId="{594EF810-93CA-4CE1-ACAB-710016E65296}"/>
          </ac:spMkLst>
        </pc:spChg>
        <pc:spChg chg="mod">
          <ac:chgData name="michael vn" userId="7b75a67b6873ef31" providerId="LiveId" clId="{E0589323-7626-4DA1-B596-79CA0B892E95}" dt="2021-08-17T06:32:59.232" v="741" actId="20577"/>
          <ac:spMkLst>
            <pc:docMk/>
            <pc:sldMk cId="3359973929" sldId="291"/>
            <ac:spMk id="172" creationId="{128A55A0-90EB-4D64-85AB-271501CA96FE}"/>
          </ac:spMkLst>
        </pc:spChg>
        <pc:spChg chg="mod">
          <ac:chgData name="michael vn" userId="7b75a67b6873ef31" providerId="LiveId" clId="{E0589323-7626-4DA1-B596-79CA0B892E95}" dt="2021-08-17T06:33:01.018" v="743" actId="20577"/>
          <ac:spMkLst>
            <pc:docMk/>
            <pc:sldMk cId="3359973929" sldId="291"/>
            <ac:spMk id="175" creationId="{B1E3D422-7BAE-49E8-945A-30908EC56D44}"/>
          </ac:spMkLst>
        </pc:spChg>
        <pc:spChg chg="mod">
          <ac:chgData name="michael vn" userId="7b75a67b6873ef31" providerId="LiveId" clId="{E0589323-7626-4DA1-B596-79CA0B892E95}" dt="2021-08-17T06:33:02.872" v="745" actId="20577"/>
          <ac:spMkLst>
            <pc:docMk/>
            <pc:sldMk cId="3359973929" sldId="291"/>
            <ac:spMk id="178" creationId="{AFCAB9A8-4758-4406-94C5-76CFF228ED98}"/>
          </ac:spMkLst>
        </pc:spChg>
        <pc:spChg chg="mod">
          <ac:chgData name="michael vn" userId="7b75a67b6873ef31" providerId="LiveId" clId="{E0589323-7626-4DA1-B596-79CA0B892E95}" dt="2021-08-17T06:28:25.162" v="679" actId="1076"/>
          <ac:spMkLst>
            <pc:docMk/>
            <pc:sldMk cId="3359973929" sldId="291"/>
            <ac:spMk id="184" creationId="{ED6706F6-8995-4F71-951B-45DBC6B48985}"/>
          </ac:spMkLst>
        </pc:spChg>
        <pc:grpChg chg="add del mod">
          <ac:chgData name="michael vn" userId="7b75a67b6873ef31" providerId="LiveId" clId="{E0589323-7626-4DA1-B596-79CA0B892E95}" dt="2021-08-17T06:28:26.163" v="680" actId="478"/>
          <ac:grpSpMkLst>
            <pc:docMk/>
            <pc:sldMk cId="3359973929" sldId="291"/>
            <ac:grpSpMk id="90" creationId="{B9F9B529-BCA8-4533-B34F-5CE829533824}"/>
          </ac:grpSpMkLst>
        </pc:grpChg>
        <pc:grpChg chg="add del mod">
          <ac:chgData name="michael vn" userId="7b75a67b6873ef31" providerId="LiveId" clId="{E0589323-7626-4DA1-B596-79CA0B892E95}" dt="2021-08-17T06:28:32.373" v="683" actId="478"/>
          <ac:grpSpMkLst>
            <pc:docMk/>
            <pc:sldMk cId="3359973929" sldId="291"/>
            <ac:grpSpMk id="93" creationId="{275784CB-B50D-4F5F-884E-857C900726F2}"/>
          </ac:grpSpMkLst>
        </pc:grpChg>
      </pc:sldChg>
      <pc:sldChg chg="addSp delSp modSp add mod modTransition delAnim modAnim">
        <pc:chgData name="michael vn" userId="7b75a67b6873ef31" providerId="LiveId" clId="{E0589323-7626-4DA1-B596-79CA0B892E95}" dt="2021-08-17T06:33:19.550" v="758" actId="20577"/>
        <pc:sldMkLst>
          <pc:docMk/>
          <pc:sldMk cId="3489493366" sldId="292"/>
        </pc:sldMkLst>
        <pc:spChg chg="mod">
          <ac:chgData name="michael vn" userId="7b75a67b6873ef31" providerId="LiveId" clId="{E0589323-7626-4DA1-B596-79CA0B892E95}" dt="2021-08-17T06:33:06.957" v="747" actId="20577"/>
          <ac:spMkLst>
            <pc:docMk/>
            <pc:sldMk cId="3489493366" sldId="292"/>
            <ac:spMk id="61" creationId="{FD0EE26E-6240-49D6-B240-4EDC9428667D}"/>
          </ac:spMkLst>
        </pc:spChg>
        <pc:spChg chg="mod">
          <ac:chgData name="michael vn" userId="7b75a67b6873ef31" providerId="LiveId" clId="{E0589323-7626-4DA1-B596-79CA0B892E95}" dt="2021-08-17T06:28:36.196" v="685"/>
          <ac:spMkLst>
            <pc:docMk/>
            <pc:sldMk cId="3489493366" sldId="292"/>
            <ac:spMk id="91" creationId="{D99B99E9-89AD-408D-AC44-E381E4061A59}"/>
          </ac:spMkLst>
        </pc:spChg>
        <pc:spChg chg="mod">
          <ac:chgData name="michael vn" userId="7b75a67b6873ef31" providerId="LiveId" clId="{E0589323-7626-4DA1-B596-79CA0B892E95}" dt="2021-08-17T06:28:36.196" v="685"/>
          <ac:spMkLst>
            <pc:docMk/>
            <pc:sldMk cId="3489493366" sldId="292"/>
            <ac:spMk id="92" creationId="{C2B9110E-0A04-47C8-BAF3-3F4B2040647C}"/>
          </ac:spMkLst>
        </pc:spChg>
        <pc:spChg chg="mod">
          <ac:chgData name="michael vn" userId="7b75a67b6873ef31" providerId="LiveId" clId="{E0589323-7626-4DA1-B596-79CA0B892E95}" dt="2021-08-17T06:33:08.892" v="749" actId="20577"/>
          <ac:spMkLst>
            <pc:docMk/>
            <pc:sldMk cId="3489493366" sldId="292"/>
            <ac:spMk id="144" creationId="{594EF810-93CA-4CE1-ACAB-710016E65296}"/>
          </ac:spMkLst>
        </pc:spChg>
        <pc:spChg chg="mod">
          <ac:chgData name="michael vn" userId="7b75a67b6873ef31" providerId="LiveId" clId="{E0589323-7626-4DA1-B596-79CA0B892E95}" dt="2021-08-17T06:33:11.928" v="751" actId="20577"/>
          <ac:spMkLst>
            <pc:docMk/>
            <pc:sldMk cId="3489493366" sldId="292"/>
            <ac:spMk id="172" creationId="{128A55A0-90EB-4D64-85AB-271501CA96FE}"/>
          </ac:spMkLst>
        </pc:spChg>
        <pc:spChg chg="mod">
          <ac:chgData name="michael vn" userId="7b75a67b6873ef31" providerId="LiveId" clId="{E0589323-7626-4DA1-B596-79CA0B892E95}" dt="2021-08-17T06:33:15.534" v="753" actId="20577"/>
          <ac:spMkLst>
            <pc:docMk/>
            <pc:sldMk cId="3489493366" sldId="292"/>
            <ac:spMk id="175" creationId="{B1E3D422-7BAE-49E8-945A-30908EC56D44}"/>
          </ac:spMkLst>
        </pc:spChg>
        <pc:spChg chg="mod">
          <ac:chgData name="michael vn" userId="7b75a67b6873ef31" providerId="LiveId" clId="{E0589323-7626-4DA1-B596-79CA0B892E95}" dt="2021-08-17T06:33:17.119" v="755" actId="20577"/>
          <ac:spMkLst>
            <pc:docMk/>
            <pc:sldMk cId="3489493366" sldId="292"/>
            <ac:spMk id="178" creationId="{AFCAB9A8-4758-4406-94C5-76CFF228ED98}"/>
          </ac:spMkLst>
        </pc:spChg>
        <pc:spChg chg="mod">
          <ac:chgData name="michael vn" userId="7b75a67b6873ef31" providerId="LiveId" clId="{E0589323-7626-4DA1-B596-79CA0B892E95}" dt="2021-08-17T06:33:19.550" v="758" actId="20577"/>
          <ac:spMkLst>
            <pc:docMk/>
            <pc:sldMk cId="3489493366" sldId="292"/>
            <ac:spMk id="184" creationId="{ED6706F6-8995-4F71-951B-45DBC6B48985}"/>
          </ac:spMkLst>
        </pc:spChg>
        <pc:spChg chg="mod">
          <ac:chgData name="michael vn" userId="7b75a67b6873ef31" providerId="LiveId" clId="{E0589323-7626-4DA1-B596-79CA0B892E95}" dt="2021-08-17T06:28:47.037" v="688" actId="1076"/>
          <ac:spMkLst>
            <pc:docMk/>
            <pc:sldMk cId="3489493366" sldId="292"/>
            <ac:spMk id="187" creationId="{67666743-E9E7-49A0-920D-17E384DC0572}"/>
          </ac:spMkLst>
        </pc:spChg>
        <pc:grpChg chg="add del mod">
          <ac:chgData name="michael vn" userId="7b75a67b6873ef31" providerId="LiveId" clId="{E0589323-7626-4DA1-B596-79CA0B892E95}" dt="2021-08-17T06:28:48.121" v="689" actId="478"/>
          <ac:grpSpMkLst>
            <pc:docMk/>
            <pc:sldMk cId="3489493366" sldId="292"/>
            <ac:grpSpMk id="90" creationId="{1EE4006F-C3ED-4EFC-A43B-A6D6C48CE77C}"/>
          </ac:grpSpMkLst>
        </pc:grpChg>
      </pc:sldChg>
      <pc:sldChg chg="addSp delSp modSp add mod modTransition delAnim modAnim">
        <pc:chgData name="michael vn" userId="7b75a67b6873ef31" providerId="LiveId" clId="{E0589323-7626-4DA1-B596-79CA0B892E95}" dt="2021-08-17T06:33:36.797" v="773" actId="20577"/>
        <pc:sldMkLst>
          <pc:docMk/>
          <pc:sldMk cId="3360921743" sldId="293"/>
        </pc:sldMkLst>
        <pc:spChg chg="mod">
          <ac:chgData name="michael vn" userId="7b75a67b6873ef31" providerId="LiveId" clId="{E0589323-7626-4DA1-B596-79CA0B892E95}" dt="2021-08-17T06:33:23.957" v="760" actId="20577"/>
          <ac:spMkLst>
            <pc:docMk/>
            <pc:sldMk cId="3360921743" sldId="293"/>
            <ac:spMk id="61" creationId="{FD0EE26E-6240-49D6-B240-4EDC9428667D}"/>
          </ac:spMkLst>
        </pc:spChg>
        <pc:spChg chg="mod">
          <ac:chgData name="michael vn" userId="7b75a67b6873ef31" providerId="LiveId" clId="{E0589323-7626-4DA1-B596-79CA0B892E95}" dt="2021-08-17T06:30:18.024" v="695"/>
          <ac:spMkLst>
            <pc:docMk/>
            <pc:sldMk cId="3360921743" sldId="293"/>
            <ac:spMk id="91" creationId="{46B7F637-06A8-4F13-8121-43DE0B79721C}"/>
          </ac:spMkLst>
        </pc:spChg>
        <pc:spChg chg="mod">
          <ac:chgData name="michael vn" userId="7b75a67b6873ef31" providerId="LiveId" clId="{E0589323-7626-4DA1-B596-79CA0B892E95}" dt="2021-08-17T06:30:18.024" v="695"/>
          <ac:spMkLst>
            <pc:docMk/>
            <pc:sldMk cId="3360921743" sldId="293"/>
            <ac:spMk id="92" creationId="{F753A7C5-8F38-4E10-A81F-A89FC454E18D}"/>
          </ac:spMkLst>
        </pc:spChg>
        <pc:spChg chg="mod">
          <ac:chgData name="michael vn" userId="7b75a67b6873ef31" providerId="LiveId" clId="{E0589323-7626-4DA1-B596-79CA0B892E95}" dt="2021-08-17T06:33:25.649" v="762" actId="20577"/>
          <ac:spMkLst>
            <pc:docMk/>
            <pc:sldMk cId="3360921743" sldId="293"/>
            <ac:spMk id="144" creationId="{594EF810-93CA-4CE1-ACAB-710016E65296}"/>
          </ac:spMkLst>
        </pc:spChg>
        <pc:spChg chg="mod">
          <ac:chgData name="michael vn" userId="7b75a67b6873ef31" providerId="LiveId" clId="{E0589323-7626-4DA1-B596-79CA0B892E95}" dt="2021-08-17T06:33:27.657" v="764" actId="20577"/>
          <ac:spMkLst>
            <pc:docMk/>
            <pc:sldMk cId="3360921743" sldId="293"/>
            <ac:spMk id="172" creationId="{128A55A0-90EB-4D64-85AB-271501CA96FE}"/>
          </ac:spMkLst>
        </pc:spChg>
        <pc:spChg chg="mod">
          <ac:chgData name="michael vn" userId="7b75a67b6873ef31" providerId="LiveId" clId="{E0589323-7626-4DA1-B596-79CA0B892E95}" dt="2021-08-17T06:33:29.789" v="766" actId="20577"/>
          <ac:spMkLst>
            <pc:docMk/>
            <pc:sldMk cId="3360921743" sldId="293"/>
            <ac:spMk id="175" creationId="{B1E3D422-7BAE-49E8-945A-30908EC56D44}"/>
          </ac:spMkLst>
        </pc:spChg>
        <pc:spChg chg="mod">
          <ac:chgData name="michael vn" userId="7b75a67b6873ef31" providerId="LiveId" clId="{E0589323-7626-4DA1-B596-79CA0B892E95}" dt="2021-08-17T06:33:31.917" v="768" actId="20577"/>
          <ac:spMkLst>
            <pc:docMk/>
            <pc:sldMk cId="3360921743" sldId="293"/>
            <ac:spMk id="178" creationId="{AFCAB9A8-4758-4406-94C5-76CFF228ED98}"/>
          </ac:spMkLst>
        </pc:spChg>
        <pc:spChg chg="mod">
          <ac:chgData name="michael vn" userId="7b75a67b6873ef31" providerId="LiveId" clId="{E0589323-7626-4DA1-B596-79CA0B892E95}" dt="2021-08-17T06:33:34.232" v="771" actId="20577"/>
          <ac:spMkLst>
            <pc:docMk/>
            <pc:sldMk cId="3360921743" sldId="293"/>
            <ac:spMk id="184" creationId="{ED6706F6-8995-4F71-951B-45DBC6B48985}"/>
          </ac:spMkLst>
        </pc:spChg>
        <pc:spChg chg="mod">
          <ac:chgData name="michael vn" userId="7b75a67b6873ef31" providerId="LiveId" clId="{E0589323-7626-4DA1-B596-79CA0B892E95}" dt="2021-08-17T06:33:36.797" v="773" actId="20577"/>
          <ac:spMkLst>
            <pc:docMk/>
            <pc:sldMk cId="3360921743" sldId="293"/>
            <ac:spMk id="187" creationId="{67666743-E9E7-49A0-920D-17E384DC0572}"/>
          </ac:spMkLst>
        </pc:spChg>
        <pc:spChg chg="mod">
          <ac:chgData name="michael vn" userId="7b75a67b6873ef31" providerId="LiveId" clId="{E0589323-7626-4DA1-B596-79CA0B892E95}" dt="2021-08-17T06:30:29.011" v="698" actId="14100"/>
          <ac:spMkLst>
            <pc:docMk/>
            <pc:sldMk cId="3360921743" sldId="293"/>
            <ac:spMk id="190" creationId="{60415D3E-AA5B-42BF-B7A3-0BFEA72DC318}"/>
          </ac:spMkLst>
        </pc:spChg>
        <pc:grpChg chg="add del mod">
          <ac:chgData name="michael vn" userId="7b75a67b6873ef31" providerId="LiveId" clId="{E0589323-7626-4DA1-B596-79CA0B892E95}" dt="2021-08-17T06:30:31.601" v="699" actId="478"/>
          <ac:grpSpMkLst>
            <pc:docMk/>
            <pc:sldMk cId="3360921743" sldId="293"/>
            <ac:grpSpMk id="90" creationId="{CA3E2FC0-6392-4868-8B08-464C39F4D637}"/>
          </ac:grpSpMkLst>
        </pc:grpChg>
      </pc:sldChg>
      <pc:sldChg chg="addSp delSp modSp add mod modTransition delAnim modAnim">
        <pc:chgData name="michael vn" userId="7b75a67b6873ef31" providerId="LiveId" clId="{E0589323-7626-4DA1-B596-79CA0B892E95}" dt="2021-08-17T06:33:58.167" v="792" actId="20577"/>
        <pc:sldMkLst>
          <pc:docMk/>
          <pc:sldMk cId="3997323064" sldId="294"/>
        </pc:sldMkLst>
        <pc:spChg chg="mod">
          <ac:chgData name="michael vn" userId="7b75a67b6873ef31" providerId="LiveId" clId="{E0589323-7626-4DA1-B596-79CA0B892E95}" dt="2021-08-17T06:33:42.266" v="777" actId="20577"/>
          <ac:spMkLst>
            <pc:docMk/>
            <pc:sldMk cId="3997323064" sldId="294"/>
            <ac:spMk id="61" creationId="{FD0EE26E-6240-49D6-B240-4EDC9428667D}"/>
          </ac:spMkLst>
        </pc:spChg>
        <pc:spChg chg="mod">
          <ac:chgData name="michael vn" userId="7b75a67b6873ef31" providerId="LiveId" clId="{E0589323-7626-4DA1-B596-79CA0B892E95}" dt="2021-08-17T06:30:38.584" v="701"/>
          <ac:spMkLst>
            <pc:docMk/>
            <pc:sldMk cId="3997323064" sldId="294"/>
            <ac:spMk id="91" creationId="{AAC1FD43-57C7-4318-80EE-F9BE48F5A162}"/>
          </ac:spMkLst>
        </pc:spChg>
        <pc:spChg chg="mod">
          <ac:chgData name="michael vn" userId="7b75a67b6873ef31" providerId="LiveId" clId="{E0589323-7626-4DA1-B596-79CA0B892E95}" dt="2021-08-17T06:30:38.584" v="701"/>
          <ac:spMkLst>
            <pc:docMk/>
            <pc:sldMk cId="3997323064" sldId="294"/>
            <ac:spMk id="92" creationId="{41B47C15-1238-4E01-8E2F-6ED4C5E1A04B}"/>
          </ac:spMkLst>
        </pc:spChg>
        <pc:spChg chg="mod">
          <ac:chgData name="michael vn" userId="7b75a67b6873ef31" providerId="LiveId" clId="{E0589323-7626-4DA1-B596-79CA0B892E95}" dt="2021-08-17T06:33:44.646" v="779" actId="20577"/>
          <ac:spMkLst>
            <pc:docMk/>
            <pc:sldMk cId="3997323064" sldId="294"/>
            <ac:spMk id="144" creationId="{594EF810-93CA-4CE1-ACAB-710016E65296}"/>
          </ac:spMkLst>
        </pc:spChg>
        <pc:spChg chg="mod">
          <ac:chgData name="michael vn" userId="7b75a67b6873ef31" providerId="LiveId" clId="{E0589323-7626-4DA1-B596-79CA0B892E95}" dt="2021-08-17T06:33:46.592" v="781" actId="20577"/>
          <ac:spMkLst>
            <pc:docMk/>
            <pc:sldMk cId="3997323064" sldId="294"/>
            <ac:spMk id="172" creationId="{128A55A0-90EB-4D64-85AB-271501CA96FE}"/>
          </ac:spMkLst>
        </pc:spChg>
        <pc:spChg chg="mod">
          <ac:chgData name="michael vn" userId="7b75a67b6873ef31" providerId="LiveId" clId="{E0589323-7626-4DA1-B596-79CA0B892E95}" dt="2021-08-17T06:33:49.201" v="783" actId="20577"/>
          <ac:spMkLst>
            <pc:docMk/>
            <pc:sldMk cId="3997323064" sldId="294"/>
            <ac:spMk id="175" creationId="{B1E3D422-7BAE-49E8-945A-30908EC56D44}"/>
          </ac:spMkLst>
        </pc:spChg>
        <pc:spChg chg="mod">
          <ac:chgData name="michael vn" userId="7b75a67b6873ef31" providerId="LiveId" clId="{E0589323-7626-4DA1-B596-79CA0B892E95}" dt="2021-08-17T06:33:51.799" v="785" actId="20577"/>
          <ac:spMkLst>
            <pc:docMk/>
            <pc:sldMk cId="3997323064" sldId="294"/>
            <ac:spMk id="178" creationId="{AFCAB9A8-4758-4406-94C5-76CFF228ED98}"/>
          </ac:spMkLst>
        </pc:spChg>
        <pc:spChg chg="mod">
          <ac:chgData name="michael vn" userId="7b75a67b6873ef31" providerId="LiveId" clId="{E0589323-7626-4DA1-B596-79CA0B892E95}" dt="2021-08-17T06:33:53.770" v="788" actId="20577"/>
          <ac:spMkLst>
            <pc:docMk/>
            <pc:sldMk cId="3997323064" sldId="294"/>
            <ac:spMk id="184" creationId="{ED6706F6-8995-4F71-951B-45DBC6B48985}"/>
          </ac:spMkLst>
        </pc:spChg>
        <pc:spChg chg="mod">
          <ac:chgData name="michael vn" userId="7b75a67b6873ef31" providerId="LiveId" clId="{E0589323-7626-4DA1-B596-79CA0B892E95}" dt="2021-08-17T06:33:55.801" v="790" actId="20577"/>
          <ac:spMkLst>
            <pc:docMk/>
            <pc:sldMk cId="3997323064" sldId="294"/>
            <ac:spMk id="187" creationId="{67666743-E9E7-49A0-920D-17E384DC0572}"/>
          </ac:spMkLst>
        </pc:spChg>
        <pc:spChg chg="mod">
          <ac:chgData name="michael vn" userId="7b75a67b6873ef31" providerId="LiveId" clId="{E0589323-7626-4DA1-B596-79CA0B892E95}" dt="2021-08-17T06:33:58.167" v="792" actId="20577"/>
          <ac:spMkLst>
            <pc:docMk/>
            <pc:sldMk cId="3997323064" sldId="294"/>
            <ac:spMk id="190" creationId="{60415D3E-AA5B-42BF-B7A3-0BFEA72DC318}"/>
          </ac:spMkLst>
        </pc:spChg>
        <pc:spChg chg="mod">
          <ac:chgData name="michael vn" userId="7b75a67b6873ef31" providerId="LiveId" clId="{E0589323-7626-4DA1-B596-79CA0B892E95}" dt="2021-08-17T06:30:48.626" v="704" actId="14100"/>
          <ac:spMkLst>
            <pc:docMk/>
            <pc:sldMk cId="3997323064" sldId="294"/>
            <ac:spMk id="193" creationId="{46D1068C-88E9-4D26-8953-C5795D17F950}"/>
          </ac:spMkLst>
        </pc:spChg>
        <pc:grpChg chg="add del mod">
          <ac:chgData name="michael vn" userId="7b75a67b6873ef31" providerId="LiveId" clId="{E0589323-7626-4DA1-B596-79CA0B892E95}" dt="2021-08-17T06:30:51.341" v="705" actId="478"/>
          <ac:grpSpMkLst>
            <pc:docMk/>
            <pc:sldMk cId="3997323064" sldId="294"/>
            <ac:grpSpMk id="90" creationId="{63AAB42C-CB7B-49C6-BF3F-F52FAC916046}"/>
          </ac:grpSpMkLst>
        </pc:grpChg>
      </pc:sldChg>
      <pc:sldChg chg="modSp add mod modTransition">
        <pc:chgData name="michael vn" userId="7b75a67b6873ef31" providerId="LiveId" clId="{E0589323-7626-4DA1-B596-79CA0B892E95}" dt="2021-08-17T06:34:38.834" v="813" actId="20577"/>
        <pc:sldMkLst>
          <pc:docMk/>
          <pc:sldMk cId="999646486" sldId="295"/>
        </pc:sldMkLst>
        <pc:spChg chg="mod">
          <ac:chgData name="michael vn" userId="7b75a67b6873ef31" providerId="LiveId" clId="{E0589323-7626-4DA1-B596-79CA0B892E95}" dt="2021-08-17T06:34:13.929" v="795" actId="20577"/>
          <ac:spMkLst>
            <pc:docMk/>
            <pc:sldMk cId="999646486" sldId="295"/>
            <ac:spMk id="61" creationId="{FD0EE26E-6240-49D6-B240-4EDC9428667D}"/>
          </ac:spMkLst>
        </pc:spChg>
        <pc:spChg chg="mod">
          <ac:chgData name="michael vn" userId="7b75a67b6873ef31" providerId="LiveId" clId="{E0589323-7626-4DA1-B596-79CA0B892E95}" dt="2021-08-17T06:34:24.341" v="797" actId="20577"/>
          <ac:spMkLst>
            <pc:docMk/>
            <pc:sldMk cId="999646486" sldId="295"/>
            <ac:spMk id="144" creationId="{594EF810-93CA-4CE1-ACAB-710016E65296}"/>
          </ac:spMkLst>
        </pc:spChg>
        <pc:spChg chg="mod">
          <ac:chgData name="michael vn" userId="7b75a67b6873ef31" providerId="LiveId" clId="{E0589323-7626-4DA1-B596-79CA0B892E95}" dt="2021-08-17T06:34:26.920" v="799" actId="20577"/>
          <ac:spMkLst>
            <pc:docMk/>
            <pc:sldMk cId="999646486" sldId="295"/>
            <ac:spMk id="172" creationId="{128A55A0-90EB-4D64-85AB-271501CA96FE}"/>
          </ac:spMkLst>
        </pc:spChg>
        <pc:spChg chg="mod">
          <ac:chgData name="michael vn" userId="7b75a67b6873ef31" providerId="LiveId" clId="{E0589323-7626-4DA1-B596-79CA0B892E95}" dt="2021-08-17T06:34:28.696" v="801" actId="20577"/>
          <ac:spMkLst>
            <pc:docMk/>
            <pc:sldMk cId="999646486" sldId="295"/>
            <ac:spMk id="175" creationId="{B1E3D422-7BAE-49E8-945A-30908EC56D44}"/>
          </ac:spMkLst>
        </pc:spChg>
        <pc:spChg chg="mod">
          <ac:chgData name="michael vn" userId="7b75a67b6873ef31" providerId="LiveId" clId="{E0589323-7626-4DA1-B596-79CA0B892E95}" dt="2021-08-17T06:34:30.476" v="803" actId="20577"/>
          <ac:spMkLst>
            <pc:docMk/>
            <pc:sldMk cId="999646486" sldId="295"/>
            <ac:spMk id="178" creationId="{AFCAB9A8-4758-4406-94C5-76CFF228ED98}"/>
          </ac:spMkLst>
        </pc:spChg>
        <pc:spChg chg="mod">
          <ac:chgData name="michael vn" userId="7b75a67b6873ef31" providerId="LiveId" clId="{E0589323-7626-4DA1-B596-79CA0B892E95}" dt="2021-08-17T06:34:32.067" v="806" actId="20577"/>
          <ac:spMkLst>
            <pc:docMk/>
            <pc:sldMk cId="999646486" sldId="295"/>
            <ac:spMk id="184" creationId="{ED6706F6-8995-4F71-951B-45DBC6B48985}"/>
          </ac:spMkLst>
        </pc:spChg>
        <pc:spChg chg="mod">
          <ac:chgData name="michael vn" userId="7b75a67b6873ef31" providerId="LiveId" clId="{E0589323-7626-4DA1-B596-79CA0B892E95}" dt="2021-08-17T06:34:34.120" v="808" actId="20577"/>
          <ac:spMkLst>
            <pc:docMk/>
            <pc:sldMk cId="999646486" sldId="295"/>
            <ac:spMk id="187" creationId="{67666743-E9E7-49A0-920D-17E384DC0572}"/>
          </ac:spMkLst>
        </pc:spChg>
        <pc:spChg chg="mod">
          <ac:chgData name="michael vn" userId="7b75a67b6873ef31" providerId="LiveId" clId="{E0589323-7626-4DA1-B596-79CA0B892E95}" dt="2021-08-17T06:34:36.451" v="810" actId="20577"/>
          <ac:spMkLst>
            <pc:docMk/>
            <pc:sldMk cId="999646486" sldId="295"/>
            <ac:spMk id="190" creationId="{60415D3E-AA5B-42BF-B7A3-0BFEA72DC318}"/>
          </ac:spMkLst>
        </pc:spChg>
        <pc:spChg chg="mod">
          <ac:chgData name="michael vn" userId="7b75a67b6873ef31" providerId="LiveId" clId="{E0589323-7626-4DA1-B596-79CA0B892E95}" dt="2021-08-17T06:34:38.834" v="813" actId="20577"/>
          <ac:spMkLst>
            <pc:docMk/>
            <pc:sldMk cId="999646486" sldId="295"/>
            <ac:spMk id="193" creationId="{46D1068C-88E9-4D26-8953-C5795D17F950}"/>
          </ac:spMkLst>
        </pc:spChg>
        <pc:spChg chg="mod">
          <ac:chgData name="michael vn" userId="7b75a67b6873ef31" providerId="LiveId" clId="{E0589323-7626-4DA1-B596-79CA0B892E95}" dt="2021-08-17T06:31:05.934" v="709" actId="1076"/>
          <ac:spMkLst>
            <pc:docMk/>
            <pc:sldMk cId="999646486" sldId="295"/>
            <ac:spMk id="196" creationId="{4DD640E1-7C53-421D-B9C6-F2185B040D58}"/>
          </ac:spMkLst>
        </pc:spChg>
      </pc:sldChg>
      <pc:sldChg chg="modSp add mod">
        <pc:chgData name="michael vn" userId="7b75a67b6873ef31" providerId="LiveId" clId="{E0589323-7626-4DA1-B596-79CA0B892E95}" dt="2021-08-17T06:35:05.481" v="837" actId="20577"/>
        <pc:sldMkLst>
          <pc:docMk/>
          <pc:sldMk cId="542857775" sldId="296"/>
        </pc:sldMkLst>
        <pc:spChg chg="mod">
          <ac:chgData name="michael vn" userId="7b75a67b6873ef31" providerId="LiveId" clId="{E0589323-7626-4DA1-B596-79CA0B892E95}" dt="2021-08-17T06:34:51.660" v="820" actId="20577"/>
          <ac:spMkLst>
            <pc:docMk/>
            <pc:sldMk cId="542857775" sldId="296"/>
            <ac:spMk id="61" creationId="{FD0EE26E-6240-49D6-B240-4EDC9428667D}"/>
          </ac:spMkLst>
        </pc:spChg>
        <pc:spChg chg="mod">
          <ac:chgData name="michael vn" userId="7b75a67b6873ef31" providerId="LiveId" clId="{E0589323-7626-4DA1-B596-79CA0B892E95}" dt="2021-08-17T06:34:48.113" v="817" actId="20577"/>
          <ac:spMkLst>
            <pc:docMk/>
            <pc:sldMk cId="542857775" sldId="296"/>
            <ac:spMk id="144" creationId="{594EF810-93CA-4CE1-ACAB-710016E65296}"/>
          </ac:spMkLst>
        </pc:spChg>
        <pc:spChg chg="mod">
          <ac:chgData name="michael vn" userId="7b75a67b6873ef31" providerId="LiveId" clId="{E0589323-7626-4DA1-B596-79CA0B892E95}" dt="2021-08-17T06:34:49.962" v="819" actId="20577"/>
          <ac:spMkLst>
            <pc:docMk/>
            <pc:sldMk cId="542857775" sldId="296"/>
            <ac:spMk id="172" creationId="{128A55A0-90EB-4D64-85AB-271501CA96FE}"/>
          </ac:spMkLst>
        </pc:spChg>
        <pc:spChg chg="mod">
          <ac:chgData name="michael vn" userId="7b75a67b6873ef31" providerId="LiveId" clId="{E0589323-7626-4DA1-B596-79CA0B892E95}" dt="2021-08-17T06:34:53.532" v="822" actId="20577"/>
          <ac:spMkLst>
            <pc:docMk/>
            <pc:sldMk cId="542857775" sldId="296"/>
            <ac:spMk id="175" creationId="{B1E3D422-7BAE-49E8-945A-30908EC56D44}"/>
          </ac:spMkLst>
        </pc:spChg>
        <pc:spChg chg="mod">
          <ac:chgData name="michael vn" userId="7b75a67b6873ef31" providerId="LiveId" clId="{E0589323-7626-4DA1-B596-79CA0B892E95}" dt="2021-08-17T06:34:55.229" v="824" actId="20577"/>
          <ac:spMkLst>
            <pc:docMk/>
            <pc:sldMk cId="542857775" sldId="296"/>
            <ac:spMk id="178" creationId="{AFCAB9A8-4758-4406-94C5-76CFF228ED98}"/>
          </ac:spMkLst>
        </pc:spChg>
        <pc:spChg chg="mod">
          <ac:chgData name="michael vn" userId="7b75a67b6873ef31" providerId="LiveId" clId="{E0589323-7626-4DA1-B596-79CA0B892E95}" dt="2021-08-17T06:34:56.980" v="827" actId="20577"/>
          <ac:spMkLst>
            <pc:docMk/>
            <pc:sldMk cId="542857775" sldId="296"/>
            <ac:spMk id="184" creationId="{ED6706F6-8995-4F71-951B-45DBC6B48985}"/>
          </ac:spMkLst>
        </pc:spChg>
        <pc:spChg chg="mod">
          <ac:chgData name="michael vn" userId="7b75a67b6873ef31" providerId="LiveId" clId="{E0589323-7626-4DA1-B596-79CA0B892E95}" dt="2021-08-17T06:34:59.385" v="830" actId="20577"/>
          <ac:spMkLst>
            <pc:docMk/>
            <pc:sldMk cId="542857775" sldId="296"/>
            <ac:spMk id="187" creationId="{67666743-E9E7-49A0-920D-17E384DC0572}"/>
          </ac:spMkLst>
        </pc:spChg>
        <pc:spChg chg="mod">
          <ac:chgData name="michael vn" userId="7b75a67b6873ef31" providerId="LiveId" clId="{E0589323-7626-4DA1-B596-79CA0B892E95}" dt="2021-08-17T06:35:01.136" v="832" actId="20577"/>
          <ac:spMkLst>
            <pc:docMk/>
            <pc:sldMk cId="542857775" sldId="296"/>
            <ac:spMk id="190" creationId="{60415D3E-AA5B-42BF-B7A3-0BFEA72DC318}"/>
          </ac:spMkLst>
        </pc:spChg>
        <pc:spChg chg="mod">
          <ac:chgData name="michael vn" userId="7b75a67b6873ef31" providerId="LiveId" clId="{E0589323-7626-4DA1-B596-79CA0B892E95}" dt="2021-08-17T06:35:03.292" v="835" actId="20577"/>
          <ac:spMkLst>
            <pc:docMk/>
            <pc:sldMk cId="542857775" sldId="296"/>
            <ac:spMk id="193" creationId="{46D1068C-88E9-4D26-8953-C5795D17F950}"/>
          </ac:spMkLst>
        </pc:spChg>
        <pc:spChg chg="mod">
          <ac:chgData name="michael vn" userId="7b75a67b6873ef31" providerId="LiveId" clId="{E0589323-7626-4DA1-B596-79CA0B892E95}" dt="2021-08-17T06:35:05.481" v="837" actId="20577"/>
          <ac:spMkLst>
            <pc:docMk/>
            <pc:sldMk cId="542857775" sldId="296"/>
            <ac:spMk id="196" creationId="{4DD640E1-7C53-421D-B9C6-F2185B040D58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C0971D-A50E-4B8A-870C-9B94B342F48E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EBFC0927-F7DA-4765-8D99-A1C6A492116A}">
      <dgm:prSet phldrT="[Text]"/>
      <dgm:spPr>
        <a:solidFill>
          <a:srgbClr val="0A5B74"/>
        </a:solidFill>
        <a:ln>
          <a:noFill/>
        </a:ln>
      </dgm:spPr>
      <dgm:t>
        <a:bodyPr/>
        <a:lstStyle/>
        <a:p>
          <a:r>
            <a:rPr lang="he-IL" dirty="0"/>
            <a:t>קפה</a:t>
          </a:r>
          <a:endParaRPr lang="en-US" dirty="0"/>
        </a:p>
      </dgm:t>
    </dgm:pt>
    <dgm:pt modelId="{2B1486C7-0B79-44A4-B7A5-B02BAC48F0DE}" type="parTrans" cxnId="{CC91D8C2-D741-485E-824B-76D0D0F8BEEA}">
      <dgm:prSet/>
      <dgm:spPr/>
      <dgm:t>
        <a:bodyPr/>
        <a:lstStyle/>
        <a:p>
          <a:endParaRPr lang="en-US"/>
        </a:p>
      </dgm:t>
    </dgm:pt>
    <dgm:pt modelId="{5EC7617D-C157-4A27-BCFA-FB1954285829}" type="sibTrans" cxnId="{CC91D8C2-D741-485E-824B-76D0D0F8BEEA}">
      <dgm:prSet/>
      <dgm:spPr/>
      <dgm:t>
        <a:bodyPr/>
        <a:lstStyle/>
        <a:p>
          <a:endParaRPr lang="en-US"/>
        </a:p>
      </dgm:t>
    </dgm:pt>
    <dgm:pt modelId="{E96F7658-AAA3-451E-87CD-91E4E24E6814}">
      <dgm:prSet phldrT="[Text]"/>
      <dgm:spPr>
        <a:solidFill>
          <a:srgbClr val="073F51"/>
        </a:solidFill>
        <a:ln>
          <a:noFill/>
        </a:ln>
      </dgm:spPr>
      <dgm:t>
        <a:bodyPr/>
        <a:lstStyle/>
        <a:p>
          <a:r>
            <a:rPr lang="he-IL" dirty="0"/>
            <a:t>עבודה</a:t>
          </a:r>
          <a:endParaRPr lang="en-US" dirty="0"/>
        </a:p>
      </dgm:t>
    </dgm:pt>
    <dgm:pt modelId="{B161280B-B1A8-4A62-B15D-A93B6E506E3B}" type="parTrans" cxnId="{0448BDC2-C202-4944-93AF-E054837614AF}">
      <dgm:prSet/>
      <dgm:spPr/>
      <dgm:t>
        <a:bodyPr/>
        <a:lstStyle/>
        <a:p>
          <a:endParaRPr lang="en-US"/>
        </a:p>
      </dgm:t>
    </dgm:pt>
    <dgm:pt modelId="{3F8675B8-9356-409B-ACDE-ED301D91A27C}" type="sibTrans" cxnId="{0448BDC2-C202-4944-93AF-E054837614AF}">
      <dgm:prSet/>
      <dgm:spPr/>
      <dgm:t>
        <a:bodyPr/>
        <a:lstStyle/>
        <a:p>
          <a:endParaRPr lang="en-US"/>
        </a:p>
      </dgm:t>
    </dgm:pt>
    <dgm:pt modelId="{EA82E8BE-4BED-4BD9-A481-05FC1245EEC4}">
      <dgm:prSet phldrT="[Text]"/>
      <dgm:spPr>
        <a:solidFill>
          <a:srgbClr val="052A35"/>
        </a:solidFill>
        <a:ln>
          <a:noFill/>
        </a:ln>
      </dgm:spPr>
      <dgm:t>
        <a:bodyPr/>
        <a:lstStyle/>
        <a:p>
          <a:r>
            <a:rPr lang="he-IL" dirty="0"/>
            <a:t>כסף</a:t>
          </a:r>
          <a:endParaRPr lang="en-US" dirty="0"/>
        </a:p>
      </dgm:t>
    </dgm:pt>
    <dgm:pt modelId="{298EC1F9-B7F8-4898-B554-5254D5724955}" type="parTrans" cxnId="{CD275035-BCFE-4610-9E95-4BA5C4351660}">
      <dgm:prSet/>
      <dgm:spPr/>
      <dgm:t>
        <a:bodyPr/>
        <a:lstStyle/>
        <a:p>
          <a:endParaRPr lang="en-US"/>
        </a:p>
      </dgm:t>
    </dgm:pt>
    <dgm:pt modelId="{83FC6CE3-F272-4B26-BBC1-AD399260D952}" type="sibTrans" cxnId="{CD275035-BCFE-4610-9E95-4BA5C4351660}">
      <dgm:prSet/>
      <dgm:spPr/>
      <dgm:t>
        <a:bodyPr/>
        <a:lstStyle/>
        <a:p>
          <a:endParaRPr lang="en-US"/>
        </a:p>
      </dgm:t>
    </dgm:pt>
    <dgm:pt modelId="{8EE0F1CB-C757-4F25-B62C-99E9EFC72979}" type="pres">
      <dgm:prSet presAssocID="{A1C0971D-A50E-4B8A-870C-9B94B342F48E}" presName="compositeShape" presStyleCnt="0">
        <dgm:presLayoutVars>
          <dgm:chMax val="7"/>
          <dgm:dir/>
          <dgm:resizeHandles val="exact"/>
        </dgm:presLayoutVars>
      </dgm:prSet>
      <dgm:spPr/>
    </dgm:pt>
    <dgm:pt modelId="{21EA784B-D891-4C52-9454-02506E49C80B}" type="pres">
      <dgm:prSet presAssocID="{A1C0971D-A50E-4B8A-870C-9B94B342F48E}" presName="wedge1" presStyleLbl="node1" presStyleIdx="0" presStyleCnt="3"/>
      <dgm:spPr/>
    </dgm:pt>
    <dgm:pt modelId="{47D40B86-8650-4DAA-AE4B-5149C07641A2}" type="pres">
      <dgm:prSet presAssocID="{A1C0971D-A50E-4B8A-870C-9B94B342F48E}" presName="dummy1a" presStyleCnt="0"/>
      <dgm:spPr/>
    </dgm:pt>
    <dgm:pt modelId="{9E76E10C-685F-4CE5-926C-209CFD4EF287}" type="pres">
      <dgm:prSet presAssocID="{A1C0971D-A50E-4B8A-870C-9B94B342F48E}" presName="dummy1b" presStyleCnt="0"/>
      <dgm:spPr/>
    </dgm:pt>
    <dgm:pt modelId="{F345B68A-13A0-4372-BAA4-68764F55AB3A}" type="pres">
      <dgm:prSet presAssocID="{A1C0971D-A50E-4B8A-870C-9B94B342F48E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E82971B-FABA-43DE-967A-BDE3E1179513}" type="pres">
      <dgm:prSet presAssocID="{A1C0971D-A50E-4B8A-870C-9B94B342F48E}" presName="wedge2" presStyleLbl="node1" presStyleIdx="1" presStyleCnt="3"/>
      <dgm:spPr/>
    </dgm:pt>
    <dgm:pt modelId="{C5E47246-7487-4E4A-9EEB-FD273FD7BB82}" type="pres">
      <dgm:prSet presAssocID="{A1C0971D-A50E-4B8A-870C-9B94B342F48E}" presName="dummy2a" presStyleCnt="0"/>
      <dgm:spPr/>
    </dgm:pt>
    <dgm:pt modelId="{2DB12266-BB03-461B-9D8B-9A3CDE02A729}" type="pres">
      <dgm:prSet presAssocID="{A1C0971D-A50E-4B8A-870C-9B94B342F48E}" presName="dummy2b" presStyleCnt="0"/>
      <dgm:spPr/>
    </dgm:pt>
    <dgm:pt modelId="{A4F3F815-A0BF-407B-B4E9-05D1B83C225F}" type="pres">
      <dgm:prSet presAssocID="{A1C0971D-A50E-4B8A-870C-9B94B342F48E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28B2169-063C-4582-A323-3DA2A80F803A}" type="pres">
      <dgm:prSet presAssocID="{A1C0971D-A50E-4B8A-870C-9B94B342F48E}" presName="wedge3" presStyleLbl="node1" presStyleIdx="2" presStyleCnt="3"/>
      <dgm:spPr/>
    </dgm:pt>
    <dgm:pt modelId="{DD6BCD9D-902C-4957-A36E-2ED47A2FA80A}" type="pres">
      <dgm:prSet presAssocID="{A1C0971D-A50E-4B8A-870C-9B94B342F48E}" presName="dummy3a" presStyleCnt="0"/>
      <dgm:spPr/>
    </dgm:pt>
    <dgm:pt modelId="{6AF046B3-6F4D-4ADD-8C14-C9BD2306803A}" type="pres">
      <dgm:prSet presAssocID="{A1C0971D-A50E-4B8A-870C-9B94B342F48E}" presName="dummy3b" presStyleCnt="0"/>
      <dgm:spPr/>
    </dgm:pt>
    <dgm:pt modelId="{C50B7C2F-95EC-4164-A59D-0ECC8CC36C5A}" type="pres">
      <dgm:prSet presAssocID="{A1C0971D-A50E-4B8A-870C-9B94B342F48E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4180EAE6-33E5-439B-9465-0CED39FB9211}" type="pres">
      <dgm:prSet presAssocID="{5EC7617D-C157-4A27-BCFA-FB1954285829}" presName="arrowWedge1" presStyleLbl="fgSibTrans2D1" presStyleIdx="0" presStyleCnt="3"/>
      <dgm:spPr>
        <a:solidFill>
          <a:srgbClr val="118AB2"/>
        </a:solidFill>
      </dgm:spPr>
    </dgm:pt>
    <dgm:pt modelId="{1FB82BFB-B163-42DB-88E8-A6F006BDAA0D}" type="pres">
      <dgm:prSet presAssocID="{3F8675B8-9356-409B-ACDE-ED301D91A27C}" presName="arrowWedge2" presStyleLbl="fgSibTrans2D1" presStyleIdx="1" presStyleCnt="3"/>
      <dgm:spPr>
        <a:solidFill>
          <a:srgbClr val="118AB2"/>
        </a:solidFill>
      </dgm:spPr>
    </dgm:pt>
    <dgm:pt modelId="{267BD4F8-8B4B-428C-9A67-40982ED0F37E}" type="pres">
      <dgm:prSet presAssocID="{83FC6CE3-F272-4B26-BBC1-AD399260D952}" presName="arrowWedge3" presStyleLbl="fgSibTrans2D1" presStyleIdx="2" presStyleCnt="3"/>
      <dgm:spPr>
        <a:solidFill>
          <a:srgbClr val="118AB2"/>
        </a:solidFill>
      </dgm:spPr>
    </dgm:pt>
  </dgm:ptLst>
  <dgm:cxnLst>
    <dgm:cxn modelId="{50C32C03-3FAF-4237-8319-8BF514D5ABEE}" type="presOf" srcId="{EBFC0927-F7DA-4765-8D99-A1C6A492116A}" destId="{21EA784B-D891-4C52-9454-02506E49C80B}" srcOrd="0" destOrd="0" presId="urn:microsoft.com/office/officeart/2005/8/layout/cycle8"/>
    <dgm:cxn modelId="{CD275035-BCFE-4610-9E95-4BA5C4351660}" srcId="{A1C0971D-A50E-4B8A-870C-9B94B342F48E}" destId="{EA82E8BE-4BED-4BD9-A481-05FC1245EEC4}" srcOrd="2" destOrd="0" parTransId="{298EC1F9-B7F8-4898-B554-5254D5724955}" sibTransId="{83FC6CE3-F272-4B26-BBC1-AD399260D952}"/>
    <dgm:cxn modelId="{E5A9A340-20C6-46E3-A7C3-B9382888A806}" type="presOf" srcId="{EA82E8BE-4BED-4BD9-A481-05FC1245EEC4}" destId="{C28B2169-063C-4582-A323-3DA2A80F803A}" srcOrd="0" destOrd="0" presId="urn:microsoft.com/office/officeart/2005/8/layout/cycle8"/>
    <dgm:cxn modelId="{96FE9A56-FFB2-4774-B695-9E2A9C32F388}" type="presOf" srcId="{EBFC0927-F7DA-4765-8D99-A1C6A492116A}" destId="{F345B68A-13A0-4372-BAA4-68764F55AB3A}" srcOrd="1" destOrd="0" presId="urn:microsoft.com/office/officeart/2005/8/layout/cycle8"/>
    <dgm:cxn modelId="{415E17A9-1FAA-41FA-8F69-A09A8A844390}" type="presOf" srcId="{A1C0971D-A50E-4B8A-870C-9B94B342F48E}" destId="{8EE0F1CB-C757-4F25-B62C-99E9EFC72979}" srcOrd="0" destOrd="0" presId="urn:microsoft.com/office/officeart/2005/8/layout/cycle8"/>
    <dgm:cxn modelId="{0448BDC2-C202-4944-93AF-E054837614AF}" srcId="{A1C0971D-A50E-4B8A-870C-9B94B342F48E}" destId="{E96F7658-AAA3-451E-87CD-91E4E24E6814}" srcOrd="1" destOrd="0" parTransId="{B161280B-B1A8-4A62-B15D-A93B6E506E3B}" sibTransId="{3F8675B8-9356-409B-ACDE-ED301D91A27C}"/>
    <dgm:cxn modelId="{CC91D8C2-D741-485E-824B-76D0D0F8BEEA}" srcId="{A1C0971D-A50E-4B8A-870C-9B94B342F48E}" destId="{EBFC0927-F7DA-4765-8D99-A1C6A492116A}" srcOrd="0" destOrd="0" parTransId="{2B1486C7-0B79-44A4-B7A5-B02BAC48F0DE}" sibTransId="{5EC7617D-C157-4A27-BCFA-FB1954285829}"/>
    <dgm:cxn modelId="{DF4CB5D2-F6B4-4EEB-BF4C-6F9E5DA4FEDE}" type="presOf" srcId="{E96F7658-AAA3-451E-87CD-91E4E24E6814}" destId="{A4F3F815-A0BF-407B-B4E9-05D1B83C225F}" srcOrd="1" destOrd="0" presId="urn:microsoft.com/office/officeart/2005/8/layout/cycle8"/>
    <dgm:cxn modelId="{73EE53EF-65C3-402D-9511-F8DB804690FC}" type="presOf" srcId="{EA82E8BE-4BED-4BD9-A481-05FC1245EEC4}" destId="{C50B7C2F-95EC-4164-A59D-0ECC8CC36C5A}" srcOrd="1" destOrd="0" presId="urn:microsoft.com/office/officeart/2005/8/layout/cycle8"/>
    <dgm:cxn modelId="{BD4B90F2-E241-4C78-8752-BC115AA0205E}" type="presOf" srcId="{E96F7658-AAA3-451E-87CD-91E4E24E6814}" destId="{8E82971B-FABA-43DE-967A-BDE3E1179513}" srcOrd="0" destOrd="0" presId="urn:microsoft.com/office/officeart/2005/8/layout/cycle8"/>
    <dgm:cxn modelId="{EAEDD981-6900-4316-84C5-6648E18CB5E3}" type="presParOf" srcId="{8EE0F1CB-C757-4F25-B62C-99E9EFC72979}" destId="{21EA784B-D891-4C52-9454-02506E49C80B}" srcOrd="0" destOrd="0" presId="urn:microsoft.com/office/officeart/2005/8/layout/cycle8"/>
    <dgm:cxn modelId="{461D48BA-A9BA-4EFD-853A-369D7DDB4EA1}" type="presParOf" srcId="{8EE0F1CB-C757-4F25-B62C-99E9EFC72979}" destId="{47D40B86-8650-4DAA-AE4B-5149C07641A2}" srcOrd="1" destOrd="0" presId="urn:microsoft.com/office/officeart/2005/8/layout/cycle8"/>
    <dgm:cxn modelId="{0990B878-A9B4-4BAE-8EF3-FA47A622B76B}" type="presParOf" srcId="{8EE0F1CB-C757-4F25-B62C-99E9EFC72979}" destId="{9E76E10C-685F-4CE5-926C-209CFD4EF287}" srcOrd="2" destOrd="0" presId="urn:microsoft.com/office/officeart/2005/8/layout/cycle8"/>
    <dgm:cxn modelId="{7EF61A6E-B612-472C-81C9-FBBB444DAA99}" type="presParOf" srcId="{8EE0F1CB-C757-4F25-B62C-99E9EFC72979}" destId="{F345B68A-13A0-4372-BAA4-68764F55AB3A}" srcOrd="3" destOrd="0" presId="urn:microsoft.com/office/officeart/2005/8/layout/cycle8"/>
    <dgm:cxn modelId="{8FBF0DF6-5A9D-42FD-926A-C9FF286AE9BF}" type="presParOf" srcId="{8EE0F1CB-C757-4F25-B62C-99E9EFC72979}" destId="{8E82971B-FABA-43DE-967A-BDE3E1179513}" srcOrd="4" destOrd="0" presId="urn:microsoft.com/office/officeart/2005/8/layout/cycle8"/>
    <dgm:cxn modelId="{DB2D78CD-3DD6-4074-9824-C6C16AEA32DB}" type="presParOf" srcId="{8EE0F1CB-C757-4F25-B62C-99E9EFC72979}" destId="{C5E47246-7487-4E4A-9EEB-FD273FD7BB82}" srcOrd="5" destOrd="0" presId="urn:microsoft.com/office/officeart/2005/8/layout/cycle8"/>
    <dgm:cxn modelId="{2FA7D839-5C17-480D-A54F-AA2B9CF624BA}" type="presParOf" srcId="{8EE0F1CB-C757-4F25-B62C-99E9EFC72979}" destId="{2DB12266-BB03-461B-9D8B-9A3CDE02A729}" srcOrd="6" destOrd="0" presId="urn:microsoft.com/office/officeart/2005/8/layout/cycle8"/>
    <dgm:cxn modelId="{C26AAC89-9932-4719-AEAB-81EABED5C70F}" type="presParOf" srcId="{8EE0F1CB-C757-4F25-B62C-99E9EFC72979}" destId="{A4F3F815-A0BF-407B-B4E9-05D1B83C225F}" srcOrd="7" destOrd="0" presId="urn:microsoft.com/office/officeart/2005/8/layout/cycle8"/>
    <dgm:cxn modelId="{3F5AC6BF-9864-4B5A-8023-1715E6A2E473}" type="presParOf" srcId="{8EE0F1CB-C757-4F25-B62C-99E9EFC72979}" destId="{C28B2169-063C-4582-A323-3DA2A80F803A}" srcOrd="8" destOrd="0" presId="urn:microsoft.com/office/officeart/2005/8/layout/cycle8"/>
    <dgm:cxn modelId="{5ED96465-1009-4BEF-8056-64D34A93FD6D}" type="presParOf" srcId="{8EE0F1CB-C757-4F25-B62C-99E9EFC72979}" destId="{DD6BCD9D-902C-4957-A36E-2ED47A2FA80A}" srcOrd="9" destOrd="0" presId="urn:microsoft.com/office/officeart/2005/8/layout/cycle8"/>
    <dgm:cxn modelId="{6098906C-E261-42F8-9E7D-FBE140B221F1}" type="presParOf" srcId="{8EE0F1CB-C757-4F25-B62C-99E9EFC72979}" destId="{6AF046B3-6F4D-4ADD-8C14-C9BD2306803A}" srcOrd="10" destOrd="0" presId="urn:microsoft.com/office/officeart/2005/8/layout/cycle8"/>
    <dgm:cxn modelId="{62B2C30B-B0D6-4469-A801-7362FC487AC1}" type="presParOf" srcId="{8EE0F1CB-C757-4F25-B62C-99E9EFC72979}" destId="{C50B7C2F-95EC-4164-A59D-0ECC8CC36C5A}" srcOrd="11" destOrd="0" presId="urn:microsoft.com/office/officeart/2005/8/layout/cycle8"/>
    <dgm:cxn modelId="{D8C7C9C4-F5AA-48F5-B7B9-CB9CE27138D9}" type="presParOf" srcId="{8EE0F1CB-C757-4F25-B62C-99E9EFC72979}" destId="{4180EAE6-33E5-439B-9465-0CED39FB9211}" srcOrd="12" destOrd="0" presId="urn:microsoft.com/office/officeart/2005/8/layout/cycle8"/>
    <dgm:cxn modelId="{22AECD3D-A26C-47DE-AB5D-E2DD340D6543}" type="presParOf" srcId="{8EE0F1CB-C757-4F25-B62C-99E9EFC72979}" destId="{1FB82BFB-B163-42DB-88E8-A6F006BDAA0D}" srcOrd="13" destOrd="0" presId="urn:microsoft.com/office/officeart/2005/8/layout/cycle8"/>
    <dgm:cxn modelId="{88D93632-A3D0-463D-998E-8DDD484092DE}" type="presParOf" srcId="{8EE0F1CB-C757-4F25-B62C-99E9EFC72979}" destId="{267BD4F8-8B4B-428C-9A67-40982ED0F37E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C0971D-A50E-4B8A-870C-9B94B342F48E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EBFC0927-F7DA-4765-8D99-A1C6A492116A}">
      <dgm:prSet phldrT="[Text]"/>
      <dgm:spPr>
        <a:solidFill>
          <a:srgbClr val="0A5B74"/>
        </a:solidFill>
        <a:ln>
          <a:noFill/>
        </a:ln>
      </dgm:spPr>
      <dgm:t>
        <a:bodyPr/>
        <a:lstStyle/>
        <a:p>
          <a:r>
            <a:rPr lang="he-IL" dirty="0">
              <a:latin typeface="Calibri" panose="020F0502020204030204" pitchFamily="34" charset="0"/>
              <a:cs typeface="Calibri" panose="020F0502020204030204" pitchFamily="34" charset="0"/>
            </a:rPr>
            <a:t>קפה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B1486C7-0B79-44A4-B7A5-B02BAC48F0DE}" type="parTrans" cxnId="{CC91D8C2-D741-485E-824B-76D0D0F8BEEA}">
      <dgm:prSet/>
      <dgm:spPr/>
      <dgm:t>
        <a:bodyPr/>
        <a:lstStyle/>
        <a:p>
          <a:endParaRPr lang="en-US"/>
        </a:p>
      </dgm:t>
    </dgm:pt>
    <dgm:pt modelId="{5EC7617D-C157-4A27-BCFA-FB1954285829}" type="sibTrans" cxnId="{CC91D8C2-D741-485E-824B-76D0D0F8BEEA}">
      <dgm:prSet/>
      <dgm:spPr/>
      <dgm:t>
        <a:bodyPr/>
        <a:lstStyle/>
        <a:p>
          <a:endParaRPr lang="en-US"/>
        </a:p>
      </dgm:t>
    </dgm:pt>
    <dgm:pt modelId="{E96F7658-AAA3-451E-87CD-91E4E24E6814}">
      <dgm:prSet phldrT="[Text]"/>
      <dgm:spPr>
        <a:solidFill>
          <a:srgbClr val="073F51"/>
        </a:solidFill>
        <a:ln>
          <a:noFill/>
        </a:ln>
      </dgm:spPr>
      <dgm:t>
        <a:bodyPr/>
        <a:lstStyle/>
        <a:p>
          <a:r>
            <a:rPr lang="he-IL" dirty="0">
              <a:latin typeface="Calibri" panose="020F0502020204030204" pitchFamily="34" charset="0"/>
              <a:cs typeface="Calibri" panose="020F0502020204030204" pitchFamily="34" charset="0"/>
            </a:rPr>
            <a:t>עבודה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161280B-B1A8-4A62-B15D-A93B6E506E3B}" type="parTrans" cxnId="{0448BDC2-C202-4944-93AF-E054837614AF}">
      <dgm:prSet/>
      <dgm:spPr/>
      <dgm:t>
        <a:bodyPr/>
        <a:lstStyle/>
        <a:p>
          <a:endParaRPr lang="en-US"/>
        </a:p>
      </dgm:t>
    </dgm:pt>
    <dgm:pt modelId="{3F8675B8-9356-409B-ACDE-ED301D91A27C}" type="sibTrans" cxnId="{0448BDC2-C202-4944-93AF-E054837614AF}">
      <dgm:prSet/>
      <dgm:spPr/>
      <dgm:t>
        <a:bodyPr/>
        <a:lstStyle/>
        <a:p>
          <a:endParaRPr lang="en-US"/>
        </a:p>
      </dgm:t>
    </dgm:pt>
    <dgm:pt modelId="{EA82E8BE-4BED-4BD9-A481-05FC1245EEC4}">
      <dgm:prSet phldrT="[Text]"/>
      <dgm:spPr>
        <a:solidFill>
          <a:srgbClr val="052A35"/>
        </a:solidFill>
        <a:ln>
          <a:noFill/>
        </a:ln>
      </dgm:spPr>
      <dgm:t>
        <a:bodyPr/>
        <a:lstStyle/>
        <a:p>
          <a:r>
            <a:rPr lang="he-IL" dirty="0">
              <a:latin typeface="Calibri" panose="020F0502020204030204" pitchFamily="34" charset="0"/>
              <a:cs typeface="Calibri" panose="020F0502020204030204" pitchFamily="34" charset="0"/>
            </a:rPr>
            <a:t>כסף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98EC1F9-B7F8-4898-B554-5254D5724955}" type="parTrans" cxnId="{CD275035-BCFE-4610-9E95-4BA5C4351660}">
      <dgm:prSet/>
      <dgm:spPr/>
      <dgm:t>
        <a:bodyPr/>
        <a:lstStyle/>
        <a:p>
          <a:endParaRPr lang="en-US"/>
        </a:p>
      </dgm:t>
    </dgm:pt>
    <dgm:pt modelId="{83FC6CE3-F272-4B26-BBC1-AD399260D952}" type="sibTrans" cxnId="{CD275035-BCFE-4610-9E95-4BA5C4351660}">
      <dgm:prSet/>
      <dgm:spPr/>
      <dgm:t>
        <a:bodyPr/>
        <a:lstStyle/>
        <a:p>
          <a:endParaRPr lang="en-US"/>
        </a:p>
      </dgm:t>
    </dgm:pt>
    <dgm:pt modelId="{8EE0F1CB-C757-4F25-B62C-99E9EFC72979}" type="pres">
      <dgm:prSet presAssocID="{A1C0971D-A50E-4B8A-870C-9B94B342F48E}" presName="compositeShape" presStyleCnt="0">
        <dgm:presLayoutVars>
          <dgm:chMax val="7"/>
          <dgm:dir/>
          <dgm:resizeHandles val="exact"/>
        </dgm:presLayoutVars>
      </dgm:prSet>
      <dgm:spPr/>
    </dgm:pt>
    <dgm:pt modelId="{21EA784B-D891-4C52-9454-02506E49C80B}" type="pres">
      <dgm:prSet presAssocID="{A1C0971D-A50E-4B8A-870C-9B94B342F48E}" presName="wedge1" presStyleLbl="node1" presStyleIdx="0" presStyleCnt="3"/>
      <dgm:spPr/>
    </dgm:pt>
    <dgm:pt modelId="{47D40B86-8650-4DAA-AE4B-5149C07641A2}" type="pres">
      <dgm:prSet presAssocID="{A1C0971D-A50E-4B8A-870C-9B94B342F48E}" presName="dummy1a" presStyleCnt="0"/>
      <dgm:spPr/>
    </dgm:pt>
    <dgm:pt modelId="{9E76E10C-685F-4CE5-926C-209CFD4EF287}" type="pres">
      <dgm:prSet presAssocID="{A1C0971D-A50E-4B8A-870C-9B94B342F48E}" presName="dummy1b" presStyleCnt="0"/>
      <dgm:spPr/>
    </dgm:pt>
    <dgm:pt modelId="{F345B68A-13A0-4372-BAA4-68764F55AB3A}" type="pres">
      <dgm:prSet presAssocID="{A1C0971D-A50E-4B8A-870C-9B94B342F48E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E82971B-FABA-43DE-967A-BDE3E1179513}" type="pres">
      <dgm:prSet presAssocID="{A1C0971D-A50E-4B8A-870C-9B94B342F48E}" presName="wedge2" presStyleLbl="node1" presStyleIdx="1" presStyleCnt="3"/>
      <dgm:spPr/>
    </dgm:pt>
    <dgm:pt modelId="{C5E47246-7487-4E4A-9EEB-FD273FD7BB82}" type="pres">
      <dgm:prSet presAssocID="{A1C0971D-A50E-4B8A-870C-9B94B342F48E}" presName="dummy2a" presStyleCnt="0"/>
      <dgm:spPr/>
    </dgm:pt>
    <dgm:pt modelId="{2DB12266-BB03-461B-9D8B-9A3CDE02A729}" type="pres">
      <dgm:prSet presAssocID="{A1C0971D-A50E-4B8A-870C-9B94B342F48E}" presName="dummy2b" presStyleCnt="0"/>
      <dgm:spPr/>
    </dgm:pt>
    <dgm:pt modelId="{A4F3F815-A0BF-407B-B4E9-05D1B83C225F}" type="pres">
      <dgm:prSet presAssocID="{A1C0971D-A50E-4B8A-870C-9B94B342F48E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28B2169-063C-4582-A323-3DA2A80F803A}" type="pres">
      <dgm:prSet presAssocID="{A1C0971D-A50E-4B8A-870C-9B94B342F48E}" presName="wedge3" presStyleLbl="node1" presStyleIdx="2" presStyleCnt="3"/>
      <dgm:spPr/>
    </dgm:pt>
    <dgm:pt modelId="{DD6BCD9D-902C-4957-A36E-2ED47A2FA80A}" type="pres">
      <dgm:prSet presAssocID="{A1C0971D-A50E-4B8A-870C-9B94B342F48E}" presName="dummy3a" presStyleCnt="0"/>
      <dgm:spPr/>
    </dgm:pt>
    <dgm:pt modelId="{6AF046B3-6F4D-4ADD-8C14-C9BD2306803A}" type="pres">
      <dgm:prSet presAssocID="{A1C0971D-A50E-4B8A-870C-9B94B342F48E}" presName="dummy3b" presStyleCnt="0"/>
      <dgm:spPr/>
    </dgm:pt>
    <dgm:pt modelId="{C50B7C2F-95EC-4164-A59D-0ECC8CC36C5A}" type="pres">
      <dgm:prSet presAssocID="{A1C0971D-A50E-4B8A-870C-9B94B342F48E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4180EAE6-33E5-439B-9465-0CED39FB9211}" type="pres">
      <dgm:prSet presAssocID="{5EC7617D-C157-4A27-BCFA-FB1954285829}" presName="arrowWedge1" presStyleLbl="fgSibTrans2D1" presStyleIdx="0" presStyleCnt="3"/>
      <dgm:spPr>
        <a:solidFill>
          <a:srgbClr val="118AB2"/>
        </a:solidFill>
      </dgm:spPr>
    </dgm:pt>
    <dgm:pt modelId="{1FB82BFB-B163-42DB-88E8-A6F006BDAA0D}" type="pres">
      <dgm:prSet presAssocID="{3F8675B8-9356-409B-ACDE-ED301D91A27C}" presName="arrowWedge2" presStyleLbl="fgSibTrans2D1" presStyleIdx="1" presStyleCnt="3"/>
      <dgm:spPr>
        <a:solidFill>
          <a:srgbClr val="118AB2"/>
        </a:solidFill>
      </dgm:spPr>
    </dgm:pt>
    <dgm:pt modelId="{267BD4F8-8B4B-428C-9A67-40982ED0F37E}" type="pres">
      <dgm:prSet presAssocID="{83FC6CE3-F272-4B26-BBC1-AD399260D952}" presName="arrowWedge3" presStyleLbl="fgSibTrans2D1" presStyleIdx="2" presStyleCnt="3"/>
      <dgm:spPr>
        <a:solidFill>
          <a:srgbClr val="118AB2"/>
        </a:solidFill>
      </dgm:spPr>
    </dgm:pt>
  </dgm:ptLst>
  <dgm:cxnLst>
    <dgm:cxn modelId="{50C32C03-3FAF-4237-8319-8BF514D5ABEE}" type="presOf" srcId="{EBFC0927-F7DA-4765-8D99-A1C6A492116A}" destId="{21EA784B-D891-4C52-9454-02506E49C80B}" srcOrd="0" destOrd="0" presId="urn:microsoft.com/office/officeart/2005/8/layout/cycle8"/>
    <dgm:cxn modelId="{CD275035-BCFE-4610-9E95-4BA5C4351660}" srcId="{A1C0971D-A50E-4B8A-870C-9B94B342F48E}" destId="{EA82E8BE-4BED-4BD9-A481-05FC1245EEC4}" srcOrd="2" destOrd="0" parTransId="{298EC1F9-B7F8-4898-B554-5254D5724955}" sibTransId="{83FC6CE3-F272-4B26-BBC1-AD399260D952}"/>
    <dgm:cxn modelId="{E5A9A340-20C6-46E3-A7C3-B9382888A806}" type="presOf" srcId="{EA82E8BE-4BED-4BD9-A481-05FC1245EEC4}" destId="{C28B2169-063C-4582-A323-3DA2A80F803A}" srcOrd="0" destOrd="0" presId="urn:microsoft.com/office/officeart/2005/8/layout/cycle8"/>
    <dgm:cxn modelId="{96FE9A56-FFB2-4774-B695-9E2A9C32F388}" type="presOf" srcId="{EBFC0927-F7DA-4765-8D99-A1C6A492116A}" destId="{F345B68A-13A0-4372-BAA4-68764F55AB3A}" srcOrd="1" destOrd="0" presId="urn:microsoft.com/office/officeart/2005/8/layout/cycle8"/>
    <dgm:cxn modelId="{415E17A9-1FAA-41FA-8F69-A09A8A844390}" type="presOf" srcId="{A1C0971D-A50E-4B8A-870C-9B94B342F48E}" destId="{8EE0F1CB-C757-4F25-B62C-99E9EFC72979}" srcOrd="0" destOrd="0" presId="urn:microsoft.com/office/officeart/2005/8/layout/cycle8"/>
    <dgm:cxn modelId="{0448BDC2-C202-4944-93AF-E054837614AF}" srcId="{A1C0971D-A50E-4B8A-870C-9B94B342F48E}" destId="{E96F7658-AAA3-451E-87CD-91E4E24E6814}" srcOrd="1" destOrd="0" parTransId="{B161280B-B1A8-4A62-B15D-A93B6E506E3B}" sibTransId="{3F8675B8-9356-409B-ACDE-ED301D91A27C}"/>
    <dgm:cxn modelId="{CC91D8C2-D741-485E-824B-76D0D0F8BEEA}" srcId="{A1C0971D-A50E-4B8A-870C-9B94B342F48E}" destId="{EBFC0927-F7DA-4765-8D99-A1C6A492116A}" srcOrd="0" destOrd="0" parTransId="{2B1486C7-0B79-44A4-B7A5-B02BAC48F0DE}" sibTransId="{5EC7617D-C157-4A27-BCFA-FB1954285829}"/>
    <dgm:cxn modelId="{DF4CB5D2-F6B4-4EEB-BF4C-6F9E5DA4FEDE}" type="presOf" srcId="{E96F7658-AAA3-451E-87CD-91E4E24E6814}" destId="{A4F3F815-A0BF-407B-B4E9-05D1B83C225F}" srcOrd="1" destOrd="0" presId="urn:microsoft.com/office/officeart/2005/8/layout/cycle8"/>
    <dgm:cxn modelId="{73EE53EF-65C3-402D-9511-F8DB804690FC}" type="presOf" srcId="{EA82E8BE-4BED-4BD9-A481-05FC1245EEC4}" destId="{C50B7C2F-95EC-4164-A59D-0ECC8CC36C5A}" srcOrd="1" destOrd="0" presId="urn:microsoft.com/office/officeart/2005/8/layout/cycle8"/>
    <dgm:cxn modelId="{BD4B90F2-E241-4C78-8752-BC115AA0205E}" type="presOf" srcId="{E96F7658-AAA3-451E-87CD-91E4E24E6814}" destId="{8E82971B-FABA-43DE-967A-BDE3E1179513}" srcOrd="0" destOrd="0" presId="urn:microsoft.com/office/officeart/2005/8/layout/cycle8"/>
    <dgm:cxn modelId="{EAEDD981-6900-4316-84C5-6648E18CB5E3}" type="presParOf" srcId="{8EE0F1CB-C757-4F25-B62C-99E9EFC72979}" destId="{21EA784B-D891-4C52-9454-02506E49C80B}" srcOrd="0" destOrd="0" presId="urn:microsoft.com/office/officeart/2005/8/layout/cycle8"/>
    <dgm:cxn modelId="{461D48BA-A9BA-4EFD-853A-369D7DDB4EA1}" type="presParOf" srcId="{8EE0F1CB-C757-4F25-B62C-99E9EFC72979}" destId="{47D40B86-8650-4DAA-AE4B-5149C07641A2}" srcOrd="1" destOrd="0" presId="urn:microsoft.com/office/officeart/2005/8/layout/cycle8"/>
    <dgm:cxn modelId="{0990B878-A9B4-4BAE-8EF3-FA47A622B76B}" type="presParOf" srcId="{8EE0F1CB-C757-4F25-B62C-99E9EFC72979}" destId="{9E76E10C-685F-4CE5-926C-209CFD4EF287}" srcOrd="2" destOrd="0" presId="urn:microsoft.com/office/officeart/2005/8/layout/cycle8"/>
    <dgm:cxn modelId="{7EF61A6E-B612-472C-81C9-FBBB444DAA99}" type="presParOf" srcId="{8EE0F1CB-C757-4F25-B62C-99E9EFC72979}" destId="{F345B68A-13A0-4372-BAA4-68764F55AB3A}" srcOrd="3" destOrd="0" presId="urn:microsoft.com/office/officeart/2005/8/layout/cycle8"/>
    <dgm:cxn modelId="{8FBF0DF6-5A9D-42FD-926A-C9FF286AE9BF}" type="presParOf" srcId="{8EE0F1CB-C757-4F25-B62C-99E9EFC72979}" destId="{8E82971B-FABA-43DE-967A-BDE3E1179513}" srcOrd="4" destOrd="0" presId="urn:microsoft.com/office/officeart/2005/8/layout/cycle8"/>
    <dgm:cxn modelId="{DB2D78CD-3DD6-4074-9824-C6C16AEA32DB}" type="presParOf" srcId="{8EE0F1CB-C757-4F25-B62C-99E9EFC72979}" destId="{C5E47246-7487-4E4A-9EEB-FD273FD7BB82}" srcOrd="5" destOrd="0" presId="urn:microsoft.com/office/officeart/2005/8/layout/cycle8"/>
    <dgm:cxn modelId="{2FA7D839-5C17-480D-A54F-AA2B9CF624BA}" type="presParOf" srcId="{8EE0F1CB-C757-4F25-B62C-99E9EFC72979}" destId="{2DB12266-BB03-461B-9D8B-9A3CDE02A729}" srcOrd="6" destOrd="0" presId="urn:microsoft.com/office/officeart/2005/8/layout/cycle8"/>
    <dgm:cxn modelId="{C26AAC89-9932-4719-AEAB-81EABED5C70F}" type="presParOf" srcId="{8EE0F1CB-C757-4F25-B62C-99E9EFC72979}" destId="{A4F3F815-A0BF-407B-B4E9-05D1B83C225F}" srcOrd="7" destOrd="0" presId="urn:microsoft.com/office/officeart/2005/8/layout/cycle8"/>
    <dgm:cxn modelId="{3F5AC6BF-9864-4B5A-8023-1715E6A2E473}" type="presParOf" srcId="{8EE0F1CB-C757-4F25-B62C-99E9EFC72979}" destId="{C28B2169-063C-4582-A323-3DA2A80F803A}" srcOrd="8" destOrd="0" presId="urn:microsoft.com/office/officeart/2005/8/layout/cycle8"/>
    <dgm:cxn modelId="{5ED96465-1009-4BEF-8056-64D34A93FD6D}" type="presParOf" srcId="{8EE0F1CB-C757-4F25-B62C-99E9EFC72979}" destId="{DD6BCD9D-902C-4957-A36E-2ED47A2FA80A}" srcOrd="9" destOrd="0" presId="urn:microsoft.com/office/officeart/2005/8/layout/cycle8"/>
    <dgm:cxn modelId="{6098906C-E261-42F8-9E7D-FBE140B221F1}" type="presParOf" srcId="{8EE0F1CB-C757-4F25-B62C-99E9EFC72979}" destId="{6AF046B3-6F4D-4ADD-8C14-C9BD2306803A}" srcOrd="10" destOrd="0" presId="urn:microsoft.com/office/officeart/2005/8/layout/cycle8"/>
    <dgm:cxn modelId="{62B2C30B-B0D6-4469-A801-7362FC487AC1}" type="presParOf" srcId="{8EE0F1CB-C757-4F25-B62C-99E9EFC72979}" destId="{C50B7C2F-95EC-4164-A59D-0ECC8CC36C5A}" srcOrd="11" destOrd="0" presId="urn:microsoft.com/office/officeart/2005/8/layout/cycle8"/>
    <dgm:cxn modelId="{D8C7C9C4-F5AA-48F5-B7B9-CB9CE27138D9}" type="presParOf" srcId="{8EE0F1CB-C757-4F25-B62C-99E9EFC72979}" destId="{4180EAE6-33E5-439B-9465-0CED39FB9211}" srcOrd="12" destOrd="0" presId="urn:microsoft.com/office/officeart/2005/8/layout/cycle8"/>
    <dgm:cxn modelId="{22AECD3D-A26C-47DE-AB5D-E2DD340D6543}" type="presParOf" srcId="{8EE0F1CB-C757-4F25-B62C-99E9EFC72979}" destId="{1FB82BFB-B163-42DB-88E8-A6F006BDAA0D}" srcOrd="13" destOrd="0" presId="urn:microsoft.com/office/officeart/2005/8/layout/cycle8"/>
    <dgm:cxn modelId="{88D93632-A3D0-463D-998E-8DDD484092DE}" type="presParOf" srcId="{8EE0F1CB-C757-4F25-B62C-99E9EFC72979}" destId="{267BD4F8-8B4B-428C-9A67-40982ED0F37E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EA784B-D891-4C52-9454-02506E49C80B}">
      <dsp:nvSpPr>
        <dsp:cNvPr id="0" name=""/>
        <dsp:cNvSpPr/>
      </dsp:nvSpPr>
      <dsp:spPr>
        <a:xfrm>
          <a:off x="1881902" y="352213"/>
          <a:ext cx="4551680" cy="4551680"/>
        </a:xfrm>
        <a:prstGeom prst="pie">
          <a:avLst>
            <a:gd name="adj1" fmla="val 16200000"/>
            <a:gd name="adj2" fmla="val 1800000"/>
          </a:avLst>
        </a:prstGeom>
        <a:solidFill>
          <a:srgbClr val="0A5B7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500" kern="1200" dirty="0"/>
            <a:t>קפה</a:t>
          </a:r>
          <a:endParaRPr lang="en-US" sz="6500" kern="1200" dirty="0"/>
        </a:p>
      </dsp:txBody>
      <dsp:txXfrm>
        <a:off x="4280746" y="1316736"/>
        <a:ext cx="1625600" cy="1354666"/>
      </dsp:txXfrm>
    </dsp:sp>
    <dsp:sp modelId="{8E82971B-FABA-43DE-967A-BDE3E1179513}">
      <dsp:nvSpPr>
        <dsp:cNvPr id="0" name=""/>
        <dsp:cNvSpPr/>
      </dsp:nvSpPr>
      <dsp:spPr>
        <a:xfrm>
          <a:off x="1788159" y="514773"/>
          <a:ext cx="4551680" cy="4551680"/>
        </a:xfrm>
        <a:prstGeom prst="pie">
          <a:avLst>
            <a:gd name="adj1" fmla="val 1800000"/>
            <a:gd name="adj2" fmla="val 9000000"/>
          </a:avLst>
        </a:prstGeom>
        <a:solidFill>
          <a:srgbClr val="073F5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500" kern="1200" dirty="0"/>
            <a:t>עבודה</a:t>
          </a:r>
          <a:endParaRPr lang="en-US" sz="6500" kern="1200" dirty="0"/>
        </a:p>
      </dsp:txBody>
      <dsp:txXfrm>
        <a:off x="2871893" y="3467946"/>
        <a:ext cx="2438400" cy="1192106"/>
      </dsp:txXfrm>
    </dsp:sp>
    <dsp:sp modelId="{C28B2169-063C-4582-A323-3DA2A80F803A}">
      <dsp:nvSpPr>
        <dsp:cNvPr id="0" name=""/>
        <dsp:cNvSpPr/>
      </dsp:nvSpPr>
      <dsp:spPr>
        <a:xfrm>
          <a:off x="1694416" y="352213"/>
          <a:ext cx="4551680" cy="4551680"/>
        </a:xfrm>
        <a:prstGeom prst="pie">
          <a:avLst>
            <a:gd name="adj1" fmla="val 9000000"/>
            <a:gd name="adj2" fmla="val 16200000"/>
          </a:avLst>
        </a:prstGeom>
        <a:solidFill>
          <a:srgbClr val="052A3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500" kern="1200" dirty="0"/>
            <a:t>כסף</a:t>
          </a:r>
          <a:endParaRPr lang="en-US" sz="6500" kern="1200" dirty="0"/>
        </a:p>
      </dsp:txBody>
      <dsp:txXfrm>
        <a:off x="2221653" y="1316736"/>
        <a:ext cx="1625600" cy="1354666"/>
      </dsp:txXfrm>
    </dsp:sp>
    <dsp:sp modelId="{4180EAE6-33E5-439B-9465-0CED39FB9211}">
      <dsp:nvSpPr>
        <dsp:cNvPr id="0" name=""/>
        <dsp:cNvSpPr/>
      </dsp:nvSpPr>
      <dsp:spPr>
        <a:xfrm>
          <a:off x="1600507" y="70442"/>
          <a:ext cx="5115221" cy="5115221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rgbClr val="118AB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B82BFB-B163-42DB-88E8-A6F006BDAA0D}">
      <dsp:nvSpPr>
        <dsp:cNvPr id="0" name=""/>
        <dsp:cNvSpPr/>
      </dsp:nvSpPr>
      <dsp:spPr>
        <a:xfrm>
          <a:off x="1506389" y="232714"/>
          <a:ext cx="5115221" cy="5115221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rgbClr val="118AB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7BD4F8-8B4B-428C-9A67-40982ED0F37E}">
      <dsp:nvSpPr>
        <dsp:cNvPr id="0" name=""/>
        <dsp:cNvSpPr/>
      </dsp:nvSpPr>
      <dsp:spPr>
        <a:xfrm>
          <a:off x="1412270" y="70442"/>
          <a:ext cx="5115221" cy="5115221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rgbClr val="118AB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EA784B-D891-4C52-9454-02506E49C80B}">
      <dsp:nvSpPr>
        <dsp:cNvPr id="0" name=""/>
        <dsp:cNvSpPr/>
      </dsp:nvSpPr>
      <dsp:spPr>
        <a:xfrm>
          <a:off x="1508089" y="287447"/>
          <a:ext cx="3714708" cy="3714708"/>
        </a:xfrm>
        <a:prstGeom prst="pie">
          <a:avLst>
            <a:gd name="adj1" fmla="val 16200000"/>
            <a:gd name="adj2" fmla="val 1800000"/>
          </a:avLst>
        </a:prstGeom>
        <a:solidFill>
          <a:srgbClr val="0A5B7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5600" kern="1200" dirty="0">
              <a:latin typeface="Calibri" panose="020F0502020204030204" pitchFamily="34" charset="0"/>
              <a:cs typeface="Calibri" panose="020F0502020204030204" pitchFamily="34" charset="0"/>
            </a:rPr>
            <a:t>קפה</a:t>
          </a:r>
          <a:endParaRPr lang="en-US" sz="5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465829" y="1074612"/>
        <a:ext cx="1326681" cy="1105568"/>
      </dsp:txXfrm>
    </dsp:sp>
    <dsp:sp modelId="{8E82971B-FABA-43DE-967A-BDE3E1179513}">
      <dsp:nvSpPr>
        <dsp:cNvPr id="0" name=""/>
        <dsp:cNvSpPr/>
      </dsp:nvSpPr>
      <dsp:spPr>
        <a:xfrm>
          <a:off x="1431584" y="420115"/>
          <a:ext cx="3714708" cy="3714708"/>
        </a:xfrm>
        <a:prstGeom prst="pie">
          <a:avLst>
            <a:gd name="adj1" fmla="val 1800000"/>
            <a:gd name="adj2" fmla="val 9000000"/>
          </a:avLst>
        </a:prstGeom>
        <a:solidFill>
          <a:srgbClr val="073F5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5600" kern="1200" dirty="0">
              <a:latin typeface="Calibri" panose="020F0502020204030204" pitchFamily="34" charset="0"/>
              <a:cs typeface="Calibri" panose="020F0502020204030204" pitchFamily="34" charset="0"/>
            </a:rPr>
            <a:t>עבודה</a:t>
          </a:r>
          <a:endParaRPr lang="en-US" sz="5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316038" y="2830254"/>
        <a:ext cx="1990022" cy="972899"/>
      </dsp:txXfrm>
    </dsp:sp>
    <dsp:sp modelId="{C28B2169-063C-4582-A323-3DA2A80F803A}">
      <dsp:nvSpPr>
        <dsp:cNvPr id="0" name=""/>
        <dsp:cNvSpPr/>
      </dsp:nvSpPr>
      <dsp:spPr>
        <a:xfrm>
          <a:off x="1355078" y="287447"/>
          <a:ext cx="3714708" cy="3714708"/>
        </a:xfrm>
        <a:prstGeom prst="pie">
          <a:avLst>
            <a:gd name="adj1" fmla="val 9000000"/>
            <a:gd name="adj2" fmla="val 16200000"/>
          </a:avLst>
        </a:prstGeom>
        <a:solidFill>
          <a:srgbClr val="052A3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5600" kern="1200" dirty="0">
              <a:latin typeface="Calibri" panose="020F0502020204030204" pitchFamily="34" charset="0"/>
              <a:cs typeface="Calibri" panose="020F0502020204030204" pitchFamily="34" charset="0"/>
            </a:rPr>
            <a:t>כסף</a:t>
          </a:r>
          <a:endParaRPr lang="en-US" sz="5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785366" y="1074612"/>
        <a:ext cx="1326681" cy="1105568"/>
      </dsp:txXfrm>
    </dsp:sp>
    <dsp:sp modelId="{4180EAE6-33E5-439B-9465-0CED39FB9211}">
      <dsp:nvSpPr>
        <dsp:cNvPr id="0" name=""/>
        <dsp:cNvSpPr/>
      </dsp:nvSpPr>
      <dsp:spPr>
        <a:xfrm>
          <a:off x="1278438" y="57489"/>
          <a:ext cx="4174624" cy="4174624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rgbClr val="118AB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B82BFB-B163-42DB-88E8-A6F006BDAA0D}">
      <dsp:nvSpPr>
        <dsp:cNvPr id="0" name=""/>
        <dsp:cNvSpPr/>
      </dsp:nvSpPr>
      <dsp:spPr>
        <a:xfrm>
          <a:off x="1201626" y="189922"/>
          <a:ext cx="4174624" cy="4174624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rgbClr val="118AB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7BD4F8-8B4B-428C-9A67-40982ED0F37E}">
      <dsp:nvSpPr>
        <dsp:cNvPr id="0" name=""/>
        <dsp:cNvSpPr/>
      </dsp:nvSpPr>
      <dsp:spPr>
        <a:xfrm>
          <a:off x="1124814" y="57489"/>
          <a:ext cx="4174624" cy="4174624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rgbClr val="118AB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DE3D93E-0242-47FA-B77D-A256CC8621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7FAE5E-AD84-445E-927B-94843926A1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F5BAE4-A94A-4597-B51F-CDC2FE8FB198}" type="datetime1">
              <a:rPr lang="en-US" smtClean="0"/>
              <a:t>8/31/2021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2C544A-58A2-4E74-B3E6-44D24E0A20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FA4C06-84CC-42BC-97A4-1458C89204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8F76A-6CF9-43F1-8B48-2E202C824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3893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20708-051D-4D9E-8149-CB724DAF95DD}" type="datetime1">
              <a:rPr lang="en-US" smtClean="0"/>
              <a:t>8/31/2021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2D15F-B4FA-40DD-8EA5-8FEF5C41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1010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2D15F-B4FA-40DD-8EA5-8FEF5C418DE4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3389AF-8F0A-40A7-B8BA-A3BD093481B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05A756D-5D9E-4923-BEFD-7ED8A6F5D923}" type="datetime1">
              <a:rPr lang="en-US" smtClean="0"/>
              <a:t>8/31/2021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72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8FBA1-8474-4843-975B-CAC7EAD5D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3E05A-FFD5-43E6-B9AB-2407DACE22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3850760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079236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667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svg"/><Relationship Id="rId18" Type="http://schemas.openxmlformats.org/officeDocument/2006/relationships/image" Target="../media/image27.png"/><Relationship Id="rId26" Type="http://schemas.openxmlformats.org/officeDocument/2006/relationships/image" Target="../media/image50.png"/><Relationship Id="rId21" Type="http://schemas.openxmlformats.org/officeDocument/2006/relationships/image" Target="../media/image29.svg"/><Relationship Id="rId34" Type="http://schemas.openxmlformats.org/officeDocument/2006/relationships/image" Target="../media/image54.png"/><Relationship Id="rId7" Type="http://schemas.openxmlformats.org/officeDocument/2006/relationships/image" Target="../media/image47.svg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5" Type="http://schemas.openxmlformats.org/officeDocument/2006/relationships/image" Target="../media/image33.svg"/><Relationship Id="rId33" Type="http://schemas.openxmlformats.org/officeDocument/2006/relationships/image" Target="../media/image53.svg"/><Relationship Id="rId2" Type="http://schemas.openxmlformats.org/officeDocument/2006/relationships/image" Target="../media/image5.png"/><Relationship Id="rId16" Type="http://schemas.openxmlformats.org/officeDocument/2006/relationships/image" Target="../media/image23.png"/><Relationship Id="rId20" Type="http://schemas.openxmlformats.org/officeDocument/2006/relationships/image" Target="../media/image28.png"/><Relationship Id="rId29" Type="http://schemas.openxmlformats.org/officeDocument/2006/relationships/image" Target="../media/image4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41.svg"/><Relationship Id="rId24" Type="http://schemas.openxmlformats.org/officeDocument/2006/relationships/image" Target="../media/image49.png"/><Relationship Id="rId32" Type="http://schemas.openxmlformats.org/officeDocument/2006/relationships/image" Target="../media/image52.png"/><Relationship Id="rId37" Type="http://schemas.openxmlformats.org/officeDocument/2006/relationships/image" Target="../media/image57.svg"/><Relationship Id="rId5" Type="http://schemas.openxmlformats.org/officeDocument/2006/relationships/image" Target="../media/image26.svg"/><Relationship Id="rId15" Type="http://schemas.openxmlformats.org/officeDocument/2006/relationships/image" Target="../media/image22.svg"/><Relationship Id="rId23" Type="http://schemas.openxmlformats.org/officeDocument/2006/relationships/image" Target="../media/image31.svg"/><Relationship Id="rId28" Type="http://schemas.openxmlformats.org/officeDocument/2006/relationships/image" Target="../media/image51.png"/><Relationship Id="rId36" Type="http://schemas.openxmlformats.org/officeDocument/2006/relationships/image" Target="../media/image56.png"/><Relationship Id="rId10" Type="http://schemas.openxmlformats.org/officeDocument/2006/relationships/image" Target="../media/image40.png"/><Relationship Id="rId19" Type="http://schemas.openxmlformats.org/officeDocument/2006/relationships/image" Target="../media/image16.svg"/><Relationship Id="rId31" Type="http://schemas.openxmlformats.org/officeDocument/2006/relationships/image" Target="../media/image45.svg"/><Relationship Id="rId4" Type="http://schemas.openxmlformats.org/officeDocument/2006/relationships/image" Target="../media/image7.png"/><Relationship Id="rId9" Type="http://schemas.openxmlformats.org/officeDocument/2006/relationships/image" Target="../media/image39.svg"/><Relationship Id="rId14" Type="http://schemas.openxmlformats.org/officeDocument/2006/relationships/image" Target="../media/image21.png"/><Relationship Id="rId22" Type="http://schemas.openxmlformats.org/officeDocument/2006/relationships/image" Target="../media/image48.png"/><Relationship Id="rId27" Type="http://schemas.openxmlformats.org/officeDocument/2006/relationships/image" Target="../media/image35.svg"/><Relationship Id="rId30" Type="http://schemas.openxmlformats.org/officeDocument/2006/relationships/image" Target="../media/image44.png"/><Relationship Id="rId35" Type="http://schemas.openxmlformats.org/officeDocument/2006/relationships/image" Target="../media/image55.svg"/><Relationship Id="rId8" Type="http://schemas.openxmlformats.org/officeDocument/2006/relationships/image" Target="../media/image38.png"/><Relationship Id="rId3" Type="http://schemas.openxmlformats.org/officeDocument/2006/relationships/image" Target="../media/image25.sv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svg"/><Relationship Id="rId18" Type="http://schemas.openxmlformats.org/officeDocument/2006/relationships/image" Target="../media/image27.png"/><Relationship Id="rId26" Type="http://schemas.openxmlformats.org/officeDocument/2006/relationships/image" Target="../media/image50.png"/><Relationship Id="rId21" Type="http://schemas.openxmlformats.org/officeDocument/2006/relationships/image" Target="../media/image29.svg"/><Relationship Id="rId34" Type="http://schemas.openxmlformats.org/officeDocument/2006/relationships/image" Target="../media/image60.png"/><Relationship Id="rId7" Type="http://schemas.openxmlformats.org/officeDocument/2006/relationships/image" Target="../media/image47.svg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5" Type="http://schemas.openxmlformats.org/officeDocument/2006/relationships/image" Target="../media/image33.svg"/><Relationship Id="rId33" Type="http://schemas.openxmlformats.org/officeDocument/2006/relationships/image" Target="../media/image59.svg"/><Relationship Id="rId2" Type="http://schemas.openxmlformats.org/officeDocument/2006/relationships/image" Target="../media/image5.png"/><Relationship Id="rId16" Type="http://schemas.openxmlformats.org/officeDocument/2006/relationships/image" Target="../media/image23.png"/><Relationship Id="rId20" Type="http://schemas.openxmlformats.org/officeDocument/2006/relationships/image" Target="../media/image28.png"/><Relationship Id="rId29" Type="http://schemas.openxmlformats.org/officeDocument/2006/relationships/image" Target="../media/image4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41.svg"/><Relationship Id="rId24" Type="http://schemas.openxmlformats.org/officeDocument/2006/relationships/image" Target="../media/image49.png"/><Relationship Id="rId32" Type="http://schemas.openxmlformats.org/officeDocument/2006/relationships/image" Target="../media/image58.png"/><Relationship Id="rId37" Type="http://schemas.openxmlformats.org/officeDocument/2006/relationships/image" Target="../media/image63.svg"/><Relationship Id="rId5" Type="http://schemas.openxmlformats.org/officeDocument/2006/relationships/image" Target="../media/image26.svg"/><Relationship Id="rId15" Type="http://schemas.openxmlformats.org/officeDocument/2006/relationships/image" Target="../media/image22.svg"/><Relationship Id="rId23" Type="http://schemas.openxmlformats.org/officeDocument/2006/relationships/image" Target="../media/image31.svg"/><Relationship Id="rId28" Type="http://schemas.openxmlformats.org/officeDocument/2006/relationships/image" Target="../media/image51.png"/><Relationship Id="rId36" Type="http://schemas.openxmlformats.org/officeDocument/2006/relationships/image" Target="../media/image62.png"/><Relationship Id="rId10" Type="http://schemas.openxmlformats.org/officeDocument/2006/relationships/image" Target="../media/image40.png"/><Relationship Id="rId19" Type="http://schemas.openxmlformats.org/officeDocument/2006/relationships/image" Target="../media/image16.svg"/><Relationship Id="rId31" Type="http://schemas.openxmlformats.org/officeDocument/2006/relationships/image" Target="../media/image45.svg"/><Relationship Id="rId4" Type="http://schemas.openxmlformats.org/officeDocument/2006/relationships/image" Target="../media/image7.png"/><Relationship Id="rId9" Type="http://schemas.openxmlformats.org/officeDocument/2006/relationships/image" Target="../media/image39.svg"/><Relationship Id="rId14" Type="http://schemas.openxmlformats.org/officeDocument/2006/relationships/image" Target="../media/image21.png"/><Relationship Id="rId22" Type="http://schemas.openxmlformats.org/officeDocument/2006/relationships/image" Target="../media/image48.png"/><Relationship Id="rId27" Type="http://schemas.openxmlformats.org/officeDocument/2006/relationships/image" Target="../media/image35.svg"/><Relationship Id="rId30" Type="http://schemas.openxmlformats.org/officeDocument/2006/relationships/image" Target="../media/image44.png"/><Relationship Id="rId35" Type="http://schemas.openxmlformats.org/officeDocument/2006/relationships/image" Target="../media/image61.svg"/><Relationship Id="rId8" Type="http://schemas.openxmlformats.org/officeDocument/2006/relationships/image" Target="../media/image38.png"/><Relationship Id="rId3" Type="http://schemas.openxmlformats.org/officeDocument/2006/relationships/image" Target="../media/image25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20.svg"/><Relationship Id="rId18" Type="http://schemas.openxmlformats.org/officeDocument/2006/relationships/image" Target="../media/image27.png"/><Relationship Id="rId26" Type="http://schemas.openxmlformats.org/officeDocument/2006/relationships/image" Target="../media/image50.png"/><Relationship Id="rId3" Type="http://schemas.openxmlformats.org/officeDocument/2006/relationships/image" Target="../media/image25.svg"/><Relationship Id="rId21" Type="http://schemas.openxmlformats.org/officeDocument/2006/relationships/image" Target="../media/image29.svg"/><Relationship Id="rId7" Type="http://schemas.openxmlformats.org/officeDocument/2006/relationships/image" Target="../media/image47.svg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5" Type="http://schemas.openxmlformats.org/officeDocument/2006/relationships/image" Target="../media/image33.svg"/><Relationship Id="rId2" Type="http://schemas.openxmlformats.org/officeDocument/2006/relationships/image" Target="../media/image5.png"/><Relationship Id="rId16" Type="http://schemas.openxmlformats.org/officeDocument/2006/relationships/image" Target="../media/image23.png"/><Relationship Id="rId20" Type="http://schemas.openxmlformats.org/officeDocument/2006/relationships/image" Target="../media/image28.png"/><Relationship Id="rId29" Type="http://schemas.openxmlformats.org/officeDocument/2006/relationships/image" Target="../media/image4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41.svg"/><Relationship Id="rId24" Type="http://schemas.openxmlformats.org/officeDocument/2006/relationships/image" Target="../media/image49.png"/><Relationship Id="rId5" Type="http://schemas.openxmlformats.org/officeDocument/2006/relationships/image" Target="../media/image26.svg"/><Relationship Id="rId15" Type="http://schemas.openxmlformats.org/officeDocument/2006/relationships/image" Target="../media/image22.svg"/><Relationship Id="rId23" Type="http://schemas.openxmlformats.org/officeDocument/2006/relationships/image" Target="../media/image31.svg"/><Relationship Id="rId28" Type="http://schemas.openxmlformats.org/officeDocument/2006/relationships/image" Target="../media/image51.png"/><Relationship Id="rId10" Type="http://schemas.openxmlformats.org/officeDocument/2006/relationships/image" Target="../media/image40.png"/><Relationship Id="rId19" Type="http://schemas.openxmlformats.org/officeDocument/2006/relationships/image" Target="../media/image16.svg"/><Relationship Id="rId31" Type="http://schemas.openxmlformats.org/officeDocument/2006/relationships/image" Target="../media/image45.svg"/><Relationship Id="rId4" Type="http://schemas.openxmlformats.org/officeDocument/2006/relationships/image" Target="../media/image7.png"/><Relationship Id="rId9" Type="http://schemas.openxmlformats.org/officeDocument/2006/relationships/image" Target="../media/image39.svg"/><Relationship Id="rId14" Type="http://schemas.openxmlformats.org/officeDocument/2006/relationships/image" Target="../media/image21.png"/><Relationship Id="rId22" Type="http://schemas.openxmlformats.org/officeDocument/2006/relationships/image" Target="../media/image48.png"/><Relationship Id="rId27" Type="http://schemas.openxmlformats.org/officeDocument/2006/relationships/image" Target="../media/image35.svg"/><Relationship Id="rId30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5.svg"/><Relationship Id="rId18" Type="http://schemas.openxmlformats.org/officeDocument/2006/relationships/image" Target="../media/image70.png"/><Relationship Id="rId26" Type="http://schemas.openxmlformats.org/officeDocument/2006/relationships/image" Target="../media/image21.png"/><Relationship Id="rId39" Type="http://schemas.openxmlformats.org/officeDocument/2006/relationships/image" Target="../media/image35.svg"/><Relationship Id="rId21" Type="http://schemas.openxmlformats.org/officeDocument/2006/relationships/image" Target="../media/image73.svg"/><Relationship Id="rId34" Type="http://schemas.openxmlformats.org/officeDocument/2006/relationships/image" Target="../media/image48.png"/><Relationship Id="rId42" Type="http://schemas.openxmlformats.org/officeDocument/2006/relationships/image" Target="../media/image44.png"/><Relationship Id="rId7" Type="http://schemas.openxmlformats.org/officeDocument/2006/relationships/image" Target="../media/image47.svg"/><Relationship Id="rId2" Type="http://schemas.openxmlformats.org/officeDocument/2006/relationships/image" Target="../media/image5.png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29" Type="http://schemas.openxmlformats.org/officeDocument/2006/relationships/image" Target="../media/image24.svg"/><Relationship Id="rId41" Type="http://schemas.openxmlformats.org/officeDocument/2006/relationships/image" Target="../media/image4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41.svg"/><Relationship Id="rId24" Type="http://schemas.openxmlformats.org/officeDocument/2006/relationships/image" Target="../media/image19.png"/><Relationship Id="rId32" Type="http://schemas.openxmlformats.org/officeDocument/2006/relationships/image" Target="../media/image28.png"/><Relationship Id="rId37" Type="http://schemas.openxmlformats.org/officeDocument/2006/relationships/image" Target="../media/image33.svg"/><Relationship Id="rId40" Type="http://schemas.openxmlformats.org/officeDocument/2006/relationships/image" Target="../media/image51.png"/><Relationship Id="rId5" Type="http://schemas.openxmlformats.org/officeDocument/2006/relationships/image" Target="../media/image26.svg"/><Relationship Id="rId15" Type="http://schemas.openxmlformats.org/officeDocument/2006/relationships/image" Target="../media/image67.svg"/><Relationship Id="rId23" Type="http://schemas.openxmlformats.org/officeDocument/2006/relationships/image" Target="../media/image75.svg"/><Relationship Id="rId28" Type="http://schemas.openxmlformats.org/officeDocument/2006/relationships/image" Target="../media/image23.png"/><Relationship Id="rId36" Type="http://schemas.openxmlformats.org/officeDocument/2006/relationships/image" Target="../media/image49.png"/><Relationship Id="rId10" Type="http://schemas.openxmlformats.org/officeDocument/2006/relationships/image" Target="../media/image40.png"/><Relationship Id="rId19" Type="http://schemas.openxmlformats.org/officeDocument/2006/relationships/image" Target="../media/image71.svg"/><Relationship Id="rId31" Type="http://schemas.openxmlformats.org/officeDocument/2006/relationships/image" Target="../media/image16.svg"/><Relationship Id="rId4" Type="http://schemas.openxmlformats.org/officeDocument/2006/relationships/image" Target="../media/image7.png"/><Relationship Id="rId9" Type="http://schemas.openxmlformats.org/officeDocument/2006/relationships/image" Target="../media/image39.svg"/><Relationship Id="rId14" Type="http://schemas.openxmlformats.org/officeDocument/2006/relationships/image" Target="../media/image66.png"/><Relationship Id="rId22" Type="http://schemas.openxmlformats.org/officeDocument/2006/relationships/image" Target="../media/image74.png"/><Relationship Id="rId27" Type="http://schemas.openxmlformats.org/officeDocument/2006/relationships/image" Target="../media/image22.svg"/><Relationship Id="rId30" Type="http://schemas.openxmlformats.org/officeDocument/2006/relationships/image" Target="../media/image27.png"/><Relationship Id="rId35" Type="http://schemas.openxmlformats.org/officeDocument/2006/relationships/image" Target="../media/image31.svg"/><Relationship Id="rId43" Type="http://schemas.openxmlformats.org/officeDocument/2006/relationships/image" Target="../media/image45.svg"/><Relationship Id="rId8" Type="http://schemas.openxmlformats.org/officeDocument/2006/relationships/image" Target="../media/image38.png"/><Relationship Id="rId3" Type="http://schemas.openxmlformats.org/officeDocument/2006/relationships/image" Target="../media/image25.svg"/><Relationship Id="rId12" Type="http://schemas.openxmlformats.org/officeDocument/2006/relationships/image" Target="../media/image64.png"/><Relationship Id="rId17" Type="http://schemas.openxmlformats.org/officeDocument/2006/relationships/image" Target="../media/image69.svg"/><Relationship Id="rId25" Type="http://schemas.openxmlformats.org/officeDocument/2006/relationships/image" Target="../media/image20.svg"/><Relationship Id="rId33" Type="http://schemas.openxmlformats.org/officeDocument/2006/relationships/image" Target="../media/image29.svg"/><Relationship Id="rId38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20.svg"/><Relationship Id="rId18" Type="http://schemas.openxmlformats.org/officeDocument/2006/relationships/image" Target="../media/image27.png"/><Relationship Id="rId26" Type="http://schemas.openxmlformats.org/officeDocument/2006/relationships/image" Target="../media/image50.png"/><Relationship Id="rId3" Type="http://schemas.openxmlformats.org/officeDocument/2006/relationships/image" Target="../media/image25.svg"/><Relationship Id="rId21" Type="http://schemas.openxmlformats.org/officeDocument/2006/relationships/image" Target="../media/image29.svg"/><Relationship Id="rId7" Type="http://schemas.openxmlformats.org/officeDocument/2006/relationships/image" Target="../media/image37.svg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5" Type="http://schemas.openxmlformats.org/officeDocument/2006/relationships/image" Target="../media/image33.svg"/><Relationship Id="rId2" Type="http://schemas.openxmlformats.org/officeDocument/2006/relationships/image" Target="../media/image5.png"/><Relationship Id="rId16" Type="http://schemas.openxmlformats.org/officeDocument/2006/relationships/image" Target="../media/image23.png"/><Relationship Id="rId20" Type="http://schemas.openxmlformats.org/officeDocument/2006/relationships/image" Target="../media/image28.png"/><Relationship Id="rId29" Type="http://schemas.openxmlformats.org/officeDocument/2006/relationships/image" Target="../media/image4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11" Type="http://schemas.openxmlformats.org/officeDocument/2006/relationships/image" Target="../media/image41.svg"/><Relationship Id="rId24" Type="http://schemas.openxmlformats.org/officeDocument/2006/relationships/image" Target="../media/image49.png"/><Relationship Id="rId5" Type="http://schemas.openxmlformats.org/officeDocument/2006/relationships/image" Target="../media/image26.svg"/><Relationship Id="rId15" Type="http://schemas.openxmlformats.org/officeDocument/2006/relationships/image" Target="../media/image22.svg"/><Relationship Id="rId23" Type="http://schemas.openxmlformats.org/officeDocument/2006/relationships/image" Target="../media/image31.svg"/><Relationship Id="rId28" Type="http://schemas.openxmlformats.org/officeDocument/2006/relationships/image" Target="../media/image51.png"/><Relationship Id="rId10" Type="http://schemas.openxmlformats.org/officeDocument/2006/relationships/image" Target="../media/image40.png"/><Relationship Id="rId19" Type="http://schemas.openxmlformats.org/officeDocument/2006/relationships/image" Target="../media/image16.svg"/><Relationship Id="rId31" Type="http://schemas.openxmlformats.org/officeDocument/2006/relationships/image" Target="../media/image45.svg"/><Relationship Id="rId4" Type="http://schemas.openxmlformats.org/officeDocument/2006/relationships/image" Target="../media/image7.png"/><Relationship Id="rId9" Type="http://schemas.openxmlformats.org/officeDocument/2006/relationships/image" Target="../media/image77.svg"/><Relationship Id="rId14" Type="http://schemas.openxmlformats.org/officeDocument/2006/relationships/image" Target="../media/image21.png"/><Relationship Id="rId22" Type="http://schemas.openxmlformats.org/officeDocument/2006/relationships/image" Target="../media/image48.png"/><Relationship Id="rId27" Type="http://schemas.openxmlformats.org/officeDocument/2006/relationships/image" Target="../media/image35.svg"/><Relationship Id="rId30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20.svg"/><Relationship Id="rId18" Type="http://schemas.openxmlformats.org/officeDocument/2006/relationships/image" Target="../media/image27.png"/><Relationship Id="rId26" Type="http://schemas.openxmlformats.org/officeDocument/2006/relationships/image" Target="../media/image50.png"/><Relationship Id="rId3" Type="http://schemas.openxmlformats.org/officeDocument/2006/relationships/image" Target="../media/image25.svg"/><Relationship Id="rId21" Type="http://schemas.openxmlformats.org/officeDocument/2006/relationships/image" Target="../media/image29.svg"/><Relationship Id="rId7" Type="http://schemas.openxmlformats.org/officeDocument/2006/relationships/image" Target="../media/image37.svg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5" Type="http://schemas.openxmlformats.org/officeDocument/2006/relationships/image" Target="../media/image33.svg"/><Relationship Id="rId2" Type="http://schemas.openxmlformats.org/officeDocument/2006/relationships/image" Target="../media/image5.png"/><Relationship Id="rId16" Type="http://schemas.openxmlformats.org/officeDocument/2006/relationships/image" Target="../media/image23.png"/><Relationship Id="rId20" Type="http://schemas.openxmlformats.org/officeDocument/2006/relationships/image" Target="../media/image28.png"/><Relationship Id="rId29" Type="http://schemas.openxmlformats.org/officeDocument/2006/relationships/image" Target="../media/image4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11" Type="http://schemas.openxmlformats.org/officeDocument/2006/relationships/image" Target="../media/image41.svg"/><Relationship Id="rId24" Type="http://schemas.openxmlformats.org/officeDocument/2006/relationships/image" Target="../media/image49.png"/><Relationship Id="rId5" Type="http://schemas.openxmlformats.org/officeDocument/2006/relationships/image" Target="../media/image26.svg"/><Relationship Id="rId15" Type="http://schemas.openxmlformats.org/officeDocument/2006/relationships/image" Target="../media/image22.svg"/><Relationship Id="rId23" Type="http://schemas.openxmlformats.org/officeDocument/2006/relationships/image" Target="../media/image31.svg"/><Relationship Id="rId28" Type="http://schemas.openxmlformats.org/officeDocument/2006/relationships/image" Target="../media/image51.png"/><Relationship Id="rId10" Type="http://schemas.openxmlformats.org/officeDocument/2006/relationships/image" Target="../media/image40.png"/><Relationship Id="rId19" Type="http://schemas.openxmlformats.org/officeDocument/2006/relationships/image" Target="../media/image16.svg"/><Relationship Id="rId31" Type="http://schemas.openxmlformats.org/officeDocument/2006/relationships/image" Target="../media/image45.svg"/><Relationship Id="rId4" Type="http://schemas.openxmlformats.org/officeDocument/2006/relationships/image" Target="../media/image7.png"/><Relationship Id="rId9" Type="http://schemas.openxmlformats.org/officeDocument/2006/relationships/image" Target="../media/image77.svg"/><Relationship Id="rId14" Type="http://schemas.openxmlformats.org/officeDocument/2006/relationships/image" Target="../media/image21.png"/><Relationship Id="rId22" Type="http://schemas.openxmlformats.org/officeDocument/2006/relationships/image" Target="../media/image48.png"/><Relationship Id="rId27" Type="http://schemas.openxmlformats.org/officeDocument/2006/relationships/image" Target="../media/image35.svg"/><Relationship Id="rId30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20.svg"/><Relationship Id="rId18" Type="http://schemas.openxmlformats.org/officeDocument/2006/relationships/image" Target="../media/image27.png"/><Relationship Id="rId26" Type="http://schemas.openxmlformats.org/officeDocument/2006/relationships/image" Target="../media/image50.png"/><Relationship Id="rId3" Type="http://schemas.openxmlformats.org/officeDocument/2006/relationships/image" Target="../media/image25.svg"/><Relationship Id="rId21" Type="http://schemas.openxmlformats.org/officeDocument/2006/relationships/image" Target="../media/image29.svg"/><Relationship Id="rId7" Type="http://schemas.openxmlformats.org/officeDocument/2006/relationships/image" Target="../media/image37.svg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5" Type="http://schemas.openxmlformats.org/officeDocument/2006/relationships/image" Target="../media/image33.svg"/><Relationship Id="rId2" Type="http://schemas.openxmlformats.org/officeDocument/2006/relationships/image" Target="../media/image5.png"/><Relationship Id="rId16" Type="http://schemas.openxmlformats.org/officeDocument/2006/relationships/image" Target="../media/image23.png"/><Relationship Id="rId20" Type="http://schemas.openxmlformats.org/officeDocument/2006/relationships/image" Target="../media/image28.png"/><Relationship Id="rId29" Type="http://schemas.openxmlformats.org/officeDocument/2006/relationships/image" Target="../media/image4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11" Type="http://schemas.openxmlformats.org/officeDocument/2006/relationships/image" Target="../media/image41.svg"/><Relationship Id="rId24" Type="http://schemas.openxmlformats.org/officeDocument/2006/relationships/image" Target="../media/image49.png"/><Relationship Id="rId5" Type="http://schemas.openxmlformats.org/officeDocument/2006/relationships/image" Target="../media/image26.svg"/><Relationship Id="rId15" Type="http://schemas.openxmlformats.org/officeDocument/2006/relationships/image" Target="../media/image22.svg"/><Relationship Id="rId23" Type="http://schemas.openxmlformats.org/officeDocument/2006/relationships/image" Target="../media/image31.svg"/><Relationship Id="rId28" Type="http://schemas.openxmlformats.org/officeDocument/2006/relationships/image" Target="../media/image51.png"/><Relationship Id="rId10" Type="http://schemas.openxmlformats.org/officeDocument/2006/relationships/image" Target="../media/image40.png"/><Relationship Id="rId19" Type="http://schemas.openxmlformats.org/officeDocument/2006/relationships/image" Target="../media/image16.svg"/><Relationship Id="rId31" Type="http://schemas.openxmlformats.org/officeDocument/2006/relationships/image" Target="../media/image45.svg"/><Relationship Id="rId4" Type="http://schemas.openxmlformats.org/officeDocument/2006/relationships/image" Target="../media/image7.png"/><Relationship Id="rId9" Type="http://schemas.openxmlformats.org/officeDocument/2006/relationships/image" Target="../media/image77.svg"/><Relationship Id="rId14" Type="http://schemas.openxmlformats.org/officeDocument/2006/relationships/image" Target="../media/image21.png"/><Relationship Id="rId22" Type="http://schemas.openxmlformats.org/officeDocument/2006/relationships/image" Target="../media/image48.png"/><Relationship Id="rId27" Type="http://schemas.openxmlformats.org/officeDocument/2006/relationships/image" Target="../media/image35.svg"/><Relationship Id="rId30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20.svg"/><Relationship Id="rId18" Type="http://schemas.openxmlformats.org/officeDocument/2006/relationships/image" Target="../media/image27.png"/><Relationship Id="rId26" Type="http://schemas.openxmlformats.org/officeDocument/2006/relationships/image" Target="../media/image50.png"/><Relationship Id="rId3" Type="http://schemas.openxmlformats.org/officeDocument/2006/relationships/image" Target="../media/image25.svg"/><Relationship Id="rId21" Type="http://schemas.openxmlformats.org/officeDocument/2006/relationships/image" Target="../media/image29.svg"/><Relationship Id="rId7" Type="http://schemas.openxmlformats.org/officeDocument/2006/relationships/image" Target="../media/image37.svg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5" Type="http://schemas.openxmlformats.org/officeDocument/2006/relationships/image" Target="../media/image33.svg"/><Relationship Id="rId2" Type="http://schemas.openxmlformats.org/officeDocument/2006/relationships/image" Target="../media/image5.png"/><Relationship Id="rId16" Type="http://schemas.openxmlformats.org/officeDocument/2006/relationships/image" Target="../media/image23.png"/><Relationship Id="rId20" Type="http://schemas.openxmlformats.org/officeDocument/2006/relationships/image" Target="../media/image28.png"/><Relationship Id="rId29" Type="http://schemas.openxmlformats.org/officeDocument/2006/relationships/image" Target="../media/image4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11" Type="http://schemas.openxmlformats.org/officeDocument/2006/relationships/image" Target="../media/image41.svg"/><Relationship Id="rId24" Type="http://schemas.openxmlformats.org/officeDocument/2006/relationships/image" Target="../media/image49.png"/><Relationship Id="rId5" Type="http://schemas.openxmlformats.org/officeDocument/2006/relationships/image" Target="../media/image26.svg"/><Relationship Id="rId15" Type="http://schemas.openxmlformats.org/officeDocument/2006/relationships/image" Target="../media/image22.svg"/><Relationship Id="rId23" Type="http://schemas.openxmlformats.org/officeDocument/2006/relationships/image" Target="../media/image31.svg"/><Relationship Id="rId28" Type="http://schemas.openxmlformats.org/officeDocument/2006/relationships/image" Target="../media/image51.png"/><Relationship Id="rId10" Type="http://schemas.openxmlformats.org/officeDocument/2006/relationships/image" Target="../media/image40.png"/><Relationship Id="rId19" Type="http://schemas.openxmlformats.org/officeDocument/2006/relationships/image" Target="../media/image16.svg"/><Relationship Id="rId31" Type="http://schemas.openxmlformats.org/officeDocument/2006/relationships/image" Target="../media/image45.svg"/><Relationship Id="rId4" Type="http://schemas.openxmlformats.org/officeDocument/2006/relationships/image" Target="../media/image7.png"/><Relationship Id="rId9" Type="http://schemas.openxmlformats.org/officeDocument/2006/relationships/image" Target="../media/image77.svg"/><Relationship Id="rId14" Type="http://schemas.openxmlformats.org/officeDocument/2006/relationships/image" Target="../media/image21.png"/><Relationship Id="rId22" Type="http://schemas.openxmlformats.org/officeDocument/2006/relationships/image" Target="../media/image48.png"/><Relationship Id="rId27" Type="http://schemas.openxmlformats.org/officeDocument/2006/relationships/image" Target="../media/image35.svg"/><Relationship Id="rId30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20.svg"/><Relationship Id="rId18" Type="http://schemas.openxmlformats.org/officeDocument/2006/relationships/image" Target="../media/image27.png"/><Relationship Id="rId26" Type="http://schemas.openxmlformats.org/officeDocument/2006/relationships/image" Target="../media/image50.png"/><Relationship Id="rId3" Type="http://schemas.openxmlformats.org/officeDocument/2006/relationships/image" Target="../media/image25.svg"/><Relationship Id="rId21" Type="http://schemas.openxmlformats.org/officeDocument/2006/relationships/image" Target="../media/image29.svg"/><Relationship Id="rId7" Type="http://schemas.openxmlformats.org/officeDocument/2006/relationships/image" Target="../media/image37.svg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5" Type="http://schemas.openxmlformats.org/officeDocument/2006/relationships/image" Target="../media/image33.svg"/><Relationship Id="rId2" Type="http://schemas.openxmlformats.org/officeDocument/2006/relationships/image" Target="../media/image5.png"/><Relationship Id="rId16" Type="http://schemas.openxmlformats.org/officeDocument/2006/relationships/image" Target="../media/image23.png"/><Relationship Id="rId20" Type="http://schemas.openxmlformats.org/officeDocument/2006/relationships/image" Target="../media/image28.png"/><Relationship Id="rId29" Type="http://schemas.openxmlformats.org/officeDocument/2006/relationships/image" Target="../media/image4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11" Type="http://schemas.openxmlformats.org/officeDocument/2006/relationships/image" Target="../media/image41.svg"/><Relationship Id="rId24" Type="http://schemas.openxmlformats.org/officeDocument/2006/relationships/image" Target="../media/image49.png"/><Relationship Id="rId5" Type="http://schemas.openxmlformats.org/officeDocument/2006/relationships/image" Target="../media/image26.svg"/><Relationship Id="rId15" Type="http://schemas.openxmlformats.org/officeDocument/2006/relationships/image" Target="../media/image22.svg"/><Relationship Id="rId23" Type="http://schemas.openxmlformats.org/officeDocument/2006/relationships/image" Target="../media/image31.svg"/><Relationship Id="rId28" Type="http://schemas.openxmlformats.org/officeDocument/2006/relationships/image" Target="../media/image51.png"/><Relationship Id="rId10" Type="http://schemas.openxmlformats.org/officeDocument/2006/relationships/image" Target="../media/image40.png"/><Relationship Id="rId19" Type="http://schemas.openxmlformats.org/officeDocument/2006/relationships/image" Target="../media/image16.svg"/><Relationship Id="rId31" Type="http://schemas.openxmlformats.org/officeDocument/2006/relationships/image" Target="../media/image45.svg"/><Relationship Id="rId4" Type="http://schemas.openxmlformats.org/officeDocument/2006/relationships/image" Target="../media/image7.png"/><Relationship Id="rId9" Type="http://schemas.openxmlformats.org/officeDocument/2006/relationships/image" Target="../media/image77.svg"/><Relationship Id="rId14" Type="http://schemas.openxmlformats.org/officeDocument/2006/relationships/image" Target="../media/image21.png"/><Relationship Id="rId22" Type="http://schemas.openxmlformats.org/officeDocument/2006/relationships/image" Target="../media/image48.png"/><Relationship Id="rId27" Type="http://schemas.openxmlformats.org/officeDocument/2006/relationships/image" Target="../media/image35.svg"/><Relationship Id="rId30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20.svg"/><Relationship Id="rId18" Type="http://schemas.openxmlformats.org/officeDocument/2006/relationships/image" Target="../media/image27.png"/><Relationship Id="rId26" Type="http://schemas.openxmlformats.org/officeDocument/2006/relationships/image" Target="../media/image50.png"/><Relationship Id="rId3" Type="http://schemas.openxmlformats.org/officeDocument/2006/relationships/image" Target="../media/image25.svg"/><Relationship Id="rId21" Type="http://schemas.openxmlformats.org/officeDocument/2006/relationships/image" Target="../media/image29.svg"/><Relationship Id="rId7" Type="http://schemas.openxmlformats.org/officeDocument/2006/relationships/image" Target="../media/image37.svg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5" Type="http://schemas.openxmlformats.org/officeDocument/2006/relationships/image" Target="../media/image33.svg"/><Relationship Id="rId2" Type="http://schemas.openxmlformats.org/officeDocument/2006/relationships/image" Target="../media/image5.png"/><Relationship Id="rId16" Type="http://schemas.openxmlformats.org/officeDocument/2006/relationships/image" Target="../media/image23.png"/><Relationship Id="rId20" Type="http://schemas.openxmlformats.org/officeDocument/2006/relationships/image" Target="../media/image28.png"/><Relationship Id="rId29" Type="http://schemas.openxmlformats.org/officeDocument/2006/relationships/image" Target="../media/image4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11" Type="http://schemas.openxmlformats.org/officeDocument/2006/relationships/image" Target="../media/image41.svg"/><Relationship Id="rId24" Type="http://schemas.openxmlformats.org/officeDocument/2006/relationships/image" Target="../media/image49.png"/><Relationship Id="rId5" Type="http://schemas.openxmlformats.org/officeDocument/2006/relationships/image" Target="../media/image26.svg"/><Relationship Id="rId15" Type="http://schemas.openxmlformats.org/officeDocument/2006/relationships/image" Target="../media/image22.svg"/><Relationship Id="rId23" Type="http://schemas.openxmlformats.org/officeDocument/2006/relationships/image" Target="../media/image31.svg"/><Relationship Id="rId28" Type="http://schemas.openxmlformats.org/officeDocument/2006/relationships/image" Target="../media/image51.png"/><Relationship Id="rId10" Type="http://schemas.openxmlformats.org/officeDocument/2006/relationships/image" Target="../media/image40.png"/><Relationship Id="rId19" Type="http://schemas.openxmlformats.org/officeDocument/2006/relationships/image" Target="../media/image16.svg"/><Relationship Id="rId31" Type="http://schemas.openxmlformats.org/officeDocument/2006/relationships/image" Target="../media/image45.svg"/><Relationship Id="rId4" Type="http://schemas.openxmlformats.org/officeDocument/2006/relationships/image" Target="../media/image7.png"/><Relationship Id="rId9" Type="http://schemas.openxmlformats.org/officeDocument/2006/relationships/image" Target="../media/image77.svg"/><Relationship Id="rId14" Type="http://schemas.openxmlformats.org/officeDocument/2006/relationships/image" Target="../media/image21.png"/><Relationship Id="rId22" Type="http://schemas.openxmlformats.org/officeDocument/2006/relationships/image" Target="../media/image48.png"/><Relationship Id="rId27" Type="http://schemas.openxmlformats.org/officeDocument/2006/relationships/image" Target="../media/image35.svg"/><Relationship Id="rId30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20.svg"/><Relationship Id="rId18" Type="http://schemas.openxmlformats.org/officeDocument/2006/relationships/image" Target="../media/image27.png"/><Relationship Id="rId26" Type="http://schemas.openxmlformats.org/officeDocument/2006/relationships/image" Target="../media/image50.png"/><Relationship Id="rId3" Type="http://schemas.openxmlformats.org/officeDocument/2006/relationships/image" Target="../media/image25.svg"/><Relationship Id="rId21" Type="http://schemas.openxmlformats.org/officeDocument/2006/relationships/image" Target="../media/image29.svg"/><Relationship Id="rId7" Type="http://schemas.openxmlformats.org/officeDocument/2006/relationships/image" Target="../media/image37.svg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5" Type="http://schemas.openxmlformats.org/officeDocument/2006/relationships/image" Target="../media/image33.svg"/><Relationship Id="rId2" Type="http://schemas.openxmlformats.org/officeDocument/2006/relationships/image" Target="../media/image5.png"/><Relationship Id="rId16" Type="http://schemas.openxmlformats.org/officeDocument/2006/relationships/image" Target="../media/image23.png"/><Relationship Id="rId20" Type="http://schemas.openxmlformats.org/officeDocument/2006/relationships/image" Target="../media/image28.png"/><Relationship Id="rId29" Type="http://schemas.openxmlformats.org/officeDocument/2006/relationships/image" Target="../media/image4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11" Type="http://schemas.openxmlformats.org/officeDocument/2006/relationships/image" Target="../media/image41.svg"/><Relationship Id="rId24" Type="http://schemas.openxmlformats.org/officeDocument/2006/relationships/image" Target="../media/image49.png"/><Relationship Id="rId5" Type="http://schemas.openxmlformats.org/officeDocument/2006/relationships/image" Target="../media/image26.svg"/><Relationship Id="rId15" Type="http://schemas.openxmlformats.org/officeDocument/2006/relationships/image" Target="../media/image22.svg"/><Relationship Id="rId23" Type="http://schemas.openxmlformats.org/officeDocument/2006/relationships/image" Target="../media/image31.svg"/><Relationship Id="rId28" Type="http://schemas.openxmlformats.org/officeDocument/2006/relationships/image" Target="../media/image51.png"/><Relationship Id="rId10" Type="http://schemas.openxmlformats.org/officeDocument/2006/relationships/image" Target="../media/image40.png"/><Relationship Id="rId19" Type="http://schemas.openxmlformats.org/officeDocument/2006/relationships/image" Target="../media/image16.svg"/><Relationship Id="rId31" Type="http://schemas.openxmlformats.org/officeDocument/2006/relationships/image" Target="../media/image45.svg"/><Relationship Id="rId4" Type="http://schemas.openxmlformats.org/officeDocument/2006/relationships/image" Target="../media/image7.png"/><Relationship Id="rId9" Type="http://schemas.openxmlformats.org/officeDocument/2006/relationships/image" Target="../media/image77.svg"/><Relationship Id="rId14" Type="http://schemas.openxmlformats.org/officeDocument/2006/relationships/image" Target="../media/image21.png"/><Relationship Id="rId22" Type="http://schemas.openxmlformats.org/officeDocument/2006/relationships/image" Target="../media/image48.png"/><Relationship Id="rId27" Type="http://schemas.openxmlformats.org/officeDocument/2006/relationships/image" Target="../media/image35.svg"/><Relationship Id="rId30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20.svg"/><Relationship Id="rId18" Type="http://schemas.openxmlformats.org/officeDocument/2006/relationships/image" Target="../media/image27.png"/><Relationship Id="rId26" Type="http://schemas.openxmlformats.org/officeDocument/2006/relationships/image" Target="../media/image50.png"/><Relationship Id="rId3" Type="http://schemas.openxmlformats.org/officeDocument/2006/relationships/image" Target="../media/image25.svg"/><Relationship Id="rId21" Type="http://schemas.openxmlformats.org/officeDocument/2006/relationships/image" Target="../media/image29.svg"/><Relationship Id="rId7" Type="http://schemas.openxmlformats.org/officeDocument/2006/relationships/image" Target="../media/image37.svg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5" Type="http://schemas.openxmlformats.org/officeDocument/2006/relationships/image" Target="../media/image33.svg"/><Relationship Id="rId2" Type="http://schemas.openxmlformats.org/officeDocument/2006/relationships/image" Target="../media/image5.png"/><Relationship Id="rId16" Type="http://schemas.openxmlformats.org/officeDocument/2006/relationships/image" Target="../media/image23.png"/><Relationship Id="rId20" Type="http://schemas.openxmlformats.org/officeDocument/2006/relationships/image" Target="../media/image28.png"/><Relationship Id="rId29" Type="http://schemas.openxmlformats.org/officeDocument/2006/relationships/image" Target="../media/image4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11" Type="http://schemas.openxmlformats.org/officeDocument/2006/relationships/image" Target="../media/image41.svg"/><Relationship Id="rId24" Type="http://schemas.openxmlformats.org/officeDocument/2006/relationships/image" Target="../media/image49.png"/><Relationship Id="rId5" Type="http://schemas.openxmlformats.org/officeDocument/2006/relationships/image" Target="../media/image26.svg"/><Relationship Id="rId15" Type="http://schemas.openxmlformats.org/officeDocument/2006/relationships/image" Target="../media/image22.svg"/><Relationship Id="rId23" Type="http://schemas.openxmlformats.org/officeDocument/2006/relationships/image" Target="../media/image31.svg"/><Relationship Id="rId28" Type="http://schemas.openxmlformats.org/officeDocument/2006/relationships/image" Target="../media/image51.png"/><Relationship Id="rId10" Type="http://schemas.openxmlformats.org/officeDocument/2006/relationships/image" Target="../media/image40.png"/><Relationship Id="rId19" Type="http://schemas.openxmlformats.org/officeDocument/2006/relationships/image" Target="../media/image16.svg"/><Relationship Id="rId31" Type="http://schemas.openxmlformats.org/officeDocument/2006/relationships/image" Target="../media/image45.svg"/><Relationship Id="rId4" Type="http://schemas.openxmlformats.org/officeDocument/2006/relationships/image" Target="../media/image7.png"/><Relationship Id="rId9" Type="http://schemas.openxmlformats.org/officeDocument/2006/relationships/image" Target="../media/image77.svg"/><Relationship Id="rId14" Type="http://schemas.openxmlformats.org/officeDocument/2006/relationships/image" Target="../media/image21.png"/><Relationship Id="rId22" Type="http://schemas.openxmlformats.org/officeDocument/2006/relationships/image" Target="../media/image48.png"/><Relationship Id="rId27" Type="http://schemas.openxmlformats.org/officeDocument/2006/relationships/image" Target="../media/image35.svg"/><Relationship Id="rId30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20.svg"/><Relationship Id="rId18" Type="http://schemas.openxmlformats.org/officeDocument/2006/relationships/image" Target="../media/image27.png"/><Relationship Id="rId26" Type="http://schemas.openxmlformats.org/officeDocument/2006/relationships/image" Target="../media/image50.png"/><Relationship Id="rId3" Type="http://schemas.openxmlformats.org/officeDocument/2006/relationships/image" Target="../media/image25.svg"/><Relationship Id="rId21" Type="http://schemas.openxmlformats.org/officeDocument/2006/relationships/image" Target="../media/image29.svg"/><Relationship Id="rId7" Type="http://schemas.openxmlformats.org/officeDocument/2006/relationships/image" Target="../media/image37.svg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5" Type="http://schemas.openxmlformats.org/officeDocument/2006/relationships/image" Target="../media/image33.svg"/><Relationship Id="rId2" Type="http://schemas.openxmlformats.org/officeDocument/2006/relationships/image" Target="../media/image5.png"/><Relationship Id="rId16" Type="http://schemas.openxmlformats.org/officeDocument/2006/relationships/image" Target="../media/image23.png"/><Relationship Id="rId20" Type="http://schemas.openxmlformats.org/officeDocument/2006/relationships/image" Target="../media/image28.png"/><Relationship Id="rId29" Type="http://schemas.openxmlformats.org/officeDocument/2006/relationships/image" Target="../media/image4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11" Type="http://schemas.openxmlformats.org/officeDocument/2006/relationships/image" Target="../media/image41.svg"/><Relationship Id="rId24" Type="http://schemas.openxmlformats.org/officeDocument/2006/relationships/image" Target="../media/image49.png"/><Relationship Id="rId5" Type="http://schemas.openxmlformats.org/officeDocument/2006/relationships/image" Target="../media/image26.svg"/><Relationship Id="rId15" Type="http://schemas.openxmlformats.org/officeDocument/2006/relationships/image" Target="../media/image22.svg"/><Relationship Id="rId23" Type="http://schemas.openxmlformats.org/officeDocument/2006/relationships/image" Target="../media/image31.svg"/><Relationship Id="rId28" Type="http://schemas.openxmlformats.org/officeDocument/2006/relationships/image" Target="../media/image51.png"/><Relationship Id="rId10" Type="http://schemas.openxmlformats.org/officeDocument/2006/relationships/image" Target="../media/image40.png"/><Relationship Id="rId19" Type="http://schemas.openxmlformats.org/officeDocument/2006/relationships/image" Target="../media/image16.svg"/><Relationship Id="rId31" Type="http://schemas.openxmlformats.org/officeDocument/2006/relationships/image" Target="../media/image45.svg"/><Relationship Id="rId4" Type="http://schemas.openxmlformats.org/officeDocument/2006/relationships/image" Target="../media/image7.png"/><Relationship Id="rId9" Type="http://schemas.openxmlformats.org/officeDocument/2006/relationships/image" Target="../media/image77.svg"/><Relationship Id="rId14" Type="http://schemas.openxmlformats.org/officeDocument/2006/relationships/image" Target="../media/image21.png"/><Relationship Id="rId22" Type="http://schemas.openxmlformats.org/officeDocument/2006/relationships/image" Target="../media/image48.png"/><Relationship Id="rId27" Type="http://schemas.openxmlformats.org/officeDocument/2006/relationships/image" Target="../media/image35.svg"/><Relationship Id="rId30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20.svg"/><Relationship Id="rId18" Type="http://schemas.openxmlformats.org/officeDocument/2006/relationships/image" Target="../media/image27.png"/><Relationship Id="rId26" Type="http://schemas.openxmlformats.org/officeDocument/2006/relationships/image" Target="../media/image50.png"/><Relationship Id="rId3" Type="http://schemas.openxmlformats.org/officeDocument/2006/relationships/image" Target="../media/image25.svg"/><Relationship Id="rId21" Type="http://schemas.openxmlformats.org/officeDocument/2006/relationships/image" Target="../media/image29.svg"/><Relationship Id="rId7" Type="http://schemas.openxmlformats.org/officeDocument/2006/relationships/image" Target="../media/image37.svg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5" Type="http://schemas.openxmlformats.org/officeDocument/2006/relationships/image" Target="../media/image33.svg"/><Relationship Id="rId2" Type="http://schemas.openxmlformats.org/officeDocument/2006/relationships/image" Target="../media/image5.png"/><Relationship Id="rId16" Type="http://schemas.openxmlformats.org/officeDocument/2006/relationships/image" Target="../media/image23.png"/><Relationship Id="rId20" Type="http://schemas.openxmlformats.org/officeDocument/2006/relationships/image" Target="../media/image28.png"/><Relationship Id="rId29" Type="http://schemas.openxmlformats.org/officeDocument/2006/relationships/image" Target="../media/image4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11" Type="http://schemas.openxmlformats.org/officeDocument/2006/relationships/image" Target="../media/image41.svg"/><Relationship Id="rId24" Type="http://schemas.openxmlformats.org/officeDocument/2006/relationships/image" Target="../media/image49.png"/><Relationship Id="rId5" Type="http://schemas.openxmlformats.org/officeDocument/2006/relationships/image" Target="../media/image26.svg"/><Relationship Id="rId15" Type="http://schemas.openxmlformats.org/officeDocument/2006/relationships/image" Target="../media/image22.svg"/><Relationship Id="rId23" Type="http://schemas.openxmlformats.org/officeDocument/2006/relationships/image" Target="../media/image31.svg"/><Relationship Id="rId28" Type="http://schemas.openxmlformats.org/officeDocument/2006/relationships/image" Target="../media/image51.png"/><Relationship Id="rId10" Type="http://schemas.openxmlformats.org/officeDocument/2006/relationships/image" Target="../media/image40.png"/><Relationship Id="rId19" Type="http://schemas.openxmlformats.org/officeDocument/2006/relationships/image" Target="../media/image16.svg"/><Relationship Id="rId31" Type="http://schemas.openxmlformats.org/officeDocument/2006/relationships/image" Target="../media/image45.svg"/><Relationship Id="rId4" Type="http://schemas.openxmlformats.org/officeDocument/2006/relationships/image" Target="../media/image7.png"/><Relationship Id="rId9" Type="http://schemas.openxmlformats.org/officeDocument/2006/relationships/image" Target="../media/image77.svg"/><Relationship Id="rId14" Type="http://schemas.openxmlformats.org/officeDocument/2006/relationships/image" Target="../media/image21.png"/><Relationship Id="rId22" Type="http://schemas.openxmlformats.org/officeDocument/2006/relationships/image" Target="../media/image48.png"/><Relationship Id="rId27" Type="http://schemas.openxmlformats.org/officeDocument/2006/relationships/image" Target="../media/image35.svg"/><Relationship Id="rId30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20.svg"/><Relationship Id="rId18" Type="http://schemas.openxmlformats.org/officeDocument/2006/relationships/image" Target="../media/image27.png"/><Relationship Id="rId26" Type="http://schemas.openxmlformats.org/officeDocument/2006/relationships/image" Target="../media/image50.png"/><Relationship Id="rId3" Type="http://schemas.openxmlformats.org/officeDocument/2006/relationships/image" Target="../media/image25.svg"/><Relationship Id="rId21" Type="http://schemas.openxmlformats.org/officeDocument/2006/relationships/image" Target="../media/image29.svg"/><Relationship Id="rId7" Type="http://schemas.openxmlformats.org/officeDocument/2006/relationships/image" Target="../media/image37.svg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5" Type="http://schemas.openxmlformats.org/officeDocument/2006/relationships/image" Target="../media/image33.svg"/><Relationship Id="rId2" Type="http://schemas.openxmlformats.org/officeDocument/2006/relationships/image" Target="../media/image5.png"/><Relationship Id="rId16" Type="http://schemas.openxmlformats.org/officeDocument/2006/relationships/image" Target="../media/image23.png"/><Relationship Id="rId20" Type="http://schemas.openxmlformats.org/officeDocument/2006/relationships/image" Target="../media/image28.png"/><Relationship Id="rId29" Type="http://schemas.openxmlformats.org/officeDocument/2006/relationships/image" Target="../media/image4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11" Type="http://schemas.openxmlformats.org/officeDocument/2006/relationships/image" Target="../media/image41.svg"/><Relationship Id="rId24" Type="http://schemas.openxmlformats.org/officeDocument/2006/relationships/image" Target="../media/image49.png"/><Relationship Id="rId5" Type="http://schemas.openxmlformats.org/officeDocument/2006/relationships/image" Target="../media/image26.svg"/><Relationship Id="rId15" Type="http://schemas.openxmlformats.org/officeDocument/2006/relationships/image" Target="../media/image22.svg"/><Relationship Id="rId23" Type="http://schemas.openxmlformats.org/officeDocument/2006/relationships/image" Target="../media/image31.svg"/><Relationship Id="rId28" Type="http://schemas.openxmlformats.org/officeDocument/2006/relationships/image" Target="../media/image51.png"/><Relationship Id="rId10" Type="http://schemas.openxmlformats.org/officeDocument/2006/relationships/image" Target="../media/image40.png"/><Relationship Id="rId19" Type="http://schemas.openxmlformats.org/officeDocument/2006/relationships/image" Target="../media/image16.svg"/><Relationship Id="rId31" Type="http://schemas.openxmlformats.org/officeDocument/2006/relationships/image" Target="../media/image45.svg"/><Relationship Id="rId4" Type="http://schemas.openxmlformats.org/officeDocument/2006/relationships/image" Target="../media/image7.png"/><Relationship Id="rId9" Type="http://schemas.openxmlformats.org/officeDocument/2006/relationships/image" Target="../media/image77.svg"/><Relationship Id="rId14" Type="http://schemas.openxmlformats.org/officeDocument/2006/relationships/image" Target="../media/image21.png"/><Relationship Id="rId22" Type="http://schemas.openxmlformats.org/officeDocument/2006/relationships/image" Target="../media/image48.png"/><Relationship Id="rId27" Type="http://schemas.openxmlformats.org/officeDocument/2006/relationships/image" Target="../media/image35.svg"/><Relationship Id="rId30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20.svg"/><Relationship Id="rId18" Type="http://schemas.openxmlformats.org/officeDocument/2006/relationships/image" Target="../media/image27.png"/><Relationship Id="rId26" Type="http://schemas.openxmlformats.org/officeDocument/2006/relationships/image" Target="../media/image50.png"/><Relationship Id="rId3" Type="http://schemas.openxmlformats.org/officeDocument/2006/relationships/image" Target="../media/image25.svg"/><Relationship Id="rId21" Type="http://schemas.openxmlformats.org/officeDocument/2006/relationships/image" Target="../media/image29.svg"/><Relationship Id="rId7" Type="http://schemas.openxmlformats.org/officeDocument/2006/relationships/image" Target="../media/image37.svg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5" Type="http://schemas.openxmlformats.org/officeDocument/2006/relationships/image" Target="../media/image33.svg"/><Relationship Id="rId2" Type="http://schemas.openxmlformats.org/officeDocument/2006/relationships/image" Target="../media/image5.png"/><Relationship Id="rId16" Type="http://schemas.openxmlformats.org/officeDocument/2006/relationships/image" Target="../media/image23.png"/><Relationship Id="rId20" Type="http://schemas.openxmlformats.org/officeDocument/2006/relationships/image" Target="../media/image28.png"/><Relationship Id="rId29" Type="http://schemas.openxmlformats.org/officeDocument/2006/relationships/image" Target="../media/image4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11" Type="http://schemas.openxmlformats.org/officeDocument/2006/relationships/image" Target="../media/image41.svg"/><Relationship Id="rId24" Type="http://schemas.openxmlformats.org/officeDocument/2006/relationships/image" Target="../media/image49.png"/><Relationship Id="rId5" Type="http://schemas.openxmlformats.org/officeDocument/2006/relationships/image" Target="../media/image26.svg"/><Relationship Id="rId15" Type="http://schemas.openxmlformats.org/officeDocument/2006/relationships/image" Target="../media/image22.svg"/><Relationship Id="rId23" Type="http://schemas.openxmlformats.org/officeDocument/2006/relationships/image" Target="../media/image31.svg"/><Relationship Id="rId28" Type="http://schemas.openxmlformats.org/officeDocument/2006/relationships/image" Target="../media/image51.png"/><Relationship Id="rId10" Type="http://schemas.openxmlformats.org/officeDocument/2006/relationships/image" Target="../media/image40.png"/><Relationship Id="rId19" Type="http://schemas.openxmlformats.org/officeDocument/2006/relationships/image" Target="../media/image16.svg"/><Relationship Id="rId31" Type="http://schemas.openxmlformats.org/officeDocument/2006/relationships/image" Target="../media/image45.svg"/><Relationship Id="rId4" Type="http://schemas.openxmlformats.org/officeDocument/2006/relationships/image" Target="../media/image7.png"/><Relationship Id="rId9" Type="http://schemas.openxmlformats.org/officeDocument/2006/relationships/image" Target="../media/image77.svg"/><Relationship Id="rId14" Type="http://schemas.openxmlformats.org/officeDocument/2006/relationships/image" Target="../media/image21.png"/><Relationship Id="rId22" Type="http://schemas.openxmlformats.org/officeDocument/2006/relationships/image" Target="../media/image48.png"/><Relationship Id="rId27" Type="http://schemas.openxmlformats.org/officeDocument/2006/relationships/image" Target="../media/image35.svg"/><Relationship Id="rId30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20.svg"/><Relationship Id="rId18" Type="http://schemas.openxmlformats.org/officeDocument/2006/relationships/image" Target="../media/image27.png"/><Relationship Id="rId26" Type="http://schemas.openxmlformats.org/officeDocument/2006/relationships/image" Target="../media/image50.png"/><Relationship Id="rId3" Type="http://schemas.openxmlformats.org/officeDocument/2006/relationships/image" Target="../media/image25.svg"/><Relationship Id="rId21" Type="http://schemas.openxmlformats.org/officeDocument/2006/relationships/image" Target="../media/image29.svg"/><Relationship Id="rId7" Type="http://schemas.openxmlformats.org/officeDocument/2006/relationships/image" Target="../media/image37.svg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5" Type="http://schemas.openxmlformats.org/officeDocument/2006/relationships/image" Target="../media/image33.svg"/><Relationship Id="rId2" Type="http://schemas.openxmlformats.org/officeDocument/2006/relationships/image" Target="../media/image5.png"/><Relationship Id="rId16" Type="http://schemas.openxmlformats.org/officeDocument/2006/relationships/image" Target="../media/image23.png"/><Relationship Id="rId20" Type="http://schemas.openxmlformats.org/officeDocument/2006/relationships/image" Target="../media/image28.png"/><Relationship Id="rId29" Type="http://schemas.openxmlformats.org/officeDocument/2006/relationships/image" Target="../media/image4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11" Type="http://schemas.openxmlformats.org/officeDocument/2006/relationships/image" Target="../media/image41.svg"/><Relationship Id="rId24" Type="http://schemas.openxmlformats.org/officeDocument/2006/relationships/image" Target="../media/image49.png"/><Relationship Id="rId5" Type="http://schemas.openxmlformats.org/officeDocument/2006/relationships/image" Target="../media/image26.svg"/><Relationship Id="rId15" Type="http://schemas.openxmlformats.org/officeDocument/2006/relationships/image" Target="../media/image22.svg"/><Relationship Id="rId23" Type="http://schemas.openxmlformats.org/officeDocument/2006/relationships/image" Target="../media/image31.svg"/><Relationship Id="rId28" Type="http://schemas.openxmlformats.org/officeDocument/2006/relationships/image" Target="../media/image51.png"/><Relationship Id="rId10" Type="http://schemas.openxmlformats.org/officeDocument/2006/relationships/image" Target="../media/image40.png"/><Relationship Id="rId19" Type="http://schemas.openxmlformats.org/officeDocument/2006/relationships/image" Target="../media/image16.svg"/><Relationship Id="rId31" Type="http://schemas.openxmlformats.org/officeDocument/2006/relationships/image" Target="../media/image45.svg"/><Relationship Id="rId4" Type="http://schemas.openxmlformats.org/officeDocument/2006/relationships/image" Target="../media/image7.png"/><Relationship Id="rId9" Type="http://schemas.openxmlformats.org/officeDocument/2006/relationships/image" Target="../media/image77.svg"/><Relationship Id="rId14" Type="http://schemas.openxmlformats.org/officeDocument/2006/relationships/image" Target="../media/image21.png"/><Relationship Id="rId22" Type="http://schemas.openxmlformats.org/officeDocument/2006/relationships/image" Target="../media/image48.png"/><Relationship Id="rId27" Type="http://schemas.openxmlformats.org/officeDocument/2006/relationships/image" Target="../media/image35.svg"/><Relationship Id="rId30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20.svg"/><Relationship Id="rId18" Type="http://schemas.openxmlformats.org/officeDocument/2006/relationships/image" Target="../media/image27.png"/><Relationship Id="rId26" Type="http://schemas.openxmlformats.org/officeDocument/2006/relationships/image" Target="../media/image50.png"/><Relationship Id="rId3" Type="http://schemas.openxmlformats.org/officeDocument/2006/relationships/image" Target="../media/image25.svg"/><Relationship Id="rId21" Type="http://schemas.openxmlformats.org/officeDocument/2006/relationships/image" Target="../media/image29.svg"/><Relationship Id="rId7" Type="http://schemas.openxmlformats.org/officeDocument/2006/relationships/image" Target="../media/image37.svg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5" Type="http://schemas.openxmlformats.org/officeDocument/2006/relationships/image" Target="../media/image33.svg"/><Relationship Id="rId2" Type="http://schemas.openxmlformats.org/officeDocument/2006/relationships/image" Target="../media/image5.png"/><Relationship Id="rId16" Type="http://schemas.openxmlformats.org/officeDocument/2006/relationships/image" Target="../media/image23.png"/><Relationship Id="rId20" Type="http://schemas.openxmlformats.org/officeDocument/2006/relationships/image" Target="../media/image28.png"/><Relationship Id="rId29" Type="http://schemas.openxmlformats.org/officeDocument/2006/relationships/image" Target="../media/image4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11" Type="http://schemas.openxmlformats.org/officeDocument/2006/relationships/image" Target="../media/image41.svg"/><Relationship Id="rId24" Type="http://schemas.openxmlformats.org/officeDocument/2006/relationships/image" Target="../media/image49.png"/><Relationship Id="rId5" Type="http://schemas.openxmlformats.org/officeDocument/2006/relationships/image" Target="../media/image26.svg"/><Relationship Id="rId15" Type="http://schemas.openxmlformats.org/officeDocument/2006/relationships/image" Target="../media/image22.svg"/><Relationship Id="rId23" Type="http://schemas.openxmlformats.org/officeDocument/2006/relationships/image" Target="../media/image31.svg"/><Relationship Id="rId28" Type="http://schemas.openxmlformats.org/officeDocument/2006/relationships/image" Target="../media/image51.png"/><Relationship Id="rId10" Type="http://schemas.openxmlformats.org/officeDocument/2006/relationships/image" Target="../media/image40.png"/><Relationship Id="rId19" Type="http://schemas.openxmlformats.org/officeDocument/2006/relationships/image" Target="../media/image16.svg"/><Relationship Id="rId31" Type="http://schemas.openxmlformats.org/officeDocument/2006/relationships/image" Target="../media/image45.svg"/><Relationship Id="rId4" Type="http://schemas.openxmlformats.org/officeDocument/2006/relationships/image" Target="../media/image7.png"/><Relationship Id="rId9" Type="http://schemas.openxmlformats.org/officeDocument/2006/relationships/image" Target="../media/image77.svg"/><Relationship Id="rId14" Type="http://schemas.openxmlformats.org/officeDocument/2006/relationships/image" Target="../media/image21.png"/><Relationship Id="rId22" Type="http://schemas.openxmlformats.org/officeDocument/2006/relationships/image" Target="../media/image48.png"/><Relationship Id="rId27" Type="http://schemas.openxmlformats.org/officeDocument/2006/relationships/image" Target="../media/image35.svg"/><Relationship Id="rId30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20.svg"/><Relationship Id="rId18" Type="http://schemas.openxmlformats.org/officeDocument/2006/relationships/image" Target="../media/image27.png"/><Relationship Id="rId26" Type="http://schemas.openxmlformats.org/officeDocument/2006/relationships/image" Target="../media/image50.png"/><Relationship Id="rId3" Type="http://schemas.openxmlformats.org/officeDocument/2006/relationships/image" Target="../media/image25.svg"/><Relationship Id="rId21" Type="http://schemas.openxmlformats.org/officeDocument/2006/relationships/image" Target="../media/image29.svg"/><Relationship Id="rId7" Type="http://schemas.openxmlformats.org/officeDocument/2006/relationships/image" Target="../media/image37.svg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5" Type="http://schemas.openxmlformats.org/officeDocument/2006/relationships/image" Target="../media/image33.svg"/><Relationship Id="rId2" Type="http://schemas.openxmlformats.org/officeDocument/2006/relationships/image" Target="../media/image5.png"/><Relationship Id="rId16" Type="http://schemas.openxmlformats.org/officeDocument/2006/relationships/image" Target="../media/image23.png"/><Relationship Id="rId20" Type="http://schemas.openxmlformats.org/officeDocument/2006/relationships/image" Target="../media/image28.png"/><Relationship Id="rId29" Type="http://schemas.openxmlformats.org/officeDocument/2006/relationships/image" Target="../media/image4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11" Type="http://schemas.openxmlformats.org/officeDocument/2006/relationships/image" Target="../media/image41.svg"/><Relationship Id="rId24" Type="http://schemas.openxmlformats.org/officeDocument/2006/relationships/image" Target="../media/image49.png"/><Relationship Id="rId5" Type="http://schemas.openxmlformats.org/officeDocument/2006/relationships/image" Target="../media/image26.svg"/><Relationship Id="rId15" Type="http://schemas.openxmlformats.org/officeDocument/2006/relationships/image" Target="../media/image22.svg"/><Relationship Id="rId23" Type="http://schemas.openxmlformats.org/officeDocument/2006/relationships/image" Target="../media/image31.svg"/><Relationship Id="rId28" Type="http://schemas.openxmlformats.org/officeDocument/2006/relationships/image" Target="../media/image51.png"/><Relationship Id="rId10" Type="http://schemas.openxmlformats.org/officeDocument/2006/relationships/image" Target="../media/image40.png"/><Relationship Id="rId19" Type="http://schemas.openxmlformats.org/officeDocument/2006/relationships/image" Target="../media/image16.svg"/><Relationship Id="rId31" Type="http://schemas.openxmlformats.org/officeDocument/2006/relationships/image" Target="../media/image45.svg"/><Relationship Id="rId4" Type="http://schemas.openxmlformats.org/officeDocument/2006/relationships/image" Target="../media/image7.png"/><Relationship Id="rId9" Type="http://schemas.openxmlformats.org/officeDocument/2006/relationships/image" Target="../media/image77.svg"/><Relationship Id="rId14" Type="http://schemas.openxmlformats.org/officeDocument/2006/relationships/image" Target="../media/image21.png"/><Relationship Id="rId22" Type="http://schemas.openxmlformats.org/officeDocument/2006/relationships/image" Target="../media/image48.png"/><Relationship Id="rId27" Type="http://schemas.openxmlformats.org/officeDocument/2006/relationships/image" Target="../media/image35.svg"/><Relationship Id="rId30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20.svg"/><Relationship Id="rId18" Type="http://schemas.openxmlformats.org/officeDocument/2006/relationships/image" Target="../media/image27.png"/><Relationship Id="rId26" Type="http://schemas.openxmlformats.org/officeDocument/2006/relationships/image" Target="../media/image50.png"/><Relationship Id="rId3" Type="http://schemas.openxmlformats.org/officeDocument/2006/relationships/image" Target="../media/image25.svg"/><Relationship Id="rId21" Type="http://schemas.openxmlformats.org/officeDocument/2006/relationships/image" Target="../media/image29.svg"/><Relationship Id="rId7" Type="http://schemas.openxmlformats.org/officeDocument/2006/relationships/image" Target="../media/image37.svg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5" Type="http://schemas.openxmlformats.org/officeDocument/2006/relationships/image" Target="../media/image33.svg"/><Relationship Id="rId2" Type="http://schemas.openxmlformats.org/officeDocument/2006/relationships/image" Target="../media/image5.png"/><Relationship Id="rId16" Type="http://schemas.openxmlformats.org/officeDocument/2006/relationships/image" Target="../media/image23.png"/><Relationship Id="rId20" Type="http://schemas.openxmlformats.org/officeDocument/2006/relationships/image" Target="../media/image28.png"/><Relationship Id="rId29" Type="http://schemas.openxmlformats.org/officeDocument/2006/relationships/image" Target="../media/image4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11" Type="http://schemas.openxmlformats.org/officeDocument/2006/relationships/image" Target="../media/image41.svg"/><Relationship Id="rId24" Type="http://schemas.openxmlformats.org/officeDocument/2006/relationships/image" Target="../media/image49.png"/><Relationship Id="rId5" Type="http://schemas.openxmlformats.org/officeDocument/2006/relationships/image" Target="../media/image26.svg"/><Relationship Id="rId15" Type="http://schemas.openxmlformats.org/officeDocument/2006/relationships/image" Target="../media/image22.svg"/><Relationship Id="rId23" Type="http://schemas.openxmlformats.org/officeDocument/2006/relationships/image" Target="../media/image31.svg"/><Relationship Id="rId28" Type="http://schemas.openxmlformats.org/officeDocument/2006/relationships/image" Target="../media/image51.png"/><Relationship Id="rId10" Type="http://schemas.openxmlformats.org/officeDocument/2006/relationships/image" Target="../media/image40.png"/><Relationship Id="rId19" Type="http://schemas.openxmlformats.org/officeDocument/2006/relationships/image" Target="../media/image16.svg"/><Relationship Id="rId31" Type="http://schemas.openxmlformats.org/officeDocument/2006/relationships/image" Target="../media/image45.svg"/><Relationship Id="rId4" Type="http://schemas.openxmlformats.org/officeDocument/2006/relationships/image" Target="../media/image7.png"/><Relationship Id="rId9" Type="http://schemas.openxmlformats.org/officeDocument/2006/relationships/image" Target="../media/image77.svg"/><Relationship Id="rId14" Type="http://schemas.openxmlformats.org/officeDocument/2006/relationships/image" Target="../media/image21.png"/><Relationship Id="rId22" Type="http://schemas.openxmlformats.org/officeDocument/2006/relationships/image" Target="../media/image48.png"/><Relationship Id="rId27" Type="http://schemas.openxmlformats.org/officeDocument/2006/relationships/image" Target="../media/image35.svg"/><Relationship Id="rId30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6.svg"/><Relationship Id="rId18" Type="http://schemas.openxmlformats.org/officeDocument/2006/relationships/image" Target="../media/image32.png"/><Relationship Id="rId26" Type="http://schemas.openxmlformats.org/officeDocument/2006/relationships/image" Target="../media/image40.png"/><Relationship Id="rId3" Type="http://schemas.openxmlformats.org/officeDocument/2006/relationships/image" Target="../media/image20.svg"/><Relationship Id="rId21" Type="http://schemas.openxmlformats.org/officeDocument/2006/relationships/image" Target="../media/image35.svg"/><Relationship Id="rId7" Type="http://schemas.openxmlformats.org/officeDocument/2006/relationships/image" Target="../media/image24.svg"/><Relationship Id="rId12" Type="http://schemas.openxmlformats.org/officeDocument/2006/relationships/image" Target="../media/image27.png"/><Relationship Id="rId17" Type="http://schemas.openxmlformats.org/officeDocument/2006/relationships/image" Target="../media/image31.svg"/><Relationship Id="rId25" Type="http://schemas.openxmlformats.org/officeDocument/2006/relationships/image" Target="../media/image39.svg"/><Relationship Id="rId2" Type="http://schemas.openxmlformats.org/officeDocument/2006/relationships/image" Target="../media/image19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29" Type="http://schemas.openxmlformats.org/officeDocument/2006/relationships/image" Target="../media/image4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6.svg"/><Relationship Id="rId24" Type="http://schemas.openxmlformats.org/officeDocument/2006/relationships/image" Target="../media/image38.png"/><Relationship Id="rId5" Type="http://schemas.openxmlformats.org/officeDocument/2006/relationships/image" Target="../media/image22.svg"/><Relationship Id="rId15" Type="http://schemas.openxmlformats.org/officeDocument/2006/relationships/image" Target="../media/image29.svg"/><Relationship Id="rId23" Type="http://schemas.openxmlformats.org/officeDocument/2006/relationships/image" Target="../media/image37.svg"/><Relationship Id="rId28" Type="http://schemas.openxmlformats.org/officeDocument/2006/relationships/image" Target="../media/image42.png"/><Relationship Id="rId10" Type="http://schemas.openxmlformats.org/officeDocument/2006/relationships/image" Target="../media/image7.png"/><Relationship Id="rId19" Type="http://schemas.openxmlformats.org/officeDocument/2006/relationships/image" Target="../media/image33.svg"/><Relationship Id="rId31" Type="http://schemas.openxmlformats.org/officeDocument/2006/relationships/image" Target="../media/image45.svg"/><Relationship Id="rId4" Type="http://schemas.openxmlformats.org/officeDocument/2006/relationships/image" Target="../media/image21.png"/><Relationship Id="rId9" Type="http://schemas.openxmlformats.org/officeDocument/2006/relationships/image" Target="../media/image25.svg"/><Relationship Id="rId14" Type="http://schemas.openxmlformats.org/officeDocument/2006/relationships/image" Target="../media/image28.png"/><Relationship Id="rId22" Type="http://schemas.openxmlformats.org/officeDocument/2006/relationships/image" Target="../media/image36.png"/><Relationship Id="rId27" Type="http://schemas.openxmlformats.org/officeDocument/2006/relationships/image" Target="../media/image41.svg"/><Relationship Id="rId30" Type="http://schemas.openxmlformats.org/officeDocument/2006/relationships/image" Target="../media/image44.png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svg"/><Relationship Id="rId18" Type="http://schemas.openxmlformats.org/officeDocument/2006/relationships/image" Target="../media/image38.png"/><Relationship Id="rId26" Type="http://schemas.openxmlformats.org/officeDocument/2006/relationships/image" Target="../media/image83.png"/><Relationship Id="rId39" Type="http://schemas.openxmlformats.org/officeDocument/2006/relationships/image" Target="../media/image96.svg"/><Relationship Id="rId21" Type="http://schemas.openxmlformats.org/officeDocument/2006/relationships/image" Target="../media/image78.svg"/><Relationship Id="rId34" Type="http://schemas.openxmlformats.org/officeDocument/2006/relationships/image" Target="../media/image91.png"/><Relationship Id="rId42" Type="http://schemas.openxmlformats.org/officeDocument/2006/relationships/image" Target="../media/image99.png"/><Relationship Id="rId47" Type="http://schemas.openxmlformats.org/officeDocument/2006/relationships/image" Target="../media/image104.svg"/><Relationship Id="rId50" Type="http://schemas.openxmlformats.org/officeDocument/2006/relationships/image" Target="../media/image107.png"/><Relationship Id="rId55" Type="http://schemas.openxmlformats.org/officeDocument/2006/relationships/image" Target="../media/image31.svg"/><Relationship Id="rId63" Type="http://schemas.openxmlformats.org/officeDocument/2006/relationships/image" Target="../media/image45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6" Type="http://schemas.openxmlformats.org/officeDocument/2006/relationships/image" Target="../media/image76.png"/><Relationship Id="rId29" Type="http://schemas.openxmlformats.org/officeDocument/2006/relationships/image" Target="../media/image86.svg"/><Relationship Id="rId11" Type="http://schemas.openxmlformats.org/officeDocument/2006/relationships/image" Target="../media/image29.svg"/><Relationship Id="rId24" Type="http://schemas.openxmlformats.org/officeDocument/2006/relationships/image" Target="../media/image81.png"/><Relationship Id="rId32" Type="http://schemas.openxmlformats.org/officeDocument/2006/relationships/image" Target="../media/image89.png"/><Relationship Id="rId37" Type="http://schemas.openxmlformats.org/officeDocument/2006/relationships/image" Target="../media/image94.svg"/><Relationship Id="rId40" Type="http://schemas.openxmlformats.org/officeDocument/2006/relationships/image" Target="../media/image97.png"/><Relationship Id="rId45" Type="http://schemas.openxmlformats.org/officeDocument/2006/relationships/image" Target="../media/image102.svg"/><Relationship Id="rId53" Type="http://schemas.openxmlformats.org/officeDocument/2006/relationships/image" Target="../media/image110.svg"/><Relationship Id="rId58" Type="http://schemas.openxmlformats.org/officeDocument/2006/relationships/image" Target="../media/image50.png"/><Relationship Id="rId5" Type="http://schemas.openxmlformats.org/officeDocument/2006/relationships/image" Target="../media/image22.svg"/><Relationship Id="rId61" Type="http://schemas.openxmlformats.org/officeDocument/2006/relationships/image" Target="../media/image43.svg"/><Relationship Id="rId19" Type="http://schemas.openxmlformats.org/officeDocument/2006/relationships/image" Target="../media/image39.svg"/><Relationship Id="rId14" Type="http://schemas.openxmlformats.org/officeDocument/2006/relationships/image" Target="../media/image7.png"/><Relationship Id="rId22" Type="http://schemas.openxmlformats.org/officeDocument/2006/relationships/image" Target="../media/image79.png"/><Relationship Id="rId27" Type="http://schemas.openxmlformats.org/officeDocument/2006/relationships/image" Target="../media/image84.svg"/><Relationship Id="rId30" Type="http://schemas.openxmlformats.org/officeDocument/2006/relationships/image" Target="../media/image87.png"/><Relationship Id="rId35" Type="http://schemas.openxmlformats.org/officeDocument/2006/relationships/image" Target="../media/image92.svg"/><Relationship Id="rId43" Type="http://schemas.openxmlformats.org/officeDocument/2006/relationships/image" Target="../media/image100.svg"/><Relationship Id="rId48" Type="http://schemas.openxmlformats.org/officeDocument/2006/relationships/image" Target="../media/image105.png"/><Relationship Id="rId56" Type="http://schemas.openxmlformats.org/officeDocument/2006/relationships/image" Target="../media/image49.png"/><Relationship Id="rId8" Type="http://schemas.openxmlformats.org/officeDocument/2006/relationships/image" Target="../media/image27.png"/><Relationship Id="rId51" Type="http://schemas.openxmlformats.org/officeDocument/2006/relationships/image" Target="../media/image108.svg"/><Relationship Id="rId3" Type="http://schemas.openxmlformats.org/officeDocument/2006/relationships/image" Target="../media/image20.svg"/><Relationship Id="rId12" Type="http://schemas.openxmlformats.org/officeDocument/2006/relationships/image" Target="../media/image5.png"/><Relationship Id="rId17" Type="http://schemas.openxmlformats.org/officeDocument/2006/relationships/image" Target="../media/image37.svg"/><Relationship Id="rId25" Type="http://schemas.openxmlformats.org/officeDocument/2006/relationships/image" Target="../media/image82.svg"/><Relationship Id="rId33" Type="http://schemas.openxmlformats.org/officeDocument/2006/relationships/image" Target="../media/image90.svg"/><Relationship Id="rId38" Type="http://schemas.openxmlformats.org/officeDocument/2006/relationships/image" Target="../media/image95.png"/><Relationship Id="rId46" Type="http://schemas.openxmlformats.org/officeDocument/2006/relationships/image" Target="../media/image103.png"/><Relationship Id="rId59" Type="http://schemas.openxmlformats.org/officeDocument/2006/relationships/image" Target="../media/image35.svg"/><Relationship Id="rId20" Type="http://schemas.openxmlformats.org/officeDocument/2006/relationships/image" Target="../media/image46.png"/><Relationship Id="rId41" Type="http://schemas.openxmlformats.org/officeDocument/2006/relationships/image" Target="../media/image98.svg"/><Relationship Id="rId54" Type="http://schemas.openxmlformats.org/officeDocument/2006/relationships/image" Target="../media/image48.png"/><Relationship Id="rId6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5" Type="http://schemas.openxmlformats.org/officeDocument/2006/relationships/image" Target="../media/image26.svg"/><Relationship Id="rId23" Type="http://schemas.openxmlformats.org/officeDocument/2006/relationships/image" Target="../media/image80.svg"/><Relationship Id="rId28" Type="http://schemas.openxmlformats.org/officeDocument/2006/relationships/image" Target="../media/image85.png"/><Relationship Id="rId36" Type="http://schemas.openxmlformats.org/officeDocument/2006/relationships/image" Target="../media/image93.png"/><Relationship Id="rId49" Type="http://schemas.openxmlformats.org/officeDocument/2006/relationships/image" Target="../media/image106.svg"/><Relationship Id="rId57" Type="http://schemas.openxmlformats.org/officeDocument/2006/relationships/image" Target="../media/image33.svg"/><Relationship Id="rId10" Type="http://schemas.openxmlformats.org/officeDocument/2006/relationships/image" Target="../media/image28.png"/><Relationship Id="rId31" Type="http://schemas.openxmlformats.org/officeDocument/2006/relationships/image" Target="../media/image88.svg"/><Relationship Id="rId44" Type="http://schemas.openxmlformats.org/officeDocument/2006/relationships/image" Target="../media/image101.png"/><Relationship Id="rId52" Type="http://schemas.openxmlformats.org/officeDocument/2006/relationships/image" Target="../media/image109.png"/><Relationship Id="rId60" Type="http://schemas.openxmlformats.org/officeDocument/2006/relationships/image" Target="../media/image51.png"/><Relationship Id="rId4" Type="http://schemas.openxmlformats.org/officeDocument/2006/relationships/image" Target="../media/image21.png"/><Relationship Id="rId9" Type="http://schemas.openxmlformats.org/officeDocument/2006/relationships/image" Target="../media/image16.svg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svg"/><Relationship Id="rId18" Type="http://schemas.openxmlformats.org/officeDocument/2006/relationships/image" Target="../media/image38.png"/><Relationship Id="rId26" Type="http://schemas.openxmlformats.org/officeDocument/2006/relationships/image" Target="../media/image115.png"/><Relationship Id="rId39" Type="http://schemas.openxmlformats.org/officeDocument/2006/relationships/image" Target="../media/image35.svg"/><Relationship Id="rId21" Type="http://schemas.openxmlformats.org/officeDocument/2006/relationships/image" Target="../media/image78.svg"/><Relationship Id="rId34" Type="http://schemas.openxmlformats.org/officeDocument/2006/relationships/image" Target="../media/image48.png"/><Relationship Id="rId42" Type="http://schemas.openxmlformats.org/officeDocument/2006/relationships/image" Target="../media/image44.pn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6" Type="http://schemas.openxmlformats.org/officeDocument/2006/relationships/image" Target="../media/image76.png"/><Relationship Id="rId20" Type="http://schemas.openxmlformats.org/officeDocument/2006/relationships/image" Target="../media/image46.png"/><Relationship Id="rId29" Type="http://schemas.openxmlformats.org/officeDocument/2006/relationships/image" Target="../media/image118.svg"/><Relationship Id="rId41" Type="http://schemas.openxmlformats.org/officeDocument/2006/relationships/image" Target="../media/image4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9.svg"/><Relationship Id="rId24" Type="http://schemas.openxmlformats.org/officeDocument/2006/relationships/image" Target="../media/image113.png"/><Relationship Id="rId32" Type="http://schemas.openxmlformats.org/officeDocument/2006/relationships/image" Target="../media/image121.png"/><Relationship Id="rId37" Type="http://schemas.openxmlformats.org/officeDocument/2006/relationships/image" Target="../media/image33.svg"/><Relationship Id="rId40" Type="http://schemas.openxmlformats.org/officeDocument/2006/relationships/image" Target="../media/image51.png"/><Relationship Id="rId5" Type="http://schemas.openxmlformats.org/officeDocument/2006/relationships/image" Target="../media/image22.svg"/><Relationship Id="rId15" Type="http://schemas.openxmlformats.org/officeDocument/2006/relationships/image" Target="../media/image26.svg"/><Relationship Id="rId23" Type="http://schemas.openxmlformats.org/officeDocument/2006/relationships/image" Target="../media/image112.svg"/><Relationship Id="rId28" Type="http://schemas.openxmlformats.org/officeDocument/2006/relationships/image" Target="../media/image117.png"/><Relationship Id="rId36" Type="http://schemas.openxmlformats.org/officeDocument/2006/relationships/image" Target="../media/image49.png"/><Relationship Id="rId10" Type="http://schemas.openxmlformats.org/officeDocument/2006/relationships/image" Target="../media/image28.png"/><Relationship Id="rId19" Type="http://schemas.openxmlformats.org/officeDocument/2006/relationships/image" Target="../media/image39.svg"/><Relationship Id="rId31" Type="http://schemas.openxmlformats.org/officeDocument/2006/relationships/image" Target="../media/image120.svg"/><Relationship Id="rId4" Type="http://schemas.openxmlformats.org/officeDocument/2006/relationships/image" Target="../media/image21.png"/><Relationship Id="rId9" Type="http://schemas.openxmlformats.org/officeDocument/2006/relationships/image" Target="../media/image16.svg"/><Relationship Id="rId14" Type="http://schemas.openxmlformats.org/officeDocument/2006/relationships/image" Target="../media/image7.png"/><Relationship Id="rId22" Type="http://schemas.openxmlformats.org/officeDocument/2006/relationships/image" Target="../media/image111.png"/><Relationship Id="rId27" Type="http://schemas.openxmlformats.org/officeDocument/2006/relationships/image" Target="../media/image116.svg"/><Relationship Id="rId30" Type="http://schemas.openxmlformats.org/officeDocument/2006/relationships/image" Target="../media/image119.png"/><Relationship Id="rId35" Type="http://schemas.openxmlformats.org/officeDocument/2006/relationships/image" Target="../media/image31.svg"/><Relationship Id="rId43" Type="http://schemas.openxmlformats.org/officeDocument/2006/relationships/image" Target="../media/image45.svg"/><Relationship Id="rId8" Type="http://schemas.openxmlformats.org/officeDocument/2006/relationships/image" Target="../media/image27.png"/><Relationship Id="rId3" Type="http://schemas.openxmlformats.org/officeDocument/2006/relationships/image" Target="../media/image20.svg"/><Relationship Id="rId12" Type="http://schemas.openxmlformats.org/officeDocument/2006/relationships/image" Target="../media/image5.png"/><Relationship Id="rId17" Type="http://schemas.openxmlformats.org/officeDocument/2006/relationships/image" Target="../media/image37.svg"/><Relationship Id="rId25" Type="http://schemas.openxmlformats.org/officeDocument/2006/relationships/image" Target="../media/image114.svg"/><Relationship Id="rId33" Type="http://schemas.openxmlformats.org/officeDocument/2006/relationships/image" Target="../media/image122.svg"/><Relationship Id="rId38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svg"/><Relationship Id="rId18" Type="http://schemas.openxmlformats.org/officeDocument/2006/relationships/image" Target="../media/image38.png"/><Relationship Id="rId26" Type="http://schemas.openxmlformats.org/officeDocument/2006/relationships/image" Target="../media/image50.png"/><Relationship Id="rId39" Type="http://schemas.openxmlformats.org/officeDocument/2006/relationships/image" Target="../media/image55.svg"/><Relationship Id="rId21" Type="http://schemas.openxmlformats.org/officeDocument/2006/relationships/image" Target="../media/image41.svg"/><Relationship Id="rId34" Type="http://schemas.openxmlformats.org/officeDocument/2006/relationships/image" Target="../media/image126.png"/><Relationship Id="rId42" Type="http://schemas.openxmlformats.org/officeDocument/2006/relationships/image" Target="../media/image130.png"/><Relationship Id="rId47" Type="http://schemas.openxmlformats.org/officeDocument/2006/relationships/image" Target="../media/image134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6" Type="http://schemas.openxmlformats.org/officeDocument/2006/relationships/image" Target="../media/image76.png"/><Relationship Id="rId29" Type="http://schemas.openxmlformats.org/officeDocument/2006/relationships/image" Target="../media/image4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9.svg"/><Relationship Id="rId24" Type="http://schemas.openxmlformats.org/officeDocument/2006/relationships/image" Target="../media/image49.png"/><Relationship Id="rId32" Type="http://schemas.openxmlformats.org/officeDocument/2006/relationships/image" Target="../media/image124.png"/><Relationship Id="rId37" Type="http://schemas.openxmlformats.org/officeDocument/2006/relationships/image" Target="../media/image129.svg"/><Relationship Id="rId40" Type="http://schemas.openxmlformats.org/officeDocument/2006/relationships/image" Target="../media/image56.png"/><Relationship Id="rId45" Type="http://schemas.openxmlformats.org/officeDocument/2006/relationships/image" Target="../media/image133.svg"/><Relationship Id="rId5" Type="http://schemas.openxmlformats.org/officeDocument/2006/relationships/image" Target="../media/image22.svg"/><Relationship Id="rId15" Type="http://schemas.openxmlformats.org/officeDocument/2006/relationships/image" Target="../media/image26.svg"/><Relationship Id="rId23" Type="http://schemas.openxmlformats.org/officeDocument/2006/relationships/image" Target="../media/image31.svg"/><Relationship Id="rId28" Type="http://schemas.openxmlformats.org/officeDocument/2006/relationships/image" Target="../media/image51.png"/><Relationship Id="rId36" Type="http://schemas.openxmlformats.org/officeDocument/2006/relationships/image" Target="../media/image128.png"/><Relationship Id="rId10" Type="http://schemas.openxmlformats.org/officeDocument/2006/relationships/image" Target="../media/image28.png"/><Relationship Id="rId19" Type="http://schemas.openxmlformats.org/officeDocument/2006/relationships/image" Target="../media/image39.svg"/><Relationship Id="rId31" Type="http://schemas.openxmlformats.org/officeDocument/2006/relationships/image" Target="../media/image123.svg"/><Relationship Id="rId44" Type="http://schemas.openxmlformats.org/officeDocument/2006/relationships/image" Target="../media/image132.png"/><Relationship Id="rId4" Type="http://schemas.openxmlformats.org/officeDocument/2006/relationships/image" Target="../media/image21.png"/><Relationship Id="rId9" Type="http://schemas.openxmlformats.org/officeDocument/2006/relationships/image" Target="../media/image16.svg"/><Relationship Id="rId14" Type="http://schemas.openxmlformats.org/officeDocument/2006/relationships/image" Target="../media/image7.png"/><Relationship Id="rId22" Type="http://schemas.openxmlformats.org/officeDocument/2006/relationships/image" Target="../media/image48.png"/><Relationship Id="rId27" Type="http://schemas.openxmlformats.org/officeDocument/2006/relationships/image" Target="../media/image35.svg"/><Relationship Id="rId30" Type="http://schemas.openxmlformats.org/officeDocument/2006/relationships/image" Target="../media/image46.png"/><Relationship Id="rId35" Type="http://schemas.openxmlformats.org/officeDocument/2006/relationships/image" Target="../media/image127.svg"/><Relationship Id="rId43" Type="http://schemas.openxmlformats.org/officeDocument/2006/relationships/image" Target="../media/image131.svg"/><Relationship Id="rId8" Type="http://schemas.openxmlformats.org/officeDocument/2006/relationships/image" Target="../media/image27.png"/><Relationship Id="rId3" Type="http://schemas.openxmlformats.org/officeDocument/2006/relationships/image" Target="../media/image20.svg"/><Relationship Id="rId12" Type="http://schemas.openxmlformats.org/officeDocument/2006/relationships/image" Target="../media/image5.png"/><Relationship Id="rId17" Type="http://schemas.openxmlformats.org/officeDocument/2006/relationships/image" Target="../media/image37.svg"/><Relationship Id="rId25" Type="http://schemas.openxmlformats.org/officeDocument/2006/relationships/image" Target="../media/image33.svg"/><Relationship Id="rId33" Type="http://schemas.openxmlformats.org/officeDocument/2006/relationships/image" Target="../media/image125.svg"/><Relationship Id="rId38" Type="http://schemas.openxmlformats.org/officeDocument/2006/relationships/image" Target="../media/image54.png"/><Relationship Id="rId46" Type="http://schemas.openxmlformats.org/officeDocument/2006/relationships/image" Target="../media/image52.png"/><Relationship Id="rId20" Type="http://schemas.openxmlformats.org/officeDocument/2006/relationships/image" Target="../media/image40.png"/><Relationship Id="rId41" Type="http://schemas.openxmlformats.org/officeDocument/2006/relationships/image" Target="../media/image57.svg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svg"/><Relationship Id="rId18" Type="http://schemas.openxmlformats.org/officeDocument/2006/relationships/image" Target="../media/image38.png"/><Relationship Id="rId26" Type="http://schemas.openxmlformats.org/officeDocument/2006/relationships/image" Target="../media/image50.png"/><Relationship Id="rId3" Type="http://schemas.openxmlformats.org/officeDocument/2006/relationships/image" Target="../media/image20.svg"/><Relationship Id="rId21" Type="http://schemas.openxmlformats.org/officeDocument/2006/relationships/image" Target="../media/image41.svg"/><Relationship Id="rId34" Type="http://schemas.openxmlformats.org/officeDocument/2006/relationships/image" Target="../media/image138.png"/><Relationship Id="rId7" Type="http://schemas.openxmlformats.org/officeDocument/2006/relationships/image" Target="../media/image24.svg"/><Relationship Id="rId12" Type="http://schemas.openxmlformats.org/officeDocument/2006/relationships/image" Target="../media/image5.png"/><Relationship Id="rId17" Type="http://schemas.openxmlformats.org/officeDocument/2006/relationships/image" Target="../media/image37.svg"/><Relationship Id="rId25" Type="http://schemas.openxmlformats.org/officeDocument/2006/relationships/image" Target="../media/image33.svg"/><Relationship Id="rId33" Type="http://schemas.openxmlformats.org/officeDocument/2006/relationships/image" Target="../media/image137.svg"/><Relationship Id="rId2" Type="http://schemas.openxmlformats.org/officeDocument/2006/relationships/image" Target="../media/image19.png"/><Relationship Id="rId16" Type="http://schemas.openxmlformats.org/officeDocument/2006/relationships/image" Target="../media/image76.png"/><Relationship Id="rId20" Type="http://schemas.openxmlformats.org/officeDocument/2006/relationships/image" Target="../media/image40.png"/><Relationship Id="rId29" Type="http://schemas.openxmlformats.org/officeDocument/2006/relationships/image" Target="../media/image4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9.svg"/><Relationship Id="rId24" Type="http://schemas.openxmlformats.org/officeDocument/2006/relationships/image" Target="../media/image49.png"/><Relationship Id="rId32" Type="http://schemas.openxmlformats.org/officeDocument/2006/relationships/image" Target="../media/image136.png"/><Relationship Id="rId5" Type="http://schemas.openxmlformats.org/officeDocument/2006/relationships/image" Target="../media/image22.svg"/><Relationship Id="rId15" Type="http://schemas.openxmlformats.org/officeDocument/2006/relationships/image" Target="../media/image26.svg"/><Relationship Id="rId23" Type="http://schemas.openxmlformats.org/officeDocument/2006/relationships/image" Target="../media/image135.svg"/><Relationship Id="rId28" Type="http://schemas.openxmlformats.org/officeDocument/2006/relationships/image" Target="../media/image51.png"/><Relationship Id="rId10" Type="http://schemas.openxmlformats.org/officeDocument/2006/relationships/image" Target="../media/image28.png"/><Relationship Id="rId19" Type="http://schemas.openxmlformats.org/officeDocument/2006/relationships/image" Target="../media/image39.svg"/><Relationship Id="rId31" Type="http://schemas.openxmlformats.org/officeDocument/2006/relationships/image" Target="../media/image45.svg"/><Relationship Id="rId4" Type="http://schemas.openxmlformats.org/officeDocument/2006/relationships/image" Target="../media/image21.png"/><Relationship Id="rId9" Type="http://schemas.openxmlformats.org/officeDocument/2006/relationships/image" Target="../media/image16.svg"/><Relationship Id="rId14" Type="http://schemas.openxmlformats.org/officeDocument/2006/relationships/image" Target="../media/image7.png"/><Relationship Id="rId22" Type="http://schemas.openxmlformats.org/officeDocument/2006/relationships/image" Target="../media/image46.png"/><Relationship Id="rId27" Type="http://schemas.openxmlformats.org/officeDocument/2006/relationships/image" Target="../media/image35.svg"/><Relationship Id="rId30" Type="http://schemas.openxmlformats.org/officeDocument/2006/relationships/image" Target="../media/image44.png"/><Relationship Id="rId35" Type="http://schemas.openxmlformats.org/officeDocument/2006/relationships/image" Target="../media/image139.svg"/><Relationship Id="rId8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svg"/><Relationship Id="rId18" Type="http://schemas.openxmlformats.org/officeDocument/2006/relationships/image" Target="../media/image38.png"/><Relationship Id="rId26" Type="http://schemas.openxmlformats.org/officeDocument/2006/relationships/image" Target="../media/image50.png"/><Relationship Id="rId3" Type="http://schemas.openxmlformats.org/officeDocument/2006/relationships/image" Target="../media/image20.svg"/><Relationship Id="rId21" Type="http://schemas.openxmlformats.org/officeDocument/2006/relationships/image" Target="../media/image41.svg"/><Relationship Id="rId7" Type="http://schemas.openxmlformats.org/officeDocument/2006/relationships/image" Target="../media/image24.svg"/><Relationship Id="rId12" Type="http://schemas.openxmlformats.org/officeDocument/2006/relationships/image" Target="../media/image5.png"/><Relationship Id="rId17" Type="http://schemas.openxmlformats.org/officeDocument/2006/relationships/image" Target="../media/image37.svg"/><Relationship Id="rId25" Type="http://schemas.openxmlformats.org/officeDocument/2006/relationships/image" Target="../media/image33.svg"/><Relationship Id="rId33" Type="http://schemas.openxmlformats.org/officeDocument/2006/relationships/image" Target="../media/image141.svg"/><Relationship Id="rId2" Type="http://schemas.openxmlformats.org/officeDocument/2006/relationships/image" Target="../media/image19.png"/><Relationship Id="rId16" Type="http://schemas.openxmlformats.org/officeDocument/2006/relationships/image" Target="../media/image76.png"/><Relationship Id="rId20" Type="http://schemas.openxmlformats.org/officeDocument/2006/relationships/image" Target="../media/image40.png"/><Relationship Id="rId29" Type="http://schemas.openxmlformats.org/officeDocument/2006/relationships/image" Target="../media/image4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9.svg"/><Relationship Id="rId24" Type="http://schemas.openxmlformats.org/officeDocument/2006/relationships/image" Target="../media/image49.png"/><Relationship Id="rId32" Type="http://schemas.openxmlformats.org/officeDocument/2006/relationships/image" Target="../media/image140.png"/><Relationship Id="rId5" Type="http://schemas.openxmlformats.org/officeDocument/2006/relationships/image" Target="../media/image22.svg"/><Relationship Id="rId15" Type="http://schemas.openxmlformats.org/officeDocument/2006/relationships/image" Target="../media/image26.svg"/><Relationship Id="rId23" Type="http://schemas.openxmlformats.org/officeDocument/2006/relationships/image" Target="../media/image135.svg"/><Relationship Id="rId28" Type="http://schemas.openxmlformats.org/officeDocument/2006/relationships/image" Target="../media/image51.png"/><Relationship Id="rId10" Type="http://schemas.openxmlformats.org/officeDocument/2006/relationships/image" Target="../media/image28.png"/><Relationship Id="rId19" Type="http://schemas.openxmlformats.org/officeDocument/2006/relationships/image" Target="../media/image39.svg"/><Relationship Id="rId31" Type="http://schemas.openxmlformats.org/officeDocument/2006/relationships/image" Target="../media/image45.svg"/><Relationship Id="rId4" Type="http://schemas.openxmlformats.org/officeDocument/2006/relationships/image" Target="../media/image21.png"/><Relationship Id="rId9" Type="http://schemas.openxmlformats.org/officeDocument/2006/relationships/image" Target="../media/image16.svg"/><Relationship Id="rId14" Type="http://schemas.openxmlformats.org/officeDocument/2006/relationships/image" Target="../media/image7.png"/><Relationship Id="rId22" Type="http://schemas.openxmlformats.org/officeDocument/2006/relationships/image" Target="../media/image46.png"/><Relationship Id="rId27" Type="http://schemas.openxmlformats.org/officeDocument/2006/relationships/image" Target="../media/image35.svg"/><Relationship Id="rId30" Type="http://schemas.openxmlformats.org/officeDocument/2006/relationships/image" Target="../media/image44.png"/><Relationship Id="rId8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25.svg"/><Relationship Id="rId18" Type="http://schemas.openxmlformats.org/officeDocument/2006/relationships/image" Target="../media/image38.png"/><Relationship Id="rId26" Type="http://schemas.openxmlformats.org/officeDocument/2006/relationships/image" Target="../media/image50.png"/><Relationship Id="rId3" Type="http://schemas.openxmlformats.org/officeDocument/2006/relationships/image" Target="../media/image20.svg"/><Relationship Id="rId21" Type="http://schemas.openxmlformats.org/officeDocument/2006/relationships/image" Target="../media/image41.svg"/><Relationship Id="rId7" Type="http://schemas.openxmlformats.org/officeDocument/2006/relationships/image" Target="../media/image24.svg"/><Relationship Id="rId12" Type="http://schemas.openxmlformats.org/officeDocument/2006/relationships/image" Target="../media/image5.png"/><Relationship Id="rId17" Type="http://schemas.openxmlformats.org/officeDocument/2006/relationships/image" Target="../media/image37.svg"/><Relationship Id="rId25" Type="http://schemas.openxmlformats.org/officeDocument/2006/relationships/image" Target="../media/image33.svg"/><Relationship Id="rId2" Type="http://schemas.openxmlformats.org/officeDocument/2006/relationships/image" Target="../media/image19.png"/><Relationship Id="rId16" Type="http://schemas.openxmlformats.org/officeDocument/2006/relationships/image" Target="../media/image76.png"/><Relationship Id="rId20" Type="http://schemas.openxmlformats.org/officeDocument/2006/relationships/image" Target="../media/image40.png"/><Relationship Id="rId29" Type="http://schemas.openxmlformats.org/officeDocument/2006/relationships/image" Target="../media/image4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9.svg"/><Relationship Id="rId24" Type="http://schemas.openxmlformats.org/officeDocument/2006/relationships/image" Target="../media/image49.png"/><Relationship Id="rId5" Type="http://schemas.openxmlformats.org/officeDocument/2006/relationships/image" Target="../media/image22.svg"/><Relationship Id="rId15" Type="http://schemas.openxmlformats.org/officeDocument/2006/relationships/image" Target="../media/image26.svg"/><Relationship Id="rId23" Type="http://schemas.openxmlformats.org/officeDocument/2006/relationships/image" Target="../media/image135.svg"/><Relationship Id="rId28" Type="http://schemas.openxmlformats.org/officeDocument/2006/relationships/image" Target="../media/image51.png"/><Relationship Id="rId10" Type="http://schemas.openxmlformats.org/officeDocument/2006/relationships/image" Target="../media/image28.png"/><Relationship Id="rId19" Type="http://schemas.openxmlformats.org/officeDocument/2006/relationships/image" Target="../media/image39.svg"/><Relationship Id="rId31" Type="http://schemas.openxmlformats.org/officeDocument/2006/relationships/image" Target="../media/image45.svg"/><Relationship Id="rId4" Type="http://schemas.openxmlformats.org/officeDocument/2006/relationships/image" Target="../media/image21.png"/><Relationship Id="rId9" Type="http://schemas.openxmlformats.org/officeDocument/2006/relationships/image" Target="../media/image16.svg"/><Relationship Id="rId14" Type="http://schemas.openxmlformats.org/officeDocument/2006/relationships/image" Target="../media/image7.png"/><Relationship Id="rId22" Type="http://schemas.openxmlformats.org/officeDocument/2006/relationships/image" Target="../media/image46.png"/><Relationship Id="rId27" Type="http://schemas.openxmlformats.org/officeDocument/2006/relationships/image" Target="../media/image35.svg"/><Relationship Id="rId30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25.svg"/><Relationship Id="rId18" Type="http://schemas.openxmlformats.org/officeDocument/2006/relationships/image" Target="../media/image38.png"/><Relationship Id="rId26" Type="http://schemas.openxmlformats.org/officeDocument/2006/relationships/image" Target="../media/image50.png"/><Relationship Id="rId3" Type="http://schemas.openxmlformats.org/officeDocument/2006/relationships/image" Target="../media/image20.svg"/><Relationship Id="rId21" Type="http://schemas.openxmlformats.org/officeDocument/2006/relationships/image" Target="../media/image41.svg"/><Relationship Id="rId7" Type="http://schemas.openxmlformats.org/officeDocument/2006/relationships/image" Target="../media/image24.svg"/><Relationship Id="rId12" Type="http://schemas.openxmlformats.org/officeDocument/2006/relationships/image" Target="../media/image5.png"/><Relationship Id="rId17" Type="http://schemas.openxmlformats.org/officeDocument/2006/relationships/image" Target="../media/image37.svg"/><Relationship Id="rId25" Type="http://schemas.openxmlformats.org/officeDocument/2006/relationships/image" Target="../media/image142.svg"/><Relationship Id="rId2" Type="http://schemas.openxmlformats.org/officeDocument/2006/relationships/image" Target="../media/image19.png"/><Relationship Id="rId16" Type="http://schemas.openxmlformats.org/officeDocument/2006/relationships/image" Target="../media/image76.png"/><Relationship Id="rId20" Type="http://schemas.openxmlformats.org/officeDocument/2006/relationships/image" Target="../media/image40.png"/><Relationship Id="rId29" Type="http://schemas.openxmlformats.org/officeDocument/2006/relationships/image" Target="../media/image4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9.svg"/><Relationship Id="rId24" Type="http://schemas.openxmlformats.org/officeDocument/2006/relationships/image" Target="../media/image46.png"/><Relationship Id="rId5" Type="http://schemas.openxmlformats.org/officeDocument/2006/relationships/image" Target="../media/image22.svg"/><Relationship Id="rId15" Type="http://schemas.openxmlformats.org/officeDocument/2006/relationships/image" Target="../media/image26.svg"/><Relationship Id="rId23" Type="http://schemas.openxmlformats.org/officeDocument/2006/relationships/image" Target="../media/image31.svg"/><Relationship Id="rId28" Type="http://schemas.openxmlformats.org/officeDocument/2006/relationships/image" Target="../media/image51.png"/><Relationship Id="rId10" Type="http://schemas.openxmlformats.org/officeDocument/2006/relationships/image" Target="../media/image28.png"/><Relationship Id="rId19" Type="http://schemas.openxmlformats.org/officeDocument/2006/relationships/image" Target="../media/image39.svg"/><Relationship Id="rId31" Type="http://schemas.openxmlformats.org/officeDocument/2006/relationships/image" Target="../media/image45.svg"/><Relationship Id="rId4" Type="http://schemas.openxmlformats.org/officeDocument/2006/relationships/image" Target="../media/image21.png"/><Relationship Id="rId9" Type="http://schemas.openxmlformats.org/officeDocument/2006/relationships/image" Target="../media/image16.svg"/><Relationship Id="rId14" Type="http://schemas.openxmlformats.org/officeDocument/2006/relationships/image" Target="../media/image7.png"/><Relationship Id="rId22" Type="http://schemas.openxmlformats.org/officeDocument/2006/relationships/image" Target="../media/image48.png"/><Relationship Id="rId27" Type="http://schemas.openxmlformats.org/officeDocument/2006/relationships/image" Target="../media/image35.svg"/><Relationship Id="rId30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25.svg"/><Relationship Id="rId18" Type="http://schemas.openxmlformats.org/officeDocument/2006/relationships/image" Target="../media/image38.png"/><Relationship Id="rId26" Type="http://schemas.openxmlformats.org/officeDocument/2006/relationships/image" Target="../media/image50.png"/><Relationship Id="rId3" Type="http://schemas.openxmlformats.org/officeDocument/2006/relationships/image" Target="../media/image20.svg"/><Relationship Id="rId21" Type="http://schemas.openxmlformats.org/officeDocument/2006/relationships/image" Target="../media/image41.svg"/><Relationship Id="rId7" Type="http://schemas.openxmlformats.org/officeDocument/2006/relationships/image" Target="../media/image24.svg"/><Relationship Id="rId12" Type="http://schemas.openxmlformats.org/officeDocument/2006/relationships/image" Target="../media/image5.png"/><Relationship Id="rId17" Type="http://schemas.openxmlformats.org/officeDocument/2006/relationships/image" Target="../media/image37.svg"/><Relationship Id="rId25" Type="http://schemas.openxmlformats.org/officeDocument/2006/relationships/image" Target="../media/image142.svg"/><Relationship Id="rId2" Type="http://schemas.openxmlformats.org/officeDocument/2006/relationships/image" Target="../media/image19.png"/><Relationship Id="rId16" Type="http://schemas.openxmlformats.org/officeDocument/2006/relationships/image" Target="../media/image76.png"/><Relationship Id="rId20" Type="http://schemas.openxmlformats.org/officeDocument/2006/relationships/image" Target="../media/image40.png"/><Relationship Id="rId29" Type="http://schemas.openxmlformats.org/officeDocument/2006/relationships/image" Target="../media/image4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9.svg"/><Relationship Id="rId24" Type="http://schemas.openxmlformats.org/officeDocument/2006/relationships/image" Target="../media/image46.png"/><Relationship Id="rId5" Type="http://schemas.openxmlformats.org/officeDocument/2006/relationships/image" Target="../media/image22.svg"/><Relationship Id="rId15" Type="http://schemas.openxmlformats.org/officeDocument/2006/relationships/image" Target="../media/image26.svg"/><Relationship Id="rId23" Type="http://schemas.openxmlformats.org/officeDocument/2006/relationships/image" Target="../media/image31.svg"/><Relationship Id="rId28" Type="http://schemas.openxmlformats.org/officeDocument/2006/relationships/image" Target="../media/image51.png"/><Relationship Id="rId10" Type="http://schemas.openxmlformats.org/officeDocument/2006/relationships/image" Target="../media/image28.png"/><Relationship Id="rId19" Type="http://schemas.openxmlformats.org/officeDocument/2006/relationships/image" Target="../media/image39.svg"/><Relationship Id="rId31" Type="http://schemas.openxmlformats.org/officeDocument/2006/relationships/image" Target="../media/image45.svg"/><Relationship Id="rId4" Type="http://schemas.openxmlformats.org/officeDocument/2006/relationships/image" Target="../media/image21.png"/><Relationship Id="rId9" Type="http://schemas.openxmlformats.org/officeDocument/2006/relationships/image" Target="../media/image16.svg"/><Relationship Id="rId14" Type="http://schemas.openxmlformats.org/officeDocument/2006/relationships/image" Target="../media/image7.png"/><Relationship Id="rId22" Type="http://schemas.openxmlformats.org/officeDocument/2006/relationships/image" Target="../media/image48.png"/><Relationship Id="rId27" Type="http://schemas.openxmlformats.org/officeDocument/2006/relationships/image" Target="../media/image35.svg"/><Relationship Id="rId30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25.svg"/><Relationship Id="rId18" Type="http://schemas.openxmlformats.org/officeDocument/2006/relationships/image" Target="../media/image38.png"/><Relationship Id="rId26" Type="http://schemas.openxmlformats.org/officeDocument/2006/relationships/image" Target="../media/image46.png"/><Relationship Id="rId3" Type="http://schemas.openxmlformats.org/officeDocument/2006/relationships/image" Target="../media/image20.svg"/><Relationship Id="rId21" Type="http://schemas.openxmlformats.org/officeDocument/2006/relationships/image" Target="../media/image41.svg"/><Relationship Id="rId7" Type="http://schemas.openxmlformats.org/officeDocument/2006/relationships/image" Target="../media/image24.svg"/><Relationship Id="rId12" Type="http://schemas.openxmlformats.org/officeDocument/2006/relationships/image" Target="../media/image5.png"/><Relationship Id="rId17" Type="http://schemas.openxmlformats.org/officeDocument/2006/relationships/image" Target="../media/image37.svg"/><Relationship Id="rId25" Type="http://schemas.openxmlformats.org/officeDocument/2006/relationships/image" Target="../media/image33.svg"/><Relationship Id="rId2" Type="http://schemas.openxmlformats.org/officeDocument/2006/relationships/image" Target="../media/image19.png"/><Relationship Id="rId16" Type="http://schemas.openxmlformats.org/officeDocument/2006/relationships/image" Target="../media/image76.png"/><Relationship Id="rId20" Type="http://schemas.openxmlformats.org/officeDocument/2006/relationships/image" Target="../media/image40.png"/><Relationship Id="rId29" Type="http://schemas.openxmlformats.org/officeDocument/2006/relationships/image" Target="../media/image4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9.svg"/><Relationship Id="rId24" Type="http://schemas.openxmlformats.org/officeDocument/2006/relationships/image" Target="../media/image49.png"/><Relationship Id="rId5" Type="http://schemas.openxmlformats.org/officeDocument/2006/relationships/image" Target="../media/image22.svg"/><Relationship Id="rId15" Type="http://schemas.openxmlformats.org/officeDocument/2006/relationships/image" Target="../media/image26.svg"/><Relationship Id="rId23" Type="http://schemas.openxmlformats.org/officeDocument/2006/relationships/image" Target="../media/image31.svg"/><Relationship Id="rId28" Type="http://schemas.openxmlformats.org/officeDocument/2006/relationships/image" Target="../media/image51.png"/><Relationship Id="rId10" Type="http://schemas.openxmlformats.org/officeDocument/2006/relationships/image" Target="../media/image28.png"/><Relationship Id="rId19" Type="http://schemas.openxmlformats.org/officeDocument/2006/relationships/image" Target="../media/image39.svg"/><Relationship Id="rId31" Type="http://schemas.openxmlformats.org/officeDocument/2006/relationships/image" Target="../media/image45.svg"/><Relationship Id="rId4" Type="http://schemas.openxmlformats.org/officeDocument/2006/relationships/image" Target="../media/image21.png"/><Relationship Id="rId9" Type="http://schemas.openxmlformats.org/officeDocument/2006/relationships/image" Target="../media/image16.svg"/><Relationship Id="rId14" Type="http://schemas.openxmlformats.org/officeDocument/2006/relationships/image" Target="../media/image7.png"/><Relationship Id="rId22" Type="http://schemas.openxmlformats.org/officeDocument/2006/relationships/image" Target="../media/image48.png"/><Relationship Id="rId27" Type="http://schemas.openxmlformats.org/officeDocument/2006/relationships/image" Target="../media/image143.svg"/><Relationship Id="rId30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svg"/><Relationship Id="rId18" Type="http://schemas.openxmlformats.org/officeDocument/2006/relationships/image" Target="../media/image38.png"/><Relationship Id="rId26" Type="http://schemas.openxmlformats.org/officeDocument/2006/relationships/image" Target="../media/image46.png"/><Relationship Id="rId3" Type="http://schemas.openxmlformats.org/officeDocument/2006/relationships/image" Target="../media/image20.svg"/><Relationship Id="rId21" Type="http://schemas.openxmlformats.org/officeDocument/2006/relationships/image" Target="../media/image41.svg"/><Relationship Id="rId34" Type="http://schemas.openxmlformats.org/officeDocument/2006/relationships/diagramQuickStyle" Target="../diagrams/quickStyle1.xml"/><Relationship Id="rId7" Type="http://schemas.openxmlformats.org/officeDocument/2006/relationships/image" Target="../media/image24.svg"/><Relationship Id="rId12" Type="http://schemas.openxmlformats.org/officeDocument/2006/relationships/image" Target="../media/image5.png"/><Relationship Id="rId17" Type="http://schemas.openxmlformats.org/officeDocument/2006/relationships/image" Target="../media/image37.svg"/><Relationship Id="rId25" Type="http://schemas.openxmlformats.org/officeDocument/2006/relationships/image" Target="../media/image33.svg"/><Relationship Id="rId33" Type="http://schemas.openxmlformats.org/officeDocument/2006/relationships/diagramLayout" Target="../diagrams/layout1.xml"/><Relationship Id="rId2" Type="http://schemas.openxmlformats.org/officeDocument/2006/relationships/image" Target="../media/image19.png"/><Relationship Id="rId16" Type="http://schemas.openxmlformats.org/officeDocument/2006/relationships/image" Target="../media/image76.png"/><Relationship Id="rId20" Type="http://schemas.openxmlformats.org/officeDocument/2006/relationships/image" Target="../media/image40.png"/><Relationship Id="rId29" Type="http://schemas.openxmlformats.org/officeDocument/2006/relationships/image" Target="../media/image4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9.svg"/><Relationship Id="rId24" Type="http://schemas.openxmlformats.org/officeDocument/2006/relationships/image" Target="../media/image49.png"/><Relationship Id="rId32" Type="http://schemas.openxmlformats.org/officeDocument/2006/relationships/diagramData" Target="../diagrams/data1.xml"/><Relationship Id="rId5" Type="http://schemas.openxmlformats.org/officeDocument/2006/relationships/image" Target="../media/image22.svg"/><Relationship Id="rId15" Type="http://schemas.openxmlformats.org/officeDocument/2006/relationships/image" Target="../media/image26.svg"/><Relationship Id="rId23" Type="http://schemas.openxmlformats.org/officeDocument/2006/relationships/image" Target="../media/image31.svg"/><Relationship Id="rId28" Type="http://schemas.openxmlformats.org/officeDocument/2006/relationships/image" Target="../media/image51.png"/><Relationship Id="rId36" Type="http://schemas.microsoft.com/office/2007/relationships/diagramDrawing" Target="../diagrams/drawing1.xml"/><Relationship Id="rId10" Type="http://schemas.openxmlformats.org/officeDocument/2006/relationships/image" Target="../media/image28.png"/><Relationship Id="rId19" Type="http://schemas.openxmlformats.org/officeDocument/2006/relationships/image" Target="../media/image39.svg"/><Relationship Id="rId31" Type="http://schemas.openxmlformats.org/officeDocument/2006/relationships/image" Target="../media/image45.svg"/><Relationship Id="rId4" Type="http://schemas.openxmlformats.org/officeDocument/2006/relationships/image" Target="../media/image21.png"/><Relationship Id="rId9" Type="http://schemas.openxmlformats.org/officeDocument/2006/relationships/image" Target="../media/image16.svg"/><Relationship Id="rId14" Type="http://schemas.openxmlformats.org/officeDocument/2006/relationships/image" Target="../media/image7.png"/><Relationship Id="rId22" Type="http://schemas.openxmlformats.org/officeDocument/2006/relationships/image" Target="../media/image48.png"/><Relationship Id="rId27" Type="http://schemas.openxmlformats.org/officeDocument/2006/relationships/image" Target="../media/image143.svg"/><Relationship Id="rId30" Type="http://schemas.openxmlformats.org/officeDocument/2006/relationships/image" Target="../media/image44.png"/><Relationship Id="rId35" Type="http://schemas.openxmlformats.org/officeDocument/2006/relationships/diagramColors" Target="../diagrams/colors1.xml"/><Relationship Id="rId8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20.svg"/><Relationship Id="rId18" Type="http://schemas.openxmlformats.org/officeDocument/2006/relationships/image" Target="../media/image27.png"/><Relationship Id="rId26" Type="http://schemas.openxmlformats.org/officeDocument/2006/relationships/image" Target="../media/image50.png"/><Relationship Id="rId3" Type="http://schemas.openxmlformats.org/officeDocument/2006/relationships/image" Target="../media/image25.svg"/><Relationship Id="rId21" Type="http://schemas.openxmlformats.org/officeDocument/2006/relationships/image" Target="../media/image29.svg"/><Relationship Id="rId7" Type="http://schemas.openxmlformats.org/officeDocument/2006/relationships/image" Target="../media/image47.svg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5" Type="http://schemas.openxmlformats.org/officeDocument/2006/relationships/image" Target="../media/image33.svg"/><Relationship Id="rId2" Type="http://schemas.openxmlformats.org/officeDocument/2006/relationships/image" Target="../media/image5.png"/><Relationship Id="rId16" Type="http://schemas.openxmlformats.org/officeDocument/2006/relationships/image" Target="../media/image23.png"/><Relationship Id="rId20" Type="http://schemas.openxmlformats.org/officeDocument/2006/relationships/image" Target="../media/image28.png"/><Relationship Id="rId29" Type="http://schemas.openxmlformats.org/officeDocument/2006/relationships/image" Target="../media/image4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41.svg"/><Relationship Id="rId24" Type="http://schemas.openxmlformats.org/officeDocument/2006/relationships/image" Target="../media/image49.png"/><Relationship Id="rId5" Type="http://schemas.openxmlformats.org/officeDocument/2006/relationships/image" Target="../media/image26.svg"/><Relationship Id="rId15" Type="http://schemas.openxmlformats.org/officeDocument/2006/relationships/image" Target="../media/image22.svg"/><Relationship Id="rId23" Type="http://schemas.openxmlformats.org/officeDocument/2006/relationships/image" Target="../media/image31.svg"/><Relationship Id="rId28" Type="http://schemas.openxmlformats.org/officeDocument/2006/relationships/image" Target="../media/image51.png"/><Relationship Id="rId10" Type="http://schemas.openxmlformats.org/officeDocument/2006/relationships/image" Target="../media/image40.png"/><Relationship Id="rId19" Type="http://schemas.openxmlformats.org/officeDocument/2006/relationships/image" Target="../media/image16.svg"/><Relationship Id="rId31" Type="http://schemas.openxmlformats.org/officeDocument/2006/relationships/image" Target="../media/image45.svg"/><Relationship Id="rId4" Type="http://schemas.openxmlformats.org/officeDocument/2006/relationships/image" Target="../media/image7.png"/><Relationship Id="rId9" Type="http://schemas.openxmlformats.org/officeDocument/2006/relationships/image" Target="../media/image39.svg"/><Relationship Id="rId14" Type="http://schemas.openxmlformats.org/officeDocument/2006/relationships/image" Target="../media/image21.png"/><Relationship Id="rId22" Type="http://schemas.openxmlformats.org/officeDocument/2006/relationships/image" Target="../media/image48.png"/><Relationship Id="rId27" Type="http://schemas.openxmlformats.org/officeDocument/2006/relationships/image" Target="../media/image35.svg"/><Relationship Id="rId30" Type="http://schemas.openxmlformats.org/officeDocument/2006/relationships/image" Target="../media/image44.png"/></Relationships>
</file>

<file path=ppt/slides/_rels/slide4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svg"/><Relationship Id="rId18" Type="http://schemas.openxmlformats.org/officeDocument/2006/relationships/image" Target="../media/image38.png"/><Relationship Id="rId26" Type="http://schemas.openxmlformats.org/officeDocument/2006/relationships/image" Target="../media/image46.png"/><Relationship Id="rId3" Type="http://schemas.openxmlformats.org/officeDocument/2006/relationships/image" Target="../media/image20.svg"/><Relationship Id="rId21" Type="http://schemas.openxmlformats.org/officeDocument/2006/relationships/image" Target="../media/image41.svg"/><Relationship Id="rId34" Type="http://schemas.openxmlformats.org/officeDocument/2006/relationships/diagramQuickStyle" Target="../diagrams/quickStyle2.xml"/><Relationship Id="rId7" Type="http://schemas.openxmlformats.org/officeDocument/2006/relationships/image" Target="../media/image24.svg"/><Relationship Id="rId12" Type="http://schemas.openxmlformats.org/officeDocument/2006/relationships/image" Target="../media/image5.png"/><Relationship Id="rId17" Type="http://schemas.openxmlformats.org/officeDocument/2006/relationships/image" Target="../media/image37.svg"/><Relationship Id="rId25" Type="http://schemas.openxmlformats.org/officeDocument/2006/relationships/image" Target="../media/image33.svg"/><Relationship Id="rId33" Type="http://schemas.openxmlformats.org/officeDocument/2006/relationships/diagramLayout" Target="../diagrams/layout2.xml"/><Relationship Id="rId2" Type="http://schemas.openxmlformats.org/officeDocument/2006/relationships/image" Target="../media/image19.png"/><Relationship Id="rId16" Type="http://schemas.openxmlformats.org/officeDocument/2006/relationships/image" Target="../media/image76.png"/><Relationship Id="rId20" Type="http://schemas.openxmlformats.org/officeDocument/2006/relationships/image" Target="../media/image40.png"/><Relationship Id="rId29" Type="http://schemas.openxmlformats.org/officeDocument/2006/relationships/image" Target="../media/image4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9.svg"/><Relationship Id="rId24" Type="http://schemas.openxmlformats.org/officeDocument/2006/relationships/image" Target="../media/image49.png"/><Relationship Id="rId32" Type="http://schemas.openxmlformats.org/officeDocument/2006/relationships/diagramData" Target="../diagrams/data2.xml"/><Relationship Id="rId5" Type="http://schemas.openxmlformats.org/officeDocument/2006/relationships/image" Target="../media/image22.svg"/><Relationship Id="rId15" Type="http://schemas.openxmlformats.org/officeDocument/2006/relationships/image" Target="../media/image26.svg"/><Relationship Id="rId23" Type="http://schemas.openxmlformats.org/officeDocument/2006/relationships/image" Target="../media/image31.svg"/><Relationship Id="rId28" Type="http://schemas.openxmlformats.org/officeDocument/2006/relationships/image" Target="../media/image51.png"/><Relationship Id="rId36" Type="http://schemas.microsoft.com/office/2007/relationships/diagramDrawing" Target="../diagrams/drawing2.xml"/><Relationship Id="rId10" Type="http://schemas.openxmlformats.org/officeDocument/2006/relationships/image" Target="../media/image28.png"/><Relationship Id="rId19" Type="http://schemas.openxmlformats.org/officeDocument/2006/relationships/image" Target="../media/image39.svg"/><Relationship Id="rId31" Type="http://schemas.openxmlformats.org/officeDocument/2006/relationships/image" Target="../media/image45.svg"/><Relationship Id="rId4" Type="http://schemas.openxmlformats.org/officeDocument/2006/relationships/image" Target="../media/image21.png"/><Relationship Id="rId9" Type="http://schemas.openxmlformats.org/officeDocument/2006/relationships/image" Target="../media/image16.svg"/><Relationship Id="rId14" Type="http://schemas.openxmlformats.org/officeDocument/2006/relationships/image" Target="../media/image7.png"/><Relationship Id="rId22" Type="http://schemas.openxmlformats.org/officeDocument/2006/relationships/image" Target="../media/image48.png"/><Relationship Id="rId27" Type="http://schemas.openxmlformats.org/officeDocument/2006/relationships/image" Target="../media/image143.svg"/><Relationship Id="rId30" Type="http://schemas.openxmlformats.org/officeDocument/2006/relationships/image" Target="../media/image44.png"/><Relationship Id="rId35" Type="http://schemas.openxmlformats.org/officeDocument/2006/relationships/diagramColors" Target="../diagrams/colors2.xml"/><Relationship Id="rId8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25.svg"/><Relationship Id="rId18" Type="http://schemas.openxmlformats.org/officeDocument/2006/relationships/image" Target="../media/image38.png"/><Relationship Id="rId26" Type="http://schemas.openxmlformats.org/officeDocument/2006/relationships/image" Target="../media/image50.png"/><Relationship Id="rId3" Type="http://schemas.openxmlformats.org/officeDocument/2006/relationships/image" Target="../media/image20.svg"/><Relationship Id="rId21" Type="http://schemas.openxmlformats.org/officeDocument/2006/relationships/image" Target="../media/image41.svg"/><Relationship Id="rId7" Type="http://schemas.openxmlformats.org/officeDocument/2006/relationships/image" Target="../media/image24.svg"/><Relationship Id="rId12" Type="http://schemas.openxmlformats.org/officeDocument/2006/relationships/image" Target="../media/image5.png"/><Relationship Id="rId17" Type="http://schemas.openxmlformats.org/officeDocument/2006/relationships/image" Target="../media/image37.svg"/><Relationship Id="rId25" Type="http://schemas.openxmlformats.org/officeDocument/2006/relationships/image" Target="../media/image33.svg"/><Relationship Id="rId2" Type="http://schemas.openxmlformats.org/officeDocument/2006/relationships/image" Target="../media/image19.png"/><Relationship Id="rId16" Type="http://schemas.openxmlformats.org/officeDocument/2006/relationships/image" Target="../media/image76.png"/><Relationship Id="rId20" Type="http://schemas.openxmlformats.org/officeDocument/2006/relationships/image" Target="../media/image40.png"/><Relationship Id="rId29" Type="http://schemas.openxmlformats.org/officeDocument/2006/relationships/image" Target="../media/image14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9.svg"/><Relationship Id="rId24" Type="http://schemas.openxmlformats.org/officeDocument/2006/relationships/image" Target="../media/image49.png"/><Relationship Id="rId5" Type="http://schemas.openxmlformats.org/officeDocument/2006/relationships/image" Target="../media/image22.svg"/><Relationship Id="rId15" Type="http://schemas.openxmlformats.org/officeDocument/2006/relationships/image" Target="../media/image26.svg"/><Relationship Id="rId23" Type="http://schemas.openxmlformats.org/officeDocument/2006/relationships/image" Target="../media/image31.svg"/><Relationship Id="rId28" Type="http://schemas.openxmlformats.org/officeDocument/2006/relationships/image" Target="../media/image46.png"/><Relationship Id="rId10" Type="http://schemas.openxmlformats.org/officeDocument/2006/relationships/image" Target="../media/image28.png"/><Relationship Id="rId19" Type="http://schemas.openxmlformats.org/officeDocument/2006/relationships/image" Target="../media/image39.svg"/><Relationship Id="rId31" Type="http://schemas.openxmlformats.org/officeDocument/2006/relationships/image" Target="../media/image45.svg"/><Relationship Id="rId4" Type="http://schemas.openxmlformats.org/officeDocument/2006/relationships/image" Target="../media/image21.png"/><Relationship Id="rId9" Type="http://schemas.openxmlformats.org/officeDocument/2006/relationships/image" Target="../media/image16.svg"/><Relationship Id="rId14" Type="http://schemas.openxmlformats.org/officeDocument/2006/relationships/image" Target="../media/image7.png"/><Relationship Id="rId22" Type="http://schemas.openxmlformats.org/officeDocument/2006/relationships/image" Target="../media/image48.png"/><Relationship Id="rId27" Type="http://schemas.openxmlformats.org/officeDocument/2006/relationships/image" Target="../media/image35.svg"/><Relationship Id="rId30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svg"/><Relationship Id="rId18" Type="http://schemas.openxmlformats.org/officeDocument/2006/relationships/image" Target="../media/image7.png"/><Relationship Id="rId26" Type="http://schemas.openxmlformats.org/officeDocument/2006/relationships/image" Target="../media/image30.png"/><Relationship Id="rId3" Type="http://schemas.microsoft.com/office/2007/relationships/hdphoto" Target="../media/hdphoto1.wdp"/><Relationship Id="rId21" Type="http://schemas.openxmlformats.org/officeDocument/2006/relationships/image" Target="../media/image37.svg"/><Relationship Id="rId34" Type="http://schemas.openxmlformats.org/officeDocument/2006/relationships/image" Target="../media/image148.png"/><Relationship Id="rId7" Type="http://schemas.openxmlformats.org/officeDocument/2006/relationships/image" Target="../media/image20.svg"/><Relationship Id="rId12" Type="http://schemas.openxmlformats.org/officeDocument/2006/relationships/image" Target="../media/image27.png"/><Relationship Id="rId17" Type="http://schemas.openxmlformats.org/officeDocument/2006/relationships/image" Target="../media/image25.svg"/><Relationship Id="rId25" Type="http://schemas.openxmlformats.org/officeDocument/2006/relationships/image" Target="../media/image41.svg"/><Relationship Id="rId33" Type="http://schemas.openxmlformats.org/officeDocument/2006/relationships/image" Target="../media/image144.svg"/><Relationship Id="rId2" Type="http://schemas.openxmlformats.org/officeDocument/2006/relationships/image" Target="../media/image145.png"/><Relationship Id="rId16" Type="http://schemas.openxmlformats.org/officeDocument/2006/relationships/image" Target="../media/image5.png"/><Relationship Id="rId20" Type="http://schemas.openxmlformats.org/officeDocument/2006/relationships/image" Target="../media/image36.png"/><Relationship Id="rId29" Type="http://schemas.openxmlformats.org/officeDocument/2006/relationships/image" Target="../media/image3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24" Type="http://schemas.openxmlformats.org/officeDocument/2006/relationships/image" Target="../media/image40.png"/><Relationship Id="rId32" Type="http://schemas.openxmlformats.org/officeDocument/2006/relationships/image" Target="../media/image46.png"/><Relationship Id="rId5" Type="http://schemas.openxmlformats.org/officeDocument/2006/relationships/image" Target="../media/image147.svg"/><Relationship Id="rId15" Type="http://schemas.openxmlformats.org/officeDocument/2006/relationships/image" Target="../media/image29.svg"/><Relationship Id="rId23" Type="http://schemas.openxmlformats.org/officeDocument/2006/relationships/image" Target="../media/image39.svg"/><Relationship Id="rId28" Type="http://schemas.openxmlformats.org/officeDocument/2006/relationships/image" Target="../media/image32.png"/><Relationship Id="rId10" Type="http://schemas.openxmlformats.org/officeDocument/2006/relationships/image" Target="../media/image23.png"/><Relationship Id="rId19" Type="http://schemas.openxmlformats.org/officeDocument/2006/relationships/image" Target="../media/image26.svg"/><Relationship Id="rId31" Type="http://schemas.openxmlformats.org/officeDocument/2006/relationships/image" Target="../media/image35.svg"/><Relationship Id="rId4" Type="http://schemas.openxmlformats.org/officeDocument/2006/relationships/image" Target="../media/image146.png"/><Relationship Id="rId9" Type="http://schemas.openxmlformats.org/officeDocument/2006/relationships/image" Target="../media/image22.svg"/><Relationship Id="rId14" Type="http://schemas.openxmlformats.org/officeDocument/2006/relationships/image" Target="../media/image28.png"/><Relationship Id="rId22" Type="http://schemas.openxmlformats.org/officeDocument/2006/relationships/image" Target="../media/image38.png"/><Relationship Id="rId27" Type="http://schemas.openxmlformats.org/officeDocument/2006/relationships/image" Target="../media/image31.svg"/><Relationship Id="rId30" Type="http://schemas.openxmlformats.org/officeDocument/2006/relationships/image" Target="../media/image34.png"/><Relationship Id="rId35" Type="http://schemas.openxmlformats.org/officeDocument/2006/relationships/image" Target="../media/image45.svg"/><Relationship Id="rId8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13" Type="http://schemas.openxmlformats.org/officeDocument/2006/relationships/image" Target="../media/image31.svg"/><Relationship Id="rId18" Type="http://schemas.openxmlformats.org/officeDocument/2006/relationships/image" Target="../media/image36.png"/><Relationship Id="rId26" Type="http://schemas.openxmlformats.org/officeDocument/2006/relationships/image" Target="../media/image46.png"/><Relationship Id="rId3" Type="http://schemas.openxmlformats.org/officeDocument/2006/relationships/image" Target="../media/image150.svg"/><Relationship Id="rId21" Type="http://schemas.openxmlformats.org/officeDocument/2006/relationships/image" Target="../media/image39.svg"/><Relationship Id="rId7" Type="http://schemas.openxmlformats.org/officeDocument/2006/relationships/image" Target="../media/image154.svg"/><Relationship Id="rId12" Type="http://schemas.openxmlformats.org/officeDocument/2006/relationships/image" Target="../media/image30.png"/><Relationship Id="rId17" Type="http://schemas.openxmlformats.org/officeDocument/2006/relationships/image" Target="../media/image35.svg"/><Relationship Id="rId25" Type="http://schemas.openxmlformats.org/officeDocument/2006/relationships/image" Target="../media/image160.svg"/><Relationship Id="rId2" Type="http://schemas.openxmlformats.org/officeDocument/2006/relationships/image" Target="../media/image149.pn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3.png"/><Relationship Id="rId11" Type="http://schemas.openxmlformats.org/officeDocument/2006/relationships/image" Target="../media/image158.svg"/><Relationship Id="rId24" Type="http://schemas.openxmlformats.org/officeDocument/2006/relationships/image" Target="../media/image159.png"/><Relationship Id="rId5" Type="http://schemas.openxmlformats.org/officeDocument/2006/relationships/image" Target="../media/image152.svg"/><Relationship Id="rId15" Type="http://schemas.openxmlformats.org/officeDocument/2006/relationships/image" Target="../media/image33.svg"/><Relationship Id="rId23" Type="http://schemas.openxmlformats.org/officeDocument/2006/relationships/image" Target="../media/image41.svg"/><Relationship Id="rId10" Type="http://schemas.openxmlformats.org/officeDocument/2006/relationships/image" Target="../media/image157.png"/><Relationship Id="rId19" Type="http://schemas.openxmlformats.org/officeDocument/2006/relationships/image" Target="../media/image37.svg"/><Relationship Id="rId4" Type="http://schemas.openxmlformats.org/officeDocument/2006/relationships/image" Target="../media/image151.png"/><Relationship Id="rId9" Type="http://schemas.openxmlformats.org/officeDocument/2006/relationships/image" Target="../media/image156.svg"/><Relationship Id="rId14" Type="http://schemas.openxmlformats.org/officeDocument/2006/relationships/image" Target="../media/image32.png"/><Relationship Id="rId22" Type="http://schemas.openxmlformats.org/officeDocument/2006/relationships/image" Target="../media/image40.png"/><Relationship Id="rId27" Type="http://schemas.openxmlformats.org/officeDocument/2006/relationships/image" Target="../media/image144.sv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svg"/><Relationship Id="rId18" Type="http://schemas.openxmlformats.org/officeDocument/2006/relationships/image" Target="../media/image27.png"/><Relationship Id="rId26" Type="http://schemas.openxmlformats.org/officeDocument/2006/relationships/image" Target="../media/image50.png"/><Relationship Id="rId39" Type="http://schemas.openxmlformats.org/officeDocument/2006/relationships/image" Target="../media/image59.svg"/><Relationship Id="rId21" Type="http://schemas.openxmlformats.org/officeDocument/2006/relationships/image" Target="../media/image29.svg"/><Relationship Id="rId34" Type="http://schemas.openxmlformats.org/officeDocument/2006/relationships/image" Target="../media/image54.png"/><Relationship Id="rId42" Type="http://schemas.openxmlformats.org/officeDocument/2006/relationships/image" Target="../media/image62.png"/><Relationship Id="rId7" Type="http://schemas.openxmlformats.org/officeDocument/2006/relationships/image" Target="../media/image47.svg"/><Relationship Id="rId2" Type="http://schemas.openxmlformats.org/officeDocument/2006/relationships/image" Target="../media/image5.png"/><Relationship Id="rId16" Type="http://schemas.openxmlformats.org/officeDocument/2006/relationships/image" Target="../media/image23.png"/><Relationship Id="rId20" Type="http://schemas.openxmlformats.org/officeDocument/2006/relationships/image" Target="../media/image28.png"/><Relationship Id="rId29" Type="http://schemas.openxmlformats.org/officeDocument/2006/relationships/image" Target="../media/image43.svg"/><Relationship Id="rId41" Type="http://schemas.openxmlformats.org/officeDocument/2006/relationships/image" Target="../media/image6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41.svg"/><Relationship Id="rId24" Type="http://schemas.openxmlformats.org/officeDocument/2006/relationships/image" Target="../media/image49.png"/><Relationship Id="rId32" Type="http://schemas.openxmlformats.org/officeDocument/2006/relationships/image" Target="../media/image52.png"/><Relationship Id="rId37" Type="http://schemas.openxmlformats.org/officeDocument/2006/relationships/image" Target="../media/image57.svg"/><Relationship Id="rId40" Type="http://schemas.openxmlformats.org/officeDocument/2006/relationships/image" Target="../media/image60.png"/><Relationship Id="rId5" Type="http://schemas.openxmlformats.org/officeDocument/2006/relationships/image" Target="../media/image26.svg"/><Relationship Id="rId15" Type="http://schemas.openxmlformats.org/officeDocument/2006/relationships/image" Target="../media/image22.svg"/><Relationship Id="rId23" Type="http://schemas.openxmlformats.org/officeDocument/2006/relationships/image" Target="../media/image31.svg"/><Relationship Id="rId28" Type="http://schemas.openxmlformats.org/officeDocument/2006/relationships/image" Target="../media/image51.png"/><Relationship Id="rId36" Type="http://schemas.openxmlformats.org/officeDocument/2006/relationships/image" Target="../media/image56.png"/><Relationship Id="rId10" Type="http://schemas.openxmlformats.org/officeDocument/2006/relationships/image" Target="../media/image40.png"/><Relationship Id="rId19" Type="http://schemas.openxmlformats.org/officeDocument/2006/relationships/image" Target="../media/image16.svg"/><Relationship Id="rId31" Type="http://schemas.openxmlformats.org/officeDocument/2006/relationships/image" Target="../media/image45.svg"/><Relationship Id="rId4" Type="http://schemas.openxmlformats.org/officeDocument/2006/relationships/image" Target="../media/image7.png"/><Relationship Id="rId9" Type="http://schemas.openxmlformats.org/officeDocument/2006/relationships/image" Target="../media/image39.svg"/><Relationship Id="rId14" Type="http://schemas.openxmlformats.org/officeDocument/2006/relationships/image" Target="../media/image21.png"/><Relationship Id="rId22" Type="http://schemas.openxmlformats.org/officeDocument/2006/relationships/image" Target="../media/image48.png"/><Relationship Id="rId27" Type="http://schemas.openxmlformats.org/officeDocument/2006/relationships/image" Target="../media/image35.svg"/><Relationship Id="rId30" Type="http://schemas.openxmlformats.org/officeDocument/2006/relationships/image" Target="../media/image44.png"/><Relationship Id="rId35" Type="http://schemas.openxmlformats.org/officeDocument/2006/relationships/image" Target="../media/image55.svg"/><Relationship Id="rId43" Type="http://schemas.openxmlformats.org/officeDocument/2006/relationships/image" Target="../media/image63.svg"/><Relationship Id="rId8" Type="http://schemas.openxmlformats.org/officeDocument/2006/relationships/image" Target="../media/image38.png"/><Relationship Id="rId3" Type="http://schemas.openxmlformats.org/officeDocument/2006/relationships/image" Target="../media/image25.svg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5" Type="http://schemas.openxmlformats.org/officeDocument/2006/relationships/image" Target="../media/image33.svg"/><Relationship Id="rId33" Type="http://schemas.openxmlformats.org/officeDocument/2006/relationships/image" Target="../media/image53.svg"/><Relationship Id="rId38" Type="http://schemas.openxmlformats.org/officeDocument/2006/relationships/image" Target="../media/image58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svg"/><Relationship Id="rId18" Type="http://schemas.openxmlformats.org/officeDocument/2006/relationships/image" Target="../media/image27.png"/><Relationship Id="rId26" Type="http://schemas.openxmlformats.org/officeDocument/2006/relationships/image" Target="../media/image50.png"/><Relationship Id="rId39" Type="http://schemas.openxmlformats.org/officeDocument/2006/relationships/image" Target="../media/image59.svg"/><Relationship Id="rId21" Type="http://schemas.openxmlformats.org/officeDocument/2006/relationships/image" Target="../media/image29.svg"/><Relationship Id="rId34" Type="http://schemas.openxmlformats.org/officeDocument/2006/relationships/image" Target="../media/image54.png"/><Relationship Id="rId42" Type="http://schemas.openxmlformats.org/officeDocument/2006/relationships/image" Target="../media/image62.png"/><Relationship Id="rId7" Type="http://schemas.openxmlformats.org/officeDocument/2006/relationships/image" Target="../media/image47.svg"/><Relationship Id="rId2" Type="http://schemas.openxmlformats.org/officeDocument/2006/relationships/image" Target="../media/image5.png"/><Relationship Id="rId16" Type="http://schemas.openxmlformats.org/officeDocument/2006/relationships/image" Target="../media/image23.png"/><Relationship Id="rId20" Type="http://schemas.openxmlformats.org/officeDocument/2006/relationships/image" Target="../media/image28.png"/><Relationship Id="rId29" Type="http://schemas.openxmlformats.org/officeDocument/2006/relationships/image" Target="../media/image43.svg"/><Relationship Id="rId41" Type="http://schemas.openxmlformats.org/officeDocument/2006/relationships/image" Target="../media/image6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41.svg"/><Relationship Id="rId24" Type="http://schemas.openxmlformats.org/officeDocument/2006/relationships/image" Target="../media/image49.png"/><Relationship Id="rId32" Type="http://schemas.openxmlformats.org/officeDocument/2006/relationships/image" Target="../media/image52.png"/><Relationship Id="rId37" Type="http://schemas.openxmlformats.org/officeDocument/2006/relationships/image" Target="../media/image57.svg"/><Relationship Id="rId40" Type="http://schemas.openxmlformats.org/officeDocument/2006/relationships/image" Target="../media/image60.png"/><Relationship Id="rId5" Type="http://schemas.openxmlformats.org/officeDocument/2006/relationships/image" Target="../media/image26.svg"/><Relationship Id="rId15" Type="http://schemas.openxmlformats.org/officeDocument/2006/relationships/image" Target="../media/image22.svg"/><Relationship Id="rId23" Type="http://schemas.openxmlformats.org/officeDocument/2006/relationships/image" Target="../media/image31.svg"/><Relationship Id="rId28" Type="http://schemas.openxmlformats.org/officeDocument/2006/relationships/image" Target="../media/image51.png"/><Relationship Id="rId36" Type="http://schemas.openxmlformats.org/officeDocument/2006/relationships/image" Target="../media/image56.png"/><Relationship Id="rId10" Type="http://schemas.openxmlformats.org/officeDocument/2006/relationships/image" Target="../media/image40.png"/><Relationship Id="rId19" Type="http://schemas.openxmlformats.org/officeDocument/2006/relationships/image" Target="../media/image16.svg"/><Relationship Id="rId31" Type="http://schemas.openxmlformats.org/officeDocument/2006/relationships/image" Target="../media/image45.svg"/><Relationship Id="rId4" Type="http://schemas.openxmlformats.org/officeDocument/2006/relationships/image" Target="../media/image7.png"/><Relationship Id="rId9" Type="http://schemas.openxmlformats.org/officeDocument/2006/relationships/image" Target="../media/image39.svg"/><Relationship Id="rId14" Type="http://schemas.openxmlformats.org/officeDocument/2006/relationships/image" Target="../media/image21.png"/><Relationship Id="rId22" Type="http://schemas.openxmlformats.org/officeDocument/2006/relationships/image" Target="../media/image48.png"/><Relationship Id="rId27" Type="http://schemas.openxmlformats.org/officeDocument/2006/relationships/image" Target="../media/image35.svg"/><Relationship Id="rId30" Type="http://schemas.openxmlformats.org/officeDocument/2006/relationships/image" Target="../media/image44.png"/><Relationship Id="rId35" Type="http://schemas.openxmlformats.org/officeDocument/2006/relationships/image" Target="../media/image55.svg"/><Relationship Id="rId43" Type="http://schemas.openxmlformats.org/officeDocument/2006/relationships/image" Target="../media/image63.svg"/><Relationship Id="rId8" Type="http://schemas.openxmlformats.org/officeDocument/2006/relationships/image" Target="../media/image38.png"/><Relationship Id="rId3" Type="http://schemas.openxmlformats.org/officeDocument/2006/relationships/image" Target="../media/image25.svg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5" Type="http://schemas.openxmlformats.org/officeDocument/2006/relationships/image" Target="../media/image33.svg"/><Relationship Id="rId33" Type="http://schemas.openxmlformats.org/officeDocument/2006/relationships/image" Target="../media/image53.svg"/><Relationship Id="rId38" Type="http://schemas.openxmlformats.org/officeDocument/2006/relationships/image" Target="../media/image58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svg"/><Relationship Id="rId18" Type="http://schemas.openxmlformats.org/officeDocument/2006/relationships/image" Target="../media/image27.png"/><Relationship Id="rId26" Type="http://schemas.openxmlformats.org/officeDocument/2006/relationships/image" Target="../media/image50.png"/><Relationship Id="rId39" Type="http://schemas.openxmlformats.org/officeDocument/2006/relationships/image" Target="../media/image59.svg"/><Relationship Id="rId21" Type="http://schemas.openxmlformats.org/officeDocument/2006/relationships/image" Target="../media/image29.svg"/><Relationship Id="rId34" Type="http://schemas.openxmlformats.org/officeDocument/2006/relationships/image" Target="../media/image54.png"/><Relationship Id="rId42" Type="http://schemas.openxmlformats.org/officeDocument/2006/relationships/image" Target="../media/image62.png"/><Relationship Id="rId7" Type="http://schemas.openxmlformats.org/officeDocument/2006/relationships/image" Target="../media/image47.svg"/><Relationship Id="rId2" Type="http://schemas.openxmlformats.org/officeDocument/2006/relationships/image" Target="../media/image5.png"/><Relationship Id="rId16" Type="http://schemas.openxmlformats.org/officeDocument/2006/relationships/image" Target="../media/image23.png"/><Relationship Id="rId20" Type="http://schemas.openxmlformats.org/officeDocument/2006/relationships/image" Target="../media/image28.png"/><Relationship Id="rId29" Type="http://schemas.openxmlformats.org/officeDocument/2006/relationships/image" Target="../media/image43.svg"/><Relationship Id="rId41" Type="http://schemas.openxmlformats.org/officeDocument/2006/relationships/image" Target="../media/image6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41.svg"/><Relationship Id="rId24" Type="http://schemas.openxmlformats.org/officeDocument/2006/relationships/image" Target="../media/image49.png"/><Relationship Id="rId32" Type="http://schemas.openxmlformats.org/officeDocument/2006/relationships/image" Target="../media/image52.png"/><Relationship Id="rId37" Type="http://schemas.openxmlformats.org/officeDocument/2006/relationships/image" Target="../media/image57.svg"/><Relationship Id="rId40" Type="http://schemas.openxmlformats.org/officeDocument/2006/relationships/image" Target="../media/image60.png"/><Relationship Id="rId5" Type="http://schemas.openxmlformats.org/officeDocument/2006/relationships/image" Target="../media/image26.svg"/><Relationship Id="rId15" Type="http://schemas.openxmlformats.org/officeDocument/2006/relationships/image" Target="../media/image22.svg"/><Relationship Id="rId23" Type="http://schemas.openxmlformats.org/officeDocument/2006/relationships/image" Target="../media/image31.svg"/><Relationship Id="rId28" Type="http://schemas.openxmlformats.org/officeDocument/2006/relationships/image" Target="../media/image51.png"/><Relationship Id="rId36" Type="http://schemas.openxmlformats.org/officeDocument/2006/relationships/image" Target="../media/image56.png"/><Relationship Id="rId10" Type="http://schemas.openxmlformats.org/officeDocument/2006/relationships/image" Target="../media/image40.png"/><Relationship Id="rId19" Type="http://schemas.openxmlformats.org/officeDocument/2006/relationships/image" Target="../media/image16.svg"/><Relationship Id="rId31" Type="http://schemas.openxmlformats.org/officeDocument/2006/relationships/image" Target="../media/image45.svg"/><Relationship Id="rId4" Type="http://schemas.openxmlformats.org/officeDocument/2006/relationships/image" Target="../media/image7.png"/><Relationship Id="rId9" Type="http://schemas.openxmlformats.org/officeDocument/2006/relationships/image" Target="../media/image39.svg"/><Relationship Id="rId14" Type="http://schemas.openxmlformats.org/officeDocument/2006/relationships/image" Target="../media/image21.png"/><Relationship Id="rId22" Type="http://schemas.openxmlformats.org/officeDocument/2006/relationships/image" Target="../media/image48.png"/><Relationship Id="rId27" Type="http://schemas.openxmlformats.org/officeDocument/2006/relationships/image" Target="../media/image35.svg"/><Relationship Id="rId30" Type="http://schemas.openxmlformats.org/officeDocument/2006/relationships/image" Target="../media/image44.png"/><Relationship Id="rId35" Type="http://schemas.openxmlformats.org/officeDocument/2006/relationships/image" Target="../media/image55.svg"/><Relationship Id="rId43" Type="http://schemas.openxmlformats.org/officeDocument/2006/relationships/image" Target="../media/image63.svg"/><Relationship Id="rId8" Type="http://schemas.openxmlformats.org/officeDocument/2006/relationships/image" Target="../media/image38.png"/><Relationship Id="rId3" Type="http://schemas.openxmlformats.org/officeDocument/2006/relationships/image" Target="../media/image25.svg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5" Type="http://schemas.openxmlformats.org/officeDocument/2006/relationships/image" Target="../media/image33.svg"/><Relationship Id="rId33" Type="http://schemas.openxmlformats.org/officeDocument/2006/relationships/image" Target="../media/image53.svg"/><Relationship Id="rId38" Type="http://schemas.openxmlformats.org/officeDocument/2006/relationships/image" Target="../media/image58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svg"/><Relationship Id="rId18" Type="http://schemas.openxmlformats.org/officeDocument/2006/relationships/image" Target="../media/image27.png"/><Relationship Id="rId26" Type="http://schemas.openxmlformats.org/officeDocument/2006/relationships/image" Target="../media/image50.png"/><Relationship Id="rId39" Type="http://schemas.openxmlformats.org/officeDocument/2006/relationships/image" Target="../media/image59.svg"/><Relationship Id="rId21" Type="http://schemas.openxmlformats.org/officeDocument/2006/relationships/image" Target="../media/image29.svg"/><Relationship Id="rId34" Type="http://schemas.openxmlformats.org/officeDocument/2006/relationships/image" Target="../media/image54.png"/><Relationship Id="rId42" Type="http://schemas.openxmlformats.org/officeDocument/2006/relationships/image" Target="../media/image62.png"/><Relationship Id="rId7" Type="http://schemas.openxmlformats.org/officeDocument/2006/relationships/image" Target="../media/image47.svg"/><Relationship Id="rId2" Type="http://schemas.openxmlformats.org/officeDocument/2006/relationships/image" Target="../media/image5.png"/><Relationship Id="rId16" Type="http://schemas.openxmlformats.org/officeDocument/2006/relationships/image" Target="../media/image23.png"/><Relationship Id="rId20" Type="http://schemas.openxmlformats.org/officeDocument/2006/relationships/image" Target="../media/image28.png"/><Relationship Id="rId29" Type="http://schemas.openxmlformats.org/officeDocument/2006/relationships/image" Target="../media/image43.svg"/><Relationship Id="rId41" Type="http://schemas.openxmlformats.org/officeDocument/2006/relationships/image" Target="../media/image6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41.svg"/><Relationship Id="rId24" Type="http://schemas.openxmlformats.org/officeDocument/2006/relationships/image" Target="../media/image49.png"/><Relationship Id="rId32" Type="http://schemas.openxmlformats.org/officeDocument/2006/relationships/image" Target="../media/image52.png"/><Relationship Id="rId37" Type="http://schemas.openxmlformats.org/officeDocument/2006/relationships/image" Target="../media/image57.svg"/><Relationship Id="rId40" Type="http://schemas.openxmlformats.org/officeDocument/2006/relationships/image" Target="../media/image60.png"/><Relationship Id="rId5" Type="http://schemas.openxmlformats.org/officeDocument/2006/relationships/image" Target="../media/image26.svg"/><Relationship Id="rId15" Type="http://schemas.openxmlformats.org/officeDocument/2006/relationships/image" Target="../media/image22.svg"/><Relationship Id="rId23" Type="http://schemas.openxmlformats.org/officeDocument/2006/relationships/image" Target="../media/image31.svg"/><Relationship Id="rId28" Type="http://schemas.openxmlformats.org/officeDocument/2006/relationships/image" Target="../media/image51.png"/><Relationship Id="rId36" Type="http://schemas.openxmlformats.org/officeDocument/2006/relationships/image" Target="../media/image56.png"/><Relationship Id="rId10" Type="http://schemas.openxmlformats.org/officeDocument/2006/relationships/image" Target="../media/image40.png"/><Relationship Id="rId19" Type="http://schemas.openxmlformats.org/officeDocument/2006/relationships/image" Target="../media/image16.svg"/><Relationship Id="rId31" Type="http://schemas.openxmlformats.org/officeDocument/2006/relationships/image" Target="../media/image45.svg"/><Relationship Id="rId4" Type="http://schemas.openxmlformats.org/officeDocument/2006/relationships/image" Target="../media/image7.png"/><Relationship Id="rId9" Type="http://schemas.openxmlformats.org/officeDocument/2006/relationships/image" Target="../media/image39.svg"/><Relationship Id="rId14" Type="http://schemas.openxmlformats.org/officeDocument/2006/relationships/image" Target="../media/image21.png"/><Relationship Id="rId22" Type="http://schemas.openxmlformats.org/officeDocument/2006/relationships/image" Target="../media/image48.png"/><Relationship Id="rId27" Type="http://schemas.openxmlformats.org/officeDocument/2006/relationships/image" Target="../media/image35.svg"/><Relationship Id="rId30" Type="http://schemas.openxmlformats.org/officeDocument/2006/relationships/image" Target="../media/image44.png"/><Relationship Id="rId35" Type="http://schemas.openxmlformats.org/officeDocument/2006/relationships/image" Target="../media/image55.svg"/><Relationship Id="rId43" Type="http://schemas.openxmlformats.org/officeDocument/2006/relationships/image" Target="../media/image63.svg"/><Relationship Id="rId8" Type="http://schemas.openxmlformats.org/officeDocument/2006/relationships/image" Target="../media/image38.png"/><Relationship Id="rId3" Type="http://schemas.openxmlformats.org/officeDocument/2006/relationships/image" Target="../media/image25.svg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5" Type="http://schemas.openxmlformats.org/officeDocument/2006/relationships/image" Target="../media/image33.svg"/><Relationship Id="rId33" Type="http://schemas.openxmlformats.org/officeDocument/2006/relationships/image" Target="../media/image53.svg"/><Relationship Id="rId38" Type="http://schemas.openxmlformats.org/officeDocument/2006/relationships/image" Target="../media/image58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svg"/><Relationship Id="rId18" Type="http://schemas.openxmlformats.org/officeDocument/2006/relationships/image" Target="../media/image27.png"/><Relationship Id="rId26" Type="http://schemas.openxmlformats.org/officeDocument/2006/relationships/image" Target="../media/image50.png"/><Relationship Id="rId39" Type="http://schemas.openxmlformats.org/officeDocument/2006/relationships/image" Target="../media/image59.svg"/><Relationship Id="rId21" Type="http://schemas.openxmlformats.org/officeDocument/2006/relationships/image" Target="../media/image29.svg"/><Relationship Id="rId34" Type="http://schemas.openxmlformats.org/officeDocument/2006/relationships/image" Target="../media/image54.png"/><Relationship Id="rId42" Type="http://schemas.openxmlformats.org/officeDocument/2006/relationships/image" Target="../media/image62.png"/><Relationship Id="rId7" Type="http://schemas.openxmlformats.org/officeDocument/2006/relationships/image" Target="../media/image47.svg"/><Relationship Id="rId2" Type="http://schemas.openxmlformats.org/officeDocument/2006/relationships/image" Target="../media/image5.png"/><Relationship Id="rId16" Type="http://schemas.openxmlformats.org/officeDocument/2006/relationships/image" Target="../media/image23.png"/><Relationship Id="rId20" Type="http://schemas.openxmlformats.org/officeDocument/2006/relationships/image" Target="../media/image28.png"/><Relationship Id="rId29" Type="http://schemas.openxmlformats.org/officeDocument/2006/relationships/image" Target="../media/image43.svg"/><Relationship Id="rId41" Type="http://schemas.openxmlformats.org/officeDocument/2006/relationships/image" Target="../media/image6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41.svg"/><Relationship Id="rId24" Type="http://schemas.openxmlformats.org/officeDocument/2006/relationships/image" Target="../media/image49.png"/><Relationship Id="rId32" Type="http://schemas.openxmlformats.org/officeDocument/2006/relationships/image" Target="../media/image52.png"/><Relationship Id="rId37" Type="http://schemas.openxmlformats.org/officeDocument/2006/relationships/image" Target="../media/image57.svg"/><Relationship Id="rId40" Type="http://schemas.openxmlformats.org/officeDocument/2006/relationships/image" Target="../media/image60.png"/><Relationship Id="rId5" Type="http://schemas.openxmlformats.org/officeDocument/2006/relationships/image" Target="../media/image26.svg"/><Relationship Id="rId15" Type="http://schemas.openxmlformats.org/officeDocument/2006/relationships/image" Target="../media/image22.svg"/><Relationship Id="rId23" Type="http://schemas.openxmlformats.org/officeDocument/2006/relationships/image" Target="../media/image31.svg"/><Relationship Id="rId28" Type="http://schemas.openxmlformats.org/officeDocument/2006/relationships/image" Target="../media/image51.png"/><Relationship Id="rId36" Type="http://schemas.openxmlformats.org/officeDocument/2006/relationships/image" Target="../media/image56.png"/><Relationship Id="rId10" Type="http://schemas.openxmlformats.org/officeDocument/2006/relationships/image" Target="../media/image40.png"/><Relationship Id="rId19" Type="http://schemas.openxmlformats.org/officeDocument/2006/relationships/image" Target="../media/image16.svg"/><Relationship Id="rId31" Type="http://schemas.openxmlformats.org/officeDocument/2006/relationships/image" Target="../media/image45.svg"/><Relationship Id="rId4" Type="http://schemas.openxmlformats.org/officeDocument/2006/relationships/image" Target="../media/image7.png"/><Relationship Id="rId9" Type="http://schemas.openxmlformats.org/officeDocument/2006/relationships/image" Target="../media/image39.svg"/><Relationship Id="rId14" Type="http://schemas.openxmlformats.org/officeDocument/2006/relationships/image" Target="../media/image21.png"/><Relationship Id="rId22" Type="http://schemas.openxmlformats.org/officeDocument/2006/relationships/image" Target="../media/image48.png"/><Relationship Id="rId27" Type="http://schemas.openxmlformats.org/officeDocument/2006/relationships/image" Target="../media/image35.svg"/><Relationship Id="rId30" Type="http://schemas.openxmlformats.org/officeDocument/2006/relationships/image" Target="../media/image44.png"/><Relationship Id="rId35" Type="http://schemas.openxmlformats.org/officeDocument/2006/relationships/image" Target="../media/image55.svg"/><Relationship Id="rId43" Type="http://schemas.openxmlformats.org/officeDocument/2006/relationships/image" Target="../media/image63.svg"/><Relationship Id="rId8" Type="http://schemas.openxmlformats.org/officeDocument/2006/relationships/image" Target="../media/image38.png"/><Relationship Id="rId3" Type="http://schemas.openxmlformats.org/officeDocument/2006/relationships/image" Target="../media/image25.svg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5" Type="http://schemas.openxmlformats.org/officeDocument/2006/relationships/image" Target="../media/image33.svg"/><Relationship Id="rId33" Type="http://schemas.openxmlformats.org/officeDocument/2006/relationships/image" Target="../media/image53.svg"/><Relationship Id="rId38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91253C-427C-4DA9-801A-59E468C81AE6}"/>
              </a:ext>
            </a:extLst>
          </p:cNvPr>
          <p:cNvSpPr txBox="1"/>
          <p:nvPr/>
        </p:nvSpPr>
        <p:spPr>
          <a:xfrm>
            <a:off x="1843417" y="3587750"/>
            <a:ext cx="2500605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he-IL" sz="3600" b="1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פרויקט מחסן</a:t>
            </a:r>
          </a:p>
          <a:p>
            <a:pPr algn="ctr"/>
            <a:r>
              <a:rPr lang="he-IL" sz="3600" b="1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צוות אמין</a:t>
            </a:r>
            <a:endParaRPr lang="en-US" sz="3600" b="1" dirty="0">
              <a:solidFill>
                <a:srgbClr val="118A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B91B09-3600-4DF4-9D41-4383F2CF8C82}"/>
              </a:ext>
            </a:extLst>
          </p:cNvPr>
          <p:cNvSpPr txBox="1"/>
          <p:nvPr/>
        </p:nvSpPr>
        <p:spPr>
          <a:xfrm>
            <a:off x="1884510" y="2756753"/>
            <a:ext cx="2418417" cy="34163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he-IL" sz="3600" b="1" u="sng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אנשי הצוות:</a:t>
            </a:r>
          </a:p>
          <a:p>
            <a:pPr algn="ctr"/>
            <a:r>
              <a:rPr lang="he-IL" sz="3600" b="1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יוסי פרדו</a:t>
            </a:r>
          </a:p>
          <a:p>
            <a:pPr algn="ctr"/>
            <a:r>
              <a:rPr lang="he-IL" sz="3600" b="1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אוראל נגאר</a:t>
            </a:r>
          </a:p>
          <a:p>
            <a:pPr algn="ctr"/>
            <a:r>
              <a:rPr lang="he-IL" sz="3600" b="1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נתן קצבמן</a:t>
            </a:r>
            <a:endParaRPr lang="en-US" sz="3600" b="1" dirty="0">
              <a:solidFill>
                <a:srgbClr val="118A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he-IL" sz="3600" b="1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נתן זאק</a:t>
            </a:r>
          </a:p>
          <a:p>
            <a:pPr algn="ctr"/>
            <a:r>
              <a:rPr lang="he-IL" sz="3600" b="1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מיכאל ורטחין</a:t>
            </a:r>
            <a:endParaRPr lang="en-US" sz="3600" b="1" dirty="0">
              <a:solidFill>
                <a:srgbClr val="118A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681D3C-E628-4E48-9BC5-55664BB395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3" r="428"/>
          <a:stretch/>
        </p:blipFill>
        <p:spPr>
          <a:xfrm>
            <a:off x="6096000" y="-632802"/>
            <a:ext cx="7455878" cy="8441103"/>
          </a:xfrm>
          <a:prstGeom prst="rect">
            <a:avLst/>
          </a:prstGeom>
          <a:effectLst>
            <a:softEdge rad="6350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9046E1-F83F-450E-80EF-6E46C82402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43021" y="2149113"/>
            <a:ext cx="3101394" cy="156523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30813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3.7037E-6 L 0.00013 -0.13727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E7E8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9B34516F-1246-4596-8815-FA6C8C612194}"/>
              </a:ext>
            </a:extLst>
          </p:cNvPr>
          <p:cNvGrpSpPr/>
          <p:nvPr/>
        </p:nvGrpSpPr>
        <p:grpSpPr>
          <a:xfrm>
            <a:off x="4773092" y="461431"/>
            <a:ext cx="2563368" cy="947624"/>
            <a:chOff x="4968240" y="4531619"/>
            <a:chExt cx="2563368" cy="947624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7AB6D7A0-782E-4B15-9FF6-E5F62220803B}"/>
                </a:ext>
              </a:extLst>
            </p:cNvPr>
            <p:cNvGrpSpPr/>
            <p:nvPr/>
          </p:nvGrpSpPr>
          <p:grpSpPr>
            <a:xfrm>
              <a:off x="4968240" y="4531619"/>
              <a:ext cx="2563368" cy="947624"/>
              <a:chOff x="5090160" y="1412444"/>
              <a:chExt cx="1005840" cy="1005840"/>
            </a:xfrm>
          </p:grpSpPr>
          <p:sp>
            <p:nvSpPr>
              <p:cNvPr id="83" name="Oval 30">
                <a:extLst>
                  <a:ext uri="{FF2B5EF4-FFF2-40B4-BE49-F238E27FC236}">
                    <a16:creationId xmlns:a16="http://schemas.microsoft.com/office/drawing/2014/main" id="{CF82575B-A92A-4A06-A3FD-1C59FABF64F6}"/>
                  </a:ext>
                </a:extLst>
              </p:cNvPr>
              <p:cNvSpPr/>
              <p:nvPr/>
            </p:nvSpPr>
            <p:spPr>
              <a:xfrm>
                <a:off x="5090160" y="1412444"/>
                <a:ext cx="1005840" cy="1005840"/>
              </a:xfrm>
              <a:prstGeom prst="roundRect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Oval 31">
                <a:extLst>
                  <a:ext uri="{FF2B5EF4-FFF2-40B4-BE49-F238E27FC236}">
                    <a16:creationId xmlns:a16="http://schemas.microsoft.com/office/drawing/2014/main" id="{6DE1E9B6-7A46-4933-BF71-40A48278E810}"/>
                  </a:ext>
                </a:extLst>
              </p:cNvPr>
              <p:cNvSpPr/>
              <p:nvPr/>
            </p:nvSpPr>
            <p:spPr>
              <a:xfrm>
                <a:off x="5090160" y="1412444"/>
                <a:ext cx="1005840" cy="1005840"/>
              </a:xfrm>
              <a:prstGeom prst="roundRect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905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BE6375A1-1759-444E-A1CB-7BA759BE7A46}"/>
                </a:ext>
              </a:extLst>
            </p:cNvPr>
            <p:cNvSpPr/>
            <p:nvPr/>
          </p:nvSpPr>
          <p:spPr>
            <a:xfrm>
              <a:off x="5005866" y="4629795"/>
              <a:ext cx="2488115" cy="803907"/>
            </a:xfrm>
            <a:prstGeom prst="roundRect">
              <a:avLst/>
            </a:prstGeom>
            <a:gradFill>
              <a:gsLst>
                <a:gs pos="52000">
                  <a:srgbClr val="E7E8ED"/>
                </a:gs>
                <a:gs pos="100000">
                  <a:schemeClr val="bg1"/>
                </a:gs>
              </a:gsLst>
              <a:lin ang="2700000" scaled="0"/>
            </a:gradFill>
            <a:ln>
              <a:noFill/>
            </a:ln>
            <a:effectLst>
              <a:innerShdw blurRad="254000" dist="127000" dir="13500000">
                <a:schemeClr val="tx1">
                  <a:lumMod val="50000"/>
                  <a:lumOff val="5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sz="3600" b="1" dirty="0">
                  <a:solidFill>
                    <a:srgbClr val="118AB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פונקציות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ECC6D32-6BEF-48FC-B858-CC49CBD8E0B4}"/>
              </a:ext>
            </a:extLst>
          </p:cNvPr>
          <p:cNvGrpSpPr/>
          <p:nvPr/>
        </p:nvGrpSpPr>
        <p:grpSpPr>
          <a:xfrm>
            <a:off x="9056494" y="-1153234"/>
            <a:ext cx="922288" cy="914400"/>
            <a:chOff x="8592415" y="-2631237"/>
            <a:chExt cx="922288" cy="914400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261752E9-2EB6-4F40-9228-05C082B7B87F}"/>
                </a:ext>
              </a:extLst>
            </p:cNvPr>
            <p:cNvGrpSpPr/>
            <p:nvPr/>
          </p:nvGrpSpPr>
          <p:grpSpPr>
            <a:xfrm>
              <a:off x="8592415" y="-2631237"/>
              <a:ext cx="922288" cy="914400"/>
              <a:chOff x="6347462" y="3860495"/>
              <a:chExt cx="922288" cy="914400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B4A51E10-8802-4701-AF8B-4EB4EDFA1212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8680B90B-EF6E-4608-A910-CEEAB8AC261F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6A320B77-FD59-4A14-8991-B6E6A7238142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4" name="Graphic 113" descr="Monthly calendar">
              <a:extLst>
                <a:ext uri="{FF2B5EF4-FFF2-40B4-BE49-F238E27FC236}">
                  <a16:creationId xmlns:a16="http://schemas.microsoft.com/office/drawing/2014/main" id="{465E04A6-BFCF-4105-A8DC-109869884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37463" y="-2495739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5D5F3BB-2AE7-4331-8D92-F7B4BDFAFB92}"/>
              </a:ext>
            </a:extLst>
          </p:cNvPr>
          <p:cNvGrpSpPr/>
          <p:nvPr/>
        </p:nvGrpSpPr>
        <p:grpSpPr>
          <a:xfrm>
            <a:off x="7614870" y="-1153234"/>
            <a:ext cx="922288" cy="914400"/>
            <a:chOff x="7226948" y="-2631237"/>
            <a:chExt cx="922288" cy="914400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5CBCB0C1-62DC-4221-B45C-02AC89DBE4B5}"/>
                </a:ext>
              </a:extLst>
            </p:cNvPr>
            <p:cNvGrpSpPr/>
            <p:nvPr/>
          </p:nvGrpSpPr>
          <p:grpSpPr>
            <a:xfrm>
              <a:off x="7226948" y="-2631237"/>
              <a:ext cx="922288" cy="914400"/>
              <a:chOff x="6347462" y="3860495"/>
              <a:chExt cx="922288" cy="914400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0CCE046C-0C4C-4233-B4F6-7A0272104539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B7870896-9D0D-457D-8A69-49DD283BB393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D32BDB5F-ECCE-4444-A175-52D0371FF70E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0" name="Graphic 119" descr="List RTL">
              <a:extLst>
                <a:ext uri="{FF2B5EF4-FFF2-40B4-BE49-F238E27FC236}">
                  <a16:creationId xmlns:a16="http://schemas.microsoft.com/office/drawing/2014/main" id="{1CA1EC4A-84DF-4FB3-B74F-5AB0B810A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71996" y="-2495739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2743D78-83CF-46AB-89F2-187C667C61D0}"/>
              </a:ext>
            </a:extLst>
          </p:cNvPr>
          <p:cNvGrpSpPr/>
          <p:nvPr/>
        </p:nvGrpSpPr>
        <p:grpSpPr>
          <a:xfrm>
            <a:off x="10498121" y="311775"/>
            <a:ext cx="922288" cy="914400"/>
            <a:chOff x="10021567" y="-2631237"/>
            <a:chExt cx="922288" cy="914400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E1661E3F-5923-4A65-93FE-6CA00A4BA0F0}"/>
                </a:ext>
              </a:extLst>
            </p:cNvPr>
            <p:cNvGrpSpPr/>
            <p:nvPr/>
          </p:nvGrpSpPr>
          <p:grpSpPr>
            <a:xfrm>
              <a:off x="10021567" y="-2631237"/>
              <a:ext cx="922288" cy="914400"/>
              <a:chOff x="6347462" y="3860495"/>
              <a:chExt cx="922288" cy="914400"/>
            </a:xfrm>
          </p:grpSpPr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062B643E-CEB8-491D-9BDF-ADD5DC39E3C7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A8171EE9-71C1-40AF-B21A-2C40E1FE28E9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5C771375-07CA-4B71-B8A4-D11782E5EB4F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FD317038-CE6D-4431-9288-F7D48ED1FC17}"/>
                </a:ext>
              </a:extLst>
            </p:cNvPr>
            <p:cNvSpPr/>
            <p:nvPr/>
          </p:nvSpPr>
          <p:spPr>
            <a:xfrm>
              <a:off x="10189475" y="-2472879"/>
              <a:ext cx="594360" cy="594360"/>
            </a:xfrm>
            <a:custGeom>
              <a:avLst/>
              <a:gdLst>
                <a:gd name="connsiteX0" fmla="*/ 323850 w 648652"/>
                <a:gd name="connsiteY0" fmla="*/ 438150 h 647700"/>
                <a:gd name="connsiteX1" fmla="*/ 209550 w 648652"/>
                <a:gd name="connsiteY1" fmla="*/ 323850 h 647700"/>
                <a:gd name="connsiteX2" fmla="*/ 323850 w 648652"/>
                <a:gd name="connsiteY2" fmla="*/ 209550 h 647700"/>
                <a:gd name="connsiteX3" fmla="*/ 438150 w 648652"/>
                <a:gd name="connsiteY3" fmla="*/ 323850 h 647700"/>
                <a:gd name="connsiteX4" fmla="*/ 323850 w 648652"/>
                <a:gd name="connsiteY4" fmla="*/ 438150 h 647700"/>
                <a:gd name="connsiteX5" fmla="*/ 581025 w 648652"/>
                <a:gd name="connsiteY5" fmla="*/ 252413 h 647700"/>
                <a:gd name="connsiteX6" fmla="*/ 556260 w 648652"/>
                <a:gd name="connsiteY6" fmla="*/ 193358 h 647700"/>
                <a:gd name="connsiteX7" fmla="*/ 580073 w 648652"/>
                <a:gd name="connsiteY7" fmla="*/ 121920 h 647700"/>
                <a:gd name="connsiteX8" fmla="*/ 525780 w 648652"/>
                <a:gd name="connsiteY8" fmla="*/ 67628 h 647700"/>
                <a:gd name="connsiteX9" fmla="*/ 454343 w 648652"/>
                <a:gd name="connsiteY9" fmla="*/ 91440 h 647700"/>
                <a:gd name="connsiteX10" fmla="*/ 394335 w 648652"/>
                <a:gd name="connsiteY10" fmla="*/ 66675 h 647700"/>
                <a:gd name="connsiteX11" fmla="*/ 361950 w 648652"/>
                <a:gd name="connsiteY11" fmla="*/ 0 h 647700"/>
                <a:gd name="connsiteX12" fmla="*/ 285750 w 648652"/>
                <a:gd name="connsiteY12" fmla="*/ 0 h 647700"/>
                <a:gd name="connsiteX13" fmla="*/ 252413 w 648652"/>
                <a:gd name="connsiteY13" fmla="*/ 66675 h 647700"/>
                <a:gd name="connsiteX14" fmla="*/ 193358 w 648652"/>
                <a:gd name="connsiteY14" fmla="*/ 91440 h 647700"/>
                <a:gd name="connsiteX15" fmla="*/ 121920 w 648652"/>
                <a:gd name="connsiteY15" fmla="*/ 67628 h 647700"/>
                <a:gd name="connsiteX16" fmla="*/ 67628 w 648652"/>
                <a:gd name="connsiteY16" fmla="*/ 121920 h 647700"/>
                <a:gd name="connsiteX17" fmla="*/ 91440 w 648652"/>
                <a:gd name="connsiteY17" fmla="*/ 193358 h 647700"/>
                <a:gd name="connsiteX18" fmla="*/ 66675 w 648652"/>
                <a:gd name="connsiteY18" fmla="*/ 253365 h 647700"/>
                <a:gd name="connsiteX19" fmla="*/ 0 w 648652"/>
                <a:gd name="connsiteY19" fmla="*/ 285750 h 647700"/>
                <a:gd name="connsiteX20" fmla="*/ 0 w 648652"/>
                <a:gd name="connsiteY20" fmla="*/ 361950 h 647700"/>
                <a:gd name="connsiteX21" fmla="*/ 66675 w 648652"/>
                <a:gd name="connsiteY21" fmla="*/ 395288 h 647700"/>
                <a:gd name="connsiteX22" fmla="*/ 91440 w 648652"/>
                <a:gd name="connsiteY22" fmla="*/ 454343 h 647700"/>
                <a:gd name="connsiteX23" fmla="*/ 67628 w 648652"/>
                <a:gd name="connsiteY23" fmla="*/ 525780 h 647700"/>
                <a:gd name="connsiteX24" fmla="*/ 121920 w 648652"/>
                <a:gd name="connsiteY24" fmla="*/ 580073 h 647700"/>
                <a:gd name="connsiteX25" fmla="*/ 193358 w 648652"/>
                <a:gd name="connsiteY25" fmla="*/ 556260 h 647700"/>
                <a:gd name="connsiteX26" fmla="*/ 253365 w 648652"/>
                <a:gd name="connsiteY26" fmla="*/ 581025 h 647700"/>
                <a:gd name="connsiteX27" fmla="*/ 286703 w 648652"/>
                <a:gd name="connsiteY27" fmla="*/ 647700 h 647700"/>
                <a:gd name="connsiteX28" fmla="*/ 362903 w 648652"/>
                <a:gd name="connsiteY28" fmla="*/ 647700 h 647700"/>
                <a:gd name="connsiteX29" fmla="*/ 396240 w 648652"/>
                <a:gd name="connsiteY29" fmla="*/ 581025 h 647700"/>
                <a:gd name="connsiteX30" fmla="*/ 455295 w 648652"/>
                <a:gd name="connsiteY30" fmla="*/ 556260 h 647700"/>
                <a:gd name="connsiteX31" fmla="*/ 526733 w 648652"/>
                <a:gd name="connsiteY31" fmla="*/ 580073 h 647700"/>
                <a:gd name="connsiteX32" fmla="*/ 581025 w 648652"/>
                <a:gd name="connsiteY32" fmla="*/ 525780 h 647700"/>
                <a:gd name="connsiteX33" fmla="*/ 557213 w 648652"/>
                <a:gd name="connsiteY33" fmla="*/ 454343 h 647700"/>
                <a:gd name="connsiteX34" fmla="*/ 581978 w 648652"/>
                <a:gd name="connsiteY34" fmla="*/ 394335 h 647700"/>
                <a:gd name="connsiteX35" fmla="*/ 648653 w 648652"/>
                <a:gd name="connsiteY35" fmla="*/ 360998 h 647700"/>
                <a:gd name="connsiteX36" fmla="*/ 648653 w 648652"/>
                <a:gd name="connsiteY36" fmla="*/ 284798 h 647700"/>
                <a:gd name="connsiteX37" fmla="*/ 581025 w 648652"/>
                <a:gd name="connsiteY37" fmla="*/ 252413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48652" h="647700">
                  <a:moveTo>
                    <a:pt x="323850" y="438150"/>
                  </a:moveTo>
                  <a:cubicBezTo>
                    <a:pt x="260985" y="438150"/>
                    <a:pt x="209550" y="386715"/>
                    <a:pt x="209550" y="323850"/>
                  </a:cubicBezTo>
                  <a:cubicBezTo>
                    <a:pt x="209550" y="260985"/>
                    <a:pt x="260985" y="209550"/>
                    <a:pt x="323850" y="209550"/>
                  </a:cubicBezTo>
                  <a:cubicBezTo>
                    <a:pt x="386715" y="209550"/>
                    <a:pt x="438150" y="260985"/>
                    <a:pt x="438150" y="323850"/>
                  </a:cubicBezTo>
                  <a:cubicBezTo>
                    <a:pt x="438150" y="386715"/>
                    <a:pt x="386715" y="438150"/>
                    <a:pt x="323850" y="438150"/>
                  </a:cubicBezTo>
                  <a:close/>
                  <a:moveTo>
                    <a:pt x="581025" y="252413"/>
                  </a:moveTo>
                  <a:cubicBezTo>
                    <a:pt x="575310" y="231458"/>
                    <a:pt x="566738" y="211455"/>
                    <a:pt x="556260" y="193358"/>
                  </a:cubicBezTo>
                  <a:lnTo>
                    <a:pt x="580073" y="121920"/>
                  </a:lnTo>
                  <a:lnTo>
                    <a:pt x="525780" y="67628"/>
                  </a:lnTo>
                  <a:lnTo>
                    <a:pt x="454343" y="91440"/>
                  </a:lnTo>
                  <a:cubicBezTo>
                    <a:pt x="435293" y="80963"/>
                    <a:pt x="415290" y="72390"/>
                    <a:pt x="394335" y="66675"/>
                  </a:cubicBezTo>
                  <a:lnTo>
                    <a:pt x="361950" y="0"/>
                  </a:lnTo>
                  <a:lnTo>
                    <a:pt x="285750" y="0"/>
                  </a:lnTo>
                  <a:lnTo>
                    <a:pt x="252413" y="66675"/>
                  </a:lnTo>
                  <a:cubicBezTo>
                    <a:pt x="231458" y="72390"/>
                    <a:pt x="211455" y="80963"/>
                    <a:pt x="193358" y="91440"/>
                  </a:cubicBezTo>
                  <a:lnTo>
                    <a:pt x="121920" y="67628"/>
                  </a:lnTo>
                  <a:lnTo>
                    <a:pt x="67628" y="121920"/>
                  </a:lnTo>
                  <a:lnTo>
                    <a:pt x="91440" y="193358"/>
                  </a:lnTo>
                  <a:cubicBezTo>
                    <a:pt x="80963" y="212408"/>
                    <a:pt x="72390" y="232410"/>
                    <a:pt x="66675" y="253365"/>
                  </a:cubicBezTo>
                  <a:lnTo>
                    <a:pt x="0" y="285750"/>
                  </a:lnTo>
                  <a:lnTo>
                    <a:pt x="0" y="361950"/>
                  </a:lnTo>
                  <a:lnTo>
                    <a:pt x="66675" y="395288"/>
                  </a:lnTo>
                  <a:cubicBezTo>
                    <a:pt x="72390" y="416243"/>
                    <a:pt x="80963" y="436245"/>
                    <a:pt x="91440" y="454343"/>
                  </a:cubicBezTo>
                  <a:lnTo>
                    <a:pt x="67628" y="525780"/>
                  </a:lnTo>
                  <a:lnTo>
                    <a:pt x="121920" y="580073"/>
                  </a:lnTo>
                  <a:lnTo>
                    <a:pt x="193358" y="556260"/>
                  </a:lnTo>
                  <a:cubicBezTo>
                    <a:pt x="212408" y="566738"/>
                    <a:pt x="232410" y="575310"/>
                    <a:pt x="253365" y="581025"/>
                  </a:cubicBezTo>
                  <a:lnTo>
                    <a:pt x="286703" y="647700"/>
                  </a:lnTo>
                  <a:lnTo>
                    <a:pt x="362903" y="647700"/>
                  </a:lnTo>
                  <a:lnTo>
                    <a:pt x="396240" y="581025"/>
                  </a:lnTo>
                  <a:cubicBezTo>
                    <a:pt x="417195" y="575310"/>
                    <a:pt x="437198" y="566738"/>
                    <a:pt x="455295" y="556260"/>
                  </a:cubicBezTo>
                  <a:lnTo>
                    <a:pt x="526733" y="580073"/>
                  </a:lnTo>
                  <a:lnTo>
                    <a:pt x="581025" y="525780"/>
                  </a:lnTo>
                  <a:lnTo>
                    <a:pt x="557213" y="454343"/>
                  </a:lnTo>
                  <a:cubicBezTo>
                    <a:pt x="567690" y="435293"/>
                    <a:pt x="576263" y="415290"/>
                    <a:pt x="581978" y="394335"/>
                  </a:cubicBezTo>
                  <a:lnTo>
                    <a:pt x="648653" y="360998"/>
                  </a:lnTo>
                  <a:lnTo>
                    <a:pt x="648653" y="284798"/>
                  </a:lnTo>
                  <a:lnTo>
                    <a:pt x="581025" y="252413"/>
                  </a:lnTo>
                  <a:close/>
                </a:path>
              </a:pathLst>
            </a:custGeom>
            <a:solidFill>
              <a:srgbClr val="118AB2"/>
            </a:solidFill>
            <a:ln w="9525" cap="flat">
              <a:noFill/>
              <a:prstDash val="solid"/>
              <a:miter/>
            </a:ln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E5C9A47E-79E6-412F-BE1C-06E393DDE787}"/>
              </a:ext>
            </a:extLst>
          </p:cNvPr>
          <p:cNvSpPr/>
          <p:nvPr/>
        </p:nvSpPr>
        <p:spPr>
          <a:xfrm>
            <a:off x="-2377325" y="-74305"/>
            <a:ext cx="27579692" cy="822960"/>
          </a:xfrm>
          <a:custGeom>
            <a:avLst/>
            <a:gdLst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25058 w 13849350"/>
              <a:gd name="connsiteY5" fmla="*/ 847725 h 847725"/>
              <a:gd name="connsiteX6" fmla="*/ 0 w 13849350"/>
              <a:gd name="connsiteY6" fmla="*/ 847725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2505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52180"/>
              <a:gd name="connsiteX1" fmla="*/ 13849350 w 13849350"/>
              <a:gd name="connsiteY1" fmla="*/ 0 h 852180"/>
              <a:gd name="connsiteX2" fmla="*/ 13849350 w 13849350"/>
              <a:gd name="connsiteY2" fmla="*/ 847725 h 852180"/>
              <a:gd name="connsiteX3" fmla="*/ 7390919 w 13849350"/>
              <a:gd name="connsiteY3" fmla="*/ 847725 h 852180"/>
              <a:gd name="connsiteX4" fmla="*/ 6760032 w 13849350"/>
              <a:gd name="connsiteY4" fmla="*/ 385169 h 852180"/>
              <a:gd name="connsiteX5" fmla="*/ 6131188 w 13849350"/>
              <a:gd name="connsiteY5" fmla="*/ 847725 h 852180"/>
              <a:gd name="connsiteX6" fmla="*/ 0 w 13849350"/>
              <a:gd name="connsiteY6" fmla="*/ 847725 h 852180"/>
              <a:gd name="connsiteX7" fmla="*/ 0 w 13849350"/>
              <a:gd name="connsiteY7" fmla="*/ 0 h 852180"/>
              <a:gd name="connsiteX0" fmla="*/ 0 w 13849350"/>
              <a:gd name="connsiteY0" fmla="*/ 0 h 852180"/>
              <a:gd name="connsiteX1" fmla="*/ 13841176 w 13849350"/>
              <a:gd name="connsiteY1" fmla="*/ 423047 h 852180"/>
              <a:gd name="connsiteX2" fmla="*/ 13849350 w 13849350"/>
              <a:gd name="connsiteY2" fmla="*/ 847725 h 852180"/>
              <a:gd name="connsiteX3" fmla="*/ 7390919 w 13849350"/>
              <a:gd name="connsiteY3" fmla="*/ 847725 h 852180"/>
              <a:gd name="connsiteX4" fmla="*/ 6760032 w 13849350"/>
              <a:gd name="connsiteY4" fmla="*/ 385169 h 852180"/>
              <a:gd name="connsiteX5" fmla="*/ 6131188 w 13849350"/>
              <a:gd name="connsiteY5" fmla="*/ 847725 h 852180"/>
              <a:gd name="connsiteX6" fmla="*/ 0 w 13849350"/>
              <a:gd name="connsiteY6" fmla="*/ 847725 h 852180"/>
              <a:gd name="connsiteX7" fmla="*/ 0 w 13849350"/>
              <a:gd name="connsiteY7" fmla="*/ 0 h 852180"/>
              <a:gd name="connsiteX0" fmla="*/ 32697 w 13849350"/>
              <a:gd name="connsiteY0" fmla="*/ 0 h 532315"/>
              <a:gd name="connsiteX1" fmla="*/ 13841176 w 13849350"/>
              <a:gd name="connsiteY1" fmla="*/ 103182 h 532315"/>
              <a:gd name="connsiteX2" fmla="*/ 13849350 w 13849350"/>
              <a:gd name="connsiteY2" fmla="*/ 527860 h 532315"/>
              <a:gd name="connsiteX3" fmla="*/ 7390919 w 13849350"/>
              <a:gd name="connsiteY3" fmla="*/ 527860 h 532315"/>
              <a:gd name="connsiteX4" fmla="*/ 6760032 w 13849350"/>
              <a:gd name="connsiteY4" fmla="*/ 65304 h 532315"/>
              <a:gd name="connsiteX5" fmla="*/ 6131188 w 13849350"/>
              <a:gd name="connsiteY5" fmla="*/ 527860 h 532315"/>
              <a:gd name="connsiteX6" fmla="*/ 0 w 13849350"/>
              <a:gd name="connsiteY6" fmla="*/ 527860 h 532315"/>
              <a:gd name="connsiteX7" fmla="*/ 32697 w 13849350"/>
              <a:gd name="connsiteY7" fmla="*/ 0 h 532315"/>
              <a:gd name="connsiteX0" fmla="*/ 0 w 13865699"/>
              <a:gd name="connsiteY0" fmla="*/ 0 h 604542"/>
              <a:gd name="connsiteX1" fmla="*/ 13857525 w 13865699"/>
              <a:gd name="connsiteY1" fmla="*/ 175409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57525 w 13865699"/>
              <a:gd name="connsiteY1" fmla="*/ 11350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57525 w 13865699"/>
              <a:gd name="connsiteY1" fmla="*/ 41273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20636 h 625178"/>
              <a:gd name="connsiteX1" fmla="*/ 13857525 w 13865699"/>
              <a:gd name="connsiteY1" fmla="*/ 0 h 625178"/>
              <a:gd name="connsiteX2" fmla="*/ 13865699 w 13865699"/>
              <a:gd name="connsiteY2" fmla="*/ 620723 h 625178"/>
              <a:gd name="connsiteX3" fmla="*/ 7407268 w 13865699"/>
              <a:gd name="connsiteY3" fmla="*/ 620723 h 625178"/>
              <a:gd name="connsiteX4" fmla="*/ 6776381 w 13865699"/>
              <a:gd name="connsiteY4" fmla="*/ 158167 h 625178"/>
              <a:gd name="connsiteX5" fmla="*/ 6147537 w 13865699"/>
              <a:gd name="connsiteY5" fmla="*/ 620723 h 625178"/>
              <a:gd name="connsiteX6" fmla="*/ 16349 w 13865699"/>
              <a:gd name="connsiteY6" fmla="*/ 620723 h 625178"/>
              <a:gd name="connsiteX7" fmla="*/ 0 w 13865699"/>
              <a:gd name="connsiteY7" fmla="*/ 20636 h 625178"/>
              <a:gd name="connsiteX0" fmla="*/ 0 w 13865699"/>
              <a:gd name="connsiteY0" fmla="*/ 10318 h 614860"/>
              <a:gd name="connsiteX1" fmla="*/ 13833002 w 13865699"/>
              <a:gd name="connsiteY1" fmla="*/ 0 h 614860"/>
              <a:gd name="connsiteX2" fmla="*/ 13865699 w 13865699"/>
              <a:gd name="connsiteY2" fmla="*/ 610405 h 614860"/>
              <a:gd name="connsiteX3" fmla="*/ 7407268 w 13865699"/>
              <a:gd name="connsiteY3" fmla="*/ 610405 h 614860"/>
              <a:gd name="connsiteX4" fmla="*/ 6776381 w 13865699"/>
              <a:gd name="connsiteY4" fmla="*/ 147849 h 614860"/>
              <a:gd name="connsiteX5" fmla="*/ 6147537 w 13865699"/>
              <a:gd name="connsiteY5" fmla="*/ 610405 h 614860"/>
              <a:gd name="connsiteX6" fmla="*/ 16349 w 13865699"/>
              <a:gd name="connsiteY6" fmla="*/ 610405 h 614860"/>
              <a:gd name="connsiteX7" fmla="*/ 0 w 13865699"/>
              <a:gd name="connsiteY7" fmla="*/ 10318 h 614860"/>
              <a:gd name="connsiteX0" fmla="*/ 0 w 13865699"/>
              <a:gd name="connsiteY0" fmla="*/ 0 h 604542"/>
              <a:gd name="connsiteX1" fmla="*/ 13865699 w 13865699"/>
              <a:gd name="connsiteY1" fmla="*/ 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65699 w 13865699"/>
              <a:gd name="connsiteY1" fmla="*/ 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023 w 13865699"/>
              <a:gd name="connsiteY6" fmla="*/ 600087 h 604542"/>
              <a:gd name="connsiteX7" fmla="*/ 0 w 13865699"/>
              <a:gd name="connsiteY7" fmla="*/ 0 h 604542"/>
              <a:gd name="connsiteX0" fmla="*/ 1868012 w 15733711"/>
              <a:gd name="connsiteY0" fmla="*/ 0 h 602863"/>
              <a:gd name="connsiteX1" fmla="*/ 15733711 w 15733711"/>
              <a:gd name="connsiteY1" fmla="*/ 0 h 602863"/>
              <a:gd name="connsiteX2" fmla="*/ 15733711 w 15733711"/>
              <a:gd name="connsiteY2" fmla="*/ 600087 h 602863"/>
              <a:gd name="connsiteX3" fmla="*/ 9275280 w 15733711"/>
              <a:gd name="connsiteY3" fmla="*/ 600087 h 602863"/>
              <a:gd name="connsiteX4" fmla="*/ 8644393 w 15733711"/>
              <a:gd name="connsiteY4" fmla="*/ 137531 h 602863"/>
              <a:gd name="connsiteX5" fmla="*/ 8015549 w 15733711"/>
              <a:gd name="connsiteY5" fmla="*/ 600087 h 602863"/>
              <a:gd name="connsiteX6" fmla="*/ 0 w 15733711"/>
              <a:gd name="connsiteY6" fmla="*/ 589769 h 602863"/>
              <a:gd name="connsiteX7" fmla="*/ 1868012 w 15733711"/>
              <a:gd name="connsiteY7" fmla="*/ 0 h 602863"/>
              <a:gd name="connsiteX0" fmla="*/ 7174 w 15733711"/>
              <a:gd name="connsiteY0" fmla="*/ 0 h 602863"/>
              <a:gd name="connsiteX1" fmla="*/ 15733711 w 15733711"/>
              <a:gd name="connsiteY1" fmla="*/ 0 h 602863"/>
              <a:gd name="connsiteX2" fmla="*/ 15733711 w 15733711"/>
              <a:gd name="connsiteY2" fmla="*/ 600087 h 602863"/>
              <a:gd name="connsiteX3" fmla="*/ 9275280 w 15733711"/>
              <a:gd name="connsiteY3" fmla="*/ 600087 h 602863"/>
              <a:gd name="connsiteX4" fmla="*/ 8644393 w 15733711"/>
              <a:gd name="connsiteY4" fmla="*/ 137531 h 602863"/>
              <a:gd name="connsiteX5" fmla="*/ 8015549 w 15733711"/>
              <a:gd name="connsiteY5" fmla="*/ 600087 h 602863"/>
              <a:gd name="connsiteX6" fmla="*/ 0 w 15733711"/>
              <a:gd name="connsiteY6" fmla="*/ 589769 h 602863"/>
              <a:gd name="connsiteX7" fmla="*/ 7174 w 15733711"/>
              <a:gd name="connsiteY7" fmla="*/ 0 h 602863"/>
              <a:gd name="connsiteX0" fmla="*/ 7174 w 17776786"/>
              <a:gd name="connsiteY0" fmla="*/ 0 h 602863"/>
              <a:gd name="connsiteX1" fmla="*/ 15733711 w 17776786"/>
              <a:gd name="connsiteY1" fmla="*/ 0 h 602863"/>
              <a:gd name="connsiteX2" fmla="*/ 17776786 w 17776786"/>
              <a:gd name="connsiteY2" fmla="*/ 600087 h 602863"/>
              <a:gd name="connsiteX3" fmla="*/ 9275280 w 17776786"/>
              <a:gd name="connsiteY3" fmla="*/ 600087 h 602863"/>
              <a:gd name="connsiteX4" fmla="*/ 8644393 w 17776786"/>
              <a:gd name="connsiteY4" fmla="*/ 137531 h 602863"/>
              <a:gd name="connsiteX5" fmla="*/ 8015549 w 17776786"/>
              <a:gd name="connsiteY5" fmla="*/ 600087 h 602863"/>
              <a:gd name="connsiteX6" fmla="*/ 0 w 17776786"/>
              <a:gd name="connsiteY6" fmla="*/ 589769 h 602863"/>
              <a:gd name="connsiteX7" fmla="*/ 7174 w 17776786"/>
              <a:gd name="connsiteY7" fmla="*/ 0 h 602863"/>
              <a:gd name="connsiteX0" fmla="*/ 7174 w 17822187"/>
              <a:gd name="connsiteY0" fmla="*/ 0 h 602863"/>
              <a:gd name="connsiteX1" fmla="*/ 17822187 w 17822187"/>
              <a:gd name="connsiteY1" fmla="*/ 38098 h 602863"/>
              <a:gd name="connsiteX2" fmla="*/ 17776786 w 17822187"/>
              <a:gd name="connsiteY2" fmla="*/ 600087 h 602863"/>
              <a:gd name="connsiteX3" fmla="*/ 9275280 w 17822187"/>
              <a:gd name="connsiteY3" fmla="*/ 600087 h 602863"/>
              <a:gd name="connsiteX4" fmla="*/ 8644393 w 17822187"/>
              <a:gd name="connsiteY4" fmla="*/ 137531 h 602863"/>
              <a:gd name="connsiteX5" fmla="*/ 8015549 w 17822187"/>
              <a:gd name="connsiteY5" fmla="*/ 600087 h 602863"/>
              <a:gd name="connsiteX6" fmla="*/ 0 w 17822187"/>
              <a:gd name="connsiteY6" fmla="*/ 589769 h 602863"/>
              <a:gd name="connsiteX7" fmla="*/ 7174 w 17822187"/>
              <a:gd name="connsiteY7" fmla="*/ 0 h 602863"/>
              <a:gd name="connsiteX0" fmla="*/ 7174 w 17776786"/>
              <a:gd name="connsiteY0" fmla="*/ 0 h 602863"/>
              <a:gd name="connsiteX1" fmla="*/ 17776282 w 17776786"/>
              <a:gd name="connsiteY1" fmla="*/ 62862 h 602863"/>
              <a:gd name="connsiteX2" fmla="*/ 17776786 w 17776786"/>
              <a:gd name="connsiteY2" fmla="*/ 600087 h 602863"/>
              <a:gd name="connsiteX3" fmla="*/ 9275280 w 17776786"/>
              <a:gd name="connsiteY3" fmla="*/ 600087 h 602863"/>
              <a:gd name="connsiteX4" fmla="*/ 8644393 w 17776786"/>
              <a:gd name="connsiteY4" fmla="*/ 137531 h 602863"/>
              <a:gd name="connsiteX5" fmla="*/ 8015549 w 17776786"/>
              <a:gd name="connsiteY5" fmla="*/ 600087 h 602863"/>
              <a:gd name="connsiteX6" fmla="*/ 0 w 17776786"/>
              <a:gd name="connsiteY6" fmla="*/ 589769 h 602863"/>
              <a:gd name="connsiteX7" fmla="*/ 7174 w 17776786"/>
              <a:gd name="connsiteY7" fmla="*/ 0 h 602863"/>
              <a:gd name="connsiteX0" fmla="*/ 7174 w 17802515"/>
              <a:gd name="connsiteY0" fmla="*/ 0 h 602863"/>
              <a:gd name="connsiteX1" fmla="*/ 17802515 w 17802515"/>
              <a:gd name="connsiteY1" fmla="*/ 54607 h 602863"/>
              <a:gd name="connsiteX2" fmla="*/ 17776786 w 17802515"/>
              <a:gd name="connsiteY2" fmla="*/ 600087 h 602863"/>
              <a:gd name="connsiteX3" fmla="*/ 9275280 w 17802515"/>
              <a:gd name="connsiteY3" fmla="*/ 600087 h 602863"/>
              <a:gd name="connsiteX4" fmla="*/ 8644393 w 17802515"/>
              <a:gd name="connsiteY4" fmla="*/ 137531 h 602863"/>
              <a:gd name="connsiteX5" fmla="*/ 8015549 w 17802515"/>
              <a:gd name="connsiteY5" fmla="*/ 600087 h 602863"/>
              <a:gd name="connsiteX6" fmla="*/ 0 w 17802515"/>
              <a:gd name="connsiteY6" fmla="*/ 589769 h 602863"/>
              <a:gd name="connsiteX7" fmla="*/ 7174 w 17802515"/>
              <a:gd name="connsiteY7" fmla="*/ 0 h 602863"/>
              <a:gd name="connsiteX0" fmla="*/ 7174 w 17815632"/>
              <a:gd name="connsiteY0" fmla="*/ 0 h 602863"/>
              <a:gd name="connsiteX1" fmla="*/ 17815632 w 17815632"/>
              <a:gd name="connsiteY1" fmla="*/ 46352 h 602863"/>
              <a:gd name="connsiteX2" fmla="*/ 17776786 w 17815632"/>
              <a:gd name="connsiteY2" fmla="*/ 600087 h 602863"/>
              <a:gd name="connsiteX3" fmla="*/ 9275280 w 17815632"/>
              <a:gd name="connsiteY3" fmla="*/ 600087 h 602863"/>
              <a:gd name="connsiteX4" fmla="*/ 8644393 w 17815632"/>
              <a:gd name="connsiteY4" fmla="*/ 137531 h 602863"/>
              <a:gd name="connsiteX5" fmla="*/ 8015549 w 17815632"/>
              <a:gd name="connsiteY5" fmla="*/ 600087 h 602863"/>
              <a:gd name="connsiteX6" fmla="*/ 0 w 17815632"/>
              <a:gd name="connsiteY6" fmla="*/ 589769 h 602863"/>
              <a:gd name="connsiteX7" fmla="*/ 7174 w 17815632"/>
              <a:gd name="connsiteY7" fmla="*/ 0 h 602863"/>
              <a:gd name="connsiteX0" fmla="*/ 7174 w 17815632"/>
              <a:gd name="connsiteY0" fmla="*/ 0 h 608341"/>
              <a:gd name="connsiteX1" fmla="*/ 17815632 w 17815632"/>
              <a:gd name="connsiteY1" fmla="*/ 46352 h 608341"/>
              <a:gd name="connsiteX2" fmla="*/ 17803018 w 17815632"/>
              <a:gd name="connsiteY2" fmla="*/ 608341 h 608341"/>
              <a:gd name="connsiteX3" fmla="*/ 9275280 w 17815632"/>
              <a:gd name="connsiteY3" fmla="*/ 600087 h 608341"/>
              <a:gd name="connsiteX4" fmla="*/ 8644393 w 17815632"/>
              <a:gd name="connsiteY4" fmla="*/ 137531 h 608341"/>
              <a:gd name="connsiteX5" fmla="*/ 8015549 w 17815632"/>
              <a:gd name="connsiteY5" fmla="*/ 600087 h 608341"/>
              <a:gd name="connsiteX6" fmla="*/ 0 w 17815632"/>
              <a:gd name="connsiteY6" fmla="*/ 589769 h 608341"/>
              <a:gd name="connsiteX7" fmla="*/ 7174 w 17815632"/>
              <a:gd name="connsiteY7" fmla="*/ 0 h 608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815632" h="608341">
                <a:moveTo>
                  <a:pt x="7174" y="0"/>
                </a:moveTo>
                <a:lnTo>
                  <a:pt x="17815632" y="46352"/>
                </a:lnTo>
                <a:lnTo>
                  <a:pt x="17803018" y="608341"/>
                </a:lnTo>
                <a:lnTo>
                  <a:pt x="9275280" y="600087"/>
                </a:lnTo>
                <a:cubicBezTo>
                  <a:pt x="8956118" y="595221"/>
                  <a:pt x="9040314" y="142295"/>
                  <a:pt x="8644393" y="137531"/>
                </a:cubicBezTo>
                <a:cubicBezTo>
                  <a:pt x="8248472" y="132767"/>
                  <a:pt x="8302309" y="590062"/>
                  <a:pt x="8015549" y="600087"/>
                </a:cubicBezTo>
                <a:cubicBezTo>
                  <a:pt x="7728789" y="610112"/>
                  <a:pt x="2043729" y="589769"/>
                  <a:pt x="0" y="589769"/>
                </a:cubicBezTo>
                <a:cubicBezTo>
                  <a:pt x="2391" y="393179"/>
                  <a:pt x="4783" y="196590"/>
                  <a:pt x="7174" y="0"/>
                </a:cubicBezTo>
                <a:close/>
              </a:path>
            </a:pathLst>
          </a:custGeom>
          <a:solidFill>
            <a:srgbClr val="118AB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40" name="Graphic 139" descr="Single gear">
            <a:extLst>
              <a:ext uri="{FF2B5EF4-FFF2-40B4-BE49-F238E27FC236}">
                <a16:creationId xmlns:a16="http://schemas.microsoft.com/office/drawing/2014/main" id="{EAC8CA5E-937C-44F8-A238-894E3C9261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01712" y="-3014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41" name="Graphic 140" descr="Monthly calendar">
            <a:extLst>
              <a:ext uri="{FF2B5EF4-FFF2-40B4-BE49-F238E27FC236}">
                <a16:creationId xmlns:a16="http://schemas.microsoft.com/office/drawing/2014/main" id="{4DF9DE04-AB94-49A8-B7C8-8AE66D29C2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01542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42" name="Graphic 141" descr="List RTL">
            <a:extLst>
              <a:ext uri="{FF2B5EF4-FFF2-40B4-BE49-F238E27FC236}">
                <a16:creationId xmlns:a16="http://schemas.microsoft.com/office/drawing/2014/main" id="{64DDCC0D-8A18-49B3-BF6D-65897A498E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37058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6D909D96-832C-4ED2-91F1-72AB35E78A66}"/>
              </a:ext>
            </a:extLst>
          </p:cNvPr>
          <p:cNvGrpSpPr/>
          <p:nvPr/>
        </p:nvGrpSpPr>
        <p:grpSpPr>
          <a:xfrm>
            <a:off x="1935561" y="-1153234"/>
            <a:ext cx="922288" cy="914400"/>
            <a:chOff x="2962647" y="-2068142"/>
            <a:chExt cx="922288" cy="914400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C05565AE-4FAF-4C10-B8A2-3F0013055732}"/>
                </a:ext>
              </a:extLst>
            </p:cNvPr>
            <p:cNvGrpSpPr/>
            <p:nvPr/>
          </p:nvGrpSpPr>
          <p:grpSpPr>
            <a:xfrm>
              <a:off x="2962647" y="-2068142"/>
              <a:ext cx="922288" cy="914400"/>
              <a:chOff x="6347462" y="3860495"/>
              <a:chExt cx="922288" cy="914400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34EEA5FF-8C1F-4756-9DD7-31CB50D56FCA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1A0C735F-F751-46D9-8D10-9917D0CBBD6C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42E3FFA4-3DE0-4BBE-B8DD-D8341FDDCAAA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88" name="Graphic 87" descr="Puzzle pieces">
              <a:extLst>
                <a:ext uri="{FF2B5EF4-FFF2-40B4-BE49-F238E27FC236}">
                  <a16:creationId xmlns:a16="http://schemas.microsoft.com/office/drawing/2014/main" id="{5CD502F8-A373-4807-9391-5311015F11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107695" y="-1935968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7DE3F11-5E52-4EA6-BD44-7E3524E0EF7B}"/>
              </a:ext>
            </a:extLst>
          </p:cNvPr>
          <p:cNvGrpSpPr/>
          <p:nvPr/>
        </p:nvGrpSpPr>
        <p:grpSpPr>
          <a:xfrm>
            <a:off x="3377185" y="-1153234"/>
            <a:ext cx="922288" cy="914400"/>
            <a:chOff x="4116028" y="-2068142"/>
            <a:chExt cx="922288" cy="914400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04389B75-6ECA-440F-A0FD-ACF271625A8F}"/>
                </a:ext>
              </a:extLst>
            </p:cNvPr>
            <p:cNvGrpSpPr/>
            <p:nvPr/>
          </p:nvGrpSpPr>
          <p:grpSpPr>
            <a:xfrm>
              <a:off x="4116028" y="-2068142"/>
              <a:ext cx="922288" cy="914400"/>
              <a:chOff x="6347462" y="3860495"/>
              <a:chExt cx="922288" cy="914400"/>
            </a:xfrm>
          </p:grpSpPr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C1CE921C-8CCC-4032-A32A-8A3EEEB44A35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499C33A4-7F00-44A4-A121-1D1C9582E11D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408E0120-FA1C-4726-84A0-1DCEE6FFB420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94" name="Graphic 93" descr="USB">
              <a:extLst>
                <a:ext uri="{FF2B5EF4-FFF2-40B4-BE49-F238E27FC236}">
                  <a16:creationId xmlns:a16="http://schemas.microsoft.com/office/drawing/2014/main" id="{0E3DCFD6-F180-48C2-9C97-21EAE1107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255188" y="-1935968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09059FF6-3AD4-4DD4-826C-DDD2FBFF6A65}"/>
              </a:ext>
            </a:extLst>
          </p:cNvPr>
          <p:cNvGrpSpPr/>
          <p:nvPr/>
        </p:nvGrpSpPr>
        <p:grpSpPr>
          <a:xfrm>
            <a:off x="4818809" y="-1153234"/>
            <a:ext cx="922288" cy="914400"/>
            <a:chOff x="5560557" y="-1919403"/>
            <a:chExt cx="922288" cy="914400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95874291-9624-4A20-895F-8792D2DD553D}"/>
                </a:ext>
              </a:extLst>
            </p:cNvPr>
            <p:cNvGrpSpPr/>
            <p:nvPr/>
          </p:nvGrpSpPr>
          <p:grpSpPr>
            <a:xfrm>
              <a:off x="5560557" y="-1919403"/>
              <a:ext cx="922288" cy="914400"/>
              <a:chOff x="6347462" y="3860495"/>
              <a:chExt cx="922288" cy="914400"/>
            </a:xfrm>
          </p:grpSpPr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57463066-B10A-4F3F-9805-1B9222C6D05E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3A5F6A3F-0A4F-4A3D-8A61-76D4AB243B3E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D3234D71-841B-43EE-BCAF-E140E2AC875D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55" name="Graphic 154" descr="Signpost">
              <a:extLst>
                <a:ext uri="{FF2B5EF4-FFF2-40B4-BE49-F238E27FC236}">
                  <a16:creationId xmlns:a16="http://schemas.microsoft.com/office/drawing/2014/main" id="{2928D296-61E0-49D4-BD41-63651D537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710626" y="-1783094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B3BC6F5F-F44D-43F6-A5B6-26632B2D30D6}"/>
              </a:ext>
            </a:extLst>
          </p:cNvPr>
          <p:cNvGrpSpPr/>
          <p:nvPr/>
        </p:nvGrpSpPr>
        <p:grpSpPr>
          <a:xfrm>
            <a:off x="493937" y="-1153234"/>
            <a:ext cx="922288" cy="914400"/>
            <a:chOff x="1721854" y="-2069804"/>
            <a:chExt cx="922288" cy="914400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D238C03A-29E0-4CAA-A12F-D52F8CBFDB72}"/>
                </a:ext>
              </a:extLst>
            </p:cNvPr>
            <p:cNvGrpSpPr/>
            <p:nvPr/>
          </p:nvGrpSpPr>
          <p:grpSpPr>
            <a:xfrm>
              <a:off x="1721854" y="-2069804"/>
              <a:ext cx="922288" cy="914400"/>
              <a:chOff x="6347462" y="3860495"/>
              <a:chExt cx="922288" cy="914400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E7F5CF32-E3AB-4FB9-9D1E-6F869869F2DA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A9536A32-8267-49A3-9F2C-72EE34C3FD9A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07D4DAE9-5067-4419-96E5-A9A055024429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61" name="Graphic 160" descr="Checklist">
              <a:extLst>
                <a:ext uri="{FF2B5EF4-FFF2-40B4-BE49-F238E27FC236}">
                  <a16:creationId xmlns:a16="http://schemas.microsoft.com/office/drawing/2014/main" id="{C972C7C3-1221-4724-90AA-6732301CA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853670" y="-1932283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AC21F163-F4BB-4B9A-8798-42074202DC81}"/>
              </a:ext>
            </a:extLst>
          </p:cNvPr>
          <p:cNvGrpSpPr/>
          <p:nvPr/>
        </p:nvGrpSpPr>
        <p:grpSpPr>
          <a:xfrm>
            <a:off x="6218522" y="-1153234"/>
            <a:ext cx="922288" cy="914400"/>
            <a:chOff x="406750" y="-1157702"/>
            <a:chExt cx="922288" cy="914400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17877CDA-9F0E-4017-A6C8-14BB47959719}"/>
                </a:ext>
              </a:extLst>
            </p:cNvPr>
            <p:cNvGrpSpPr/>
            <p:nvPr/>
          </p:nvGrpSpPr>
          <p:grpSpPr>
            <a:xfrm>
              <a:off x="406750" y="-1157702"/>
              <a:ext cx="922288" cy="914400"/>
              <a:chOff x="6347462" y="3860495"/>
              <a:chExt cx="922288" cy="914400"/>
            </a:xfrm>
          </p:grpSpPr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FD48B8E4-8072-4AE7-A231-A93555FA57ED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B1BDD4C3-6038-4A7E-9DF1-4DB8ADC8418B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18109E57-94EE-4E67-8B3E-F8443E9B47D3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67" name="Graphic 166" descr="Playbook">
              <a:extLst>
                <a:ext uri="{FF2B5EF4-FFF2-40B4-BE49-F238E27FC236}">
                  <a16:creationId xmlns:a16="http://schemas.microsoft.com/office/drawing/2014/main" id="{26511737-4EC8-433E-A49B-6FC365265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43910" y="-1022204"/>
              <a:ext cx="640080" cy="64008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71" name="Graphic 170" descr="Signpost">
            <a:extLst>
              <a:ext uri="{FF2B5EF4-FFF2-40B4-BE49-F238E27FC236}">
                <a16:creationId xmlns:a16="http://schemas.microsoft.com/office/drawing/2014/main" id="{36F72FB1-F563-442D-8CCA-1ED8CF7564C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960030" y="-8910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72" name="Graphic 171" descr="USB">
            <a:extLst>
              <a:ext uri="{FF2B5EF4-FFF2-40B4-BE49-F238E27FC236}">
                <a16:creationId xmlns:a16="http://schemas.microsoft.com/office/drawing/2014/main" id="{AF8BE336-99B9-4593-AB47-27F4480DB7D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476513" y="-3014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73" name="Graphic 172" descr="Puzzle pieces">
            <a:extLst>
              <a:ext uri="{FF2B5EF4-FFF2-40B4-BE49-F238E27FC236}">
                <a16:creationId xmlns:a16="http://schemas.microsoft.com/office/drawing/2014/main" id="{EF8BB1DD-7D4E-4BDB-BAFB-53258195940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095376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74" name="Graphic 173" descr="Checklist">
            <a:extLst>
              <a:ext uri="{FF2B5EF4-FFF2-40B4-BE49-F238E27FC236}">
                <a16:creationId xmlns:a16="http://schemas.microsoft.com/office/drawing/2014/main" id="{FF8F6A29-0486-40B8-8D60-E353488DE94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93265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75" name="Graphic 174" descr="Playbook">
            <a:extLst>
              <a:ext uri="{FF2B5EF4-FFF2-40B4-BE49-F238E27FC236}">
                <a16:creationId xmlns:a16="http://schemas.microsoft.com/office/drawing/2014/main" id="{CD1742E3-965E-494B-A1C7-254A1699272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260048" y="-53985"/>
            <a:ext cx="822960" cy="8229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2255245C-02E0-414A-895A-B632C89F1E2E}"/>
              </a:ext>
            </a:extLst>
          </p:cNvPr>
          <p:cNvGrpSpPr/>
          <p:nvPr/>
        </p:nvGrpSpPr>
        <p:grpSpPr>
          <a:xfrm>
            <a:off x="8458200" y="1600200"/>
            <a:ext cx="2743200" cy="3657600"/>
            <a:chOff x="5090160" y="1412444"/>
            <a:chExt cx="1005840" cy="1005840"/>
          </a:xfrm>
        </p:grpSpPr>
        <p:sp>
          <p:nvSpPr>
            <p:cNvPr id="69" name="Oval 30">
              <a:extLst>
                <a:ext uri="{FF2B5EF4-FFF2-40B4-BE49-F238E27FC236}">
                  <a16:creationId xmlns:a16="http://schemas.microsoft.com/office/drawing/2014/main" id="{BCB9BA79-FED9-4AD2-B908-F5A0AD302E5D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Oval 31">
              <a:extLst>
                <a:ext uri="{FF2B5EF4-FFF2-40B4-BE49-F238E27FC236}">
                  <a16:creationId xmlns:a16="http://schemas.microsoft.com/office/drawing/2014/main" id="{EA5F3DD8-41A6-44B6-A29D-1D1DD824783A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13500000" algn="tl" rotWithShape="0">
                <a:schemeClr val="bg1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9" name="Graphic 78" descr="Users">
            <a:extLst>
              <a:ext uri="{FF2B5EF4-FFF2-40B4-BE49-F238E27FC236}">
                <a16:creationId xmlns:a16="http://schemas.microsoft.com/office/drawing/2014/main" id="{D63D66DF-AB5C-48EF-8B0F-F6CCE87320EB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9361562" y="2880360"/>
            <a:ext cx="1097280" cy="109728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BD8E3071-C782-4B13-B44C-1C29BF67C61B}"/>
              </a:ext>
            </a:extLst>
          </p:cNvPr>
          <p:cNvSpPr txBox="1"/>
          <p:nvPr/>
        </p:nvSpPr>
        <p:spPr>
          <a:xfrm>
            <a:off x="8381246" y="5473870"/>
            <a:ext cx="30579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קליטת הזמנות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ללקוחות מזדמנים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3308727-E490-4679-8366-A1661D42B52A}"/>
              </a:ext>
            </a:extLst>
          </p:cNvPr>
          <p:cNvCxnSpPr>
            <a:cxnSpLocks/>
          </p:cNvCxnSpPr>
          <p:nvPr/>
        </p:nvCxnSpPr>
        <p:spPr>
          <a:xfrm>
            <a:off x="9033373" y="5473404"/>
            <a:ext cx="1753653" cy="0"/>
          </a:xfrm>
          <a:prstGeom prst="line">
            <a:avLst/>
          </a:prstGeom>
          <a:ln>
            <a:solidFill>
              <a:srgbClr val="118AB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FE201EF-973E-48F6-BFEF-B1CEA9CBE014}"/>
              </a:ext>
            </a:extLst>
          </p:cNvPr>
          <p:cNvGrpSpPr/>
          <p:nvPr/>
        </p:nvGrpSpPr>
        <p:grpSpPr>
          <a:xfrm>
            <a:off x="4724400" y="1600200"/>
            <a:ext cx="2743200" cy="3657600"/>
            <a:chOff x="5090160" y="1412444"/>
            <a:chExt cx="1005840" cy="1005840"/>
          </a:xfrm>
        </p:grpSpPr>
        <p:sp>
          <p:nvSpPr>
            <p:cNvPr id="73" name="Oval 30">
              <a:extLst>
                <a:ext uri="{FF2B5EF4-FFF2-40B4-BE49-F238E27FC236}">
                  <a16:creationId xmlns:a16="http://schemas.microsoft.com/office/drawing/2014/main" id="{2A28458F-4A83-48E3-892E-170E9A089459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Oval 31">
              <a:extLst>
                <a:ext uri="{FF2B5EF4-FFF2-40B4-BE49-F238E27FC236}">
                  <a16:creationId xmlns:a16="http://schemas.microsoft.com/office/drawing/2014/main" id="{3F94D0A4-CB66-43BC-9C2A-78D69612672F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13500000" algn="tl" rotWithShape="0">
                <a:schemeClr val="bg1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1" name="Graphic 70" descr="Handshake">
            <a:extLst>
              <a:ext uri="{FF2B5EF4-FFF2-40B4-BE49-F238E27FC236}">
                <a16:creationId xmlns:a16="http://schemas.microsoft.com/office/drawing/2014/main" id="{40069ABA-8560-4193-AEA8-2575240FC70E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5547360" y="2880360"/>
            <a:ext cx="1097280" cy="109728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37AE717-007A-4E4C-8D0B-0C95C70DAF2E}"/>
              </a:ext>
            </a:extLst>
          </p:cNvPr>
          <p:cNvCxnSpPr>
            <a:cxnSpLocks/>
          </p:cNvCxnSpPr>
          <p:nvPr/>
        </p:nvCxnSpPr>
        <p:spPr>
          <a:xfrm>
            <a:off x="5194682" y="5475648"/>
            <a:ext cx="1753653" cy="0"/>
          </a:xfrm>
          <a:prstGeom prst="line">
            <a:avLst/>
          </a:prstGeom>
          <a:ln>
            <a:solidFill>
              <a:srgbClr val="118AB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EEE9F924-6AEF-4868-9F39-E46883E5C373}"/>
              </a:ext>
            </a:extLst>
          </p:cNvPr>
          <p:cNvSpPr txBox="1"/>
          <p:nvPr/>
        </p:nvSpPr>
        <p:spPr>
          <a:xfrm>
            <a:off x="4567045" y="5494486"/>
            <a:ext cx="30579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קליטת הזמנות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ללקוחות קבועים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8270338-D231-44BE-92F5-F80A56BF10AE}"/>
              </a:ext>
            </a:extLst>
          </p:cNvPr>
          <p:cNvGrpSpPr/>
          <p:nvPr/>
        </p:nvGrpSpPr>
        <p:grpSpPr>
          <a:xfrm>
            <a:off x="990600" y="1600200"/>
            <a:ext cx="2743200" cy="3657600"/>
            <a:chOff x="5090160" y="1412444"/>
            <a:chExt cx="1005840" cy="1005840"/>
          </a:xfrm>
        </p:grpSpPr>
        <p:sp>
          <p:nvSpPr>
            <p:cNvPr id="77" name="Oval 30">
              <a:extLst>
                <a:ext uri="{FF2B5EF4-FFF2-40B4-BE49-F238E27FC236}">
                  <a16:creationId xmlns:a16="http://schemas.microsoft.com/office/drawing/2014/main" id="{6A6AC1A2-F876-48C1-9F00-42C4E0351FE6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31">
              <a:extLst>
                <a:ext uri="{FF2B5EF4-FFF2-40B4-BE49-F238E27FC236}">
                  <a16:creationId xmlns:a16="http://schemas.microsoft.com/office/drawing/2014/main" id="{0B0E8D0B-A350-452E-A690-4C55BF399889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13500000" algn="tl" rotWithShape="0">
                <a:schemeClr val="bg1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5" name="Graphic 74" descr="Truck">
            <a:extLst>
              <a:ext uri="{FF2B5EF4-FFF2-40B4-BE49-F238E27FC236}">
                <a16:creationId xmlns:a16="http://schemas.microsoft.com/office/drawing/2014/main" id="{51CD0DAA-9210-495E-8B68-F2C6FDDB9A9A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852009" y="2880360"/>
            <a:ext cx="1097280" cy="109728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60469BB-83CE-4100-8D85-C42C25CA95D6}"/>
              </a:ext>
            </a:extLst>
          </p:cNvPr>
          <p:cNvCxnSpPr>
            <a:cxnSpLocks/>
          </p:cNvCxnSpPr>
          <p:nvPr/>
        </p:nvCxnSpPr>
        <p:spPr>
          <a:xfrm>
            <a:off x="1523822" y="5473404"/>
            <a:ext cx="1753653" cy="0"/>
          </a:xfrm>
          <a:prstGeom prst="line">
            <a:avLst/>
          </a:prstGeom>
          <a:ln>
            <a:solidFill>
              <a:srgbClr val="118AB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8A044B4A-FE55-4702-A5DC-0AF979755115}"/>
              </a:ext>
            </a:extLst>
          </p:cNvPr>
          <p:cNvSpPr txBox="1"/>
          <p:nvPr/>
        </p:nvSpPr>
        <p:spPr>
          <a:xfrm>
            <a:off x="833245" y="5494486"/>
            <a:ext cx="3057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ניהול משלוחים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18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E7E8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C5A12FB6-4454-4ABB-8CBC-62EA46701718}"/>
              </a:ext>
            </a:extLst>
          </p:cNvPr>
          <p:cNvGrpSpPr/>
          <p:nvPr/>
        </p:nvGrpSpPr>
        <p:grpSpPr>
          <a:xfrm>
            <a:off x="4773092" y="461431"/>
            <a:ext cx="2563368" cy="947624"/>
            <a:chOff x="4968240" y="4531619"/>
            <a:chExt cx="2563368" cy="947624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89EA848C-B080-4448-A09B-D7E0449BC570}"/>
                </a:ext>
              </a:extLst>
            </p:cNvPr>
            <p:cNvGrpSpPr/>
            <p:nvPr/>
          </p:nvGrpSpPr>
          <p:grpSpPr>
            <a:xfrm>
              <a:off x="4968240" y="4531619"/>
              <a:ext cx="2563368" cy="947624"/>
              <a:chOff x="5090160" y="1412444"/>
              <a:chExt cx="1005840" cy="1005840"/>
            </a:xfrm>
          </p:grpSpPr>
          <p:sp>
            <p:nvSpPr>
              <p:cNvPr id="106" name="Oval 30">
                <a:extLst>
                  <a:ext uri="{FF2B5EF4-FFF2-40B4-BE49-F238E27FC236}">
                    <a16:creationId xmlns:a16="http://schemas.microsoft.com/office/drawing/2014/main" id="{3D981C81-E20E-4632-8769-62FBFB5BA30A}"/>
                  </a:ext>
                </a:extLst>
              </p:cNvPr>
              <p:cNvSpPr/>
              <p:nvPr/>
            </p:nvSpPr>
            <p:spPr>
              <a:xfrm>
                <a:off x="5090160" y="1412444"/>
                <a:ext cx="1005840" cy="1005840"/>
              </a:xfrm>
              <a:prstGeom prst="roundRect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Oval 31">
                <a:extLst>
                  <a:ext uri="{FF2B5EF4-FFF2-40B4-BE49-F238E27FC236}">
                    <a16:creationId xmlns:a16="http://schemas.microsoft.com/office/drawing/2014/main" id="{E98C1C1A-34F8-415B-9531-5A40B7FFD8B1}"/>
                  </a:ext>
                </a:extLst>
              </p:cNvPr>
              <p:cNvSpPr/>
              <p:nvPr/>
            </p:nvSpPr>
            <p:spPr>
              <a:xfrm>
                <a:off x="5090160" y="1412444"/>
                <a:ext cx="1005840" cy="1005840"/>
              </a:xfrm>
              <a:prstGeom prst="roundRect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905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2EAE6072-FC72-4D88-A3AB-1FC3E89F7178}"/>
                </a:ext>
              </a:extLst>
            </p:cNvPr>
            <p:cNvSpPr/>
            <p:nvPr/>
          </p:nvSpPr>
          <p:spPr>
            <a:xfrm>
              <a:off x="5005866" y="4629795"/>
              <a:ext cx="2488115" cy="803907"/>
            </a:xfrm>
            <a:prstGeom prst="roundRect">
              <a:avLst/>
            </a:prstGeom>
            <a:gradFill>
              <a:gsLst>
                <a:gs pos="52000">
                  <a:srgbClr val="E7E8ED"/>
                </a:gs>
                <a:gs pos="100000">
                  <a:schemeClr val="bg1"/>
                </a:gs>
              </a:gsLst>
              <a:lin ang="2700000" scaled="0"/>
            </a:gradFill>
            <a:ln>
              <a:noFill/>
            </a:ln>
            <a:effectLst>
              <a:innerShdw blurRad="254000" dist="127000" dir="13500000">
                <a:schemeClr val="tx1">
                  <a:lumMod val="50000"/>
                  <a:lumOff val="5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sz="3600" b="1" dirty="0">
                  <a:solidFill>
                    <a:srgbClr val="118AB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פונקציות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ECC6D32-6BEF-48FC-B858-CC49CBD8E0B4}"/>
              </a:ext>
            </a:extLst>
          </p:cNvPr>
          <p:cNvGrpSpPr/>
          <p:nvPr/>
        </p:nvGrpSpPr>
        <p:grpSpPr>
          <a:xfrm>
            <a:off x="9056494" y="-1153234"/>
            <a:ext cx="922288" cy="914400"/>
            <a:chOff x="8592415" y="-2631237"/>
            <a:chExt cx="922288" cy="914400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261752E9-2EB6-4F40-9228-05C082B7B87F}"/>
                </a:ext>
              </a:extLst>
            </p:cNvPr>
            <p:cNvGrpSpPr/>
            <p:nvPr/>
          </p:nvGrpSpPr>
          <p:grpSpPr>
            <a:xfrm>
              <a:off x="8592415" y="-2631237"/>
              <a:ext cx="922288" cy="914400"/>
              <a:chOff x="6347462" y="3860495"/>
              <a:chExt cx="922288" cy="914400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B4A51E10-8802-4701-AF8B-4EB4EDFA1212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8680B90B-EF6E-4608-A910-CEEAB8AC261F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6A320B77-FD59-4A14-8991-B6E6A7238142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4" name="Graphic 113" descr="Monthly calendar">
              <a:extLst>
                <a:ext uri="{FF2B5EF4-FFF2-40B4-BE49-F238E27FC236}">
                  <a16:creationId xmlns:a16="http://schemas.microsoft.com/office/drawing/2014/main" id="{465E04A6-BFCF-4105-A8DC-109869884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37463" y="-2495739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5D5F3BB-2AE7-4331-8D92-F7B4BDFAFB92}"/>
              </a:ext>
            </a:extLst>
          </p:cNvPr>
          <p:cNvGrpSpPr/>
          <p:nvPr/>
        </p:nvGrpSpPr>
        <p:grpSpPr>
          <a:xfrm>
            <a:off x="7614870" y="-1153234"/>
            <a:ext cx="922288" cy="914400"/>
            <a:chOff x="7226948" y="-2631237"/>
            <a:chExt cx="922288" cy="914400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5CBCB0C1-62DC-4221-B45C-02AC89DBE4B5}"/>
                </a:ext>
              </a:extLst>
            </p:cNvPr>
            <p:cNvGrpSpPr/>
            <p:nvPr/>
          </p:nvGrpSpPr>
          <p:grpSpPr>
            <a:xfrm>
              <a:off x="7226948" y="-2631237"/>
              <a:ext cx="922288" cy="914400"/>
              <a:chOff x="6347462" y="3860495"/>
              <a:chExt cx="922288" cy="914400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0CCE046C-0C4C-4233-B4F6-7A0272104539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B7870896-9D0D-457D-8A69-49DD283BB393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D32BDB5F-ECCE-4444-A175-52D0371FF70E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0" name="Graphic 119" descr="List RTL">
              <a:extLst>
                <a:ext uri="{FF2B5EF4-FFF2-40B4-BE49-F238E27FC236}">
                  <a16:creationId xmlns:a16="http://schemas.microsoft.com/office/drawing/2014/main" id="{1CA1EC4A-84DF-4FB3-B74F-5AB0B810A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71996" y="-2495739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2743D78-83CF-46AB-89F2-187C667C61D0}"/>
              </a:ext>
            </a:extLst>
          </p:cNvPr>
          <p:cNvGrpSpPr/>
          <p:nvPr/>
        </p:nvGrpSpPr>
        <p:grpSpPr>
          <a:xfrm>
            <a:off x="10498121" y="311775"/>
            <a:ext cx="922288" cy="914400"/>
            <a:chOff x="10021567" y="-2631237"/>
            <a:chExt cx="922288" cy="914400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E1661E3F-5923-4A65-93FE-6CA00A4BA0F0}"/>
                </a:ext>
              </a:extLst>
            </p:cNvPr>
            <p:cNvGrpSpPr/>
            <p:nvPr/>
          </p:nvGrpSpPr>
          <p:grpSpPr>
            <a:xfrm>
              <a:off x="10021567" y="-2631237"/>
              <a:ext cx="922288" cy="914400"/>
              <a:chOff x="6347462" y="3860495"/>
              <a:chExt cx="922288" cy="914400"/>
            </a:xfrm>
          </p:grpSpPr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062B643E-CEB8-491D-9BDF-ADD5DC39E3C7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A8171EE9-71C1-40AF-B21A-2C40E1FE28E9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5C771375-07CA-4B71-B8A4-D11782E5EB4F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FD317038-CE6D-4431-9288-F7D48ED1FC17}"/>
                </a:ext>
              </a:extLst>
            </p:cNvPr>
            <p:cNvSpPr/>
            <p:nvPr/>
          </p:nvSpPr>
          <p:spPr>
            <a:xfrm>
              <a:off x="10189475" y="-2472879"/>
              <a:ext cx="594360" cy="594360"/>
            </a:xfrm>
            <a:custGeom>
              <a:avLst/>
              <a:gdLst>
                <a:gd name="connsiteX0" fmla="*/ 323850 w 648652"/>
                <a:gd name="connsiteY0" fmla="*/ 438150 h 647700"/>
                <a:gd name="connsiteX1" fmla="*/ 209550 w 648652"/>
                <a:gd name="connsiteY1" fmla="*/ 323850 h 647700"/>
                <a:gd name="connsiteX2" fmla="*/ 323850 w 648652"/>
                <a:gd name="connsiteY2" fmla="*/ 209550 h 647700"/>
                <a:gd name="connsiteX3" fmla="*/ 438150 w 648652"/>
                <a:gd name="connsiteY3" fmla="*/ 323850 h 647700"/>
                <a:gd name="connsiteX4" fmla="*/ 323850 w 648652"/>
                <a:gd name="connsiteY4" fmla="*/ 438150 h 647700"/>
                <a:gd name="connsiteX5" fmla="*/ 581025 w 648652"/>
                <a:gd name="connsiteY5" fmla="*/ 252413 h 647700"/>
                <a:gd name="connsiteX6" fmla="*/ 556260 w 648652"/>
                <a:gd name="connsiteY6" fmla="*/ 193358 h 647700"/>
                <a:gd name="connsiteX7" fmla="*/ 580073 w 648652"/>
                <a:gd name="connsiteY7" fmla="*/ 121920 h 647700"/>
                <a:gd name="connsiteX8" fmla="*/ 525780 w 648652"/>
                <a:gd name="connsiteY8" fmla="*/ 67628 h 647700"/>
                <a:gd name="connsiteX9" fmla="*/ 454343 w 648652"/>
                <a:gd name="connsiteY9" fmla="*/ 91440 h 647700"/>
                <a:gd name="connsiteX10" fmla="*/ 394335 w 648652"/>
                <a:gd name="connsiteY10" fmla="*/ 66675 h 647700"/>
                <a:gd name="connsiteX11" fmla="*/ 361950 w 648652"/>
                <a:gd name="connsiteY11" fmla="*/ 0 h 647700"/>
                <a:gd name="connsiteX12" fmla="*/ 285750 w 648652"/>
                <a:gd name="connsiteY12" fmla="*/ 0 h 647700"/>
                <a:gd name="connsiteX13" fmla="*/ 252413 w 648652"/>
                <a:gd name="connsiteY13" fmla="*/ 66675 h 647700"/>
                <a:gd name="connsiteX14" fmla="*/ 193358 w 648652"/>
                <a:gd name="connsiteY14" fmla="*/ 91440 h 647700"/>
                <a:gd name="connsiteX15" fmla="*/ 121920 w 648652"/>
                <a:gd name="connsiteY15" fmla="*/ 67628 h 647700"/>
                <a:gd name="connsiteX16" fmla="*/ 67628 w 648652"/>
                <a:gd name="connsiteY16" fmla="*/ 121920 h 647700"/>
                <a:gd name="connsiteX17" fmla="*/ 91440 w 648652"/>
                <a:gd name="connsiteY17" fmla="*/ 193358 h 647700"/>
                <a:gd name="connsiteX18" fmla="*/ 66675 w 648652"/>
                <a:gd name="connsiteY18" fmla="*/ 253365 h 647700"/>
                <a:gd name="connsiteX19" fmla="*/ 0 w 648652"/>
                <a:gd name="connsiteY19" fmla="*/ 285750 h 647700"/>
                <a:gd name="connsiteX20" fmla="*/ 0 w 648652"/>
                <a:gd name="connsiteY20" fmla="*/ 361950 h 647700"/>
                <a:gd name="connsiteX21" fmla="*/ 66675 w 648652"/>
                <a:gd name="connsiteY21" fmla="*/ 395288 h 647700"/>
                <a:gd name="connsiteX22" fmla="*/ 91440 w 648652"/>
                <a:gd name="connsiteY22" fmla="*/ 454343 h 647700"/>
                <a:gd name="connsiteX23" fmla="*/ 67628 w 648652"/>
                <a:gd name="connsiteY23" fmla="*/ 525780 h 647700"/>
                <a:gd name="connsiteX24" fmla="*/ 121920 w 648652"/>
                <a:gd name="connsiteY24" fmla="*/ 580073 h 647700"/>
                <a:gd name="connsiteX25" fmla="*/ 193358 w 648652"/>
                <a:gd name="connsiteY25" fmla="*/ 556260 h 647700"/>
                <a:gd name="connsiteX26" fmla="*/ 253365 w 648652"/>
                <a:gd name="connsiteY26" fmla="*/ 581025 h 647700"/>
                <a:gd name="connsiteX27" fmla="*/ 286703 w 648652"/>
                <a:gd name="connsiteY27" fmla="*/ 647700 h 647700"/>
                <a:gd name="connsiteX28" fmla="*/ 362903 w 648652"/>
                <a:gd name="connsiteY28" fmla="*/ 647700 h 647700"/>
                <a:gd name="connsiteX29" fmla="*/ 396240 w 648652"/>
                <a:gd name="connsiteY29" fmla="*/ 581025 h 647700"/>
                <a:gd name="connsiteX30" fmla="*/ 455295 w 648652"/>
                <a:gd name="connsiteY30" fmla="*/ 556260 h 647700"/>
                <a:gd name="connsiteX31" fmla="*/ 526733 w 648652"/>
                <a:gd name="connsiteY31" fmla="*/ 580073 h 647700"/>
                <a:gd name="connsiteX32" fmla="*/ 581025 w 648652"/>
                <a:gd name="connsiteY32" fmla="*/ 525780 h 647700"/>
                <a:gd name="connsiteX33" fmla="*/ 557213 w 648652"/>
                <a:gd name="connsiteY33" fmla="*/ 454343 h 647700"/>
                <a:gd name="connsiteX34" fmla="*/ 581978 w 648652"/>
                <a:gd name="connsiteY34" fmla="*/ 394335 h 647700"/>
                <a:gd name="connsiteX35" fmla="*/ 648653 w 648652"/>
                <a:gd name="connsiteY35" fmla="*/ 360998 h 647700"/>
                <a:gd name="connsiteX36" fmla="*/ 648653 w 648652"/>
                <a:gd name="connsiteY36" fmla="*/ 284798 h 647700"/>
                <a:gd name="connsiteX37" fmla="*/ 581025 w 648652"/>
                <a:gd name="connsiteY37" fmla="*/ 252413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48652" h="647700">
                  <a:moveTo>
                    <a:pt x="323850" y="438150"/>
                  </a:moveTo>
                  <a:cubicBezTo>
                    <a:pt x="260985" y="438150"/>
                    <a:pt x="209550" y="386715"/>
                    <a:pt x="209550" y="323850"/>
                  </a:cubicBezTo>
                  <a:cubicBezTo>
                    <a:pt x="209550" y="260985"/>
                    <a:pt x="260985" y="209550"/>
                    <a:pt x="323850" y="209550"/>
                  </a:cubicBezTo>
                  <a:cubicBezTo>
                    <a:pt x="386715" y="209550"/>
                    <a:pt x="438150" y="260985"/>
                    <a:pt x="438150" y="323850"/>
                  </a:cubicBezTo>
                  <a:cubicBezTo>
                    <a:pt x="438150" y="386715"/>
                    <a:pt x="386715" y="438150"/>
                    <a:pt x="323850" y="438150"/>
                  </a:cubicBezTo>
                  <a:close/>
                  <a:moveTo>
                    <a:pt x="581025" y="252413"/>
                  </a:moveTo>
                  <a:cubicBezTo>
                    <a:pt x="575310" y="231458"/>
                    <a:pt x="566738" y="211455"/>
                    <a:pt x="556260" y="193358"/>
                  </a:cubicBezTo>
                  <a:lnTo>
                    <a:pt x="580073" y="121920"/>
                  </a:lnTo>
                  <a:lnTo>
                    <a:pt x="525780" y="67628"/>
                  </a:lnTo>
                  <a:lnTo>
                    <a:pt x="454343" y="91440"/>
                  </a:lnTo>
                  <a:cubicBezTo>
                    <a:pt x="435293" y="80963"/>
                    <a:pt x="415290" y="72390"/>
                    <a:pt x="394335" y="66675"/>
                  </a:cubicBezTo>
                  <a:lnTo>
                    <a:pt x="361950" y="0"/>
                  </a:lnTo>
                  <a:lnTo>
                    <a:pt x="285750" y="0"/>
                  </a:lnTo>
                  <a:lnTo>
                    <a:pt x="252413" y="66675"/>
                  </a:lnTo>
                  <a:cubicBezTo>
                    <a:pt x="231458" y="72390"/>
                    <a:pt x="211455" y="80963"/>
                    <a:pt x="193358" y="91440"/>
                  </a:cubicBezTo>
                  <a:lnTo>
                    <a:pt x="121920" y="67628"/>
                  </a:lnTo>
                  <a:lnTo>
                    <a:pt x="67628" y="121920"/>
                  </a:lnTo>
                  <a:lnTo>
                    <a:pt x="91440" y="193358"/>
                  </a:lnTo>
                  <a:cubicBezTo>
                    <a:pt x="80963" y="212408"/>
                    <a:pt x="72390" y="232410"/>
                    <a:pt x="66675" y="253365"/>
                  </a:cubicBezTo>
                  <a:lnTo>
                    <a:pt x="0" y="285750"/>
                  </a:lnTo>
                  <a:lnTo>
                    <a:pt x="0" y="361950"/>
                  </a:lnTo>
                  <a:lnTo>
                    <a:pt x="66675" y="395288"/>
                  </a:lnTo>
                  <a:cubicBezTo>
                    <a:pt x="72390" y="416243"/>
                    <a:pt x="80963" y="436245"/>
                    <a:pt x="91440" y="454343"/>
                  </a:cubicBezTo>
                  <a:lnTo>
                    <a:pt x="67628" y="525780"/>
                  </a:lnTo>
                  <a:lnTo>
                    <a:pt x="121920" y="580073"/>
                  </a:lnTo>
                  <a:lnTo>
                    <a:pt x="193358" y="556260"/>
                  </a:lnTo>
                  <a:cubicBezTo>
                    <a:pt x="212408" y="566738"/>
                    <a:pt x="232410" y="575310"/>
                    <a:pt x="253365" y="581025"/>
                  </a:cubicBezTo>
                  <a:lnTo>
                    <a:pt x="286703" y="647700"/>
                  </a:lnTo>
                  <a:lnTo>
                    <a:pt x="362903" y="647700"/>
                  </a:lnTo>
                  <a:lnTo>
                    <a:pt x="396240" y="581025"/>
                  </a:lnTo>
                  <a:cubicBezTo>
                    <a:pt x="417195" y="575310"/>
                    <a:pt x="437198" y="566738"/>
                    <a:pt x="455295" y="556260"/>
                  </a:cubicBezTo>
                  <a:lnTo>
                    <a:pt x="526733" y="580073"/>
                  </a:lnTo>
                  <a:lnTo>
                    <a:pt x="581025" y="525780"/>
                  </a:lnTo>
                  <a:lnTo>
                    <a:pt x="557213" y="454343"/>
                  </a:lnTo>
                  <a:cubicBezTo>
                    <a:pt x="567690" y="435293"/>
                    <a:pt x="576263" y="415290"/>
                    <a:pt x="581978" y="394335"/>
                  </a:cubicBezTo>
                  <a:lnTo>
                    <a:pt x="648653" y="360998"/>
                  </a:lnTo>
                  <a:lnTo>
                    <a:pt x="648653" y="284798"/>
                  </a:lnTo>
                  <a:lnTo>
                    <a:pt x="581025" y="252413"/>
                  </a:lnTo>
                  <a:close/>
                </a:path>
              </a:pathLst>
            </a:custGeom>
            <a:solidFill>
              <a:srgbClr val="118AB2"/>
            </a:solidFill>
            <a:ln w="9525" cap="flat">
              <a:noFill/>
              <a:prstDash val="solid"/>
              <a:miter/>
            </a:ln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E5C9A47E-79E6-412F-BE1C-06E393DDE787}"/>
              </a:ext>
            </a:extLst>
          </p:cNvPr>
          <p:cNvSpPr/>
          <p:nvPr/>
        </p:nvSpPr>
        <p:spPr>
          <a:xfrm>
            <a:off x="-2377325" y="-74305"/>
            <a:ext cx="27579692" cy="822960"/>
          </a:xfrm>
          <a:custGeom>
            <a:avLst/>
            <a:gdLst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25058 w 13849350"/>
              <a:gd name="connsiteY5" fmla="*/ 847725 h 847725"/>
              <a:gd name="connsiteX6" fmla="*/ 0 w 13849350"/>
              <a:gd name="connsiteY6" fmla="*/ 847725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2505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52180"/>
              <a:gd name="connsiteX1" fmla="*/ 13849350 w 13849350"/>
              <a:gd name="connsiteY1" fmla="*/ 0 h 852180"/>
              <a:gd name="connsiteX2" fmla="*/ 13849350 w 13849350"/>
              <a:gd name="connsiteY2" fmla="*/ 847725 h 852180"/>
              <a:gd name="connsiteX3" fmla="*/ 7390919 w 13849350"/>
              <a:gd name="connsiteY3" fmla="*/ 847725 h 852180"/>
              <a:gd name="connsiteX4" fmla="*/ 6760032 w 13849350"/>
              <a:gd name="connsiteY4" fmla="*/ 385169 h 852180"/>
              <a:gd name="connsiteX5" fmla="*/ 6131188 w 13849350"/>
              <a:gd name="connsiteY5" fmla="*/ 847725 h 852180"/>
              <a:gd name="connsiteX6" fmla="*/ 0 w 13849350"/>
              <a:gd name="connsiteY6" fmla="*/ 847725 h 852180"/>
              <a:gd name="connsiteX7" fmla="*/ 0 w 13849350"/>
              <a:gd name="connsiteY7" fmla="*/ 0 h 852180"/>
              <a:gd name="connsiteX0" fmla="*/ 0 w 13849350"/>
              <a:gd name="connsiteY0" fmla="*/ 0 h 852180"/>
              <a:gd name="connsiteX1" fmla="*/ 13841176 w 13849350"/>
              <a:gd name="connsiteY1" fmla="*/ 423047 h 852180"/>
              <a:gd name="connsiteX2" fmla="*/ 13849350 w 13849350"/>
              <a:gd name="connsiteY2" fmla="*/ 847725 h 852180"/>
              <a:gd name="connsiteX3" fmla="*/ 7390919 w 13849350"/>
              <a:gd name="connsiteY3" fmla="*/ 847725 h 852180"/>
              <a:gd name="connsiteX4" fmla="*/ 6760032 w 13849350"/>
              <a:gd name="connsiteY4" fmla="*/ 385169 h 852180"/>
              <a:gd name="connsiteX5" fmla="*/ 6131188 w 13849350"/>
              <a:gd name="connsiteY5" fmla="*/ 847725 h 852180"/>
              <a:gd name="connsiteX6" fmla="*/ 0 w 13849350"/>
              <a:gd name="connsiteY6" fmla="*/ 847725 h 852180"/>
              <a:gd name="connsiteX7" fmla="*/ 0 w 13849350"/>
              <a:gd name="connsiteY7" fmla="*/ 0 h 852180"/>
              <a:gd name="connsiteX0" fmla="*/ 32697 w 13849350"/>
              <a:gd name="connsiteY0" fmla="*/ 0 h 532315"/>
              <a:gd name="connsiteX1" fmla="*/ 13841176 w 13849350"/>
              <a:gd name="connsiteY1" fmla="*/ 103182 h 532315"/>
              <a:gd name="connsiteX2" fmla="*/ 13849350 w 13849350"/>
              <a:gd name="connsiteY2" fmla="*/ 527860 h 532315"/>
              <a:gd name="connsiteX3" fmla="*/ 7390919 w 13849350"/>
              <a:gd name="connsiteY3" fmla="*/ 527860 h 532315"/>
              <a:gd name="connsiteX4" fmla="*/ 6760032 w 13849350"/>
              <a:gd name="connsiteY4" fmla="*/ 65304 h 532315"/>
              <a:gd name="connsiteX5" fmla="*/ 6131188 w 13849350"/>
              <a:gd name="connsiteY5" fmla="*/ 527860 h 532315"/>
              <a:gd name="connsiteX6" fmla="*/ 0 w 13849350"/>
              <a:gd name="connsiteY6" fmla="*/ 527860 h 532315"/>
              <a:gd name="connsiteX7" fmla="*/ 32697 w 13849350"/>
              <a:gd name="connsiteY7" fmla="*/ 0 h 532315"/>
              <a:gd name="connsiteX0" fmla="*/ 0 w 13865699"/>
              <a:gd name="connsiteY0" fmla="*/ 0 h 604542"/>
              <a:gd name="connsiteX1" fmla="*/ 13857525 w 13865699"/>
              <a:gd name="connsiteY1" fmla="*/ 175409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57525 w 13865699"/>
              <a:gd name="connsiteY1" fmla="*/ 11350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57525 w 13865699"/>
              <a:gd name="connsiteY1" fmla="*/ 41273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20636 h 625178"/>
              <a:gd name="connsiteX1" fmla="*/ 13857525 w 13865699"/>
              <a:gd name="connsiteY1" fmla="*/ 0 h 625178"/>
              <a:gd name="connsiteX2" fmla="*/ 13865699 w 13865699"/>
              <a:gd name="connsiteY2" fmla="*/ 620723 h 625178"/>
              <a:gd name="connsiteX3" fmla="*/ 7407268 w 13865699"/>
              <a:gd name="connsiteY3" fmla="*/ 620723 h 625178"/>
              <a:gd name="connsiteX4" fmla="*/ 6776381 w 13865699"/>
              <a:gd name="connsiteY4" fmla="*/ 158167 h 625178"/>
              <a:gd name="connsiteX5" fmla="*/ 6147537 w 13865699"/>
              <a:gd name="connsiteY5" fmla="*/ 620723 h 625178"/>
              <a:gd name="connsiteX6" fmla="*/ 16349 w 13865699"/>
              <a:gd name="connsiteY6" fmla="*/ 620723 h 625178"/>
              <a:gd name="connsiteX7" fmla="*/ 0 w 13865699"/>
              <a:gd name="connsiteY7" fmla="*/ 20636 h 625178"/>
              <a:gd name="connsiteX0" fmla="*/ 0 w 13865699"/>
              <a:gd name="connsiteY0" fmla="*/ 10318 h 614860"/>
              <a:gd name="connsiteX1" fmla="*/ 13833002 w 13865699"/>
              <a:gd name="connsiteY1" fmla="*/ 0 h 614860"/>
              <a:gd name="connsiteX2" fmla="*/ 13865699 w 13865699"/>
              <a:gd name="connsiteY2" fmla="*/ 610405 h 614860"/>
              <a:gd name="connsiteX3" fmla="*/ 7407268 w 13865699"/>
              <a:gd name="connsiteY3" fmla="*/ 610405 h 614860"/>
              <a:gd name="connsiteX4" fmla="*/ 6776381 w 13865699"/>
              <a:gd name="connsiteY4" fmla="*/ 147849 h 614860"/>
              <a:gd name="connsiteX5" fmla="*/ 6147537 w 13865699"/>
              <a:gd name="connsiteY5" fmla="*/ 610405 h 614860"/>
              <a:gd name="connsiteX6" fmla="*/ 16349 w 13865699"/>
              <a:gd name="connsiteY6" fmla="*/ 610405 h 614860"/>
              <a:gd name="connsiteX7" fmla="*/ 0 w 13865699"/>
              <a:gd name="connsiteY7" fmla="*/ 10318 h 614860"/>
              <a:gd name="connsiteX0" fmla="*/ 0 w 13865699"/>
              <a:gd name="connsiteY0" fmla="*/ 0 h 604542"/>
              <a:gd name="connsiteX1" fmla="*/ 13865699 w 13865699"/>
              <a:gd name="connsiteY1" fmla="*/ 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65699 w 13865699"/>
              <a:gd name="connsiteY1" fmla="*/ 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023 w 13865699"/>
              <a:gd name="connsiteY6" fmla="*/ 600087 h 604542"/>
              <a:gd name="connsiteX7" fmla="*/ 0 w 13865699"/>
              <a:gd name="connsiteY7" fmla="*/ 0 h 604542"/>
              <a:gd name="connsiteX0" fmla="*/ 1868012 w 15733711"/>
              <a:gd name="connsiteY0" fmla="*/ 0 h 602863"/>
              <a:gd name="connsiteX1" fmla="*/ 15733711 w 15733711"/>
              <a:gd name="connsiteY1" fmla="*/ 0 h 602863"/>
              <a:gd name="connsiteX2" fmla="*/ 15733711 w 15733711"/>
              <a:gd name="connsiteY2" fmla="*/ 600087 h 602863"/>
              <a:gd name="connsiteX3" fmla="*/ 9275280 w 15733711"/>
              <a:gd name="connsiteY3" fmla="*/ 600087 h 602863"/>
              <a:gd name="connsiteX4" fmla="*/ 8644393 w 15733711"/>
              <a:gd name="connsiteY4" fmla="*/ 137531 h 602863"/>
              <a:gd name="connsiteX5" fmla="*/ 8015549 w 15733711"/>
              <a:gd name="connsiteY5" fmla="*/ 600087 h 602863"/>
              <a:gd name="connsiteX6" fmla="*/ 0 w 15733711"/>
              <a:gd name="connsiteY6" fmla="*/ 589769 h 602863"/>
              <a:gd name="connsiteX7" fmla="*/ 1868012 w 15733711"/>
              <a:gd name="connsiteY7" fmla="*/ 0 h 602863"/>
              <a:gd name="connsiteX0" fmla="*/ 7174 w 15733711"/>
              <a:gd name="connsiteY0" fmla="*/ 0 h 602863"/>
              <a:gd name="connsiteX1" fmla="*/ 15733711 w 15733711"/>
              <a:gd name="connsiteY1" fmla="*/ 0 h 602863"/>
              <a:gd name="connsiteX2" fmla="*/ 15733711 w 15733711"/>
              <a:gd name="connsiteY2" fmla="*/ 600087 h 602863"/>
              <a:gd name="connsiteX3" fmla="*/ 9275280 w 15733711"/>
              <a:gd name="connsiteY3" fmla="*/ 600087 h 602863"/>
              <a:gd name="connsiteX4" fmla="*/ 8644393 w 15733711"/>
              <a:gd name="connsiteY4" fmla="*/ 137531 h 602863"/>
              <a:gd name="connsiteX5" fmla="*/ 8015549 w 15733711"/>
              <a:gd name="connsiteY5" fmla="*/ 600087 h 602863"/>
              <a:gd name="connsiteX6" fmla="*/ 0 w 15733711"/>
              <a:gd name="connsiteY6" fmla="*/ 589769 h 602863"/>
              <a:gd name="connsiteX7" fmla="*/ 7174 w 15733711"/>
              <a:gd name="connsiteY7" fmla="*/ 0 h 602863"/>
              <a:gd name="connsiteX0" fmla="*/ 7174 w 17776786"/>
              <a:gd name="connsiteY0" fmla="*/ 0 h 602863"/>
              <a:gd name="connsiteX1" fmla="*/ 15733711 w 17776786"/>
              <a:gd name="connsiteY1" fmla="*/ 0 h 602863"/>
              <a:gd name="connsiteX2" fmla="*/ 17776786 w 17776786"/>
              <a:gd name="connsiteY2" fmla="*/ 600087 h 602863"/>
              <a:gd name="connsiteX3" fmla="*/ 9275280 w 17776786"/>
              <a:gd name="connsiteY3" fmla="*/ 600087 h 602863"/>
              <a:gd name="connsiteX4" fmla="*/ 8644393 w 17776786"/>
              <a:gd name="connsiteY4" fmla="*/ 137531 h 602863"/>
              <a:gd name="connsiteX5" fmla="*/ 8015549 w 17776786"/>
              <a:gd name="connsiteY5" fmla="*/ 600087 h 602863"/>
              <a:gd name="connsiteX6" fmla="*/ 0 w 17776786"/>
              <a:gd name="connsiteY6" fmla="*/ 589769 h 602863"/>
              <a:gd name="connsiteX7" fmla="*/ 7174 w 17776786"/>
              <a:gd name="connsiteY7" fmla="*/ 0 h 602863"/>
              <a:gd name="connsiteX0" fmla="*/ 7174 w 17822187"/>
              <a:gd name="connsiteY0" fmla="*/ 0 h 602863"/>
              <a:gd name="connsiteX1" fmla="*/ 17822187 w 17822187"/>
              <a:gd name="connsiteY1" fmla="*/ 38098 h 602863"/>
              <a:gd name="connsiteX2" fmla="*/ 17776786 w 17822187"/>
              <a:gd name="connsiteY2" fmla="*/ 600087 h 602863"/>
              <a:gd name="connsiteX3" fmla="*/ 9275280 w 17822187"/>
              <a:gd name="connsiteY3" fmla="*/ 600087 h 602863"/>
              <a:gd name="connsiteX4" fmla="*/ 8644393 w 17822187"/>
              <a:gd name="connsiteY4" fmla="*/ 137531 h 602863"/>
              <a:gd name="connsiteX5" fmla="*/ 8015549 w 17822187"/>
              <a:gd name="connsiteY5" fmla="*/ 600087 h 602863"/>
              <a:gd name="connsiteX6" fmla="*/ 0 w 17822187"/>
              <a:gd name="connsiteY6" fmla="*/ 589769 h 602863"/>
              <a:gd name="connsiteX7" fmla="*/ 7174 w 17822187"/>
              <a:gd name="connsiteY7" fmla="*/ 0 h 602863"/>
              <a:gd name="connsiteX0" fmla="*/ 7174 w 17776786"/>
              <a:gd name="connsiteY0" fmla="*/ 0 h 602863"/>
              <a:gd name="connsiteX1" fmla="*/ 17776282 w 17776786"/>
              <a:gd name="connsiteY1" fmla="*/ 62862 h 602863"/>
              <a:gd name="connsiteX2" fmla="*/ 17776786 w 17776786"/>
              <a:gd name="connsiteY2" fmla="*/ 600087 h 602863"/>
              <a:gd name="connsiteX3" fmla="*/ 9275280 w 17776786"/>
              <a:gd name="connsiteY3" fmla="*/ 600087 h 602863"/>
              <a:gd name="connsiteX4" fmla="*/ 8644393 w 17776786"/>
              <a:gd name="connsiteY4" fmla="*/ 137531 h 602863"/>
              <a:gd name="connsiteX5" fmla="*/ 8015549 w 17776786"/>
              <a:gd name="connsiteY5" fmla="*/ 600087 h 602863"/>
              <a:gd name="connsiteX6" fmla="*/ 0 w 17776786"/>
              <a:gd name="connsiteY6" fmla="*/ 589769 h 602863"/>
              <a:gd name="connsiteX7" fmla="*/ 7174 w 17776786"/>
              <a:gd name="connsiteY7" fmla="*/ 0 h 602863"/>
              <a:gd name="connsiteX0" fmla="*/ 7174 w 17802515"/>
              <a:gd name="connsiteY0" fmla="*/ 0 h 602863"/>
              <a:gd name="connsiteX1" fmla="*/ 17802515 w 17802515"/>
              <a:gd name="connsiteY1" fmla="*/ 54607 h 602863"/>
              <a:gd name="connsiteX2" fmla="*/ 17776786 w 17802515"/>
              <a:gd name="connsiteY2" fmla="*/ 600087 h 602863"/>
              <a:gd name="connsiteX3" fmla="*/ 9275280 w 17802515"/>
              <a:gd name="connsiteY3" fmla="*/ 600087 h 602863"/>
              <a:gd name="connsiteX4" fmla="*/ 8644393 w 17802515"/>
              <a:gd name="connsiteY4" fmla="*/ 137531 h 602863"/>
              <a:gd name="connsiteX5" fmla="*/ 8015549 w 17802515"/>
              <a:gd name="connsiteY5" fmla="*/ 600087 h 602863"/>
              <a:gd name="connsiteX6" fmla="*/ 0 w 17802515"/>
              <a:gd name="connsiteY6" fmla="*/ 589769 h 602863"/>
              <a:gd name="connsiteX7" fmla="*/ 7174 w 17802515"/>
              <a:gd name="connsiteY7" fmla="*/ 0 h 602863"/>
              <a:gd name="connsiteX0" fmla="*/ 7174 w 17815632"/>
              <a:gd name="connsiteY0" fmla="*/ 0 h 602863"/>
              <a:gd name="connsiteX1" fmla="*/ 17815632 w 17815632"/>
              <a:gd name="connsiteY1" fmla="*/ 46352 h 602863"/>
              <a:gd name="connsiteX2" fmla="*/ 17776786 w 17815632"/>
              <a:gd name="connsiteY2" fmla="*/ 600087 h 602863"/>
              <a:gd name="connsiteX3" fmla="*/ 9275280 w 17815632"/>
              <a:gd name="connsiteY3" fmla="*/ 600087 h 602863"/>
              <a:gd name="connsiteX4" fmla="*/ 8644393 w 17815632"/>
              <a:gd name="connsiteY4" fmla="*/ 137531 h 602863"/>
              <a:gd name="connsiteX5" fmla="*/ 8015549 w 17815632"/>
              <a:gd name="connsiteY5" fmla="*/ 600087 h 602863"/>
              <a:gd name="connsiteX6" fmla="*/ 0 w 17815632"/>
              <a:gd name="connsiteY6" fmla="*/ 589769 h 602863"/>
              <a:gd name="connsiteX7" fmla="*/ 7174 w 17815632"/>
              <a:gd name="connsiteY7" fmla="*/ 0 h 602863"/>
              <a:gd name="connsiteX0" fmla="*/ 7174 w 17815632"/>
              <a:gd name="connsiteY0" fmla="*/ 0 h 608341"/>
              <a:gd name="connsiteX1" fmla="*/ 17815632 w 17815632"/>
              <a:gd name="connsiteY1" fmla="*/ 46352 h 608341"/>
              <a:gd name="connsiteX2" fmla="*/ 17803018 w 17815632"/>
              <a:gd name="connsiteY2" fmla="*/ 608341 h 608341"/>
              <a:gd name="connsiteX3" fmla="*/ 9275280 w 17815632"/>
              <a:gd name="connsiteY3" fmla="*/ 600087 h 608341"/>
              <a:gd name="connsiteX4" fmla="*/ 8644393 w 17815632"/>
              <a:gd name="connsiteY4" fmla="*/ 137531 h 608341"/>
              <a:gd name="connsiteX5" fmla="*/ 8015549 w 17815632"/>
              <a:gd name="connsiteY5" fmla="*/ 600087 h 608341"/>
              <a:gd name="connsiteX6" fmla="*/ 0 w 17815632"/>
              <a:gd name="connsiteY6" fmla="*/ 589769 h 608341"/>
              <a:gd name="connsiteX7" fmla="*/ 7174 w 17815632"/>
              <a:gd name="connsiteY7" fmla="*/ 0 h 608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815632" h="608341">
                <a:moveTo>
                  <a:pt x="7174" y="0"/>
                </a:moveTo>
                <a:lnTo>
                  <a:pt x="17815632" y="46352"/>
                </a:lnTo>
                <a:lnTo>
                  <a:pt x="17803018" y="608341"/>
                </a:lnTo>
                <a:lnTo>
                  <a:pt x="9275280" y="600087"/>
                </a:lnTo>
                <a:cubicBezTo>
                  <a:pt x="8956118" y="595221"/>
                  <a:pt x="9040314" y="142295"/>
                  <a:pt x="8644393" y="137531"/>
                </a:cubicBezTo>
                <a:cubicBezTo>
                  <a:pt x="8248472" y="132767"/>
                  <a:pt x="8302309" y="590062"/>
                  <a:pt x="8015549" y="600087"/>
                </a:cubicBezTo>
                <a:cubicBezTo>
                  <a:pt x="7728789" y="610112"/>
                  <a:pt x="2043729" y="589769"/>
                  <a:pt x="0" y="589769"/>
                </a:cubicBezTo>
                <a:cubicBezTo>
                  <a:pt x="2391" y="393179"/>
                  <a:pt x="4783" y="196590"/>
                  <a:pt x="7174" y="0"/>
                </a:cubicBezTo>
                <a:close/>
              </a:path>
            </a:pathLst>
          </a:custGeom>
          <a:solidFill>
            <a:srgbClr val="118AB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40" name="Graphic 139" descr="Single gear">
            <a:extLst>
              <a:ext uri="{FF2B5EF4-FFF2-40B4-BE49-F238E27FC236}">
                <a16:creationId xmlns:a16="http://schemas.microsoft.com/office/drawing/2014/main" id="{EAC8CA5E-937C-44F8-A238-894E3C9261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01712" y="-3014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41" name="Graphic 140" descr="Monthly calendar">
            <a:extLst>
              <a:ext uri="{FF2B5EF4-FFF2-40B4-BE49-F238E27FC236}">
                <a16:creationId xmlns:a16="http://schemas.microsoft.com/office/drawing/2014/main" id="{4DF9DE04-AB94-49A8-B7C8-8AE66D29C2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01542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42" name="Graphic 141" descr="List RTL">
            <a:extLst>
              <a:ext uri="{FF2B5EF4-FFF2-40B4-BE49-F238E27FC236}">
                <a16:creationId xmlns:a16="http://schemas.microsoft.com/office/drawing/2014/main" id="{64DDCC0D-8A18-49B3-BF6D-65897A498E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37058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6D909D96-832C-4ED2-91F1-72AB35E78A66}"/>
              </a:ext>
            </a:extLst>
          </p:cNvPr>
          <p:cNvGrpSpPr/>
          <p:nvPr/>
        </p:nvGrpSpPr>
        <p:grpSpPr>
          <a:xfrm>
            <a:off x="1935561" y="-1153234"/>
            <a:ext cx="922288" cy="914400"/>
            <a:chOff x="2962647" y="-2068142"/>
            <a:chExt cx="922288" cy="914400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C05565AE-4FAF-4C10-B8A2-3F0013055732}"/>
                </a:ext>
              </a:extLst>
            </p:cNvPr>
            <p:cNvGrpSpPr/>
            <p:nvPr/>
          </p:nvGrpSpPr>
          <p:grpSpPr>
            <a:xfrm>
              <a:off x="2962647" y="-2068142"/>
              <a:ext cx="922288" cy="914400"/>
              <a:chOff x="6347462" y="3860495"/>
              <a:chExt cx="922288" cy="914400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34EEA5FF-8C1F-4756-9DD7-31CB50D56FCA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1A0C735F-F751-46D9-8D10-9917D0CBBD6C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42E3FFA4-3DE0-4BBE-B8DD-D8341FDDCAAA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88" name="Graphic 87" descr="Puzzle pieces">
              <a:extLst>
                <a:ext uri="{FF2B5EF4-FFF2-40B4-BE49-F238E27FC236}">
                  <a16:creationId xmlns:a16="http://schemas.microsoft.com/office/drawing/2014/main" id="{5CD502F8-A373-4807-9391-5311015F11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107695" y="-1935968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7DE3F11-5E52-4EA6-BD44-7E3524E0EF7B}"/>
              </a:ext>
            </a:extLst>
          </p:cNvPr>
          <p:cNvGrpSpPr/>
          <p:nvPr/>
        </p:nvGrpSpPr>
        <p:grpSpPr>
          <a:xfrm>
            <a:off x="3377185" y="-1153234"/>
            <a:ext cx="922288" cy="914400"/>
            <a:chOff x="4116028" y="-2068142"/>
            <a:chExt cx="922288" cy="914400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04389B75-6ECA-440F-A0FD-ACF271625A8F}"/>
                </a:ext>
              </a:extLst>
            </p:cNvPr>
            <p:cNvGrpSpPr/>
            <p:nvPr/>
          </p:nvGrpSpPr>
          <p:grpSpPr>
            <a:xfrm>
              <a:off x="4116028" y="-2068142"/>
              <a:ext cx="922288" cy="914400"/>
              <a:chOff x="6347462" y="3860495"/>
              <a:chExt cx="922288" cy="914400"/>
            </a:xfrm>
          </p:grpSpPr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C1CE921C-8CCC-4032-A32A-8A3EEEB44A35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499C33A4-7F00-44A4-A121-1D1C9582E11D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408E0120-FA1C-4726-84A0-1DCEE6FFB420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94" name="Graphic 93" descr="USB">
              <a:extLst>
                <a:ext uri="{FF2B5EF4-FFF2-40B4-BE49-F238E27FC236}">
                  <a16:creationId xmlns:a16="http://schemas.microsoft.com/office/drawing/2014/main" id="{0E3DCFD6-F180-48C2-9C97-21EAE1107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255188" y="-1935968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09059FF6-3AD4-4DD4-826C-DDD2FBFF6A65}"/>
              </a:ext>
            </a:extLst>
          </p:cNvPr>
          <p:cNvGrpSpPr/>
          <p:nvPr/>
        </p:nvGrpSpPr>
        <p:grpSpPr>
          <a:xfrm>
            <a:off x="4818809" y="-1153234"/>
            <a:ext cx="922288" cy="914400"/>
            <a:chOff x="5560557" y="-1919403"/>
            <a:chExt cx="922288" cy="914400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95874291-9624-4A20-895F-8792D2DD553D}"/>
                </a:ext>
              </a:extLst>
            </p:cNvPr>
            <p:cNvGrpSpPr/>
            <p:nvPr/>
          </p:nvGrpSpPr>
          <p:grpSpPr>
            <a:xfrm>
              <a:off x="5560557" y="-1919403"/>
              <a:ext cx="922288" cy="914400"/>
              <a:chOff x="6347462" y="3860495"/>
              <a:chExt cx="922288" cy="914400"/>
            </a:xfrm>
          </p:grpSpPr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57463066-B10A-4F3F-9805-1B9222C6D05E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3A5F6A3F-0A4F-4A3D-8A61-76D4AB243B3E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D3234D71-841B-43EE-BCAF-E140E2AC875D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55" name="Graphic 154" descr="Signpost">
              <a:extLst>
                <a:ext uri="{FF2B5EF4-FFF2-40B4-BE49-F238E27FC236}">
                  <a16:creationId xmlns:a16="http://schemas.microsoft.com/office/drawing/2014/main" id="{2928D296-61E0-49D4-BD41-63651D537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710626" y="-1783094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B3BC6F5F-F44D-43F6-A5B6-26632B2D30D6}"/>
              </a:ext>
            </a:extLst>
          </p:cNvPr>
          <p:cNvGrpSpPr/>
          <p:nvPr/>
        </p:nvGrpSpPr>
        <p:grpSpPr>
          <a:xfrm>
            <a:off x="493937" y="-1153234"/>
            <a:ext cx="922288" cy="914400"/>
            <a:chOff x="1721854" y="-2069804"/>
            <a:chExt cx="922288" cy="914400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D238C03A-29E0-4CAA-A12F-D52F8CBFDB72}"/>
                </a:ext>
              </a:extLst>
            </p:cNvPr>
            <p:cNvGrpSpPr/>
            <p:nvPr/>
          </p:nvGrpSpPr>
          <p:grpSpPr>
            <a:xfrm>
              <a:off x="1721854" y="-2069804"/>
              <a:ext cx="922288" cy="914400"/>
              <a:chOff x="6347462" y="3860495"/>
              <a:chExt cx="922288" cy="914400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E7F5CF32-E3AB-4FB9-9D1E-6F869869F2DA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A9536A32-8267-49A3-9F2C-72EE34C3FD9A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07D4DAE9-5067-4419-96E5-A9A055024429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61" name="Graphic 160" descr="Checklist">
              <a:extLst>
                <a:ext uri="{FF2B5EF4-FFF2-40B4-BE49-F238E27FC236}">
                  <a16:creationId xmlns:a16="http://schemas.microsoft.com/office/drawing/2014/main" id="{C972C7C3-1221-4724-90AA-6732301CA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853670" y="-1932283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AC21F163-F4BB-4B9A-8798-42074202DC81}"/>
              </a:ext>
            </a:extLst>
          </p:cNvPr>
          <p:cNvGrpSpPr/>
          <p:nvPr/>
        </p:nvGrpSpPr>
        <p:grpSpPr>
          <a:xfrm>
            <a:off x="6218522" y="-1153234"/>
            <a:ext cx="922288" cy="914400"/>
            <a:chOff x="406750" y="-1157702"/>
            <a:chExt cx="922288" cy="914400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17877CDA-9F0E-4017-A6C8-14BB47959719}"/>
                </a:ext>
              </a:extLst>
            </p:cNvPr>
            <p:cNvGrpSpPr/>
            <p:nvPr/>
          </p:nvGrpSpPr>
          <p:grpSpPr>
            <a:xfrm>
              <a:off x="406750" y="-1157702"/>
              <a:ext cx="922288" cy="914400"/>
              <a:chOff x="6347462" y="3860495"/>
              <a:chExt cx="922288" cy="914400"/>
            </a:xfrm>
          </p:grpSpPr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FD48B8E4-8072-4AE7-A231-A93555FA57ED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B1BDD4C3-6038-4A7E-9DF1-4DB8ADC8418B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18109E57-94EE-4E67-8B3E-F8443E9B47D3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67" name="Graphic 166" descr="Playbook">
              <a:extLst>
                <a:ext uri="{FF2B5EF4-FFF2-40B4-BE49-F238E27FC236}">
                  <a16:creationId xmlns:a16="http://schemas.microsoft.com/office/drawing/2014/main" id="{26511737-4EC8-433E-A49B-6FC365265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43910" y="-1022204"/>
              <a:ext cx="640080" cy="64008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71" name="Graphic 170" descr="Signpost">
            <a:extLst>
              <a:ext uri="{FF2B5EF4-FFF2-40B4-BE49-F238E27FC236}">
                <a16:creationId xmlns:a16="http://schemas.microsoft.com/office/drawing/2014/main" id="{36F72FB1-F563-442D-8CCA-1ED8CF7564C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960030" y="-8910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72" name="Graphic 171" descr="USB">
            <a:extLst>
              <a:ext uri="{FF2B5EF4-FFF2-40B4-BE49-F238E27FC236}">
                <a16:creationId xmlns:a16="http://schemas.microsoft.com/office/drawing/2014/main" id="{AF8BE336-99B9-4593-AB47-27F4480DB7D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476513" y="-3014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73" name="Graphic 172" descr="Puzzle pieces">
            <a:extLst>
              <a:ext uri="{FF2B5EF4-FFF2-40B4-BE49-F238E27FC236}">
                <a16:creationId xmlns:a16="http://schemas.microsoft.com/office/drawing/2014/main" id="{EF8BB1DD-7D4E-4BDB-BAFB-53258195940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095376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74" name="Graphic 173" descr="Checklist">
            <a:extLst>
              <a:ext uri="{FF2B5EF4-FFF2-40B4-BE49-F238E27FC236}">
                <a16:creationId xmlns:a16="http://schemas.microsoft.com/office/drawing/2014/main" id="{FF8F6A29-0486-40B8-8D60-E353488DE94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93265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75" name="Graphic 174" descr="Playbook">
            <a:extLst>
              <a:ext uri="{FF2B5EF4-FFF2-40B4-BE49-F238E27FC236}">
                <a16:creationId xmlns:a16="http://schemas.microsoft.com/office/drawing/2014/main" id="{CD1742E3-965E-494B-A1C7-254A1699272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260048" y="-53985"/>
            <a:ext cx="822960" cy="8229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2255245C-02E0-414A-895A-B632C89F1E2E}"/>
              </a:ext>
            </a:extLst>
          </p:cNvPr>
          <p:cNvGrpSpPr/>
          <p:nvPr/>
        </p:nvGrpSpPr>
        <p:grpSpPr>
          <a:xfrm>
            <a:off x="8458200" y="1600200"/>
            <a:ext cx="2743200" cy="3657600"/>
            <a:chOff x="5090160" y="1412444"/>
            <a:chExt cx="1005840" cy="1005840"/>
          </a:xfrm>
        </p:grpSpPr>
        <p:sp>
          <p:nvSpPr>
            <p:cNvPr id="69" name="Oval 30">
              <a:extLst>
                <a:ext uri="{FF2B5EF4-FFF2-40B4-BE49-F238E27FC236}">
                  <a16:creationId xmlns:a16="http://schemas.microsoft.com/office/drawing/2014/main" id="{BCB9BA79-FED9-4AD2-B908-F5A0AD302E5D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Oval 31">
              <a:extLst>
                <a:ext uri="{FF2B5EF4-FFF2-40B4-BE49-F238E27FC236}">
                  <a16:creationId xmlns:a16="http://schemas.microsoft.com/office/drawing/2014/main" id="{EA5F3DD8-41A6-44B6-A29D-1D1DD824783A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13500000" algn="tl" rotWithShape="0">
                <a:schemeClr val="bg1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3308727-E490-4679-8366-A1661D42B52A}"/>
              </a:ext>
            </a:extLst>
          </p:cNvPr>
          <p:cNvCxnSpPr>
            <a:cxnSpLocks/>
          </p:cNvCxnSpPr>
          <p:nvPr/>
        </p:nvCxnSpPr>
        <p:spPr>
          <a:xfrm>
            <a:off x="9033373" y="5473404"/>
            <a:ext cx="1753653" cy="0"/>
          </a:xfrm>
          <a:prstGeom prst="line">
            <a:avLst/>
          </a:prstGeom>
          <a:ln>
            <a:solidFill>
              <a:srgbClr val="118AB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FE201EF-973E-48F6-BFEF-B1CEA9CBE014}"/>
              </a:ext>
            </a:extLst>
          </p:cNvPr>
          <p:cNvGrpSpPr/>
          <p:nvPr/>
        </p:nvGrpSpPr>
        <p:grpSpPr>
          <a:xfrm>
            <a:off x="4724400" y="1600200"/>
            <a:ext cx="2743200" cy="3657600"/>
            <a:chOff x="5090160" y="1412444"/>
            <a:chExt cx="1005840" cy="1005840"/>
          </a:xfrm>
        </p:grpSpPr>
        <p:sp>
          <p:nvSpPr>
            <p:cNvPr id="73" name="Oval 30">
              <a:extLst>
                <a:ext uri="{FF2B5EF4-FFF2-40B4-BE49-F238E27FC236}">
                  <a16:creationId xmlns:a16="http://schemas.microsoft.com/office/drawing/2014/main" id="{2A28458F-4A83-48E3-892E-170E9A089459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Oval 31">
              <a:extLst>
                <a:ext uri="{FF2B5EF4-FFF2-40B4-BE49-F238E27FC236}">
                  <a16:creationId xmlns:a16="http://schemas.microsoft.com/office/drawing/2014/main" id="{3F94D0A4-CB66-43BC-9C2A-78D69612672F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13500000" algn="tl" rotWithShape="0">
                <a:schemeClr val="bg1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37AE717-007A-4E4C-8D0B-0C95C70DAF2E}"/>
              </a:ext>
            </a:extLst>
          </p:cNvPr>
          <p:cNvCxnSpPr>
            <a:cxnSpLocks/>
          </p:cNvCxnSpPr>
          <p:nvPr/>
        </p:nvCxnSpPr>
        <p:spPr>
          <a:xfrm>
            <a:off x="5194682" y="5475648"/>
            <a:ext cx="1753653" cy="0"/>
          </a:xfrm>
          <a:prstGeom prst="line">
            <a:avLst/>
          </a:prstGeom>
          <a:ln>
            <a:solidFill>
              <a:srgbClr val="118AB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8270338-D231-44BE-92F5-F80A56BF10AE}"/>
              </a:ext>
            </a:extLst>
          </p:cNvPr>
          <p:cNvGrpSpPr/>
          <p:nvPr/>
        </p:nvGrpSpPr>
        <p:grpSpPr>
          <a:xfrm>
            <a:off x="990600" y="1600200"/>
            <a:ext cx="2743200" cy="3657600"/>
            <a:chOff x="5090160" y="1412444"/>
            <a:chExt cx="1005840" cy="1005840"/>
          </a:xfrm>
        </p:grpSpPr>
        <p:sp>
          <p:nvSpPr>
            <p:cNvPr id="77" name="Oval 30">
              <a:extLst>
                <a:ext uri="{FF2B5EF4-FFF2-40B4-BE49-F238E27FC236}">
                  <a16:creationId xmlns:a16="http://schemas.microsoft.com/office/drawing/2014/main" id="{6A6AC1A2-F876-48C1-9F00-42C4E0351FE6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31">
              <a:extLst>
                <a:ext uri="{FF2B5EF4-FFF2-40B4-BE49-F238E27FC236}">
                  <a16:creationId xmlns:a16="http://schemas.microsoft.com/office/drawing/2014/main" id="{0B0E8D0B-A350-452E-A690-4C55BF399889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13500000" algn="tl" rotWithShape="0">
                <a:schemeClr val="bg1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60469BB-83CE-4100-8D85-C42C25CA95D6}"/>
              </a:ext>
            </a:extLst>
          </p:cNvPr>
          <p:cNvCxnSpPr>
            <a:cxnSpLocks/>
          </p:cNvCxnSpPr>
          <p:nvPr/>
        </p:nvCxnSpPr>
        <p:spPr>
          <a:xfrm>
            <a:off x="1523822" y="5473404"/>
            <a:ext cx="1753653" cy="0"/>
          </a:xfrm>
          <a:prstGeom prst="line">
            <a:avLst/>
          </a:prstGeom>
          <a:ln>
            <a:solidFill>
              <a:srgbClr val="118AB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1" name="Graphic 100" descr="Bar graph with upward trend">
            <a:extLst>
              <a:ext uri="{FF2B5EF4-FFF2-40B4-BE49-F238E27FC236}">
                <a16:creationId xmlns:a16="http://schemas.microsoft.com/office/drawing/2014/main" id="{3C1FA84A-C090-4F17-9EE8-8232849D30CC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844121" y="2880360"/>
            <a:ext cx="1097280" cy="109728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2" name="Graphic 101" descr="Server">
            <a:extLst>
              <a:ext uri="{FF2B5EF4-FFF2-40B4-BE49-F238E27FC236}">
                <a16:creationId xmlns:a16="http://schemas.microsoft.com/office/drawing/2014/main" id="{DD55ED27-F909-440D-A0F9-F3EFDC72AD2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5501469" y="2880360"/>
            <a:ext cx="1097280" cy="109728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3" name="Graphic 102" descr="Checklist RTL">
            <a:extLst>
              <a:ext uri="{FF2B5EF4-FFF2-40B4-BE49-F238E27FC236}">
                <a16:creationId xmlns:a16="http://schemas.microsoft.com/office/drawing/2014/main" id="{E222F957-AFB7-4E1B-BD59-B5451012BB24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9361562" y="2880360"/>
            <a:ext cx="1097280" cy="109728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3788C055-7D42-48F1-9E85-E3EC2C8EC91E}"/>
              </a:ext>
            </a:extLst>
          </p:cNvPr>
          <p:cNvSpPr txBox="1"/>
          <p:nvPr/>
        </p:nvSpPr>
        <p:spPr>
          <a:xfrm>
            <a:off x="833245" y="5494486"/>
            <a:ext cx="30579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ניהול מאזן הכספים של החברה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3EBDE36-D229-4DE7-87DB-6B47D763BEB6}"/>
              </a:ext>
            </a:extLst>
          </p:cNvPr>
          <p:cNvSpPr txBox="1"/>
          <p:nvPr/>
        </p:nvSpPr>
        <p:spPr>
          <a:xfrm>
            <a:off x="4567045" y="5494486"/>
            <a:ext cx="30579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ביצוע הזמנות בתהליכי אצווה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A606F62-C2D2-46E9-A1D5-940E55F5EAC5}"/>
              </a:ext>
            </a:extLst>
          </p:cNvPr>
          <p:cNvSpPr txBox="1"/>
          <p:nvPr/>
        </p:nvSpPr>
        <p:spPr>
          <a:xfrm>
            <a:off x="8381246" y="5473870"/>
            <a:ext cx="3057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קליטת אספקה למלאי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96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E7E8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val 74">
            <a:extLst>
              <a:ext uri="{FF2B5EF4-FFF2-40B4-BE49-F238E27FC236}">
                <a16:creationId xmlns:a16="http://schemas.microsoft.com/office/drawing/2014/main" id="{9C059AAE-D8FF-4741-A851-0C0319E355FB}"/>
              </a:ext>
            </a:extLst>
          </p:cNvPr>
          <p:cNvSpPr/>
          <p:nvPr/>
        </p:nvSpPr>
        <p:spPr>
          <a:xfrm rot="20222460">
            <a:off x="150351" y="1990324"/>
            <a:ext cx="3017520" cy="3017520"/>
          </a:xfrm>
          <a:prstGeom prst="ellipse">
            <a:avLst/>
          </a:prstGeom>
          <a:solidFill>
            <a:srgbClr val="E76F51"/>
          </a:solidFill>
          <a:ln>
            <a:noFill/>
          </a:ln>
          <a:effectLst>
            <a:innerShdw blurRad="1143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ECC6D32-6BEF-48FC-B858-CC49CBD8E0B4}"/>
              </a:ext>
            </a:extLst>
          </p:cNvPr>
          <p:cNvGrpSpPr/>
          <p:nvPr/>
        </p:nvGrpSpPr>
        <p:grpSpPr>
          <a:xfrm>
            <a:off x="9056494" y="-1153234"/>
            <a:ext cx="922288" cy="914400"/>
            <a:chOff x="8592415" y="-2631237"/>
            <a:chExt cx="922288" cy="914400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261752E9-2EB6-4F40-9228-05C082B7B87F}"/>
                </a:ext>
              </a:extLst>
            </p:cNvPr>
            <p:cNvGrpSpPr/>
            <p:nvPr/>
          </p:nvGrpSpPr>
          <p:grpSpPr>
            <a:xfrm>
              <a:off x="8592415" y="-2631237"/>
              <a:ext cx="922288" cy="914400"/>
              <a:chOff x="6347462" y="3860495"/>
              <a:chExt cx="922288" cy="914400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B4A51E10-8802-4701-AF8B-4EB4EDFA1212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8680B90B-EF6E-4608-A910-CEEAB8AC261F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6A320B77-FD59-4A14-8991-B6E6A7238142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4" name="Graphic 113" descr="Monthly calendar">
              <a:extLst>
                <a:ext uri="{FF2B5EF4-FFF2-40B4-BE49-F238E27FC236}">
                  <a16:creationId xmlns:a16="http://schemas.microsoft.com/office/drawing/2014/main" id="{465E04A6-BFCF-4105-A8DC-109869884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37463" y="-2495739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5D5F3BB-2AE7-4331-8D92-F7B4BDFAFB92}"/>
              </a:ext>
            </a:extLst>
          </p:cNvPr>
          <p:cNvGrpSpPr/>
          <p:nvPr/>
        </p:nvGrpSpPr>
        <p:grpSpPr>
          <a:xfrm>
            <a:off x="7614870" y="-1153234"/>
            <a:ext cx="922288" cy="914400"/>
            <a:chOff x="7226948" y="-2631237"/>
            <a:chExt cx="922288" cy="914400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5CBCB0C1-62DC-4221-B45C-02AC89DBE4B5}"/>
                </a:ext>
              </a:extLst>
            </p:cNvPr>
            <p:cNvGrpSpPr/>
            <p:nvPr/>
          </p:nvGrpSpPr>
          <p:grpSpPr>
            <a:xfrm>
              <a:off x="7226948" y="-2631237"/>
              <a:ext cx="922288" cy="914400"/>
              <a:chOff x="6347462" y="3860495"/>
              <a:chExt cx="922288" cy="914400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0CCE046C-0C4C-4233-B4F6-7A0272104539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B7870896-9D0D-457D-8A69-49DD283BB393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D32BDB5F-ECCE-4444-A175-52D0371FF70E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0" name="Graphic 119" descr="List RTL">
              <a:extLst>
                <a:ext uri="{FF2B5EF4-FFF2-40B4-BE49-F238E27FC236}">
                  <a16:creationId xmlns:a16="http://schemas.microsoft.com/office/drawing/2014/main" id="{1CA1EC4A-84DF-4FB3-B74F-5AB0B810A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71996" y="-2495739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2743D78-83CF-46AB-89F2-187C667C61D0}"/>
              </a:ext>
            </a:extLst>
          </p:cNvPr>
          <p:cNvGrpSpPr/>
          <p:nvPr/>
        </p:nvGrpSpPr>
        <p:grpSpPr>
          <a:xfrm>
            <a:off x="10498121" y="311775"/>
            <a:ext cx="922288" cy="914400"/>
            <a:chOff x="10021567" y="-2631237"/>
            <a:chExt cx="922288" cy="914400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E1661E3F-5923-4A65-93FE-6CA00A4BA0F0}"/>
                </a:ext>
              </a:extLst>
            </p:cNvPr>
            <p:cNvGrpSpPr/>
            <p:nvPr/>
          </p:nvGrpSpPr>
          <p:grpSpPr>
            <a:xfrm>
              <a:off x="10021567" y="-2631237"/>
              <a:ext cx="922288" cy="914400"/>
              <a:chOff x="6347462" y="3860495"/>
              <a:chExt cx="922288" cy="914400"/>
            </a:xfrm>
          </p:grpSpPr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062B643E-CEB8-491D-9BDF-ADD5DC39E3C7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A8171EE9-71C1-40AF-B21A-2C40E1FE28E9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5C771375-07CA-4B71-B8A4-D11782E5EB4F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FD317038-CE6D-4431-9288-F7D48ED1FC17}"/>
                </a:ext>
              </a:extLst>
            </p:cNvPr>
            <p:cNvSpPr/>
            <p:nvPr/>
          </p:nvSpPr>
          <p:spPr>
            <a:xfrm>
              <a:off x="10189475" y="-2472879"/>
              <a:ext cx="594360" cy="594360"/>
            </a:xfrm>
            <a:custGeom>
              <a:avLst/>
              <a:gdLst>
                <a:gd name="connsiteX0" fmla="*/ 323850 w 648652"/>
                <a:gd name="connsiteY0" fmla="*/ 438150 h 647700"/>
                <a:gd name="connsiteX1" fmla="*/ 209550 w 648652"/>
                <a:gd name="connsiteY1" fmla="*/ 323850 h 647700"/>
                <a:gd name="connsiteX2" fmla="*/ 323850 w 648652"/>
                <a:gd name="connsiteY2" fmla="*/ 209550 h 647700"/>
                <a:gd name="connsiteX3" fmla="*/ 438150 w 648652"/>
                <a:gd name="connsiteY3" fmla="*/ 323850 h 647700"/>
                <a:gd name="connsiteX4" fmla="*/ 323850 w 648652"/>
                <a:gd name="connsiteY4" fmla="*/ 438150 h 647700"/>
                <a:gd name="connsiteX5" fmla="*/ 581025 w 648652"/>
                <a:gd name="connsiteY5" fmla="*/ 252413 h 647700"/>
                <a:gd name="connsiteX6" fmla="*/ 556260 w 648652"/>
                <a:gd name="connsiteY6" fmla="*/ 193358 h 647700"/>
                <a:gd name="connsiteX7" fmla="*/ 580073 w 648652"/>
                <a:gd name="connsiteY7" fmla="*/ 121920 h 647700"/>
                <a:gd name="connsiteX8" fmla="*/ 525780 w 648652"/>
                <a:gd name="connsiteY8" fmla="*/ 67628 h 647700"/>
                <a:gd name="connsiteX9" fmla="*/ 454343 w 648652"/>
                <a:gd name="connsiteY9" fmla="*/ 91440 h 647700"/>
                <a:gd name="connsiteX10" fmla="*/ 394335 w 648652"/>
                <a:gd name="connsiteY10" fmla="*/ 66675 h 647700"/>
                <a:gd name="connsiteX11" fmla="*/ 361950 w 648652"/>
                <a:gd name="connsiteY11" fmla="*/ 0 h 647700"/>
                <a:gd name="connsiteX12" fmla="*/ 285750 w 648652"/>
                <a:gd name="connsiteY12" fmla="*/ 0 h 647700"/>
                <a:gd name="connsiteX13" fmla="*/ 252413 w 648652"/>
                <a:gd name="connsiteY13" fmla="*/ 66675 h 647700"/>
                <a:gd name="connsiteX14" fmla="*/ 193358 w 648652"/>
                <a:gd name="connsiteY14" fmla="*/ 91440 h 647700"/>
                <a:gd name="connsiteX15" fmla="*/ 121920 w 648652"/>
                <a:gd name="connsiteY15" fmla="*/ 67628 h 647700"/>
                <a:gd name="connsiteX16" fmla="*/ 67628 w 648652"/>
                <a:gd name="connsiteY16" fmla="*/ 121920 h 647700"/>
                <a:gd name="connsiteX17" fmla="*/ 91440 w 648652"/>
                <a:gd name="connsiteY17" fmla="*/ 193358 h 647700"/>
                <a:gd name="connsiteX18" fmla="*/ 66675 w 648652"/>
                <a:gd name="connsiteY18" fmla="*/ 253365 h 647700"/>
                <a:gd name="connsiteX19" fmla="*/ 0 w 648652"/>
                <a:gd name="connsiteY19" fmla="*/ 285750 h 647700"/>
                <a:gd name="connsiteX20" fmla="*/ 0 w 648652"/>
                <a:gd name="connsiteY20" fmla="*/ 361950 h 647700"/>
                <a:gd name="connsiteX21" fmla="*/ 66675 w 648652"/>
                <a:gd name="connsiteY21" fmla="*/ 395288 h 647700"/>
                <a:gd name="connsiteX22" fmla="*/ 91440 w 648652"/>
                <a:gd name="connsiteY22" fmla="*/ 454343 h 647700"/>
                <a:gd name="connsiteX23" fmla="*/ 67628 w 648652"/>
                <a:gd name="connsiteY23" fmla="*/ 525780 h 647700"/>
                <a:gd name="connsiteX24" fmla="*/ 121920 w 648652"/>
                <a:gd name="connsiteY24" fmla="*/ 580073 h 647700"/>
                <a:gd name="connsiteX25" fmla="*/ 193358 w 648652"/>
                <a:gd name="connsiteY25" fmla="*/ 556260 h 647700"/>
                <a:gd name="connsiteX26" fmla="*/ 253365 w 648652"/>
                <a:gd name="connsiteY26" fmla="*/ 581025 h 647700"/>
                <a:gd name="connsiteX27" fmla="*/ 286703 w 648652"/>
                <a:gd name="connsiteY27" fmla="*/ 647700 h 647700"/>
                <a:gd name="connsiteX28" fmla="*/ 362903 w 648652"/>
                <a:gd name="connsiteY28" fmla="*/ 647700 h 647700"/>
                <a:gd name="connsiteX29" fmla="*/ 396240 w 648652"/>
                <a:gd name="connsiteY29" fmla="*/ 581025 h 647700"/>
                <a:gd name="connsiteX30" fmla="*/ 455295 w 648652"/>
                <a:gd name="connsiteY30" fmla="*/ 556260 h 647700"/>
                <a:gd name="connsiteX31" fmla="*/ 526733 w 648652"/>
                <a:gd name="connsiteY31" fmla="*/ 580073 h 647700"/>
                <a:gd name="connsiteX32" fmla="*/ 581025 w 648652"/>
                <a:gd name="connsiteY32" fmla="*/ 525780 h 647700"/>
                <a:gd name="connsiteX33" fmla="*/ 557213 w 648652"/>
                <a:gd name="connsiteY33" fmla="*/ 454343 h 647700"/>
                <a:gd name="connsiteX34" fmla="*/ 581978 w 648652"/>
                <a:gd name="connsiteY34" fmla="*/ 394335 h 647700"/>
                <a:gd name="connsiteX35" fmla="*/ 648653 w 648652"/>
                <a:gd name="connsiteY35" fmla="*/ 360998 h 647700"/>
                <a:gd name="connsiteX36" fmla="*/ 648653 w 648652"/>
                <a:gd name="connsiteY36" fmla="*/ 284798 h 647700"/>
                <a:gd name="connsiteX37" fmla="*/ 581025 w 648652"/>
                <a:gd name="connsiteY37" fmla="*/ 252413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48652" h="647700">
                  <a:moveTo>
                    <a:pt x="323850" y="438150"/>
                  </a:moveTo>
                  <a:cubicBezTo>
                    <a:pt x="260985" y="438150"/>
                    <a:pt x="209550" y="386715"/>
                    <a:pt x="209550" y="323850"/>
                  </a:cubicBezTo>
                  <a:cubicBezTo>
                    <a:pt x="209550" y="260985"/>
                    <a:pt x="260985" y="209550"/>
                    <a:pt x="323850" y="209550"/>
                  </a:cubicBezTo>
                  <a:cubicBezTo>
                    <a:pt x="386715" y="209550"/>
                    <a:pt x="438150" y="260985"/>
                    <a:pt x="438150" y="323850"/>
                  </a:cubicBezTo>
                  <a:cubicBezTo>
                    <a:pt x="438150" y="386715"/>
                    <a:pt x="386715" y="438150"/>
                    <a:pt x="323850" y="438150"/>
                  </a:cubicBezTo>
                  <a:close/>
                  <a:moveTo>
                    <a:pt x="581025" y="252413"/>
                  </a:moveTo>
                  <a:cubicBezTo>
                    <a:pt x="575310" y="231458"/>
                    <a:pt x="566738" y="211455"/>
                    <a:pt x="556260" y="193358"/>
                  </a:cubicBezTo>
                  <a:lnTo>
                    <a:pt x="580073" y="121920"/>
                  </a:lnTo>
                  <a:lnTo>
                    <a:pt x="525780" y="67628"/>
                  </a:lnTo>
                  <a:lnTo>
                    <a:pt x="454343" y="91440"/>
                  </a:lnTo>
                  <a:cubicBezTo>
                    <a:pt x="435293" y="80963"/>
                    <a:pt x="415290" y="72390"/>
                    <a:pt x="394335" y="66675"/>
                  </a:cubicBezTo>
                  <a:lnTo>
                    <a:pt x="361950" y="0"/>
                  </a:lnTo>
                  <a:lnTo>
                    <a:pt x="285750" y="0"/>
                  </a:lnTo>
                  <a:lnTo>
                    <a:pt x="252413" y="66675"/>
                  </a:lnTo>
                  <a:cubicBezTo>
                    <a:pt x="231458" y="72390"/>
                    <a:pt x="211455" y="80963"/>
                    <a:pt x="193358" y="91440"/>
                  </a:cubicBezTo>
                  <a:lnTo>
                    <a:pt x="121920" y="67628"/>
                  </a:lnTo>
                  <a:lnTo>
                    <a:pt x="67628" y="121920"/>
                  </a:lnTo>
                  <a:lnTo>
                    <a:pt x="91440" y="193358"/>
                  </a:lnTo>
                  <a:cubicBezTo>
                    <a:pt x="80963" y="212408"/>
                    <a:pt x="72390" y="232410"/>
                    <a:pt x="66675" y="253365"/>
                  </a:cubicBezTo>
                  <a:lnTo>
                    <a:pt x="0" y="285750"/>
                  </a:lnTo>
                  <a:lnTo>
                    <a:pt x="0" y="361950"/>
                  </a:lnTo>
                  <a:lnTo>
                    <a:pt x="66675" y="395288"/>
                  </a:lnTo>
                  <a:cubicBezTo>
                    <a:pt x="72390" y="416243"/>
                    <a:pt x="80963" y="436245"/>
                    <a:pt x="91440" y="454343"/>
                  </a:cubicBezTo>
                  <a:lnTo>
                    <a:pt x="67628" y="525780"/>
                  </a:lnTo>
                  <a:lnTo>
                    <a:pt x="121920" y="580073"/>
                  </a:lnTo>
                  <a:lnTo>
                    <a:pt x="193358" y="556260"/>
                  </a:lnTo>
                  <a:cubicBezTo>
                    <a:pt x="212408" y="566738"/>
                    <a:pt x="232410" y="575310"/>
                    <a:pt x="253365" y="581025"/>
                  </a:cubicBezTo>
                  <a:lnTo>
                    <a:pt x="286703" y="647700"/>
                  </a:lnTo>
                  <a:lnTo>
                    <a:pt x="362903" y="647700"/>
                  </a:lnTo>
                  <a:lnTo>
                    <a:pt x="396240" y="581025"/>
                  </a:lnTo>
                  <a:cubicBezTo>
                    <a:pt x="417195" y="575310"/>
                    <a:pt x="437198" y="566738"/>
                    <a:pt x="455295" y="556260"/>
                  </a:cubicBezTo>
                  <a:lnTo>
                    <a:pt x="526733" y="580073"/>
                  </a:lnTo>
                  <a:lnTo>
                    <a:pt x="581025" y="525780"/>
                  </a:lnTo>
                  <a:lnTo>
                    <a:pt x="557213" y="454343"/>
                  </a:lnTo>
                  <a:cubicBezTo>
                    <a:pt x="567690" y="435293"/>
                    <a:pt x="576263" y="415290"/>
                    <a:pt x="581978" y="394335"/>
                  </a:cubicBezTo>
                  <a:lnTo>
                    <a:pt x="648653" y="360998"/>
                  </a:lnTo>
                  <a:lnTo>
                    <a:pt x="648653" y="284798"/>
                  </a:lnTo>
                  <a:lnTo>
                    <a:pt x="581025" y="252413"/>
                  </a:lnTo>
                  <a:close/>
                </a:path>
              </a:pathLst>
            </a:custGeom>
            <a:solidFill>
              <a:srgbClr val="118AB2"/>
            </a:solidFill>
            <a:ln w="9525" cap="flat">
              <a:noFill/>
              <a:prstDash val="solid"/>
              <a:miter/>
            </a:ln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E5C9A47E-79E6-412F-BE1C-06E393DDE787}"/>
              </a:ext>
            </a:extLst>
          </p:cNvPr>
          <p:cNvSpPr/>
          <p:nvPr/>
        </p:nvSpPr>
        <p:spPr>
          <a:xfrm>
            <a:off x="-2377325" y="-74305"/>
            <a:ext cx="27579692" cy="822960"/>
          </a:xfrm>
          <a:custGeom>
            <a:avLst/>
            <a:gdLst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25058 w 13849350"/>
              <a:gd name="connsiteY5" fmla="*/ 847725 h 847725"/>
              <a:gd name="connsiteX6" fmla="*/ 0 w 13849350"/>
              <a:gd name="connsiteY6" fmla="*/ 847725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2505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52180"/>
              <a:gd name="connsiteX1" fmla="*/ 13849350 w 13849350"/>
              <a:gd name="connsiteY1" fmla="*/ 0 h 852180"/>
              <a:gd name="connsiteX2" fmla="*/ 13849350 w 13849350"/>
              <a:gd name="connsiteY2" fmla="*/ 847725 h 852180"/>
              <a:gd name="connsiteX3" fmla="*/ 7390919 w 13849350"/>
              <a:gd name="connsiteY3" fmla="*/ 847725 h 852180"/>
              <a:gd name="connsiteX4" fmla="*/ 6760032 w 13849350"/>
              <a:gd name="connsiteY4" fmla="*/ 385169 h 852180"/>
              <a:gd name="connsiteX5" fmla="*/ 6131188 w 13849350"/>
              <a:gd name="connsiteY5" fmla="*/ 847725 h 852180"/>
              <a:gd name="connsiteX6" fmla="*/ 0 w 13849350"/>
              <a:gd name="connsiteY6" fmla="*/ 847725 h 852180"/>
              <a:gd name="connsiteX7" fmla="*/ 0 w 13849350"/>
              <a:gd name="connsiteY7" fmla="*/ 0 h 852180"/>
              <a:gd name="connsiteX0" fmla="*/ 0 w 13849350"/>
              <a:gd name="connsiteY0" fmla="*/ 0 h 852180"/>
              <a:gd name="connsiteX1" fmla="*/ 13841176 w 13849350"/>
              <a:gd name="connsiteY1" fmla="*/ 423047 h 852180"/>
              <a:gd name="connsiteX2" fmla="*/ 13849350 w 13849350"/>
              <a:gd name="connsiteY2" fmla="*/ 847725 h 852180"/>
              <a:gd name="connsiteX3" fmla="*/ 7390919 w 13849350"/>
              <a:gd name="connsiteY3" fmla="*/ 847725 h 852180"/>
              <a:gd name="connsiteX4" fmla="*/ 6760032 w 13849350"/>
              <a:gd name="connsiteY4" fmla="*/ 385169 h 852180"/>
              <a:gd name="connsiteX5" fmla="*/ 6131188 w 13849350"/>
              <a:gd name="connsiteY5" fmla="*/ 847725 h 852180"/>
              <a:gd name="connsiteX6" fmla="*/ 0 w 13849350"/>
              <a:gd name="connsiteY6" fmla="*/ 847725 h 852180"/>
              <a:gd name="connsiteX7" fmla="*/ 0 w 13849350"/>
              <a:gd name="connsiteY7" fmla="*/ 0 h 852180"/>
              <a:gd name="connsiteX0" fmla="*/ 32697 w 13849350"/>
              <a:gd name="connsiteY0" fmla="*/ 0 h 532315"/>
              <a:gd name="connsiteX1" fmla="*/ 13841176 w 13849350"/>
              <a:gd name="connsiteY1" fmla="*/ 103182 h 532315"/>
              <a:gd name="connsiteX2" fmla="*/ 13849350 w 13849350"/>
              <a:gd name="connsiteY2" fmla="*/ 527860 h 532315"/>
              <a:gd name="connsiteX3" fmla="*/ 7390919 w 13849350"/>
              <a:gd name="connsiteY3" fmla="*/ 527860 h 532315"/>
              <a:gd name="connsiteX4" fmla="*/ 6760032 w 13849350"/>
              <a:gd name="connsiteY4" fmla="*/ 65304 h 532315"/>
              <a:gd name="connsiteX5" fmla="*/ 6131188 w 13849350"/>
              <a:gd name="connsiteY5" fmla="*/ 527860 h 532315"/>
              <a:gd name="connsiteX6" fmla="*/ 0 w 13849350"/>
              <a:gd name="connsiteY6" fmla="*/ 527860 h 532315"/>
              <a:gd name="connsiteX7" fmla="*/ 32697 w 13849350"/>
              <a:gd name="connsiteY7" fmla="*/ 0 h 532315"/>
              <a:gd name="connsiteX0" fmla="*/ 0 w 13865699"/>
              <a:gd name="connsiteY0" fmla="*/ 0 h 604542"/>
              <a:gd name="connsiteX1" fmla="*/ 13857525 w 13865699"/>
              <a:gd name="connsiteY1" fmla="*/ 175409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57525 w 13865699"/>
              <a:gd name="connsiteY1" fmla="*/ 11350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57525 w 13865699"/>
              <a:gd name="connsiteY1" fmla="*/ 41273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20636 h 625178"/>
              <a:gd name="connsiteX1" fmla="*/ 13857525 w 13865699"/>
              <a:gd name="connsiteY1" fmla="*/ 0 h 625178"/>
              <a:gd name="connsiteX2" fmla="*/ 13865699 w 13865699"/>
              <a:gd name="connsiteY2" fmla="*/ 620723 h 625178"/>
              <a:gd name="connsiteX3" fmla="*/ 7407268 w 13865699"/>
              <a:gd name="connsiteY3" fmla="*/ 620723 h 625178"/>
              <a:gd name="connsiteX4" fmla="*/ 6776381 w 13865699"/>
              <a:gd name="connsiteY4" fmla="*/ 158167 h 625178"/>
              <a:gd name="connsiteX5" fmla="*/ 6147537 w 13865699"/>
              <a:gd name="connsiteY5" fmla="*/ 620723 h 625178"/>
              <a:gd name="connsiteX6" fmla="*/ 16349 w 13865699"/>
              <a:gd name="connsiteY6" fmla="*/ 620723 h 625178"/>
              <a:gd name="connsiteX7" fmla="*/ 0 w 13865699"/>
              <a:gd name="connsiteY7" fmla="*/ 20636 h 625178"/>
              <a:gd name="connsiteX0" fmla="*/ 0 w 13865699"/>
              <a:gd name="connsiteY0" fmla="*/ 10318 h 614860"/>
              <a:gd name="connsiteX1" fmla="*/ 13833002 w 13865699"/>
              <a:gd name="connsiteY1" fmla="*/ 0 h 614860"/>
              <a:gd name="connsiteX2" fmla="*/ 13865699 w 13865699"/>
              <a:gd name="connsiteY2" fmla="*/ 610405 h 614860"/>
              <a:gd name="connsiteX3" fmla="*/ 7407268 w 13865699"/>
              <a:gd name="connsiteY3" fmla="*/ 610405 h 614860"/>
              <a:gd name="connsiteX4" fmla="*/ 6776381 w 13865699"/>
              <a:gd name="connsiteY4" fmla="*/ 147849 h 614860"/>
              <a:gd name="connsiteX5" fmla="*/ 6147537 w 13865699"/>
              <a:gd name="connsiteY5" fmla="*/ 610405 h 614860"/>
              <a:gd name="connsiteX6" fmla="*/ 16349 w 13865699"/>
              <a:gd name="connsiteY6" fmla="*/ 610405 h 614860"/>
              <a:gd name="connsiteX7" fmla="*/ 0 w 13865699"/>
              <a:gd name="connsiteY7" fmla="*/ 10318 h 614860"/>
              <a:gd name="connsiteX0" fmla="*/ 0 w 13865699"/>
              <a:gd name="connsiteY0" fmla="*/ 0 h 604542"/>
              <a:gd name="connsiteX1" fmla="*/ 13865699 w 13865699"/>
              <a:gd name="connsiteY1" fmla="*/ 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65699 w 13865699"/>
              <a:gd name="connsiteY1" fmla="*/ 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023 w 13865699"/>
              <a:gd name="connsiteY6" fmla="*/ 600087 h 604542"/>
              <a:gd name="connsiteX7" fmla="*/ 0 w 13865699"/>
              <a:gd name="connsiteY7" fmla="*/ 0 h 604542"/>
              <a:gd name="connsiteX0" fmla="*/ 1868012 w 15733711"/>
              <a:gd name="connsiteY0" fmla="*/ 0 h 602863"/>
              <a:gd name="connsiteX1" fmla="*/ 15733711 w 15733711"/>
              <a:gd name="connsiteY1" fmla="*/ 0 h 602863"/>
              <a:gd name="connsiteX2" fmla="*/ 15733711 w 15733711"/>
              <a:gd name="connsiteY2" fmla="*/ 600087 h 602863"/>
              <a:gd name="connsiteX3" fmla="*/ 9275280 w 15733711"/>
              <a:gd name="connsiteY3" fmla="*/ 600087 h 602863"/>
              <a:gd name="connsiteX4" fmla="*/ 8644393 w 15733711"/>
              <a:gd name="connsiteY4" fmla="*/ 137531 h 602863"/>
              <a:gd name="connsiteX5" fmla="*/ 8015549 w 15733711"/>
              <a:gd name="connsiteY5" fmla="*/ 600087 h 602863"/>
              <a:gd name="connsiteX6" fmla="*/ 0 w 15733711"/>
              <a:gd name="connsiteY6" fmla="*/ 589769 h 602863"/>
              <a:gd name="connsiteX7" fmla="*/ 1868012 w 15733711"/>
              <a:gd name="connsiteY7" fmla="*/ 0 h 602863"/>
              <a:gd name="connsiteX0" fmla="*/ 7174 w 15733711"/>
              <a:gd name="connsiteY0" fmla="*/ 0 h 602863"/>
              <a:gd name="connsiteX1" fmla="*/ 15733711 w 15733711"/>
              <a:gd name="connsiteY1" fmla="*/ 0 h 602863"/>
              <a:gd name="connsiteX2" fmla="*/ 15733711 w 15733711"/>
              <a:gd name="connsiteY2" fmla="*/ 600087 h 602863"/>
              <a:gd name="connsiteX3" fmla="*/ 9275280 w 15733711"/>
              <a:gd name="connsiteY3" fmla="*/ 600087 h 602863"/>
              <a:gd name="connsiteX4" fmla="*/ 8644393 w 15733711"/>
              <a:gd name="connsiteY4" fmla="*/ 137531 h 602863"/>
              <a:gd name="connsiteX5" fmla="*/ 8015549 w 15733711"/>
              <a:gd name="connsiteY5" fmla="*/ 600087 h 602863"/>
              <a:gd name="connsiteX6" fmla="*/ 0 w 15733711"/>
              <a:gd name="connsiteY6" fmla="*/ 589769 h 602863"/>
              <a:gd name="connsiteX7" fmla="*/ 7174 w 15733711"/>
              <a:gd name="connsiteY7" fmla="*/ 0 h 602863"/>
              <a:gd name="connsiteX0" fmla="*/ 7174 w 17776786"/>
              <a:gd name="connsiteY0" fmla="*/ 0 h 602863"/>
              <a:gd name="connsiteX1" fmla="*/ 15733711 w 17776786"/>
              <a:gd name="connsiteY1" fmla="*/ 0 h 602863"/>
              <a:gd name="connsiteX2" fmla="*/ 17776786 w 17776786"/>
              <a:gd name="connsiteY2" fmla="*/ 600087 h 602863"/>
              <a:gd name="connsiteX3" fmla="*/ 9275280 w 17776786"/>
              <a:gd name="connsiteY3" fmla="*/ 600087 h 602863"/>
              <a:gd name="connsiteX4" fmla="*/ 8644393 w 17776786"/>
              <a:gd name="connsiteY4" fmla="*/ 137531 h 602863"/>
              <a:gd name="connsiteX5" fmla="*/ 8015549 w 17776786"/>
              <a:gd name="connsiteY5" fmla="*/ 600087 h 602863"/>
              <a:gd name="connsiteX6" fmla="*/ 0 w 17776786"/>
              <a:gd name="connsiteY6" fmla="*/ 589769 h 602863"/>
              <a:gd name="connsiteX7" fmla="*/ 7174 w 17776786"/>
              <a:gd name="connsiteY7" fmla="*/ 0 h 602863"/>
              <a:gd name="connsiteX0" fmla="*/ 7174 w 17822187"/>
              <a:gd name="connsiteY0" fmla="*/ 0 h 602863"/>
              <a:gd name="connsiteX1" fmla="*/ 17822187 w 17822187"/>
              <a:gd name="connsiteY1" fmla="*/ 38098 h 602863"/>
              <a:gd name="connsiteX2" fmla="*/ 17776786 w 17822187"/>
              <a:gd name="connsiteY2" fmla="*/ 600087 h 602863"/>
              <a:gd name="connsiteX3" fmla="*/ 9275280 w 17822187"/>
              <a:gd name="connsiteY3" fmla="*/ 600087 h 602863"/>
              <a:gd name="connsiteX4" fmla="*/ 8644393 w 17822187"/>
              <a:gd name="connsiteY4" fmla="*/ 137531 h 602863"/>
              <a:gd name="connsiteX5" fmla="*/ 8015549 w 17822187"/>
              <a:gd name="connsiteY5" fmla="*/ 600087 h 602863"/>
              <a:gd name="connsiteX6" fmla="*/ 0 w 17822187"/>
              <a:gd name="connsiteY6" fmla="*/ 589769 h 602863"/>
              <a:gd name="connsiteX7" fmla="*/ 7174 w 17822187"/>
              <a:gd name="connsiteY7" fmla="*/ 0 h 602863"/>
              <a:gd name="connsiteX0" fmla="*/ 7174 w 17776786"/>
              <a:gd name="connsiteY0" fmla="*/ 0 h 602863"/>
              <a:gd name="connsiteX1" fmla="*/ 17776282 w 17776786"/>
              <a:gd name="connsiteY1" fmla="*/ 62862 h 602863"/>
              <a:gd name="connsiteX2" fmla="*/ 17776786 w 17776786"/>
              <a:gd name="connsiteY2" fmla="*/ 600087 h 602863"/>
              <a:gd name="connsiteX3" fmla="*/ 9275280 w 17776786"/>
              <a:gd name="connsiteY3" fmla="*/ 600087 h 602863"/>
              <a:gd name="connsiteX4" fmla="*/ 8644393 w 17776786"/>
              <a:gd name="connsiteY4" fmla="*/ 137531 h 602863"/>
              <a:gd name="connsiteX5" fmla="*/ 8015549 w 17776786"/>
              <a:gd name="connsiteY5" fmla="*/ 600087 h 602863"/>
              <a:gd name="connsiteX6" fmla="*/ 0 w 17776786"/>
              <a:gd name="connsiteY6" fmla="*/ 589769 h 602863"/>
              <a:gd name="connsiteX7" fmla="*/ 7174 w 17776786"/>
              <a:gd name="connsiteY7" fmla="*/ 0 h 602863"/>
              <a:gd name="connsiteX0" fmla="*/ 7174 w 17802515"/>
              <a:gd name="connsiteY0" fmla="*/ 0 h 602863"/>
              <a:gd name="connsiteX1" fmla="*/ 17802515 w 17802515"/>
              <a:gd name="connsiteY1" fmla="*/ 54607 h 602863"/>
              <a:gd name="connsiteX2" fmla="*/ 17776786 w 17802515"/>
              <a:gd name="connsiteY2" fmla="*/ 600087 h 602863"/>
              <a:gd name="connsiteX3" fmla="*/ 9275280 w 17802515"/>
              <a:gd name="connsiteY3" fmla="*/ 600087 h 602863"/>
              <a:gd name="connsiteX4" fmla="*/ 8644393 w 17802515"/>
              <a:gd name="connsiteY4" fmla="*/ 137531 h 602863"/>
              <a:gd name="connsiteX5" fmla="*/ 8015549 w 17802515"/>
              <a:gd name="connsiteY5" fmla="*/ 600087 h 602863"/>
              <a:gd name="connsiteX6" fmla="*/ 0 w 17802515"/>
              <a:gd name="connsiteY6" fmla="*/ 589769 h 602863"/>
              <a:gd name="connsiteX7" fmla="*/ 7174 w 17802515"/>
              <a:gd name="connsiteY7" fmla="*/ 0 h 602863"/>
              <a:gd name="connsiteX0" fmla="*/ 7174 w 17815632"/>
              <a:gd name="connsiteY0" fmla="*/ 0 h 602863"/>
              <a:gd name="connsiteX1" fmla="*/ 17815632 w 17815632"/>
              <a:gd name="connsiteY1" fmla="*/ 46352 h 602863"/>
              <a:gd name="connsiteX2" fmla="*/ 17776786 w 17815632"/>
              <a:gd name="connsiteY2" fmla="*/ 600087 h 602863"/>
              <a:gd name="connsiteX3" fmla="*/ 9275280 w 17815632"/>
              <a:gd name="connsiteY3" fmla="*/ 600087 h 602863"/>
              <a:gd name="connsiteX4" fmla="*/ 8644393 w 17815632"/>
              <a:gd name="connsiteY4" fmla="*/ 137531 h 602863"/>
              <a:gd name="connsiteX5" fmla="*/ 8015549 w 17815632"/>
              <a:gd name="connsiteY5" fmla="*/ 600087 h 602863"/>
              <a:gd name="connsiteX6" fmla="*/ 0 w 17815632"/>
              <a:gd name="connsiteY6" fmla="*/ 589769 h 602863"/>
              <a:gd name="connsiteX7" fmla="*/ 7174 w 17815632"/>
              <a:gd name="connsiteY7" fmla="*/ 0 h 602863"/>
              <a:gd name="connsiteX0" fmla="*/ 7174 w 17815632"/>
              <a:gd name="connsiteY0" fmla="*/ 0 h 608341"/>
              <a:gd name="connsiteX1" fmla="*/ 17815632 w 17815632"/>
              <a:gd name="connsiteY1" fmla="*/ 46352 h 608341"/>
              <a:gd name="connsiteX2" fmla="*/ 17803018 w 17815632"/>
              <a:gd name="connsiteY2" fmla="*/ 608341 h 608341"/>
              <a:gd name="connsiteX3" fmla="*/ 9275280 w 17815632"/>
              <a:gd name="connsiteY3" fmla="*/ 600087 h 608341"/>
              <a:gd name="connsiteX4" fmla="*/ 8644393 w 17815632"/>
              <a:gd name="connsiteY4" fmla="*/ 137531 h 608341"/>
              <a:gd name="connsiteX5" fmla="*/ 8015549 w 17815632"/>
              <a:gd name="connsiteY5" fmla="*/ 600087 h 608341"/>
              <a:gd name="connsiteX6" fmla="*/ 0 w 17815632"/>
              <a:gd name="connsiteY6" fmla="*/ 589769 h 608341"/>
              <a:gd name="connsiteX7" fmla="*/ 7174 w 17815632"/>
              <a:gd name="connsiteY7" fmla="*/ 0 h 608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815632" h="608341">
                <a:moveTo>
                  <a:pt x="7174" y="0"/>
                </a:moveTo>
                <a:lnTo>
                  <a:pt x="17815632" y="46352"/>
                </a:lnTo>
                <a:lnTo>
                  <a:pt x="17803018" y="608341"/>
                </a:lnTo>
                <a:lnTo>
                  <a:pt x="9275280" y="600087"/>
                </a:lnTo>
                <a:cubicBezTo>
                  <a:pt x="8956118" y="595221"/>
                  <a:pt x="9040314" y="142295"/>
                  <a:pt x="8644393" y="137531"/>
                </a:cubicBezTo>
                <a:cubicBezTo>
                  <a:pt x="8248472" y="132767"/>
                  <a:pt x="8302309" y="590062"/>
                  <a:pt x="8015549" y="600087"/>
                </a:cubicBezTo>
                <a:cubicBezTo>
                  <a:pt x="7728789" y="610112"/>
                  <a:pt x="2043729" y="589769"/>
                  <a:pt x="0" y="589769"/>
                </a:cubicBezTo>
                <a:cubicBezTo>
                  <a:pt x="2391" y="393179"/>
                  <a:pt x="4783" y="196590"/>
                  <a:pt x="7174" y="0"/>
                </a:cubicBezTo>
                <a:close/>
              </a:path>
            </a:pathLst>
          </a:custGeom>
          <a:solidFill>
            <a:srgbClr val="118AB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40" name="Graphic 139" descr="Single gear">
            <a:extLst>
              <a:ext uri="{FF2B5EF4-FFF2-40B4-BE49-F238E27FC236}">
                <a16:creationId xmlns:a16="http://schemas.microsoft.com/office/drawing/2014/main" id="{EAC8CA5E-937C-44F8-A238-894E3C9261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01712" y="-3014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41" name="Graphic 140" descr="Monthly calendar">
            <a:extLst>
              <a:ext uri="{FF2B5EF4-FFF2-40B4-BE49-F238E27FC236}">
                <a16:creationId xmlns:a16="http://schemas.microsoft.com/office/drawing/2014/main" id="{4DF9DE04-AB94-49A8-B7C8-8AE66D29C2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01542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42" name="Graphic 141" descr="List RTL">
            <a:extLst>
              <a:ext uri="{FF2B5EF4-FFF2-40B4-BE49-F238E27FC236}">
                <a16:creationId xmlns:a16="http://schemas.microsoft.com/office/drawing/2014/main" id="{64DDCC0D-8A18-49B3-BF6D-65897A498E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37058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3" name="Oval 62">
            <a:extLst>
              <a:ext uri="{FF2B5EF4-FFF2-40B4-BE49-F238E27FC236}">
                <a16:creationId xmlns:a16="http://schemas.microsoft.com/office/drawing/2014/main" id="{767AEB21-9DB4-42AE-8E25-E78DF1A3A696}"/>
              </a:ext>
            </a:extLst>
          </p:cNvPr>
          <p:cNvSpPr/>
          <p:nvPr/>
        </p:nvSpPr>
        <p:spPr>
          <a:xfrm rot="20222460">
            <a:off x="490731" y="2310364"/>
            <a:ext cx="2377440" cy="237744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F0AB93C-D414-45C4-960B-F70209A8863C}"/>
              </a:ext>
            </a:extLst>
          </p:cNvPr>
          <p:cNvSpPr/>
          <p:nvPr/>
        </p:nvSpPr>
        <p:spPr>
          <a:xfrm rot="20222460">
            <a:off x="856491" y="2676124"/>
            <a:ext cx="1645920" cy="1645920"/>
          </a:xfrm>
          <a:prstGeom prst="ellipse">
            <a:avLst/>
          </a:prstGeom>
          <a:solidFill>
            <a:srgbClr val="E76F51"/>
          </a:solidFill>
          <a:ln>
            <a:noFill/>
          </a:ln>
          <a:effectLst>
            <a:innerShdw blurRad="1143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96A1FC1-FF5F-4D2F-B131-5B0DA8F07975}"/>
              </a:ext>
            </a:extLst>
          </p:cNvPr>
          <p:cNvSpPr/>
          <p:nvPr/>
        </p:nvSpPr>
        <p:spPr>
          <a:xfrm rot="20222460">
            <a:off x="1222251" y="3041884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077E9BF6-4910-4955-907B-AC938D760A02}"/>
              </a:ext>
            </a:extLst>
          </p:cNvPr>
          <p:cNvSpPr/>
          <p:nvPr/>
        </p:nvSpPr>
        <p:spPr>
          <a:xfrm rot="20222460">
            <a:off x="1496571" y="3316204"/>
            <a:ext cx="365760" cy="365760"/>
          </a:xfrm>
          <a:prstGeom prst="ellipse">
            <a:avLst/>
          </a:prstGeom>
          <a:solidFill>
            <a:srgbClr val="E76F51"/>
          </a:solidFill>
          <a:ln>
            <a:noFill/>
          </a:ln>
          <a:effectLst>
            <a:innerShdw blurRad="1143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000ED5-9019-4BCE-A104-6CED34645C90}"/>
              </a:ext>
            </a:extLst>
          </p:cNvPr>
          <p:cNvSpPr/>
          <p:nvPr/>
        </p:nvSpPr>
        <p:spPr>
          <a:xfrm rot="20222460">
            <a:off x="5995865" y="7045663"/>
            <a:ext cx="45719" cy="1468478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0B0AD75-2418-42B9-8BC1-E89B971F7D23}"/>
              </a:ext>
            </a:extLst>
          </p:cNvPr>
          <p:cNvSpPr/>
          <p:nvPr/>
        </p:nvSpPr>
        <p:spPr>
          <a:xfrm rot="20222460">
            <a:off x="12400669" y="-409382"/>
            <a:ext cx="1849738" cy="50620"/>
          </a:xfrm>
          <a:prstGeom prst="roundRect">
            <a:avLst>
              <a:gd name="adj" fmla="val 33642"/>
            </a:avLst>
          </a:prstGeom>
          <a:solidFill>
            <a:srgbClr val="F4A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3F5425A2-D0E5-44DC-9B60-D2CC242AA623}"/>
              </a:ext>
            </a:extLst>
          </p:cNvPr>
          <p:cNvSpPr/>
          <p:nvPr/>
        </p:nvSpPr>
        <p:spPr>
          <a:xfrm rot="20222460">
            <a:off x="13917417" y="-783802"/>
            <a:ext cx="248571" cy="75744"/>
          </a:xfrm>
          <a:prstGeom prst="parallelogram">
            <a:avLst>
              <a:gd name="adj" fmla="val 68203"/>
            </a:avLst>
          </a:prstGeom>
          <a:solidFill>
            <a:srgbClr val="E9C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Parallelogram 70">
            <a:extLst>
              <a:ext uri="{FF2B5EF4-FFF2-40B4-BE49-F238E27FC236}">
                <a16:creationId xmlns:a16="http://schemas.microsoft.com/office/drawing/2014/main" id="{23043602-1F7B-4933-AA02-56AE70804453}"/>
              </a:ext>
            </a:extLst>
          </p:cNvPr>
          <p:cNvSpPr/>
          <p:nvPr/>
        </p:nvSpPr>
        <p:spPr>
          <a:xfrm rot="20222460" flipV="1">
            <a:off x="13958089" y="-687790"/>
            <a:ext cx="248571" cy="75744"/>
          </a:xfrm>
          <a:prstGeom prst="parallelogram">
            <a:avLst>
              <a:gd name="adj" fmla="val 68203"/>
            </a:avLst>
          </a:prstGeom>
          <a:solidFill>
            <a:srgbClr val="E9C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D909D96-832C-4ED2-91F1-72AB35E78A66}"/>
              </a:ext>
            </a:extLst>
          </p:cNvPr>
          <p:cNvGrpSpPr/>
          <p:nvPr/>
        </p:nvGrpSpPr>
        <p:grpSpPr>
          <a:xfrm>
            <a:off x="1935561" y="-1153234"/>
            <a:ext cx="922288" cy="914400"/>
            <a:chOff x="2962647" y="-2068142"/>
            <a:chExt cx="922288" cy="914400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C05565AE-4FAF-4C10-B8A2-3F0013055732}"/>
                </a:ext>
              </a:extLst>
            </p:cNvPr>
            <p:cNvGrpSpPr/>
            <p:nvPr/>
          </p:nvGrpSpPr>
          <p:grpSpPr>
            <a:xfrm>
              <a:off x="2962647" y="-2068142"/>
              <a:ext cx="922288" cy="914400"/>
              <a:chOff x="6347462" y="3860495"/>
              <a:chExt cx="922288" cy="914400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34EEA5FF-8C1F-4756-9DD7-31CB50D56FCA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1A0C735F-F751-46D9-8D10-9917D0CBBD6C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42E3FFA4-3DE0-4BBE-B8DD-D8341FDDCAAA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88" name="Graphic 87" descr="Puzzle pieces">
              <a:extLst>
                <a:ext uri="{FF2B5EF4-FFF2-40B4-BE49-F238E27FC236}">
                  <a16:creationId xmlns:a16="http://schemas.microsoft.com/office/drawing/2014/main" id="{5CD502F8-A373-4807-9391-5311015F11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107695" y="-1935968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7DE3F11-5E52-4EA6-BD44-7E3524E0EF7B}"/>
              </a:ext>
            </a:extLst>
          </p:cNvPr>
          <p:cNvGrpSpPr/>
          <p:nvPr/>
        </p:nvGrpSpPr>
        <p:grpSpPr>
          <a:xfrm>
            <a:off x="3377185" y="-1153234"/>
            <a:ext cx="922288" cy="914400"/>
            <a:chOff x="4116028" y="-2068142"/>
            <a:chExt cx="922288" cy="914400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04389B75-6ECA-440F-A0FD-ACF271625A8F}"/>
                </a:ext>
              </a:extLst>
            </p:cNvPr>
            <p:cNvGrpSpPr/>
            <p:nvPr/>
          </p:nvGrpSpPr>
          <p:grpSpPr>
            <a:xfrm>
              <a:off x="4116028" y="-2068142"/>
              <a:ext cx="922288" cy="914400"/>
              <a:chOff x="6347462" y="3860495"/>
              <a:chExt cx="922288" cy="914400"/>
            </a:xfrm>
          </p:grpSpPr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C1CE921C-8CCC-4032-A32A-8A3EEEB44A35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499C33A4-7F00-44A4-A121-1D1C9582E11D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408E0120-FA1C-4726-84A0-1DCEE6FFB420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94" name="Graphic 93" descr="USB">
              <a:extLst>
                <a:ext uri="{FF2B5EF4-FFF2-40B4-BE49-F238E27FC236}">
                  <a16:creationId xmlns:a16="http://schemas.microsoft.com/office/drawing/2014/main" id="{0E3DCFD6-F180-48C2-9C97-21EAE1107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255188" y="-1935968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09059FF6-3AD4-4DD4-826C-DDD2FBFF6A65}"/>
              </a:ext>
            </a:extLst>
          </p:cNvPr>
          <p:cNvGrpSpPr/>
          <p:nvPr/>
        </p:nvGrpSpPr>
        <p:grpSpPr>
          <a:xfrm>
            <a:off x="4818809" y="-1153234"/>
            <a:ext cx="922288" cy="914400"/>
            <a:chOff x="5560557" y="-1919403"/>
            <a:chExt cx="922288" cy="914400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95874291-9624-4A20-895F-8792D2DD553D}"/>
                </a:ext>
              </a:extLst>
            </p:cNvPr>
            <p:cNvGrpSpPr/>
            <p:nvPr/>
          </p:nvGrpSpPr>
          <p:grpSpPr>
            <a:xfrm>
              <a:off x="5560557" y="-1919403"/>
              <a:ext cx="922288" cy="914400"/>
              <a:chOff x="6347462" y="3860495"/>
              <a:chExt cx="922288" cy="914400"/>
            </a:xfrm>
          </p:grpSpPr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57463066-B10A-4F3F-9805-1B9222C6D05E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3A5F6A3F-0A4F-4A3D-8A61-76D4AB243B3E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D3234D71-841B-43EE-BCAF-E140E2AC875D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55" name="Graphic 154" descr="Signpost">
              <a:extLst>
                <a:ext uri="{FF2B5EF4-FFF2-40B4-BE49-F238E27FC236}">
                  <a16:creationId xmlns:a16="http://schemas.microsoft.com/office/drawing/2014/main" id="{2928D296-61E0-49D4-BD41-63651D537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710626" y="-1783094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B3BC6F5F-F44D-43F6-A5B6-26632B2D30D6}"/>
              </a:ext>
            </a:extLst>
          </p:cNvPr>
          <p:cNvGrpSpPr/>
          <p:nvPr/>
        </p:nvGrpSpPr>
        <p:grpSpPr>
          <a:xfrm>
            <a:off x="493937" y="-1153234"/>
            <a:ext cx="922288" cy="914400"/>
            <a:chOff x="1721854" y="-2069804"/>
            <a:chExt cx="922288" cy="914400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D238C03A-29E0-4CAA-A12F-D52F8CBFDB72}"/>
                </a:ext>
              </a:extLst>
            </p:cNvPr>
            <p:cNvGrpSpPr/>
            <p:nvPr/>
          </p:nvGrpSpPr>
          <p:grpSpPr>
            <a:xfrm>
              <a:off x="1721854" y="-2069804"/>
              <a:ext cx="922288" cy="914400"/>
              <a:chOff x="6347462" y="3860495"/>
              <a:chExt cx="922288" cy="914400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E7F5CF32-E3AB-4FB9-9D1E-6F869869F2DA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A9536A32-8267-49A3-9F2C-72EE34C3FD9A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07D4DAE9-5067-4419-96E5-A9A055024429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61" name="Graphic 160" descr="Checklist">
              <a:extLst>
                <a:ext uri="{FF2B5EF4-FFF2-40B4-BE49-F238E27FC236}">
                  <a16:creationId xmlns:a16="http://schemas.microsoft.com/office/drawing/2014/main" id="{C972C7C3-1221-4724-90AA-6732301CA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853670" y="-1932283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AC21F163-F4BB-4B9A-8798-42074202DC81}"/>
              </a:ext>
            </a:extLst>
          </p:cNvPr>
          <p:cNvGrpSpPr/>
          <p:nvPr/>
        </p:nvGrpSpPr>
        <p:grpSpPr>
          <a:xfrm>
            <a:off x="6218522" y="-1153234"/>
            <a:ext cx="922288" cy="914400"/>
            <a:chOff x="406750" y="-1157702"/>
            <a:chExt cx="922288" cy="914400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17877CDA-9F0E-4017-A6C8-14BB47959719}"/>
                </a:ext>
              </a:extLst>
            </p:cNvPr>
            <p:cNvGrpSpPr/>
            <p:nvPr/>
          </p:nvGrpSpPr>
          <p:grpSpPr>
            <a:xfrm>
              <a:off x="406750" y="-1157702"/>
              <a:ext cx="922288" cy="914400"/>
              <a:chOff x="6347462" y="3860495"/>
              <a:chExt cx="922288" cy="914400"/>
            </a:xfrm>
          </p:grpSpPr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FD48B8E4-8072-4AE7-A231-A93555FA57ED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B1BDD4C3-6038-4A7E-9DF1-4DB8ADC8418B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18109E57-94EE-4E67-8B3E-F8443E9B47D3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67" name="Graphic 166" descr="Playbook">
              <a:extLst>
                <a:ext uri="{FF2B5EF4-FFF2-40B4-BE49-F238E27FC236}">
                  <a16:creationId xmlns:a16="http://schemas.microsoft.com/office/drawing/2014/main" id="{26511737-4EC8-433E-A49B-6FC365265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43910" y="-1022204"/>
              <a:ext cx="640080" cy="64008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71" name="Graphic 170" descr="Signpost">
            <a:extLst>
              <a:ext uri="{FF2B5EF4-FFF2-40B4-BE49-F238E27FC236}">
                <a16:creationId xmlns:a16="http://schemas.microsoft.com/office/drawing/2014/main" id="{36F72FB1-F563-442D-8CCA-1ED8CF7564C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960030" y="-8910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72" name="Graphic 171" descr="USB">
            <a:extLst>
              <a:ext uri="{FF2B5EF4-FFF2-40B4-BE49-F238E27FC236}">
                <a16:creationId xmlns:a16="http://schemas.microsoft.com/office/drawing/2014/main" id="{AF8BE336-99B9-4593-AB47-27F4480DB7D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476513" y="-3014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73" name="Graphic 172" descr="Puzzle pieces">
            <a:extLst>
              <a:ext uri="{FF2B5EF4-FFF2-40B4-BE49-F238E27FC236}">
                <a16:creationId xmlns:a16="http://schemas.microsoft.com/office/drawing/2014/main" id="{EF8BB1DD-7D4E-4BDB-BAFB-53258195940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095376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74" name="Graphic 173" descr="Checklist">
            <a:extLst>
              <a:ext uri="{FF2B5EF4-FFF2-40B4-BE49-F238E27FC236}">
                <a16:creationId xmlns:a16="http://schemas.microsoft.com/office/drawing/2014/main" id="{FF8F6A29-0486-40B8-8D60-E353488DE94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93265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75" name="Graphic 174" descr="Playbook">
            <a:extLst>
              <a:ext uri="{FF2B5EF4-FFF2-40B4-BE49-F238E27FC236}">
                <a16:creationId xmlns:a16="http://schemas.microsoft.com/office/drawing/2014/main" id="{CD1742E3-965E-494B-A1C7-254A1699272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260048" y="-53985"/>
            <a:ext cx="822960" cy="8229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5869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000">
        <p159:morph option="byObject"/>
      </p:transition>
    </mc:Choice>
    <mc:Fallback xmlns="">
      <p:transition spd="slow" advTm="1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E7E8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ECC6D32-6BEF-48FC-B858-CC49CBD8E0B4}"/>
              </a:ext>
            </a:extLst>
          </p:cNvPr>
          <p:cNvGrpSpPr/>
          <p:nvPr/>
        </p:nvGrpSpPr>
        <p:grpSpPr>
          <a:xfrm>
            <a:off x="9056494" y="-1153234"/>
            <a:ext cx="922288" cy="914400"/>
            <a:chOff x="8592415" y="-2631237"/>
            <a:chExt cx="922288" cy="914400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261752E9-2EB6-4F40-9228-05C082B7B87F}"/>
                </a:ext>
              </a:extLst>
            </p:cNvPr>
            <p:cNvGrpSpPr/>
            <p:nvPr/>
          </p:nvGrpSpPr>
          <p:grpSpPr>
            <a:xfrm>
              <a:off x="8592415" y="-2631237"/>
              <a:ext cx="922288" cy="914400"/>
              <a:chOff x="6347462" y="3860495"/>
              <a:chExt cx="922288" cy="914400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B4A51E10-8802-4701-AF8B-4EB4EDFA1212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8680B90B-EF6E-4608-A910-CEEAB8AC261F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6A320B77-FD59-4A14-8991-B6E6A7238142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4" name="Graphic 113" descr="Monthly calendar">
              <a:extLst>
                <a:ext uri="{FF2B5EF4-FFF2-40B4-BE49-F238E27FC236}">
                  <a16:creationId xmlns:a16="http://schemas.microsoft.com/office/drawing/2014/main" id="{465E04A6-BFCF-4105-A8DC-109869884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37463" y="-2495739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5D5F3BB-2AE7-4331-8D92-F7B4BDFAFB92}"/>
              </a:ext>
            </a:extLst>
          </p:cNvPr>
          <p:cNvGrpSpPr/>
          <p:nvPr/>
        </p:nvGrpSpPr>
        <p:grpSpPr>
          <a:xfrm>
            <a:off x="7614870" y="-1153234"/>
            <a:ext cx="922288" cy="914400"/>
            <a:chOff x="7226948" y="-2631237"/>
            <a:chExt cx="922288" cy="914400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5CBCB0C1-62DC-4221-B45C-02AC89DBE4B5}"/>
                </a:ext>
              </a:extLst>
            </p:cNvPr>
            <p:cNvGrpSpPr/>
            <p:nvPr/>
          </p:nvGrpSpPr>
          <p:grpSpPr>
            <a:xfrm>
              <a:off x="7226948" y="-2631237"/>
              <a:ext cx="922288" cy="914400"/>
              <a:chOff x="6347462" y="3860495"/>
              <a:chExt cx="922288" cy="914400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0CCE046C-0C4C-4233-B4F6-7A0272104539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B7870896-9D0D-457D-8A69-49DD283BB393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D32BDB5F-ECCE-4444-A175-52D0371FF70E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0" name="Graphic 119" descr="List RTL">
              <a:extLst>
                <a:ext uri="{FF2B5EF4-FFF2-40B4-BE49-F238E27FC236}">
                  <a16:creationId xmlns:a16="http://schemas.microsoft.com/office/drawing/2014/main" id="{1CA1EC4A-84DF-4FB3-B74F-5AB0B810A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71996" y="-2495739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2743D78-83CF-46AB-89F2-187C667C61D0}"/>
              </a:ext>
            </a:extLst>
          </p:cNvPr>
          <p:cNvGrpSpPr/>
          <p:nvPr/>
        </p:nvGrpSpPr>
        <p:grpSpPr>
          <a:xfrm>
            <a:off x="10498121" y="311775"/>
            <a:ext cx="922288" cy="914400"/>
            <a:chOff x="10021567" y="-2631237"/>
            <a:chExt cx="922288" cy="914400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E1661E3F-5923-4A65-93FE-6CA00A4BA0F0}"/>
                </a:ext>
              </a:extLst>
            </p:cNvPr>
            <p:cNvGrpSpPr/>
            <p:nvPr/>
          </p:nvGrpSpPr>
          <p:grpSpPr>
            <a:xfrm>
              <a:off x="10021567" y="-2631237"/>
              <a:ext cx="922288" cy="914400"/>
              <a:chOff x="6347462" y="3860495"/>
              <a:chExt cx="922288" cy="914400"/>
            </a:xfrm>
          </p:grpSpPr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062B643E-CEB8-491D-9BDF-ADD5DC39E3C7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A8171EE9-71C1-40AF-B21A-2C40E1FE28E9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5C771375-07CA-4B71-B8A4-D11782E5EB4F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FD317038-CE6D-4431-9288-F7D48ED1FC17}"/>
                </a:ext>
              </a:extLst>
            </p:cNvPr>
            <p:cNvSpPr/>
            <p:nvPr/>
          </p:nvSpPr>
          <p:spPr>
            <a:xfrm>
              <a:off x="10189475" y="-2472879"/>
              <a:ext cx="594360" cy="594360"/>
            </a:xfrm>
            <a:custGeom>
              <a:avLst/>
              <a:gdLst>
                <a:gd name="connsiteX0" fmla="*/ 323850 w 648652"/>
                <a:gd name="connsiteY0" fmla="*/ 438150 h 647700"/>
                <a:gd name="connsiteX1" fmla="*/ 209550 w 648652"/>
                <a:gd name="connsiteY1" fmla="*/ 323850 h 647700"/>
                <a:gd name="connsiteX2" fmla="*/ 323850 w 648652"/>
                <a:gd name="connsiteY2" fmla="*/ 209550 h 647700"/>
                <a:gd name="connsiteX3" fmla="*/ 438150 w 648652"/>
                <a:gd name="connsiteY3" fmla="*/ 323850 h 647700"/>
                <a:gd name="connsiteX4" fmla="*/ 323850 w 648652"/>
                <a:gd name="connsiteY4" fmla="*/ 438150 h 647700"/>
                <a:gd name="connsiteX5" fmla="*/ 581025 w 648652"/>
                <a:gd name="connsiteY5" fmla="*/ 252413 h 647700"/>
                <a:gd name="connsiteX6" fmla="*/ 556260 w 648652"/>
                <a:gd name="connsiteY6" fmla="*/ 193358 h 647700"/>
                <a:gd name="connsiteX7" fmla="*/ 580073 w 648652"/>
                <a:gd name="connsiteY7" fmla="*/ 121920 h 647700"/>
                <a:gd name="connsiteX8" fmla="*/ 525780 w 648652"/>
                <a:gd name="connsiteY8" fmla="*/ 67628 h 647700"/>
                <a:gd name="connsiteX9" fmla="*/ 454343 w 648652"/>
                <a:gd name="connsiteY9" fmla="*/ 91440 h 647700"/>
                <a:gd name="connsiteX10" fmla="*/ 394335 w 648652"/>
                <a:gd name="connsiteY10" fmla="*/ 66675 h 647700"/>
                <a:gd name="connsiteX11" fmla="*/ 361950 w 648652"/>
                <a:gd name="connsiteY11" fmla="*/ 0 h 647700"/>
                <a:gd name="connsiteX12" fmla="*/ 285750 w 648652"/>
                <a:gd name="connsiteY12" fmla="*/ 0 h 647700"/>
                <a:gd name="connsiteX13" fmla="*/ 252413 w 648652"/>
                <a:gd name="connsiteY13" fmla="*/ 66675 h 647700"/>
                <a:gd name="connsiteX14" fmla="*/ 193358 w 648652"/>
                <a:gd name="connsiteY14" fmla="*/ 91440 h 647700"/>
                <a:gd name="connsiteX15" fmla="*/ 121920 w 648652"/>
                <a:gd name="connsiteY15" fmla="*/ 67628 h 647700"/>
                <a:gd name="connsiteX16" fmla="*/ 67628 w 648652"/>
                <a:gd name="connsiteY16" fmla="*/ 121920 h 647700"/>
                <a:gd name="connsiteX17" fmla="*/ 91440 w 648652"/>
                <a:gd name="connsiteY17" fmla="*/ 193358 h 647700"/>
                <a:gd name="connsiteX18" fmla="*/ 66675 w 648652"/>
                <a:gd name="connsiteY18" fmla="*/ 253365 h 647700"/>
                <a:gd name="connsiteX19" fmla="*/ 0 w 648652"/>
                <a:gd name="connsiteY19" fmla="*/ 285750 h 647700"/>
                <a:gd name="connsiteX20" fmla="*/ 0 w 648652"/>
                <a:gd name="connsiteY20" fmla="*/ 361950 h 647700"/>
                <a:gd name="connsiteX21" fmla="*/ 66675 w 648652"/>
                <a:gd name="connsiteY21" fmla="*/ 395288 h 647700"/>
                <a:gd name="connsiteX22" fmla="*/ 91440 w 648652"/>
                <a:gd name="connsiteY22" fmla="*/ 454343 h 647700"/>
                <a:gd name="connsiteX23" fmla="*/ 67628 w 648652"/>
                <a:gd name="connsiteY23" fmla="*/ 525780 h 647700"/>
                <a:gd name="connsiteX24" fmla="*/ 121920 w 648652"/>
                <a:gd name="connsiteY24" fmla="*/ 580073 h 647700"/>
                <a:gd name="connsiteX25" fmla="*/ 193358 w 648652"/>
                <a:gd name="connsiteY25" fmla="*/ 556260 h 647700"/>
                <a:gd name="connsiteX26" fmla="*/ 253365 w 648652"/>
                <a:gd name="connsiteY26" fmla="*/ 581025 h 647700"/>
                <a:gd name="connsiteX27" fmla="*/ 286703 w 648652"/>
                <a:gd name="connsiteY27" fmla="*/ 647700 h 647700"/>
                <a:gd name="connsiteX28" fmla="*/ 362903 w 648652"/>
                <a:gd name="connsiteY28" fmla="*/ 647700 h 647700"/>
                <a:gd name="connsiteX29" fmla="*/ 396240 w 648652"/>
                <a:gd name="connsiteY29" fmla="*/ 581025 h 647700"/>
                <a:gd name="connsiteX30" fmla="*/ 455295 w 648652"/>
                <a:gd name="connsiteY30" fmla="*/ 556260 h 647700"/>
                <a:gd name="connsiteX31" fmla="*/ 526733 w 648652"/>
                <a:gd name="connsiteY31" fmla="*/ 580073 h 647700"/>
                <a:gd name="connsiteX32" fmla="*/ 581025 w 648652"/>
                <a:gd name="connsiteY32" fmla="*/ 525780 h 647700"/>
                <a:gd name="connsiteX33" fmla="*/ 557213 w 648652"/>
                <a:gd name="connsiteY33" fmla="*/ 454343 h 647700"/>
                <a:gd name="connsiteX34" fmla="*/ 581978 w 648652"/>
                <a:gd name="connsiteY34" fmla="*/ 394335 h 647700"/>
                <a:gd name="connsiteX35" fmla="*/ 648653 w 648652"/>
                <a:gd name="connsiteY35" fmla="*/ 360998 h 647700"/>
                <a:gd name="connsiteX36" fmla="*/ 648653 w 648652"/>
                <a:gd name="connsiteY36" fmla="*/ 284798 h 647700"/>
                <a:gd name="connsiteX37" fmla="*/ 581025 w 648652"/>
                <a:gd name="connsiteY37" fmla="*/ 252413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48652" h="647700">
                  <a:moveTo>
                    <a:pt x="323850" y="438150"/>
                  </a:moveTo>
                  <a:cubicBezTo>
                    <a:pt x="260985" y="438150"/>
                    <a:pt x="209550" y="386715"/>
                    <a:pt x="209550" y="323850"/>
                  </a:cubicBezTo>
                  <a:cubicBezTo>
                    <a:pt x="209550" y="260985"/>
                    <a:pt x="260985" y="209550"/>
                    <a:pt x="323850" y="209550"/>
                  </a:cubicBezTo>
                  <a:cubicBezTo>
                    <a:pt x="386715" y="209550"/>
                    <a:pt x="438150" y="260985"/>
                    <a:pt x="438150" y="323850"/>
                  </a:cubicBezTo>
                  <a:cubicBezTo>
                    <a:pt x="438150" y="386715"/>
                    <a:pt x="386715" y="438150"/>
                    <a:pt x="323850" y="438150"/>
                  </a:cubicBezTo>
                  <a:close/>
                  <a:moveTo>
                    <a:pt x="581025" y="252413"/>
                  </a:moveTo>
                  <a:cubicBezTo>
                    <a:pt x="575310" y="231458"/>
                    <a:pt x="566738" y="211455"/>
                    <a:pt x="556260" y="193358"/>
                  </a:cubicBezTo>
                  <a:lnTo>
                    <a:pt x="580073" y="121920"/>
                  </a:lnTo>
                  <a:lnTo>
                    <a:pt x="525780" y="67628"/>
                  </a:lnTo>
                  <a:lnTo>
                    <a:pt x="454343" y="91440"/>
                  </a:lnTo>
                  <a:cubicBezTo>
                    <a:pt x="435293" y="80963"/>
                    <a:pt x="415290" y="72390"/>
                    <a:pt x="394335" y="66675"/>
                  </a:cubicBezTo>
                  <a:lnTo>
                    <a:pt x="361950" y="0"/>
                  </a:lnTo>
                  <a:lnTo>
                    <a:pt x="285750" y="0"/>
                  </a:lnTo>
                  <a:lnTo>
                    <a:pt x="252413" y="66675"/>
                  </a:lnTo>
                  <a:cubicBezTo>
                    <a:pt x="231458" y="72390"/>
                    <a:pt x="211455" y="80963"/>
                    <a:pt x="193358" y="91440"/>
                  </a:cubicBezTo>
                  <a:lnTo>
                    <a:pt x="121920" y="67628"/>
                  </a:lnTo>
                  <a:lnTo>
                    <a:pt x="67628" y="121920"/>
                  </a:lnTo>
                  <a:lnTo>
                    <a:pt x="91440" y="193358"/>
                  </a:lnTo>
                  <a:cubicBezTo>
                    <a:pt x="80963" y="212408"/>
                    <a:pt x="72390" y="232410"/>
                    <a:pt x="66675" y="253365"/>
                  </a:cubicBezTo>
                  <a:lnTo>
                    <a:pt x="0" y="285750"/>
                  </a:lnTo>
                  <a:lnTo>
                    <a:pt x="0" y="361950"/>
                  </a:lnTo>
                  <a:lnTo>
                    <a:pt x="66675" y="395288"/>
                  </a:lnTo>
                  <a:cubicBezTo>
                    <a:pt x="72390" y="416243"/>
                    <a:pt x="80963" y="436245"/>
                    <a:pt x="91440" y="454343"/>
                  </a:cubicBezTo>
                  <a:lnTo>
                    <a:pt x="67628" y="525780"/>
                  </a:lnTo>
                  <a:lnTo>
                    <a:pt x="121920" y="580073"/>
                  </a:lnTo>
                  <a:lnTo>
                    <a:pt x="193358" y="556260"/>
                  </a:lnTo>
                  <a:cubicBezTo>
                    <a:pt x="212408" y="566738"/>
                    <a:pt x="232410" y="575310"/>
                    <a:pt x="253365" y="581025"/>
                  </a:cubicBezTo>
                  <a:lnTo>
                    <a:pt x="286703" y="647700"/>
                  </a:lnTo>
                  <a:lnTo>
                    <a:pt x="362903" y="647700"/>
                  </a:lnTo>
                  <a:lnTo>
                    <a:pt x="396240" y="581025"/>
                  </a:lnTo>
                  <a:cubicBezTo>
                    <a:pt x="417195" y="575310"/>
                    <a:pt x="437198" y="566738"/>
                    <a:pt x="455295" y="556260"/>
                  </a:cubicBezTo>
                  <a:lnTo>
                    <a:pt x="526733" y="580073"/>
                  </a:lnTo>
                  <a:lnTo>
                    <a:pt x="581025" y="525780"/>
                  </a:lnTo>
                  <a:lnTo>
                    <a:pt x="557213" y="454343"/>
                  </a:lnTo>
                  <a:cubicBezTo>
                    <a:pt x="567690" y="435293"/>
                    <a:pt x="576263" y="415290"/>
                    <a:pt x="581978" y="394335"/>
                  </a:cubicBezTo>
                  <a:lnTo>
                    <a:pt x="648653" y="360998"/>
                  </a:lnTo>
                  <a:lnTo>
                    <a:pt x="648653" y="284798"/>
                  </a:lnTo>
                  <a:lnTo>
                    <a:pt x="581025" y="252413"/>
                  </a:lnTo>
                  <a:close/>
                </a:path>
              </a:pathLst>
            </a:custGeom>
            <a:solidFill>
              <a:srgbClr val="118AB2"/>
            </a:solidFill>
            <a:ln w="9525" cap="flat">
              <a:noFill/>
              <a:prstDash val="solid"/>
              <a:miter/>
            </a:ln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E5C9A47E-79E6-412F-BE1C-06E393DDE787}"/>
              </a:ext>
            </a:extLst>
          </p:cNvPr>
          <p:cNvSpPr/>
          <p:nvPr/>
        </p:nvSpPr>
        <p:spPr>
          <a:xfrm>
            <a:off x="-2377325" y="-74305"/>
            <a:ext cx="27579692" cy="822960"/>
          </a:xfrm>
          <a:custGeom>
            <a:avLst/>
            <a:gdLst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25058 w 13849350"/>
              <a:gd name="connsiteY5" fmla="*/ 847725 h 847725"/>
              <a:gd name="connsiteX6" fmla="*/ 0 w 13849350"/>
              <a:gd name="connsiteY6" fmla="*/ 847725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2505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52180"/>
              <a:gd name="connsiteX1" fmla="*/ 13849350 w 13849350"/>
              <a:gd name="connsiteY1" fmla="*/ 0 h 852180"/>
              <a:gd name="connsiteX2" fmla="*/ 13849350 w 13849350"/>
              <a:gd name="connsiteY2" fmla="*/ 847725 h 852180"/>
              <a:gd name="connsiteX3" fmla="*/ 7390919 w 13849350"/>
              <a:gd name="connsiteY3" fmla="*/ 847725 h 852180"/>
              <a:gd name="connsiteX4" fmla="*/ 6760032 w 13849350"/>
              <a:gd name="connsiteY4" fmla="*/ 385169 h 852180"/>
              <a:gd name="connsiteX5" fmla="*/ 6131188 w 13849350"/>
              <a:gd name="connsiteY5" fmla="*/ 847725 h 852180"/>
              <a:gd name="connsiteX6" fmla="*/ 0 w 13849350"/>
              <a:gd name="connsiteY6" fmla="*/ 847725 h 852180"/>
              <a:gd name="connsiteX7" fmla="*/ 0 w 13849350"/>
              <a:gd name="connsiteY7" fmla="*/ 0 h 852180"/>
              <a:gd name="connsiteX0" fmla="*/ 0 w 13849350"/>
              <a:gd name="connsiteY0" fmla="*/ 0 h 852180"/>
              <a:gd name="connsiteX1" fmla="*/ 13841176 w 13849350"/>
              <a:gd name="connsiteY1" fmla="*/ 423047 h 852180"/>
              <a:gd name="connsiteX2" fmla="*/ 13849350 w 13849350"/>
              <a:gd name="connsiteY2" fmla="*/ 847725 h 852180"/>
              <a:gd name="connsiteX3" fmla="*/ 7390919 w 13849350"/>
              <a:gd name="connsiteY3" fmla="*/ 847725 h 852180"/>
              <a:gd name="connsiteX4" fmla="*/ 6760032 w 13849350"/>
              <a:gd name="connsiteY4" fmla="*/ 385169 h 852180"/>
              <a:gd name="connsiteX5" fmla="*/ 6131188 w 13849350"/>
              <a:gd name="connsiteY5" fmla="*/ 847725 h 852180"/>
              <a:gd name="connsiteX6" fmla="*/ 0 w 13849350"/>
              <a:gd name="connsiteY6" fmla="*/ 847725 h 852180"/>
              <a:gd name="connsiteX7" fmla="*/ 0 w 13849350"/>
              <a:gd name="connsiteY7" fmla="*/ 0 h 852180"/>
              <a:gd name="connsiteX0" fmla="*/ 32697 w 13849350"/>
              <a:gd name="connsiteY0" fmla="*/ 0 h 532315"/>
              <a:gd name="connsiteX1" fmla="*/ 13841176 w 13849350"/>
              <a:gd name="connsiteY1" fmla="*/ 103182 h 532315"/>
              <a:gd name="connsiteX2" fmla="*/ 13849350 w 13849350"/>
              <a:gd name="connsiteY2" fmla="*/ 527860 h 532315"/>
              <a:gd name="connsiteX3" fmla="*/ 7390919 w 13849350"/>
              <a:gd name="connsiteY3" fmla="*/ 527860 h 532315"/>
              <a:gd name="connsiteX4" fmla="*/ 6760032 w 13849350"/>
              <a:gd name="connsiteY4" fmla="*/ 65304 h 532315"/>
              <a:gd name="connsiteX5" fmla="*/ 6131188 w 13849350"/>
              <a:gd name="connsiteY5" fmla="*/ 527860 h 532315"/>
              <a:gd name="connsiteX6" fmla="*/ 0 w 13849350"/>
              <a:gd name="connsiteY6" fmla="*/ 527860 h 532315"/>
              <a:gd name="connsiteX7" fmla="*/ 32697 w 13849350"/>
              <a:gd name="connsiteY7" fmla="*/ 0 h 532315"/>
              <a:gd name="connsiteX0" fmla="*/ 0 w 13865699"/>
              <a:gd name="connsiteY0" fmla="*/ 0 h 604542"/>
              <a:gd name="connsiteX1" fmla="*/ 13857525 w 13865699"/>
              <a:gd name="connsiteY1" fmla="*/ 175409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57525 w 13865699"/>
              <a:gd name="connsiteY1" fmla="*/ 11350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57525 w 13865699"/>
              <a:gd name="connsiteY1" fmla="*/ 41273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20636 h 625178"/>
              <a:gd name="connsiteX1" fmla="*/ 13857525 w 13865699"/>
              <a:gd name="connsiteY1" fmla="*/ 0 h 625178"/>
              <a:gd name="connsiteX2" fmla="*/ 13865699 w 13865699"/>
              <a:gd name="connsiteY2" fmla="*/ 620723 h 625178"/>
              <a:gd name="connsiteX3" fmla="*/ 7407268 w 13865699"/>
              <a:gd name="connsiteY3" fmla="*/ 620723 h 625178"/>
              <a:gd name="connsiteX4" fmla="*/ 6776381 w 13865699"/>
              <a:gd name="connsiteY4" fmla="*/ 158167 h 625178"/>
              <a:gd name="connsiteX5" fmla="*/ 6147537 w 13865699"/>
              <a:gd name="connsiteY5" fmla="*/ 620723 h 625178"/>
              <a:gd name="connsiteX6" fmla="*/ 16349 w 13865699"/>
              <a:gd name="connsiteY6" fmla="*/ 620723 h 625178"/>
              <a:gd name="connsiteX7" fmla="*/ 0 w 13865699"/>
              <a:gd name="connsiteY7" fmla="*/ 20636 h 625178"/>
              <a:gd name="connsiteX0" fmla="*/ 0 w 13865699"/>
              <a:gd name="connsiteY0" fmla="*/ 10318 h 614860"/>
              <a:gd name="connsiteX1" fmla="*/ 13833002 w 13865699"/>
              <a:gd name="connsiteY1" fmla="*/ 0 h 614860"/>
              <a:gd name="connsiteX2" fmla="*/ 13865699 w 13865699"/>
              <a:gd name="connsiteY2" fmla="*/ 610405 h 614860"/>
              <a:gd name="connsiteX3" fmla="*/ 7407268 w 13865699"/>
              <a:gd name="connsiteY3" fmla="*/ 610405 h 614860"/>
              <a:gd name="connsiteX4" fmla="*/ 6776381 w 13865699"/>
              <a:gd name="connsiteY4" fmla="*/ 147849 h 614860"/>
              <a:gd name="connsiteX5" fmla="*/ 6147537 w 13865699"/>
              <a:gd name="connsiteY5" fmla="*/ 610405 h 614860"/>
              <a:gd name="connsiteX6" fmla="*/ 16349 w 13865699"/>
              <a:gd name="connsiteY6" fmla="*/ 610405 h 614860"/>
              <a:gd name="connsiteX7" fmla="*/ 0 w 13865699"/>
              <a:gd name="connsiteY7" fmla="*/ 10318 h 614860"/>
              <a:gd name="connsiteX0" fmla="*/ 0 w 13865699"/>
              <a:gd name="connsiteY0" fmla="*/ 0 h 604542"/>
              <a:gd name="connsiteX1" fmla="*/ 13865699 w 13865699"/>
              <a:gd name="connsiteY1" fmla="*/ 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65699 w 13865699"/>
              <a:gd name="connsiteY1" fmla="*/ 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023 w 13865699"/>
              <a:gd name="connsiteY6" fmla="*/ 600087 h 604542"/>
              <a:gd name="connsiteX7" fmla="*/ 0 w 13865699"/>
              <a:gd name="connsiteY7" fmla="*/ 0 h 604542"/>
              <a:gd name="connsiteX0" fmla="*/ 1868012 w 15733711"/>
              <a:gd name="connsiteY0" fmla="*/ 0 h 602863"/>
              <a:gd name="connsiteX1" fmla="*/ 15733711 w 15733711"/>
              <a:gd name="connsiteY1" fmla="*/ 0 h 602863"/>
              <a:gd name="connsiteX2" fmla="*/ 15733711 w 15733711"/>
              <a:gd name="connsiteY2" fmla="*/ 600087 h 602863"/>
              <a:gd name="connsiteX3" fmla="*/ 9275280 w 15733711"/>
              <a:gd name="connsiteY3" fmla="*/ 600087 h 602863"/>
              <a:gd name="connsiteX4" fmla="*/ 8644393 w 15733711"/>
              <a:gd name="connsiteY4" fmla="*/ 137531 h 602863"/>
              <a:gd name="connsiteX5" fmla="*/ 8015549 w 15733711"/>
              <a:gd name="connsiteY5" fmla="*/ 600087 h 602863"/>
              <a:gd name="connsiteX6" fmla="*/ 0 w 15733711"/>
              <a:gd name="connsiteY6" fmla="*/ 589769 h 602863"/>
              <a:gd name="connsiteX7" fmla="*/ 1868012 w 15733711"/>
              <a:gd name="connsiteY7" fmla="*/ 0 h 602863"/>
              <a:gd name="connsiteX0" fmla="*/ 7174 w 15733711"/>
              <a:gd name="connsiteY0" fmla="*/ 0 h 602863"/>
              <a:gd name="connsiteX1" fmla="*/ 15733711 w 15733711"/>
              <a:gd name="connsiteY1" fmla="*/ 0 h 602863"/>
              <a:gd name="connsiteX2" fmla="*/ 15733711 w 15733711"/>
              <a:gd name="connsiteY2" fmla="*/ 600087 h 602863"/>
              <a:gd name="connsiteX3" fmla="*/ 9275280 w 15733711"/>
              <a:gd name="connsiteY3" fmla="*/ 600087 h 602863"/>
              <a:gd name="connsiteX4" fmla="*/ 8644393 w 15733711"/>
              <a:gd name="connsiteY4" fmla="*/ 137531 h 602863"/>
              <a:gd name="connsiteX5" fmla="*/ 8015549 w 15733711"/>
              <a:gd name="connsiteY5" fmla="*/ 600087 h 602863"/>
              <a:gd name="connsiteX6" fmla="*/ 0 w 15733711"/>
              <a:gd name="connsiteY6" fmla="*/ 589769 h 602863"/>
              <a:gd name="connsiteX7" fmla="*/ 7174 w 15733711"/>
              <a:gd name="connsiteY7" fmla="*/ 0 h 602863"/>
              <a:gd name="connsiteX0" fmla="*/ 7174 w 17776786"/>
              <a:gd name="connsiteY0" fmla="*/ 0 h 602863"/>
              <a:gd name="connsiteX1" fmla="*/ 15733711 w 17776786"/>
              <a:gd name="connsiteY1" fmla="*/ 0 h 602863"/>
              <a:gd name="connsiteX2" fmla="*/ 17776786 w 17776786"/>
              <a:gd name="connsiteY2" fmla="*/ 600087 h 602863"/>
              <a:gd name="connsiteX3" fmla="*/ 9275280 w 17776786"/>
              <a:gd name="connsiteY3" fmla="*/ 600087 h 602863"/>
              <a:gd name="connsiteX4" fmla="*/ 8644393 w 17776786"/>
              <a:gd name="connsiteY4" fmla="*/ 137531 h 602863"/>
              <a:gd name="connsiteX5" fmla="*/ 8015549 w 17776786"/>
              <a:gd name="connsiteY5" fmla="*/ 600087 h 602863"/>
              <a:gd name="connsiteX6" fmla="*/ 0 w 17776786"/>
              <a:gd name="connsiteY6" fmla="*/ 589769 h 602863"/>
              <a:gd name="connsiteX7" fmla="*/ 7174 w 17776786"/>
              <a:gd name="connsiteY7" fmla="*/ 0 h 602863"/>
              <a:gd name="connsiteX0" fmla="*/ 7174 w 17822187"/>
              <a:gd name="connsiteY0" fmla="*/ 0 h 602863"/>
              <a:gd name="connsiteX1" fmla="*/ 17822187 w 17822187"/>
              <a:gd name="connsiteY1" fmla="*/ 38098 h 602863"/>
              <a:gd name="connsiteX2" fmla="*/ 17776786 w 17822187"/>
              <a:gd name="connsiteY2" fmla="*/ 600087 h 602863"/>
              <a:gd name="connsiteX3" fmla="*/ 9275280 w 17822187"/>
              <a:gd name="connsiteY3" fmla="*/ 600087 h 602863"/>
              <a:gd name="connsiteX4" fmla="*/ 8644393 w 17822187"/>
              <a:gd name="connsiteY4" fmla="*/ 137531 h 602863"/>
              <a:gd name="connsiteX5" fmla="*/ 8015549 w 17822187"/>
              <a:gd name="connsiteY5" fmla="*/ 600087 h 602863"/>
              <a:gd name="connsiteX6" fmla="*/ 0 w 17822187"/>
              <a:gd name="connsiteY6" fmla="*/ 589769 h 602863"/>
              <a:gd name="connsiteX7" fmla="*/ 7174 w 17822187"/>
              <a:gd name="connsiteY7" fmla="*/ 0 h 602863"/>
              <a:gd name="connsiteX0" fmla="*/ 7174 w 17776786"/>
              <a:gd name="connsiteY0" fmla="*/ 0 h 602863"/>
              <a:gd name="connsiteX1" fmla="*/ 17776282 w 17776786"/>
              <a:gd name="connsiteY1" fmla="*/ 62862 h 602863"/>
              <a:gd name="connsiteX2" fmla="*/ 17776786 w 17776786"/>
              <a:gd name="connsiteY2" fmla="*/ 600087 h 602863"/>
              <a:gd name="connsiteX3" fmla="*/ 9275280 w 17776786"/>
              <a:gd name="connsiteY3" fmla="*/ 600087 h 602863"/>
              <a:gd name="connsiteX4" fmla="*/ 8644393 w 17776786"/>
              <a:gd name="connsiteY4" fmla="*/ 137531 h 602863"/>
              <a:gd name="connsiteX5" fmla="*/ 8015549 w 17776786"/>
              <a:gd name="connsiteY5" fmla="*/ 600087 h 602863"/>
              <a:gd name="connsiteX6" fmla="*/ 0 w 17776786"/>
              <a:gd name="connsiteY6" fmla="*/ 589769 h 602863"/>
              <a:gd name="connsiteX7" fmla="*/ 7174 w 17776786"/>
              <a:gd name="connsiteY7" fmla="*/ 0 h 602863"/>
              <a:gd name="connsiteX0" fmla="*/ 7174 w 17802515"/>
              <a:gd name="connsiteY0" fmla="*/ 0 h 602863"/>
              <a:gd name="connsiteX1" fmla="*/ 17802515 w 17802515"/>
              <a:gd name="connsiteY1" fmla="*/ 54607 h 602863"/>
              <a:gd name="connsiteX2" fmla="*/ 17776786 w 17802515"/>
              <a:gd name="connsiteY2" fmla="*/ 600087 h 602863"/>
              <a:gd name="connsiteX3" fmla="*/ 9275280 w 17802515"/>
              <a:gd name="connsiteY3" fmla="*/ 600087 h 602863"/>
              <a:gd name="connsiteX4" fmla="*/ 8644393 w 17802515"/>
              <a:gd name="connsiteY4" fmla="*/ 137531 h 602863"/>
              <a:gd name="connsiteX5" fmla="*/ 8015549 w 17802515"/>
              <a:gd name="connsiteY5" fmla="*/ 600087 h 602863"/>
              <a:gd name="connsiteX6" fmla="*/ 0 w 17802515"/>
              <a:gd name="connsiteY6" fmla="*/ 589769 h 602863"/>
              <a:gd name="connsiteX7" fmla="*/ 7174 w 17802515"/>
              <a:gd name="connsiteY7" fmla="*/ 0 h 602863"/>
              <a:gd name="connsiteX0" fmla="*/ 7174 w 17815632"/>
              <a:gd name="connsiteY0" fmla="*/ 0 h 602863"/>
              <a:gd name="connsiteX1" fmla="*/ 17815632 w 17815632"/>
              <a:gd name="connsiteY1" fmla="*/ 46352 h 602863"/>
              <a:gd name="connsiteX2" fmla="*/ 17776786 w 17815632"/>
              <a:gd name="connsiteY2" fmla="*/ 600087 h 602863"/>
              <a:gd name="connsiteX3" fmla="*/ 9275280 w 17815632"/>
              <a:gd name="connsiteY3" fmla="*/ 600087 h 602863"/>
              <a:gd name="connsiteX4" fmla="*/ 8644393 w 17815632"/>
              <a:gd name="connsiteY4" fmla="*/ 137531 h 602863"/>
              <a:gd name="connsiteX5" fmla="*/ 8015549 w 17815632"/>
              <a:gd name="connsiteY5" fmla="*/ 600087 h 602863"/>
              <a:gd name="connsiteX6" fmla="*/ 0 w 17815632"/>
              <a:gd name="connsiteY6" fmla="*/ 589769 h 602863"/>
              <a:gd name="connsiteX7" fmla="*/ 7174 w 17815632"/>
              <a:gd name="connsiteY7" fmla="*/ 0 h 602863"/>
              <a:gd name="connsiteX0" fmla="*/ 7174 w 17815632"/>
              <a:gd name="connsiteY0" fmla="*/ 0 h 608341"/>
              <a:gd name="connsiteX1" fmla="*/ 17815632 w 17815632"/>
              <a:gd name="connsiteY1" fmla="*/ 46352 h 608341"/>
              <a:gd name="connsiteX2" fmla="*/ 17803018 w 17815632"/>
              <a:gd name="connsiteY2" fmla="*/ 608341 h 608341"/>
              <a:gd name="connsiteX3" fmla="*/ 9275280 w 17815632"/>
              <a:gd name="connsiteY3" fmla="*/ 600087 h 608341"/>
              <a:gd name="connsiteX4" fmla="*/ 8644393 w 17815632"/>
              <a:gd name="connsiteY4" fmla="*/ 137531 h 608341"/>
              <a:gd name="connsiteX5" fmla="*/ 8015549 w 17815632"/>
              <a:gd name="connsiteY5" fmla="*/ 600087 h 608341"/>
              <a:gd name="connsiteX6" fmla="*/ 0 w 17815632"/>
              <a:gd name="connsiteY6" fmla="*/ 589769 h 608341"/>
              <a:gd name="connsiteX7" fmla="*/ 7174 w 17815632"/>
              <a:gd name="connsiteY7" fmla="*/ 0 h 608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815632" h="608341">
                <a:moveTo>
                  <a:pt x="7174" y="0"/>
                </a:moveTo>
                <a:lnTo>
                  <a:pt x="17815632" y="46352"/>
                </a:lnTo>
                <a:lnTo>
                  <a:pt x="17803018" y="608341"/>
                </a:lnTo>
                <a:lnTo>
                  <a:pt x="9275280" y="600087"/>
                </a:lnTo>
                <a:cubicBezTo>
                  <a:pt x="8956118" y="595221"/>
                  <a:pt x="9040314" y="142295"/>
                  <a:pt x="8644393" y="137531"/>
                </a:cubicBezTo>
                <a:cubicBezTo>
                  <a:pt x="8248472" y="132767"/>
                  <a:pt x="8302309" y="590062"/>
                  <a:pt x="8015549" y="600087"/>
                </a:cubicBezTo>
                <a:cubicBezTo>
                  <a:pt x="7728789" y="610112"/>
                  <a:pt x="2043729" y="589769"/>
                  <a:pt x="0" y="589769"/>
                </a:cubicBezTo>
                <a:cubicBezTo>
                  <a:pt x="2391" y="393179"/>
                  <a:pt x="4783" y="196590"/>
                  <a:pt x="7174" y="0"/>
                </a:cubicBezTo>
                <a:close/>
              </a:path>
            </a:pathLst>
          </a:custGeom>
          <a:solidFill>
            <a:srgbClr val="118AB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40" name="Graphic 139" descr="Single gear">
            <a:extLst>
              <a:ext uri="{FF2B5EF4-FFF2-40B4-BE49-F238E27FC236}">
                <a16:creationId xmlns:a16="http://schemas.microsoft.com/office/drawing/2014/main" id="{EAC8CA5E-937C-44F8-A238-894E3C9261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01712" y="-3014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41" name="Graphic 140" descr="Monthly calendar">
            <a:extLst>
              <a:ext uri="{FF2B5EF4-FFF2-40B4-BE49-F238E27FC236}">
                <a16:creationId xmlns:a16="http://schemas.microsoft.com/office/drawing/2014/main" id="{4DF9DE04-AB94-49A8-B7C8-8AE66D29C2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01542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42" name="Graphic 141" descr="List RTL">
            <a:extLst>
              <a:ext uri="{FF2B5EF4-FFF2-40B4-BE49-F238E27FC236}">
                <a16:creationId xmlns:a16="http://schemas.microsoft.com/office/drawing/2014/main" id="{64DDCC0D-8A18-49B3-BF6D-65897A498E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37058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405F6117-5D3B-4E6E-BE66-D40905184EED}"/>
              </a:ext>
            </a:extLst>
          </p:cNvPr>
          <p:cNvSpPr/>
          <p:nvPr/>
        </p:nvSpPr>
        <p:spPr>
          <a:xfrm rot="20222460">
            <a:off x="150351" y="1990324"/>
            <a:ext cx="3017520" cy="3017520"/>
          </a:xfrm>
          <a:prstGeom prst="ellipse">
            <a:avLst/>
          </a:prstGeom>
          <a:solidFill>
            <a:srgbClr val="E76F51"/>
          </a:solidFill>
          <a:ln>
            <a:noFill/>
          </a:ln>
          <a:effectLst>
            <a:innerShdw blurRad="1143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67AEB21-9DB4-42AE-8E25-E78DF1A3A696}"/>
              </a:ext>
            </a:extLst>
          </p:cNvPr>
          <p:cNvSpPr/>
          <p:nvPr/>
        </p:nvSpPr>
        <p:spPr>
          <a:xfrm rot="20222460">
            <a:off x="490731" y="2310364"/>
            <a:ext cx="2377440" cy="237744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F0AB93C-D414-45C4-960B-F70209A8863C}"/>
              </a:ext>
            </a:extLst>
          </p:cNvPr>
          <p:cNvSpPr/>
          <p:nvPr/>
        </p:nvSpPr>
        <p:spPr>
          <a:xfrm rot="20222460">
            <a:off x="856491" y="2676124"/>
            <a:ext cx="1645920" cy="1645920"/>
          </a:xfrm>
          <a:prstGeom prst="ellipse">
            <a:avLst/>
          </a:prstGeom>
          <a:solidFill>
            <a:srgbClr val="E76F51"/>
          </a:solidFill>
          <a:ln>
            <a:noFill/>
          </a:ln>
          <a:effectLst>
            <a:innerShdw blurRad="1143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96A1FC1-FF5F-4D2F-B131-5B0DA8F07975}"/>
              </a:ext>
            </a:extLst>
          </p:cNvPr>
          <p:cNvSpPr/>
          <p:nvPr/>
        </p:nvSpPr>
        <p:spPr>
          <a:xfrm rot="20222460">
            <a:off x="1222251" y="3041884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077E9BF6-4910-4955-907B-AC938D760A02}"/>
              </a:ext>
            </a:extLst>
          </p:cNvPr>
          <p:cNvSpPr/>
          <p:nvPr/>
        </p:nvSpPr>
        <p:spPr>
          <a:xfrm rot="20222460">
            <a:off x="1496571" y="3316204"/>
            <a:ext cx="365760" cy="365760"/>
          </a:xfrm>
          <a:prstGeom prst="ellipse">
            <a:avLst/>
          </a:prstGeom>
          <a:solidFill>
            <a:srgbClr val="E76F51"/>
          </a:solidFill>
          <a:ln>
            <a:noFill/>
          </a:ln>
          <a:effectLst>
            <a:innerShdw blurRad="1143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000ED5-9019-4BCE-A104-6CED34645C90}"/>
              </a:ext>
            </a:extLst>
          </p:cNvPr>
          <p:cNvSpPr/>
          <p:nvPr/>
        </p:nvSpPr>
        <p:spPr>
          <a:xfrm rot="20222460">
            <a:off x="1962756" y="3456718"/>
            <a:ext cx="45719" cy="1468478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0B0AD75-2418-42B9-8BC1-E89B971F7D23}"/>
              </a:ext>
            </a:extLst>
          </p:cNvPr>
          <p:cNvSpPr/>
          <p:nvPr/>
        </p:nvSpPr>
        <p:spPr>
          <a:xfrm rot="20222460">
            <a:off x="1595719" y="3141977"/>
            <a:ext cx="1849738" cy="50620"/>
          </a:xfrm>
          <a:prstGeom prst="roundRect">
            <a:avLst>
              <a:gd name="adj" fmla="val 33642"/>
            </a:avLst>
          </a:prstGeom>
          <a:solidFill>
            <a:srgbClr val="F4A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3F5425A2-D0E5-44DC-9B60-D2CC242AA623}"/>
              </a:ext>
            </a:extLst>
          </p:cNvPr>
          <p:cNvSpPr/>
          <p:nvPr/>
        </p:nvSpPr>
        <p:spPr>
          <a:xfrm rot="20222460">
            <a:off x="3112467" y="2767557"/>
            <a:ext cx="248571" cy="75744"/>
          </a:xfrm>
          <a:prstGeom prst="parallelogram">
            <a:avLst>
              <a:gd name="adj" fmla="val 68203"/>
            </a:avLst>
          </a:prstGeom>
          <a:solidFill>
            <a:srgbClr val="E9C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Parallelogram 70">
            <a:extLst>
              <a:ext uri="{FF2B5EF4-FFF2-40B4-BE49-F238E27FC236}">
                <a16:creationId xmlns:a16="http://schemas.microsoft.com/office/drawing/2014/main" id="{23043602-1F7B-4933-AA02-56AE70804453}"/>
              </a:ext>
            </a:extLst>
          </p:cNvPr>
          <p:cNvSpPr/>
          <p:nvPr/>
        </p:nvSpPr>
        <p:spPr>
          <a:xfrm rot="20222460" flipV="1">
            <a:off x="3153139" y="2863569"/>
            <a:ext cx="248571" cy="75744"/>
          </a:xfrm>
          <a:prstGeom prst="parallelogram">
            <a:avLst>
              <a:gd name="adj" fmla="val 68203"/>
            </a:avLst>
          </a:prstGeom>
          <a:solidFill>
            <a:srgbClr val="E9C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6664C2F-0322-444B-8D25-3556D1FEB375}"/>
              </a:ext>
            </a:extLst>
          </p:cNvPr>
          <p:cNvGrpSpPr/>
          <p:nvPr/>
        </p:nvGrpSpPr>
        <p:grpSpPr>
          <a:xfrm>
            <a:off x="8907474" y="1443237"/>
            <a:ext cx="3057909" cy="2443049"/>
            <a:chOff x="8893448" y="1678345"/>
            <a:chExt cx="3057909" cy="244304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19CDF3F-5890-4E53-A163-57A667F41583}"/>
                </a:ext>
              </a:extLst>
            </p:cNvPr>
            <p:cNvGrpSpPr/>
            <p:nvPr/>
          </p:nvGrpSpPr>
          <p:grpSpPr>
            <a:xfrm>
              <a:off x="9732941" y="1678345"/>
              <a:ext cx="1378932" cy="1378930"/>
              <a:chOff x="6142488" y="2252887"/>
              <a:chExt cx="914401" cy="914400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F61C3C1D-1A2F-48F4-BE08-B22D81352E0F}"/>
                  </a:ext>
                </a:extLst>
              </p:cNvPr>
              <p:cNvGrpSpPr/>
              <p:nvPr/>
            </p:nvGrpSpPr>
            <p:grpSpPr>
              <a:xfrm>
                <a:off x="6142488" y="2252887"/>
                <a:ext cx="914401" cy="914400"/>
                <a:chOff x="5090160" y="1412444"/>
                <a:chExt cx="1005842" cy="1005840"/>
              </a:xfrm>
            </p:grpSpPr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D944A59E-B30B-450F-9728-0B7F672AD7DC}"/>
                    </a:ext>
                  </a:extLst>
                </p:cNvPr>
                <p:cNvSpPr/>
                <p:nvPr/>
              </p:nvSpPr>
              <p:spPr>
                <a:xfrm>
                  <a:off x="5090162" y="1412444"/>
                  <a:ext cx="1005840" cy="1005840"/>
                </a:xfrm>
                <a:prstGeom prst="ellipse">
                  <a:avLst/>
                </a:prstGeom>
                <a:solidFill>
                  <a:srgbClr val="E7E8ED"/>
                </a:solidFill>
                <a:ln>
                  <a:noFill/>
                </a:ln>
                <a:effectLst>
                  <a:outerShdw blurRad="254000" dist="1905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2CD145B1-88A5-4C8E-901B-175B5003B714}"/>
                    </a:ext>
                  </a:extLst>
                </p:cNvPr>
                <p:cNvSpPr/>
                <p:nvPr/>
              </p:nvSpPr>
              <p:spPr>
                <a:xfrm>
                  <a:off x="5090160" y="1412444"/>
                  <a:ext cx="1005840" cy="100584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52000">
                      <a:srgbClr val="E7E8ED"/>
                    </a:gs>
                    <a:gs pos="100000">
                      <a:srgbClr val="A1A5B9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  <a:effectLst>
                  <a:outerShdw blurRad="254000" dist="190500" dir="13500000" algn="tl" rotWithShape="0">
                    <a:schemeClr val="bg1">
                      <a:alpha val="75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pic>
            <p:nvPicPr>
              <p:cNvPr id="8" name="Graphic 7" descr="Box">
                <a:extLst>
                  <a:ext uri="{FF2B5EF4-FFF2-40B4-BE49-F238E27FC236}">
                    <a16:creationId xmlns:a16="http://schemas.microsoft.com/office/drawing/2014/main" id="{C01A2752-D93C-444C-B6A3-C1A36BAB7B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6235870" y="2346271"/>
                <a:ext cx="727631" cy="727631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55107F-0801-45A6-A2E4-6D48D9951D61}"/>
                </a:ext>
              </a:extLst>
            </p:cNvPr>
            <p:cNvSpPr txBox="1"/>
            <p:nvPr/>
          </p:nvSpPr>
          <p:spPr>
            <a:xfrm>
              <a:off x="8893448" y="3167287"/>
              <a:ext cx="305790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e-IL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קליטת הזמנות</a:t>
              </a:r>
              <a:br>
                <a:rPr lang="en-US" sz="28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he-IL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לקוחות מזדמנים</a:t>
              </a:r>
              <a:endParaRPr lang="en-US" sz="2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23549E-7E42-4591-A13F-69486D4993B3}"/>
                </a:ext>
              </a:extLst>
            </p:cNvPr>
            <p:cNvCxnSpPr>
              <a:cxnSpLocks/>
            </p:cNvCxnSpPr>
            <p:nvPr/>
          </p:nvCxnSpPr>
          <p:spPr>
            <a:xfrm>
              <a:off x="9610220" y="3198190"/>
              <a:ext cx="1624374" cy="0"/>
            </a:xfrm>
            <a:prstGeom prst="line">
              <a:avLst/>
            </a:prstGeom>
            <a:ln>
              <a:solidFill>
                <a:srgbClr val="118AB2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69E05A-02AD-4EAE-8A00-D3D1D514C9B8}"/>
              </a:ext>
            </a:extLst>
          </p:cNvPr>
          <p:cNvGrpSpPr/>
          <p:nvPr/>
        </p:nvGrpSpPr>
        <p:grpSpPr>
          <a:xfrm>
            <a:off x="6093745" y="1443237"/>
            <a:ext cx="3057909" cy="2443049"/>
            <a:chOff x="5891640" y="1671868"/>
            <a:chExt cx="3057909" cy="2443049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4790B535-723D-41E5-BA31-FF844B577CA6}"/>
                </a:ext>
              </a:extLst>
            </p:cNvPr>
            <p:cNvGrpSpPr/>
            <p:nvPr/>
          </p:nvGrpSpPr>
          <p:grpSpPr>
            <a:xfrm>
              <a:off x="5891640" y="1671868"/>
              <a:ext cx="3057909" cy="2443049"/>
              <a:chOff x="8893448" y="1678345"/>
              <a:chExt cx="3057909" cy="2443049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C7E7D248-A89A-4000-96DA-7D4D6CC3814C}"/>
                  </a:ext>
                </a:extLst>
              </p:cNvPr>
              <p:cNvGrpSpPr/>
              <p:nvPr/>
            </p:nvGrpSpPr>
            <p:grpSpPr>
              <a:xfrm>
                <a:off x="9732941" y="1678345"/>
                <a:ext cx="1378932" cy="1378930"/>
                <a:chOff x="5090160" y="1412444"/>
                <a:chExt cx="1005842" cy="1005840"/>
              </a:xfrm>
            </p:grpSpPr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7079249C-568E-4404-A066-0B6D90796389}"/>
                    </a:ext>
                  </a:extLst>
                </p:cNvPr>
                <p:cNvSpPr/>
                <p:nvPr/>
              </p:nvSpPr>
              <p:spPr>
                <a:xfrm>
                  <a:off x="5090162" y="1412444"/>
                  <a:ext cx="1005840" cy="1005840"/>
                </a:xfrm>
                <a:prstGeom prst="ellipse">
                  <a:avLst/>
                </a:prstGeom>
                <a:solidFill>
                  <a:srgbClr val="E7E8ED"/>
                </a:solidFill>
                <a:ln>
                  <a:noFill/>
                </a:ln>
                <a:effectLst>
                  <a:outerShdw blurRad="254000" dist="1905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C015C2CC-6852-41EE-87A4-CC1AE95D1C76}"/>
                    </a:ext>
                  </a:extLst>
                </p:cNvPr>
                <p:cNvSpPr/>
                <p:nvPr/>
              </p:nvSpPr>
              <p:spPr>
                <a:xfrm>
                  <a:off x="5090160" y="1412444"/>
                  <a:ext cx="1005840" cy="100584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52000">
                      <a:srgbClr val="E7E8ED"/>
                    </a:gs>
                    <a:gs pos="100000">
                      <a:srgbClr val="A1A5B9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  <a:effectLst>
                  <a:outerShdw blurRad="254000" dist="190500" dir="13500000" algn="tl" rotWithShape="0">
                    <a:schemeClr val="bg1">
                      <a:alpha val="75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2478659-F8F5-4C52-BD1E-83D3A78A914D}"/>
                  </a:ext>
                </a:extLst>
              </p:cNvPr>
              <p:cNvSpPr txBox="1"/>
              <p:nvPr/>
            </p:nvSpPr>
            <p:spPr>
              <a:xfrm>
                <a:off x="8893448" y="3167287"/>
                <a:ext cx="305790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e-IL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קליטת הזמנות</a:t>
                </a:r>
                <a:b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he-IL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לקוחות קבועים</a:t>
                </a:r>
                <a:endParaRPr 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BE2F6318-9351-4F80-9AE4-4FB86E778F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10220" y="3198190"/>
                <a:ext cx="1624374" cy="0"/>
              </a:xfrm>
              <a:prstGeom prst="line">
                <a:avLst/>
              </a:prstGeom>
              <a:ln>
                <a:solidFill>
                  <a:srgbClr val="118AB2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9" name="Graphic 178" descr="Handshake">
              <a:extLst>
                <a:ext uri="{FF2B5EF4-FFF2-40B4-BE49-F238E27FC236}">
                  <a16:creationId xmlns:a16="http://schemas.microsoft.com/office/drawing/2014/main" id="{4F978F95-001C-480F-9493-C191DF438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864125" y="1875559"/>
              <a:ext cx="1097280" cy="109728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464ECC5-95C1-4BFE-899C-F5D56F36ACE7}"/>
              </a:ext>
            </a:extLst>
          </p:cNvPr>
          <p:cNvGrpSpPr/>
          <p:nvPr/>
        </p:nvGrpSpPr>
        <p:grpSpPr>
          <a:xfrm>
            <a:off x="3280015" y="1443237"/>
            <a:ext cx="3057909" cy="2012162"/>
            <a:chOff x="3331614" y="1671868"/>
            <a:chExt cx="3057909" cy="2012162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6214A0B-A0AC-4E31-A29F-5CFF3F4A5C44}"/>
                </a:ext>
              </a:extLst>
            </p:cNvPr>
            <p:cNvGrpSpPr/>
            <p:nvPr/>
          </p:nvGrpSpPr>
          <p:grpSpPr>
            <a:xfrm>
              <a:off x="3331614" y="1671868"/>
              <a:ext cx="3057909" cy="2012162"/>
              <a:chOff x="8893448" y="1678345"/>
              <a:chExt cx="3057909" cy="2012162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BD1B4B0C-B081-4BCB-A1DA-12AA2CE1A1C3}"/>
                  </a:ext>
                </a:extLst>
              </p:cNvPr>
              <p:cNvGrpSpPr/>
              <p:nvPr/>
            </p:nvGrpSpPr>
            <p:grpSpPr>
              <a:xfrm>
                <a:off x="9732941" y="1678345"/>
                <a:ext cx="1378932" cy="1378930"/>
                <a:chOff x="5090160" y="1412444"/>
                <a:chExt cx="1005842" cy="1005840"/>
              </a:xfrm>
            </p:grpSpPr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513C9366-4B06-4A44-90A1-1113BA8A73E9}"/>
                    </a:ext>
                  </a:extLst>
                </p:cNvPr>
                <p:cNvSpPr/>
                <p:nvPr/>
              </p:nvSpPr>
              <p:spPr>
                <a:xfrm>
                  <a:off x="5090162" y="1412444"/>
                  <a:ext cx="1005840" cy="1005840"/>
                </a:xfrm>
                <a:prstGeom prst="ellipse">
                  <a:avLst/>
                </a:prstGeom>
                <a:solidFill>
                  <a:srgbClr val="E7E8ED"/>
                </a:solidFill>
                <a:ln>
                  <a:noFill/>
                </a:ln>
                <a:effectLst>
                  <a:outerShdw blurRad="254000" dist="1905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CAEE162D-9DCB-42F6-B455-5C817FD38858}"/>
                    </a:ext>
                  </a:extLst>
                </p:cNvPr>
                <p:cNvSpPr/>
                <p:nvPr/>
              </p:nvSpPr>
              <p:spPr>
                <a:xfrm>
                  <a:off x="5090160" y="1412444"/>
                  <a:ext cx="1005840" cy="100584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52000">
                      <a:srgbClr val="E7E8ED"/>
                    </a:gs>
                    <a:gs pos="100000">
                      <a:srgbClr val="A1A5B9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  <a:effectLst>
                  <a:outerShdw blurRad="254000" dist="190500" dir="13500000" algn="tl" rotWithShape="0">
                    <a:schemeClr val="bg1">
                      <a:alpha val="75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D9CF5FA-BBCF-4BD4-BC84-9F4528BE8804}"/>
                  </a:ext>
                </a:extLst>
              </p:cNvPr>
              <p:cNvSpPr txBox="1"/>
              <p:nvPr/>
            </p:nvSpPr>
            <p:spPr>
              <a:xfrm>
                <a:off x="8893448" y="3167287"/>
                <a:ext cx="30579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e-IL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ניהול משלוחים</a:t>
                </a:r>
                <a:endParaRPr 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9B83254B-3F74-4E08-A41F-0DCF236BAC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10220" y="3198190"/>
                <a:ext cx="1624374" cy="0"/>
              </a:xfrm>
              <a:prstGeom prst="line">
                <a:avLst/>
              </a:prstGeom>
              <a:ln>
                <a:solidFill>
                  <a:srgbClr val="118AB2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81" name="Graphic 180" descr="Truck">
              <a:extLst>
                <a:ext uri="{FF2B5EF4-FFF2-40B4-BE49-F238E27FC236}">
                  <a16:creationId xmlns:a16="http://schemas.microsoft.com/office/drawing/2014/main" id="{F2EBDF6C-2FF5-44A8-8087-0FF2EEF8D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333909" y="1812692"/>
              <a:ext cx="1097280" cy="109728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DE77956-DEFF-4A8A-A593-9C27B5BB74C9}"/>
              </a:ext>
            </a:extLst>
          </p:cNvPr>
          <p:cNvGrpSpPr/>
          <p:nvPr/>
        </p:nvGrpSpPr>
        <p:grpSpPr>
          <a:xfrm>
            <a:off x="8907474" y="4085447"/>
            <a:ext cx="3057909" cy="2443049"/>
            <a:chOff x="8921499" y="4047968"/>
            <a:chExt cx="3057909" cy="2443049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6B197DCE-8B26-4289-A312-A1B846E8217B}"/>
                </a:ext>
              </a:extLst>
            </p:cNvPr>
            <p:cNvGrpSpPr/>
            <p:nvPr/>
          </p:nvGrpSpPr>
          <p:grpSpPr>
            <a:xfrm>
              <a:off x="8921499" y="4047968"/>
              <a:ext cx="3057909" cy="2443049"/>
              <a:chOff x="8893448" y="1678345"/>
              <a:chExt cx="3057909" cy="2443049"/>
            </a:xfrm>
          </p:grpSpPr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FC98D82F-4CD2-40B9-B66A-1226311D232C}"/>
                  </a:ext>
                </a:extLst>
              </p:cNvPr>
              <p:cNvGrpSpPr/>
              <p:nvPr/>
            </p:nvGrpSpPr>
            <p:grpSpPr>
              <a:xfrm>
                <a:off x="9732941" y="1678345"/>
                <a:ext cx="1378932" cy="1378930"/>
                <a:chOff x="5090160" y="1412444"/>
                <a:chExt cx="1005842" cy="1005840"/>
              </a:xfrm>
            </p:grpSpPr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69A73109-75A6-49F7-8246-265E05B1CB40}"/>
                    </a:ext>
                  </a:extLst>
                </p:cNvPr>
                <p:cNvSpPr/>
                <p:nvPr/>
              </p:nvSpPr>
              <p:spPr>
                <a:xfrm>
                  <a:off x="5090162" y="1412444"/>
                  <a:ext cx="1005840" cy="1005840"/>
                </a:xfrm>
                <a:prstGeom prst="ellipse">
                  <a:avLst/>
                </a:prstGeom>
                <a:solidFill>
                  <a:srgbClr val="E7E8ED"/>
                </a:solidFill>
                <a:ln>
                  <a:noFill/>
                </a:ln>
                <a:effectLst>
                  <a:outerShdw blurRad="254000" dist="1905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2" name="Oval 161">
                  <a:extLst>
                    <a:ext uri="{FF2B5EF4-FFF2-40B4-BE49-F238E27FC236}">
                      <a16:creationId xmlns:a16="http://schemas.microsoft.com/office/drawing/2014/main" id="{80D715EC-39AB-4AB2-97B2-6E618281BF7B}"/>
                    </a:ext>
                  </a:extLst>
                </p:cNvPr>
                <p:cNvSpPr/>
                <p:nvPr/>
              </p:nvSpPr>
              <p:spPr>
                <a:xfrm>
                  <a:off x="5090160" y="1412444"/>
                  <a:ext cx="1005840" cy="100584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52000">
                      <a:srgbClr val="E7E8ED"/>
                    </a:gs>
                    <a:gs pos="100000">
                      <a:srgbClr val="A1A5B9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  <a:effectLst>
                  <a:outerShdw blurRad="254000" dist="190500" dir="13500000" algn="tl" rotWithShape="0">
                    <a:schemeClr val="bg1">
                      <a:alpha val="75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9AC8EA9B-06BA-4823-B486-FF53B5D90F7D}"/>
                  </a:ext>
                </a:extLst>
              </p:cNvPr>
              <p:cNvSpPr txBox="1"/>
              <p:nvPr/>
            </p:nvSpPr>
            <p:spPr>
              <a:xfrm>
                <a:off x="8893448" y="3167287"/>
                <a:ext cx="305790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e-IL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קליטת אספקה</a:t>
                </a:r>
                <a:b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he-IL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למלאי</a:t>
                </a:r>
                <a:endParaRPr 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830846B8-F886-4B16-9E91-00CC1440C4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10220" y="3198190"/>
                <a:ext cx="1624374" cy="0"/>
              </a:xfrm>
              <a:prstGeom prst="line">
                <a:avLst/>
              </a:prstGeom>
              <a:ln>
                <a:solidFill>
                  <a:srgbClr val="118AB2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82" name="Graphic 181" descr="Checklist RTL">
              <a:extLst>
                <a:ext uri="{FF2B5EF4-FFF2-40B4-BE49-F238E27FC236}">
                  <a16:creationId xmlns:a16="http://schemas.microsoft.com/office/drawing/2014/main" id="{CFED1198-0D89-408D-8EB7-E0BA11826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9900463" y="4187528"/>
              <a:ext cx="1097280" cy="109728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D78F023-5462-4641-857B-95AEEDAAE761}"/>
              </a:ext>
            </a:extLst>
          </p:cNvPr>
          <p:cNvGrpSpPr/>
          <p:nvPr/>
        </p:nvGrpSpPr>
        <p:grpSpPr>
          <a:xfrm>
            <a:off x="6093745" y="4085447"/>
            <a:ext cx="3057909" cy="2443049"/>
            <a:chOff x="5811660" y="4071404"/>
            <a:chExt cx="3057909" cy="2443049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A7443A5A-E604-42E1-B12A-3850E0A0BC2C}"/>
                </a:ext>
              </a:extLst>
            </p:cNvPr>
            <p:cNvGrpSpPr/>
            <p:nvPr/>
          </p:nvGrpSpPr>
          <p:grpSpPr>
            <a:xfrm>
              <a:off x="5811660" y="4071404"/>
              <a:ext cx="3057909" cy="2443049"/>
              <a:chOff x="8893448" y="1678345"/>
              <a:chExt cx="3057909" cy="2443049"/>
            </a:xfrm>
          </p:grpSpPr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DCE1CF5A-44B7-43B3-A081-395D48D2FA3D}"/>
                  </a:ext>
                </a:extLst>
              </p:cNvPr>
              <p:cNvGrpSpPr/>
              <p:nvPr/>
            </p:nvGrpSpPr>
            <p:grpSpPr>
              <a:xfrm>
                <a:off x="9732941" y="1678345"/>
                <a:ext cx="1378932" cy="1378930"/>
                <a:chOff x="5090160" y="1412444"/>
                <a:chExt cx="1005842" cy="1005840"/>
              </a:xfrm>
            </p:grpSpPr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D99119B4-2525-4EF0-BBBE-74F403B4D570}"/>
                    </a:ext>
                  </a:extLst>
                </p:cNvPr>
                <p:cNvSpPr/>
                <p:nvPr/>
              </p:nvSpPr>
              <p:spPr>
                <a:xfrm>
                  <a:off x="5090162" y="1412444"/>
                  <a:ext cx="1005840" cy="1005840"/>
                </a:xfrm>
                <a:prstGeom prst="ellipse">
                  <a:avLst/>
                </a:prstGeom>
                <a:solidFill>
                  <a:srgbClr val="E7E8ED"/>
                </a:solidFill>
                <a:ln>
                  <a:noFill/>
                </a:ln>
                <a:effectLst>
                  <a:outerShdw blurRad="254000" dist="1905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0" name="Oval 169">
                  <a:extLst>
                    <a:ext uri="{FF2B5EF4-FFF2-40B4-BE49-F238E27FC236}">
                      <a16:creationId xmlns:a16="http://schemas.microsoft.com/office/drawing/2014/main" id="{3C0A3998-233D-4793-99CB-19B5F48F889C}"/>
                    </a:ext>
                  </a:extLst>
                </p:cNvPr>
                <p:cNvSpPr/>
                <p:nvPr/>
              </p:nvSpPr>
              <p:spPr>
                <a:xfrm>
                  <a:off x="5090160" y="1412444"/>
                  <a:ext cx="1005840" cy="100584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52000">
                      <a:srgbClr val="E7E8ED"/>
                    </a:gs>
                    <a:gs pos="100000">
                      <a:srgbClr val="A1A5B9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  <a:effectLst>
                  <a:outerShdw blurRad="254000" dist="190500" dir="13500000" algn="tl" rotWithShape="0">
                    <a:schemeClr val="bg1">
                      <a:alpha val="75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EE8568A8-BA9F-41D4-83F6-B1E6DA0CF190}"/>
                  </a:ext>
                </a:extLst>
              </p:cNvPr>
              <p:cNvSpPr txBox="1"/>
              <p:nvPr/>
            </p:nvSpPr>
            <p:spPr>
              <a:xfrm>
                <a:off x="8893448" y="3167287"/>
                <a:ext cx="305790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e-IL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ניהול ביצוע הזמנות בתהליכי אצווה</a:t>
                </a:r>
                <a:endParaRPr 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F8E17826-B9CB-4C3A-A6CC-761522D160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10220" y="3198190"/>
                <a:ext cx="1624374" cy="0"/>
              </a:xfrm>
              <a:prstGeom prst="line">
                <a:avLst/>
              </a:prstGeom>
              <a:ln>
                <a:solidFill>
                  <a:srgbClr val="118AB2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83" name="Graphic 182" descr="Server">
              <a:extLst>
                <a:ext uri="{FF2B5EF4-FFF2-40B4-BE49-F238E27FC236}">
                  <a16:creationId xmlns:a16="http://schemas.microsoft.com/office/drawing/2014/main" id="{49A87BFE-ABC6-4A36-A5D9-06668D1FE2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784145" y="4192509"/>
              <a:ext cx="1097280" cy="109728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D1AD3B5-82A5-4E9A-8A95-739B29AA4230}"/>
              </a:ext>
            </a:extLst>
          </p:cNvPr>
          <p:cNvGrpSpPr/>
          <p:nvPr/>
        </p:nvGrpSpPr>
        <p:grpSpPr>
          <a:xfrm>
            <a:off x="3280015" y="4085447"/>
            <a:ext cx="3057909" cy="2443049"/>
            <a:chOff x="3228416" y="4122925"/>
            <a:chExt cx="3057909" cy="2443049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1484C218-8240-47FF-AB4F-EC3B0E532894}"/>
                </a:ext>
              </a:extLst>
            </p:cNvPr>
            <p:cNvGrpSpPr/>
            <p:nvPr/>
          </p:nvGrpSpPr>
          <p:grpSpPr>
            <a:xfrm>
              <a:off x="3228416" y="4122925"/>
              <a:ext cx="3057909" cy="2443049"/>
              <a:chOff x="8893448" y="1678345"/>
              <a:chExt cx="3057909" cy="2443049"/>
            </a:xfrm>
          </p:grpSpPr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4367B127-99CC-4052-9080-D2A2B5C6B2A3}"/>
                  </a:ext>
                </a:extLst>
              </p:cNvPr>
              <p:cNvGrpSpPr/>
              <p:nvPr/>
            </p:nvGrpSpPr>
            <p:grpSpPr>
              <a:xfrm>
                <a:off x="9732941" y="1678345"/>
                <a:ext cx="1378932" cy="1378930"/>
                <a:chOff x="5090160" y="1412444"/>
                <a:chExt cx="1005842" cy="1005840"/>
              </a:xfrm>
            </p:grpSpPr>
            <p:sp>
              <p:nvSpPr>
                <p:cNvPr id="177" name="Oval 176">
                  <a:extLst>
                    <a:ext uri="{FF2B5EF4-FFF2-40B4-BE49-F238E27FC236}">
                      <a16:creationId xmlns:a16="http://schemas.microsoft.com/office/drawing/2014/main" id="{9DCB401C-3E1C-43BB-9D3E-9FD6EC9FE0D0}"/>
                    </a:ext>
                  </a:extLst>
                </p:cNvPr>
                <p:cNvSpPr/>
                <p:nvPr/>
              </p:nvSpPr>
              <p:spPr>
                <a:xfrm>
                  <a:off x="5090162" y="1412444"/>
                  <a:ext cx="1005840" cy="1005840"/>
                </a:xfrm>
                <a:prstGeom prst="ellipse">
                  <a:avLst/>
                </a:prstGeom>
                <a:solidFill>
                  <a:srgbClr val="E7E8ED"/>
                </a:solidFill>
                <a:ln>
                  <a:noFill/>
                </a:ln>
                <a:effectLst>
                  <a:outerShdw blurRad="254000" dist="1905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8" name="Oval 177">
                  <a:extLst>
                    <a:ext uri="{FF2B5EF4-FFF2-40B4-BE49-F238E27FC236}">
                      <a16:creationId xmlns:a16="http://schemas.microsoft.com/office/drawing/2014/main" id="{DD93E8F0-68FA-42B3-8577-9C6925A355FB}"/>
                    </a:ext>
                  </a:extLst>
                </p:cNvPr>
                <p:cNvSpPr/>
                <p:nvPr/>
              </p:nvSpPr>
              <p:spPr>
                <a:xfrm>
                  <a:off x="5090160" y="1412444"/>
                  <a:ext cx="1005840" cy="100584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52000">
                      <a:srgbClr val="E7E8ED"/>
                    </a:gs>
                    <a:gs pos="100000">
                      <a:srgbClr val="A1A5B9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  <a:effectLst>
                  <a:outerShdw blurRad="254000" dist="190500" dir="13500000" algn="tl" rotWithShape="0">
                    <a:schemeClr val="bg1">
                      <a:alpha val="75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16DB2F1E-2C77-4EA1-B92A-032711134434}"/>
                  </a:ext>
                </a:extLst>
              </p:cNvPr>
              <p:cNvSpPr txBox="1"/>
              <p:nvPr/>
            </p:nvSpPr>
            <p:spPr>
              <a:xfrm>
                <a:off x="8893448" y="3167287"/>
                <a:ext cx="305790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e-IL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ניהול מאזן הכספים של החברה</a:t>
                </a:r>
                <a:endParaRPr 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0D74883D-81F0-4D70-82C9-C7BB98C6B0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10220" y="3198190"/>
                <a:ext cx="1624374" cy="0"/>
              </a:xfrm>
              <a:prstGeom prst="line">
                <a:avLst/>
              </a:prstGeom>
              <a:ln>
                <a:solidFill>
                  <a:srgbClr val="118AB2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84" name="Graphic 183" descr="Bar graph with upward trend">
              <a:extLst>
                <a:ext uri="{FF2B5EF4-FFF2-40B4-BE49-F238E27FC236}">
                  <a16:creationId xmlns:a16="http://schemas.microsoft.com/office/drawing/2014/main" id="{DEB21D38-A0E3-4CD4-95A0-E73321C21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4182221" y="4282976"/>
              <a:ext cx="1097280" cy="109728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666B8630-6E02-47FE-AA9F-A6A168F43699}"/>
              </a:ext>
            </a:extLst>
          </p:cNvPr>
          <p:cNvGrpSpPr/>
          <p:nvPr/>
        </p:nvGrpSpPr>
        <p:grpSpPr>
          <a:xfrm>
            <a:off x="1935561" y="-1153234"/>
            <a:ext cx="922288" cy="914400"/>
            <a:chOff x="2962647" y="-2068142"/>
            <a:chExt cx="922288" cy="914400"/>
          </a:xfrm>
        </p:grpSpPr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B67082BB-AB82-4A4E-8274-8DF98DD1E199}"/>
                </a:ext>
              </a:extLst>
            </p:cNvPr>
            <p:cNvGrpSpPr/>
            <p:nvPr/>
          </p:nvGrpSpPr>
          <p:grpSpPr>
            <a:xfrm>
              <a:off x="2962647" y="-2068142"/>
              <a:ext cx="922288" cy="914400"/>
              <a:chOff x="6347462" y="3860495"/>
              <a:chExt cx="922288" cy="914400"/>
            </a:xfrm>
          </p:grpSpPr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24304BD0-70AA-45F3-9CE7-487CAB54BFFC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0F2BFA92-819C-4705-8C1B-51F1708E93F2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6C0F3022-5CCA-4B7A-B033-0866E4D297DA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01" name="Graphic 200" descr="Puzzle pieces">
              <a:extLst>
                <a:ext uri="{FF2B5EF4-FFF2-40B4-BE49-F238E27FC236}">
                  <a16:creationId xmlns:a16="http://schemas.microsoft.com/office/drawing/2014/main" id="{B99DF2BF-8917-4D8F-8477-9058F9B4E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3107695" y="-1935968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6C0BDCB0-0576-43FD-AA31-4BF81D75A4F2}"/>
              </a:ext>
            </a:extLst>
          </p:cNvPr>
          <p:cNvGrpSpPr/>
          <p:nvPr/>
        </p:nvGrpSpPr>
        <p:grpSpPr>
          <a:xfrm>
            <a:off x="3377185" y="-1153234"/>
            <a:ext cx="922288" cy="914400"/>
            <a:chOff x="4116028" y="-2068142"/>
            <a:chExt cx="922288" cy="914400"/>
          </a:xfrm>
        </p:grpSpPr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46037702-E5B1-45E4-9539-B50C74CC2222}"/>
                </a:ext>
              </a:extLst>
            </p:cNvPr>
            <p:cNvGrpSpPr/>
            <p:nvPr/>
          </p:nvGrpSpPr>
          <p:grpSpPr>
            <a:xfrm>
              <a:off x="4116028" y="-2068142"/>
              <a:ext cx="922288" cy="914400"/>
              <a:chOff x="6347462" y="3860495"/>
              <a:chExt cx="922288" cy="914400"/>
            </a:xfrm>
          </p:grpSpPr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ACA5AA4A-ED1F-4A64-AD54-C22816F38696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A3443B2B-22A3-4575-886F-C700F55B1A26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605702F5-56E7-4138-A5FF-DE731B874E78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07" name="Graphic 206" descr="USB">
              <a:extLst>
                <a:ext uri="{FF2B5EF4-FFF2-40B4-BE49-F238E27FC236}">
                  <a16:creationId xmlns:a16="http://schemas.microsoft.com/office/drawing/2014/main" id="{96CFC2EC-71A2-4AB7-A3B9-6B48E01FB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4255188" y="-1935968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208CE741-F5FF-453D-B775-F172DC4AFB07}"/>
              </a:ext>
            </a:extLst>
          </p:cNvPr>
          <p:cNvGrpSpPr/>
          <p:nvPr/>
        </p:nvGrpSpPr>
        <p:grpSpPr>
          <a:xfrm>
            <a:off x="4818809" y="-1153234"/>
            <a:ext cx="922288" cy="914400"/>
            <a:chOff x="5560557" y="-1919403"/>
            <a:chExt cx="922288" cy="914400"/>
          </a:xfrm>
        </p:grpSpPr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F647BAB5-DB4D-4040-8BFD-5D4A9E6A6120}"/>
                </a:ext>
              </a:extLst>
            </p:cNvPr>
            <p:cNvGrpSpPr/>
            <p:nvPr/>
          </p:nvGrpSpPr>
          <p:grpSpPr>
            <a:xfrm>
              <a:off x="5560557" y="-1919403"/>
              <a:ext cx="922288" cy="914400"/>
              <a:chOff x="6347462" y="3860495"/>
              <a:chExt cx="922288" cy="914400"/>
            </a:xfrm>
          </p:grpSpPr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90AEFD2B-6595-4354-9F40-464DC27BBF05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5344EAF5-AEFA-4C5C-BF5C-922B2F069A4E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B47EBC00-C609-4E2F-99F0-B627B6214C38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13" name="Graphic 212" descr="Signpost">
              <a:extLst>
                <a:ext uri="{FF2B5EF4-FFF2-40B4-BE49-F238E27FC236}">
                  <a16:creationId xmlns:a16="http://schemas.microsoft.com/office/drawing/2014/main" id="{1927B4B2-98EB-4FB8-8773-BD981FB58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5710626" y="-1783094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35106881-5CBB-40FE-9B47-76EBCED0C30B}"/>
              </a:ext>
            </a:extLst>
          </p:cNvPr>
          <p:cNvGrpSpPr/>
          <p:nvPr/>
        </p:nvGrpSpPr>
        <p:grpSpPr>
          <a:xfrm>
            <a:off x="493937" y="-1153234"/>
            <a:ext cx="922288" cy="914400"/>
            <a:chOff x="1721854" y="-2069804"/>
            <a:chExt cx="922288" cy="914400"/>
          </a:xfrm>
        </p:grpSpPr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106EF2FD-66E6-4306-8A85-2D2DFED45BEC}"/>
                </a:ext>
              </a:extLst>
            </p:cNvPr>
            <p:cNvGrpSpPr/>
            <p:nvPr/>
          </p:nvGrpSpPr>
          <p:grpSpPr>
            <a:xfrm>
              <a:off x="1721854" y="-2069804"/>
              <a:ext cx="922288" cy="914400"/>
              <a:chOff x="6347462" y="3860495"/>
              <a:chExt cx="922288" cy="914400"/>
            </a:xfrm>
          </p:grpSpPr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20137013-C47D-41DB-BBF0-3C7F68C4CDD5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1FA510B9-C9AA-4235-A919-E32F67F68695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F72DC7C0-54AE-4F64-9220-7EE58034A956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19" name="Graphic 218" descr="Checklist">
              <a:extLst>
                <a:ext uri="{FF2B5EF4-FFF2-40B4-BE49-F238E27FC236}">
                  <a16:creationId xmlns:a16="http://schemas.microsoft.com/office/drawing/2014/main" id="{07957825-5055-48F7-A862-A130FE2C17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1853670" y="-1932283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6F3A9B59-53C2-458C-AF57-B7A5B2854811}"/>
              </a:ext>
            </a:extLst>
          </p:cNvPr>
          <p:cNvGrpSpPr/>
          <p:nvPr/>
        </p:nvGrpSpPr>
        <p:grpSpPr>
          <a:xfrm>
            <a:off x="6218522" y="-1153234"/>
            <a:ext cx="922288" cy="914400"/>
            <a:chOff x="406750" y="-1157702"/>
            <a:chExt cx="922288" cy="914400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12288247-EB3E-4712-B125-6407258FB743}"/>
                </a:ext>
              </a:extLst>
            </p:cNvPr>
            <p:cNvGrpSpPr/>
            <p:nvPr/>
          </p:nvGrpSpPr>
          <p:grpSpPr>
            <a:xfrm>
              <a:off x="406750" y="-1157702"/>
              <a:ext cx="922288" cy="914400"/>
              <a:chOff x="6347462" y="3860495"/>
              <a:chExt cx="922288" cy="914400"/>
            </a:xfrm>
          </p:grpSpPr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045DCEBB-93A6-422A-8F18-1349AB88DA0A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437D190F-D1CB-49D1-9919-146CB9900154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D36C3A66-2328-49AF-9AC5-5ED87CF064A1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25" name="Graphic 224" descr="Playbook">
              <a:extLst>
                <a:ext uri="{FF2B5EF4-FFF2-40B4-BE49-F238E27FC236}">
                  <a16:creationId xmlns:a16="http://schemas.microsoft.com/office/drawing/2014/main" id="{32668D24-332A-4266-94E0-A6F3066A9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543910" y="-1022204"/>
              <a:ext cx="640080" cy="64008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229" name="Graphic 228" descr="Signpost">
            <a:extLst>
              <a:ext uri="{FF2B5EF4-FFF2-40B4-BE49-F238E27FC236}">
                <a16:creationId xmlns:a16="http://schemas.microsoft.com/office/drawing/2014/main" id="{AA924C4E-7748-4E9F-8247-EBD9E7E1516A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4960030" y="-8910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30" name="Graphic 229" descr="USB">
            <a:extLst>
              <a:ext uri="{FF2B5EF4-FFF2-40B4-BE49-F238E27FC236}">
                <a16:creationId xmlns:a16="http://schemas.microsoft.com/office/drawing/2014/main" id="{CC1B4132-5E53-4493-B428-0EF1FC5EC9C7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3476513" y="-3014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31" name="Graphic 230" descr="Puzzle pieces">
            <a:extLst>
              <a:ext uri="{FF2B5EF4-FFF2-40B4-BE49-F238E27FC236}">
                <a16:creationId xmlns:a16="http://schemas.microsoft.com/office/drawing/2014/main" id="{38BEC071-9FAF-4053-BA68-E836A6FFD4FF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2095376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32" name="Graphic 231" descr="Checklist">
            <a:extLst>
              <a:ext uri="{FF2B5EF4-FFF2-40B4-BE49-F238E27FC236}">
                <a16:creationId xmlns:a16="http://schemas.microsoft.com/office/drawing/2014/main" id="{0D7D5958-C1FD-474E-8692-291BF8DF8395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593265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33" name="Graphic 232" descr="Playbook">
            <a:extLst>
              <a:ext uri="{FF2B5EF4-FFF2-40B4-BE49-F238E27FC236}">
                <a16:creationId xmlns:a16="http://schemas.microsoft.com/office/drawing/2014/main" id="{AD622512-4BB6-4FD2-B7E2-22195163B9DC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6260048" y="-53985"/>
            <a:ext cx="822960" cy="8229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9060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9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7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E7E8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7B80D580-4436-4108-9795-08D9BFAD4C85}"/>
              </a:ext>
            </a:extLst>
          </p:cNvPr>
          <p:cNvSpPr/>
          <p:nvPr/>
        </p:nvSpPr>
        <p:spPr>
          <a:xfrm>
            <a:off x="1453776" y="180411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EE0562E-61C2-4FC7-A084-F0F41BD52FC0}"/>
              </a:ext>
            </a:extLst>
          </p:cNvPr>
          <p:cNvGrpSpPr/>
          <p:nvPr/>
        </p:nvGrpSpPr>
        <p:grpSpPr>
          <a:xfrm>
            <a:off x="9056494" y="311775"/>
            <a:ext cx="922288" cy="914400"/>
            <a:chOff x="8592415" y="-2631237"/>
            <a:chExt cx="922288" cy="914400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F7CD0FB0-D915-4B93-A05C-3825DA8F1D50}"/>
                </a:ext>
              </a:extLst>
            </p:cNvPr>
            <p:cNvGrpSpPr/>
            <p:nvPr/>
          </p:nvGrpSpPr>
          <p:grpSpPr>
            <a:xfrm>
              <a:off x="8592415" y="-2631237"/>
              <a:ext cx="922288" cy="914400"/>
              <a:chOff x="6347462" y="3860495"/>
              <a:chExt cx="922288" cy="914400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C8D96CE7-BC73-45B6-9E3F-116F98907407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74D71B9F-34C6-44C8-9755-6F17A489640A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F99F76A7-8149-423D-AD51-BB9AA10197A1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08" name="Graphic 107" descr="Monthly calendar">
              <a:extLst>
                <a:ext uri="{FF2B5EF4-FFF2-40B4-BE49-F238E27FC236}">
                  <a16:creationId xmlns:a16="http://schemas.microsoft.com/office/drawing/2014/main" id="{80903B16-A69A-4641-A617-A75DABBFD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37463" y="-2495739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20D66D15-FD76-4175-9391-FBD6F4120E0A}"/>
              </a:ext>
            </a:extLst>
          </p:cNvPr>
          <p:cNvGrpSpPr/>
          <p:nvPr/>
        </p:nvGrpSpPr>
        <p:grpSpPr>
          <a:xfrm>
            <a:off x="7614870" y="-1153234"/>
            <a:ext cx="922288" cy="914400"/>
            <a:chOff x="7226948" y="-2631237"/>
            <a:chExt cx="922288" cy="914400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7DB5B16C-92BC-4875-A3B9-9973F4DFE907}"/>
                </a:ext>
              </a:extLst>
            </p:cNvPr>
            <p:cNvGrpSpPr/>
            <p:nvPr/>
          </p:nvGrpSpPr>
          <p:grpSpPr>
            <a:xfrm>
              <a:off x="7226948" y="-2631237"/>
              <a:ext cx="922288" cy="914400"/>
              <a:chOff x="6347462" y="3860495"/>
              <a:chExt cx="922288" cy="914400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2E1F02B1-7FF4-48C1-875A-65BDAD03AADF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68E6A2C6-3227-4ADE-9025-06957A9A2BA1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208D5C14-6BE0-4D04-8739-40D479CFF4FB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4" name="Graphic 113" descr="List RTL">
              <a:extLst>
                <a:ext uri="{FF2B5EF4-FFF2-40B4-BE49-F238E27FC236}">
                  <a16:creationId xmlns:a16="http://schemas.microsoft.com/office/drawing/2014/main" id="{15750B05-DC85-4154-958C-CA64A7392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71996" y="-2495739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ED29D82-57B9-45F8-85D2-91261DF80B60}"/>
              </a:ext>
            </a:extLst>
          </p:cNvPr>
          <p:cNvGrpSpPr/>
          <p:nvPr/>
        </p:nvGrpSpPr>
        <p:grpSpPr>
          <a:xfrm>
            <a:off x="10498121" y="-1153234"/>
            <a:ext cx="922288" cy="914400"/>
            <a:chOff x="10021567" y="-2631237"/>
            <a:chExt cx="922288" cy="914400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5CA2BE23-77EE-4249-A702-979AA3506062}"/>
                </a:ext>
              </a:extLst>
            </p:cNvPr>
            <p:cNvGrpSpPr/>
            <p:nvPr/>
          </p:nvGrpSpPr>
          <p:grpSpPr>
            <a:xfrm>
              <a:off x="10021567" y="-2631237"/>
              <a:ext cx="922288" cy="914400"/>
              <a:chOff x="6347462" y="3860495"/>
              <a:chExt cx="922288" cy="914400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3120060F-A0A5-4B92-A0CC-C212CE1A3306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80D42FB8-2D11-4A54-A9A9-C725AC689BF0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53A5CA52-7181-41D3-B1F7-53BA3BD28EE2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4C8CDD93-9ED0-4329-8838-2CB9A239A885}"/>
                </a:ext>
              </a:extLst>
            </p:cNvPr>
            <p:cNvSpPr/>
            <p:nvPr/>
          </p:nvSpPr>
          <p:spPr>
            <a:xfrm>
              <a:off x="10189475" y="-2472879"/>
              <a:ext cx="594360" cy="594360"/>
            </a:xfrm>
            <a:custGeom>
              <a:avLst/>
              <a:gdLst>
                <a:gd name="connsiteX0" fmla="*/ 323850 w 648652"/>
                <a:gd name="connsiteY0" fmla="*/ 438150 h 647700"/>
                <a:gd name="connsiteX1" fmla="*/ 209550 w 648652"/>
                <a:gd name="connsiteY1" fmla="*/ 323850 h 647700"/>
                <a:gd name="connsiteX2" fmla="*/ 323850 w 648652"/>
                <a:gd name="connsiteY2" fmla="*/ 209550 h 647700"/>
                <a:gd name="connsiteX3" fmla="*/ 438150 w 648652"/>
                <a:gd name="connsiteY3" fmla="*/ 323850 h 647700"/>
                <a:gd name="connsiteX4" fmla="*/ 323850 w 648652"/>
                <a:gd name="connsiteY4" fmla="*/ 438150 h 647700"/>
                <a:gd name="connsiteX5" fmla="*/ 581025 w 648652"/>
                <a:gd name="connsiteY5" fmla="*/ 252413 h 647700"/>
                <a:gd name="connsiteX6" fmla="*/ 556260 w 648652"/>
                <a:gd name="connsiteY6" fmla="*/ 193358 h 647700"/>
                <a:gd name="connsiteX7" fmla="*/ 580073 w 648652"/>
                <a:gd name="connsiteY7" fmla="*/ 121920 h 647700"/>
                <a:gd name="connsiteX8" fmla="*/ 525780 w 648652"/>
                <a:gd name="connsiteY8" fmla="*/ 67628 h 647700"/>
                <a:gd name="connsiteX9" fmla="*/ 454343 w 648652"/>
                <a:gd name="connsiteY9" fmla="*/ 91440 h 647700"/>
                <a:gd name="connsiteX10" fmla="*/ 394335 w 648652"/>
                <a:gd name="connsiteY10" fmla="*/ 66675 h 647700"/>
                <a:gd name="connsiteX11" fmla="*/ 361950 w 648652"/>
                <a:gd name="connsiteY11" fmla="*/ 0 h 647700"/>
                <a:gd name="connsiteX12" fmla="*/ 285750 w 648652"/>
                <a:gd name="connsiteY12" fmla="*/ 0 h 647700"/>
                <a:gd name="connsiteX13" fmla="*/ 252413 w 648652"/>
                <a:gd name="connsiteY13" fmla="*/ 66675 h 647700"/>
                <a:gd name="connsiteX14" fmla="*/ 193358 w 648652"/>
                <a:gd name="connsiteY14" fmla="*/ 91440 h 647700"/>
                <a:gd name="connsiteX15" fmla="*/ 121920 w 648652"/>
                <a:gd name="connsiteY15" fmla="*/ 67628 h 647700"/>
                <a:gd name="connsiteX16" fmla="*/ 67628 w 648652"/>
                <a:gd name="connsiteY16" fmla="*/ 121920 h 647700"/>
                <a:gd name="connsiteX17" fmla="*/ 91440 w 648652"/>
                <a:gd name="connsiteY17" fmla="*/ 193358 h 647700"/>
                <a:gd name="connsiteX18" fmla="*/ 66675 w 648652"/>
                <a:gd name="connsiteY18" fmla="*/ 253365 h 647700"/>
                <a:gd name="connsiteX19" fmla="*/ 0 w 648652"/>
                <a:gd name="connsiteY19" fmla="*/ 285750 h 647700"/>
                <a:gd name="connsiteX20" fmla="*/ 0 w 648652"/>
                <a:gd name="connsiteY20" fmla="*/ 361950 h 647700"/>
                <a:gd name="connsiteX21" fmla="*/ 66675 w 648652"/>
                <a:gd name="connsiteY21" fmla="*/ 395288 h 647700"/>
                <a:gd name="connsiteX22" fmla="*/ 91440 w 648652"/>
                <a:gd name="connsiteY22" fmla="*/ 454343 h 647700"/>
                <a:gd name="connsiteX23" fmla="*/ 67628 w 648652"/>
                <a:gd name="connsiteY23" fmla="*/ 525780 h 647700"/>
                <a:gd name="connsiteX24" fmla="*/ 121920 w 648652"/>
                <a:gd name="connsiteY24" fmla="*/ 580073 h 647700"/>
                <a:gd name="connsiteX25" fmla="*/ 193358 w 648652"/>
                <a:gd name="connsiteY25" fmla="*/ 556260 h 647700"/>
                <a:gd name="connsiteX26" fmla="*/ 253365 w 648652"/>
                <a:gd name="connsiteY26" fmla="*/ 581025 h 647700"/>
                <a:gd name="connsiteX27" fmla="*/ 286703 w 648652"/>
                <a:gd name="connsiteY27" fmla="*/ 647700 h 647700"/>
                <a:gd name="connsiteX28" fmla="*/ 362903 w 648652"/>
                <a:gd name="connsiteY28" fmla="*/ 647700 h 647700"/>
                <a:gd name="connsiteX29" fmla="*/ 396240 w 648652"/>
                <a:gd name="connsiteY29" fmla="*/ 581025 h 647700"/>
                <a:gd name="connsiteX30" fmla="*/ 455295 w 648652"/>
                <a:gd name="connsiteY30" fmla="*/ 556260 h 647700"/>
                <a:gd name="connsiteX31" fmla="*/ 526733 w 648652"/>
                <a:gd name="connsiteY31" fmla="*/ 580073 h 647700"/>
                <a:gd name="connsiteX32" fmla="*/ 581025 w 648652"/>
                <a:gd name="connsiteY32" fmla="*/ 525780 h 647700"/>
                <a:gd name="connsiteX33" fmla="*/ 557213 w 648652"/>
                <a:gd name="connsiteY33" fmla="*/ 454343 h 647700"/>
                <a:gd name="connsiteX34" fmla="*/ 581978 w 648652"/>
                <a:gd name="connsiteY34" fmla="*/ 394335 h 647700"/>
                <a:gd name="connsiteX35" fmla="*/ 648653 w 648652"/>
                <a:gd name="connsiteY35" fmla="*/ 360998 h 647700"/>
                <a:gd name="connsiteX36" fmla="*/ 648653 w 648652"/>
                <a:gd name="connsiteY36" fmla="*/ 284798 h 647700"/>
                <a:gd name="connsiteX37" fmla="*/ 581025 w 648652"/>
                <a:gd name="connsiteY37" fmla="*/ 252413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48652" h="647700">
                  <a:moveTo>
                    <a:pt x="323850" y="438150"/>
                  </a:moveTo>
                  <a:cubicBezTo>
                    <a:pt x="260985" y="438150"/>
                    <a:pt x="209550" y="386715"/>
                    <a:pt x="209550" y="323850"/>
                  </a:cubicBezTo>
                  <a:cubicBezTo>
                    <a:pt x="209550" y="260985"/>
                    <a:pt x="260985" y="209550"/>
                    <a:pt x="323850" y="209550"/>
                  </a:cubicBezTo>
                  <a:cubicBezTo>
                    <a:pt x="386715" y="209550"/>
                    <a:pt x="438150" y="260985"/>
                    <a:pt x="438150" y="323850"/>
                  </a:cubicBezTo>
                  <a:cubicBezTo>
                    <a:pt x="438150" y="386715"/>
                    <a:pt x="386715" y="438150"/>
                    <a:pt x="323850" y="438150"/>
                  </a:cubicBezTo>
                  <a:close/>
                  <a:moveTo>
                    <a:pt x="581025" y="252413"/>
                  </a:moveTo>
                  <a:cubicBezTo>
                    <a:pt x="575310" y="231458"/>
                    <a:pt x="566738" y="211455"/>
                    <a:pt x="556260" y="193358"/>
                  </a:cubicBezTo>
                  <a:lnTo>
                    <a:pt x="580073" y="121920"/>
                  </a:lnTo>
                  <a:lnTo>
                    <a:pt x="525780" y="67628"/>
                  </a:lnTo>
                  <a:lnTo>
                    <a:pt x="454343" y="91440"/>
                  </a:lnTo>
                  <a:cubicBezTo>
                    <a:pt x="435293" y="80963"/>
                    <a:pt x="415290" y="72390"/>
                    <a:pt x="394335" y="66675"/>
                  </a:cubicBezTo>
                  <a:lnTo>
                    <a:pt x="361950" y="0"/>
                  </a:lnTo>
                  <a:lnTo>
                    <a:pt x="285750" y="0"/>
                  </a:lnTo>
                  <a:lnTo>
                    <a:pt x="252413" y="66675"/>
                  </a:lnTo>
                  <a:cubicBezTo>
                    <a:pt x="231458" y="72390"/>
                    <a:pt x="211455" y="80963"/>
                    <a:pt x="193358" y="91440"/>
                  </a:cubicBezTo>
                  <a:lnTo>
                    <a:pt x="121920" y="67628"/>
                  </a:lnTo>
                  <a:lnTo>
                    <a:pt x="67628" y="121920"/>
                  </a:lnTo>
                  <a:lnTo>
                    <a:pt x="91440" y="193358"/>
                  </a:lnTo>
                  <a:cubicBezTo>
                    <a:pt x="80963" y="212408"/>
                    <a:pt x="72390" y="232410"/>
                    <a:pt x="66675" y="253365"/>
                  </a:cubicBezTo>
                  <a:lnTo>
                    <a:pt x="0" y="285750"/>
                  </a:lnTo>
                  <a:lnTo>
                    <a:pt x="0" y="361950"/>
                  </a:lnTo>
                  <a:lnTo>
                    <a:pt x="66675" y="395288"/>
                  </a:lnTo>
                  <a:cubicBezTo>
                    <a:pt x="72390" y="416243"/>
                    <a:pt x="80963" y="436245"/>
                    <a:pt x="91440" y="454343"/>
                  </a:cubicBezTo>
                  <a:lnTo>
                    <a:pt x="67628" y="525780"/>
                  </a:lnTo>
                  <a:lnTo>
                    <a:pt x="121920" y="580073"/>
                  </a:lnTo>
                  <a:lnTo>
                    <a:pt x="193358" y="556260"/>
                  </a:lnTo>
                  <a:cubicBezTo>
                    <a:pt x="212408" y="566738"/>
                    <a:pt x="232410" y="575310"/>
                    <a:pt x="253365" y="581025"/>
                  </a:cubicBezTo>
                  <a:lnTo>
                    <a:pt x="286703" y="647700"/>
                  </a:lnTo>
                  <a:lnTo>
                    <a:pt x="362903" y="647700"/>
                  </a:lnTo>
                  <a:lnTo>
                    <a:pt x="396240" y="581025"/>
                  </a:lnTo>
                  <a:cubicBezTo>
                    <a:pt x="417195" y="575310"/>
                    <a:pt x="437198" y="566738"/>
                    <a:pt x="455295" y="556260"/>
                  </a:cubicBezTo>
                  <a:lnTo>
                    <a:pt x="526733" y="580073"/>
                  </a:lnTo>
                  <a:lnTo>
                    <a:pt x="581025" y="525780"/>
                  </a:lnTo>
                  <a:lnTo>
                    <a:pt x="557213" y="454343"/>
                  </a:lnTo>
                  <a:cubicBezTo>
                    <a:pt x="567690" y="435293"/>
                    <a:pt x="576263" y="415290"/>
                    <a:pt x="581978" y="394335"/>
                  </a:cubicBezTo>
                  <a:lnTo>
                    <a:pt x="648653" y="360998"/>
                  </a:lnTo>
                  <a:lnTo>
                    <a:pt x="648653" y="284798"/>
                  </a:lnTo>
                  <a:lnTo>
                    <a:pt x="581025" y="252413"/>
                  </a:lnTo>
                  <a:close/>
                </a:path>
              </a:pathLst>
            </a:custGeom>
            <a:solidFill>
              <a:srgbClr val="118AB2"/>
            </a:solidFill>
            <a:ln w="9525" cap="flat">
              <a:noFill/>
              <a:prstDash val="solid"/>
              <a:miter/>
            </a:ln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9CF8C36-7E1C-4C79-BE95-0B0893886E9F}"/>
              </a:ext>
            </a:extLst>
          </p:cNvPr>
          <p:cNvSpPr/>
          <p:nvPr/>
        </p:nvSpPr>
        <p:spPr>
          <a:xfrm>
            <a:off x="-3818952" y="-74305"/>
            <a:ext cx="27579692" cy="822960"/>
          </a:xfrm>
          <a:custGeom>
            <a:avLst/>
            <a:gdLst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25058 w 13849350"/>
              <a:gd name="connsiteY5" fmla="*/ 847725 h 847725"/>
              <a:gd name="connsiteX6" fmla="*/ 0 w 13849350"/>
              <a:gd name="connsiteY6" fmla="*/ 847725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2505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52180"/>
              <a:gd name="connsiteX1" fmla="*/ 13849350 w 13849350"/>
              <a:gd name="connsiteY1" fmla="*/ 0 h 852180"/>
              <a:gd name="connsiteX2" fmla="*/ 13849350 w 13849350"/>
              <a:gd name="connsiteY2" fmla="*/ 847725 h 852180"/>
              <a:gd name="connsiteX3" fmla="*/ 7390919 w 13849350"/>
              <a:gd name="connsiteY3" fmla="*/ 847725 h 852180"/>
              <a:gd name="connsiteX4" fmla="*/ 6760032 w 13849350"/>
              <a:gd name="connsiteY4" fmla="*/ 385169 h 852180"/>
              <a:gd name="connsiteX5" fmla="*/ 6131188 w 13849350"/>
              <a:gd name="connsiteY5" fmla="*/ 847725 h 852180"/>
              <a:gd name="connsiteX6" fmla="*/ 0 w 13849350"/>
              <a:gd name="connsiteY6" fmla="*/ 847725 h 852180"/>
              <a:gd name="connsiteX7" fmla="*/ 0 w 13849350"/>
              <a:gd name="connsiteY7" fmla="*/ 0 h 852180"/>
              <a:gd name="connsiteX0" fmla="*/ 0 w 13849350"/>
              <a:gd name="connsiteY0" fmla="*/ 0 h 852180"/>
              <a:gd name="connsiteX1" fmla="*/ 13841176 w 13849350"/>
              <a:gd name="connsiteY1" fmla="*/ 423047 h 852180"/>
              <a:gd name="connsiteX2" fmla="*/ 13849350 w 13849350"/>
              <a:gd name="connsiteY2" fmla="*/ 847725 h 852180"/>
              <a:gd name="connsiteX3" fmla="*/ 7390919 w 13849350"/>
              <a:gd name="connsiteY3" fmla="*/ 847725 h 852180"/>
              <a:gd name="connsiteX4" fmla="*/ 6760032 w 13849350"/>
              <a:gd name="connsiteY4" fmla="*/ 385169 h 852180"/>
              <a:gd name="connsiteX5" fmla="*/ 6131188 w 13849350"/>
              <a:gd name="connsiteY5" fmla="*/ 847725 h 852180"/>
              <a:gd name="connsiteX6" fmla="*/ 0 w 13849350"/>
              <a:gd name="connsiteY6" fmla="*/ 847725 h 852180"/>
              <a:gd name="connsiteX7" fmla="*/ 0 w 13849350"/>
              <a:gd name="connsiteY7" fmla="*/ 0 h 852180"/>
              <a:gd name="connsiteX0" fmla="*/ 32697 w 13849350"/>
              <a:gd name="connsiteY0" fmla="*/ 0 h 532315"/>
              <a:gd name="connsiteX1" fmla="*/ 13841176 w 13849350"/>
              <a:gd name="connsiteY1" fmla="*/ 103182 h 532315"/>
              <a:gd name="connsiteX2" fmla="*/ 13849350 w 13849350"/>
              <a:gd name="connsiteY2" fmla="*/ 527860 h 532315"/>
              <a:gd name="connsiteX3" fmla="*/ 7390919 w 13849350"/>
              <a:gd name="connsiteY3" fmla="*/ 527860 h 532315"/>
              <a:gd name="connsiteX4" fmla="*/ 6760032 w 13849350"/>
              <a:gd name="connsiteY4" fmla="*/ 65304 h 532315"/>
              <a:gd name="connsiteX5" fmla="*/ 6131188 w 13849350"/>
              <a:gd name="connsiteY5" fmla="*/ 527860 h 532315"/>
              <a:gd name="connsiteX6" fmla="*/ 0 w 13849350"/>
              <a:gd name="connsiteY6" fmla="*/ 527860 h 532315"/>
              <a:gd name="connsiteX7" fmla="*/ 32697 w 13849350"/>
              <a:gd name="connsiteY7" fmla="*/ 0 h 532315"/>
              <a:gd name="connsiteX0" fmla="*/ 0 w 13865699"/>
              <a:gd name="connsiteY0" fmla="*/ 0 h 604542"/>
              <a:gd name="connsiteX1" fmla="*/ 13857525 w 13865699"/>
              <a:gd name="connsiteY1" fmla="*/ 175409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57525 w 13865699"/>
              <a:gd name="connsiteY1" fmla="*/ 11350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57525 w 13865699"/>
              <a:gd name="connsiteY1" fmla="*/ 41273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20636 h 625178"/>
              <a:gd name="connsiteX1" fmla="*/ 13857525 w 13865699"/>
              <a:gd name="connsiteY1" fmla="*/ 0 h 625178"/>
              <a:gd name="connsiteX2" fmla="*/ 13865699 w 13865699"/>
              <a:gd name="connsiteY2" fmla="*/ 620723 h 625178"/>
              <a:gd name="connsiteX3" fmla="*/ 7407268 w 13865699"/>
              <a:gd name="connsiteY3" fmla="*/ 620723 h 625178"/>
              <a:gd name="connsiteX4" fmla="*/ 6776381 w 13865699"/>
              <a:gd name="connsiteY4" fmla="*/ 158167 h 625178"/>
              <a:gd name="connsiteX5" fmla="*/ 6147537 w 13865699"/>
              <a:gd name="connsiteY5" fmla="*/ 620723 h 625178"/>
              <a:gd name="connsiteX6" fmla="*/ 16349 w 13865699"/>
              <a:gd name="connsiteY6" fmla="*/ 620723 h 625178"/>
              <a:gd name="connsiteX7" fmla="*/ 0 w 13865699"/>
              <a:gd name="connsiteY7" fmla="*/ 20636 h 625178"/>
              <a:gd name="connsiteX0" fmla="*/ 0 w 13865699"/>
              <a:gd name="connsiteY0" fmla="*/ 10318 h 614860"/>
              <a:gd name="connsiteX1" fmla="*/ 13833002 w 13865699"/>
              <a:gd name="connsiteY1" fmla="*/ 0 h 614860"/>
              <a:gd name="connsiteX2" fmla="*/ 13865699 w 13865699"/>
              <a:gd name="connsiteY2" fmla="*/ 610405 h 614860"/>
              <a:gd name="connsiteX3" fmla="*/ 7407268 w 13865699"/>
              <a:gd name="connsiteY3" fmla="*/ 610405 h 614860"/>
              <a:gd name="connsiteX4" fmla="*/ 6776381 w 13865699"/>
              <a:gd name="connsiteY4" fmla="*/ 147849 h 614860"/>
              <a:gd name="connsiteX5" fmla="*/ 6147537 w 13865699"/>
              <a:gd name="connsiteY5" fmla="*/ 610405 h 614860"/>
              <a:gd name="connsiteX6" fmla="*/ 16349 w 13865699"/>
              <a:gd name="connsiteY6" fmla="*/ 610405 h 614860"/>
              <a:gd name="connsiteX7" fmla="*/ 0 w 13865699"/>
              <a:gd name="connsiteY7" fmla="*/ 10318 h 614860"/>
              <a:gd name="connsiteX0" fmla="*/ 0 w 13865699"/>
              <a:gd name="connsiteY0" fmla="*/ 0 h 604542"/>
              <a:gd name="connsiteX1" fmla="*/ 13865699 w 13865699"/>
              <a:gd name="connsiteY1" fmla="*/ 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65699 w 13865699"/>
              <a:gd name="connsiteY1" fmla="*/ 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023 w 13865699"/>
              <a:gd name="connsiteY6" fmla="*/ 600087 h 604542"/>
              <a:gd name="connsiteX7" fmla="*/ 0 w 13865699"/>
              <a:gd name="connsiteY7" fmla="*/ 0 h 604542"/>
              <a:gd name="connsiteX0" fmla="*/ 1868012 w 15733711"/>
              <a:gd name="connsiteY0" fmla="*/ 0 h 602863"/>
              <a:gd name="connsiteX1" fmla="*/ 15733711 w 15733711"/>
              <a:gd name="connsiteY1" fmla="*/ 0 h 602863"/>
              <a:gd name="connsiteX2" fmla="*/ 15733711 w 15733711"/>
              <a:gd name="connsiteY2" fmla="*/ 600087 h 602863"/>
              <a:gd name="connsiteX3" fmla="*/ 9275280 w 15733711"/>
              <a:gd name="connsiteY3" fmla="*/ 600087 h 602863"/>
              <a:gd name="connsiteX4" fmla="*/ 8644393 w 15733711"/>
              <a:gd name="connsiteY4" fmla="*/ 137531 h 602863"/>
              <a:gd name="connsiteX5" fmla="*/ 8015549 w 15733711"/>
              <a:gd name="connsiteY5" fmla="*/ 600087 h 602863"/>
              <a:gd name="connsiteX6" fmla="*/ 0 w 15733711"/>
              <a:gd name="connsiteY6" fmla="*/ 589769 h 602863"/>
              <a:gd name="connsiteX7" fmla="*/ 1868012 w 15733711"/>
              <a:gd name="connsiteY7" fmla="*/ 0 h 602863"/>
              <a:gd name="connsiteX0" fmla="*/ 7174 w 15733711"/>
              <a:gd name="connsiteY0" fmla="*/ 0 h 602863"/>
              <a:gd name="connsiteX1" fmla="*/ 15733711 w 15733711"/>
              <a:gd name="connsiteY1" fmla="*/ 0 h 602863"/>
              <a:gd name="connsiteX2" fmla="*/ 15733711 w 15733711"/>
              <a:gd name="connsiteY2" fmla="*/ 600087 h 602863"/>
              <a:gd name="connsiteX3" fmla="*/ 9275280 w 15733711"/>
              <a:gd name="connsiteY3" fmla="*/ 600087 h 602863"/>
              <a:gd name="connsiteX4" fmla="*/ 8644393 w 15733711"/>
              <a:gd name="connsiteY4" fmla="*/ 137531 h 602863"/>
              <a:gd name="connsiteX5" fmla="*/ 8015549 w 15733711"/>
              <a:gd name="connsiteY5" fmla="*/ 600087 h 602863"/>
              <a:gd name="connsiteX6" fmla="*/ 0 w 15733711"/>
              <a:gd name="connsiteY6" fmla="*/ 589769 h 602863"/>
              <a:gd name="connsiteX7" fmla="*/ 7174 w 15733711"/>
              <a:gd name="connsiteY7" fmla="*/ 0 h 602863"/>
              <a:gd name="connsiteX0" fmla="*/ 7174 w 17776786"/>
              <a:gd name="connsiteY0" fmla="*/ 0 h 602863"/>
              <a:gd name="connsiteX1" fmla="*/ 15733711 w 17776786"/>
              <a:gd name="connsiteY1" fmla="*/ 0 h 602863"/>
              <a:gd name="connsiteX2" fmla="*/ 17776786 w 17776786"/>
              <a:gd name="connsiteY2" fmla="*/ 600087 h 602863"/>
              <a:gd name="connsiteX3" fmla="*/ 9275280 w 17776786"/>
              <a:gd name="connsiteY3" fmla="*/ 600087 h 602863"/>
              <a:gd name="connsiteX4" fmla="*/ 8644393 w 17776786"/>
              <a:gd name="connsiteY4" fmla="*/ 137531 h 602863"/>
              <a:gd name="connsiteX5" fmla="*/ 8015549 w 17776786"/>
              <a:gd name="connsiteY5" fmla="*/ 600087 h 602863"/>
              <a:gd name="connsiteX6" fmla="*/ 0 w 17776786"/>
              <a:gd name="connsiteY6" fmla="*/ 589769 h 602863"/>
              <a:gd name="connsiteX7" fmla="*/ 7174 w 17776786"/>
              <a:gd name="connsiteY7" fmla="*/ 0 h 602863"/>
              <a:gd name="connsiteX0" fmla="*/ 7174 w 17822187"/>
              <a:gd name="connsiteY0" fmla="*/ 0 h 602863"/>
              <a:gd name="connsiteX1" fmla="*/ 17822187 w 17822187"/>
              <a:gd name="connsiteY1" fmla="*/ 38098 h 602863"/>
              <a:gd name="connsiteX2" fmla="*/ 17776786 w 17822187"/>
              <a:gd name="connsiteY2" fmla="*/ 600087 h 602863"/>
              <a:gd name="connsiteX3" fmla="*/ 9275280 w 17822187"/>
              <a:gd name="connsiteY3" fmla="*/ 600087 h 602863"/>
              <a:gd name="connsiteX4" fmla="*/ 8644393 w 17822187"/>
              <a:gd name="connsiteY4" fmla="*/ 137531 h 602863"/>
              <a:gd name="connsiteX5" fmla="*/ 8015549 w 17822187"/>
              <a:gd name="connsiteY5" fmla="*/ 600087 h 602863"/>
              <a:gd name="connsiteX6" fmla="*/ 0 w 17822187"/>
              <a:gd name="connsiteY6" fmla="*/ 589769 h 602863"/>
              <a:gd name="connsiteX7" fmla="*/ 7174 w 17822187"/>
              <a:gd name="connsiteY7" fmla="*/ 0 h 602863"/>
              <a:gd name="connsiteX0" fmla="*/ 7174 w 17776786"/>
              <a:gd name="connsiteY0" fmla="*/ 0 h 602863"/>
              <a:gd name="connsiteX1" fmla="*/ 17776282 w 17776786"/>
              <a:gd name="connsiteY1" fmla="*/ 62862 h 602863"/>
              <a:gd name="connsiteX2" fmla="*/ 17776786 w 17776786"/>
              <a:gd name="connsiteY2" fmla="*/ 600087 h 602863"/>
              <a:gd name="connsiteX3" fmla="*/ 9275280 w 17776786"/>
              <a:gd name="connsiteY3" fmla="*/ 600087 h 602863"/>
              <a:gd name="connsiteX4" fmla="*/ 8644393 w 17776786"/>
              <a:gd name="connsiteY4" fmla="*/ 137531 h 602863"/>
              <a:gd name="connsiteX5" fmla="*/ 8015549 w 17776786"/>
              <a:gd name="connsiteY5" fmla="*/ 600087 h 602863"/>
              <a:gd name="connsiteX6" fmla="*/ 0 w 17776786"/>
              <a:gd name="connsiteY6" fmla="*/ 589769 h 602863"/>
              <a:gd name="connsiteX7" fmla="*/ 7174 w 17776786"/>
              <a:gd name="connsiteY7" fmla="*/ 0 h 602863"/>
              <a:gd name="connsiteX0" fmla="*/ 7174 w 17802515"/>
              <a:gd name="connsiteY0" fmla="*/ 0 h 602863"/>
              <a:gd name="connsiteX1" fmla="*/ 17802515 w 17802515"/>
              <a:gd name="connsiteY1" fmla="*/ 54607 h 602863"/>
              <a:gd name="connsiteX2" fmla="*/ 17776786 w 17802515"/>
              <a:gd name="connsiteY2" fmla="*/ 600087 h 602863"/>
              <a:gd name="connsiteX3" fmla="*/ 9275280 w 17802515"/>
              <a:gd name="connsiteY3" fmla="*/ 600087 h 602863"/>
              <a:gd name="connsiteX4" fmla="*/ 8644393 w 17802515"/>
              <a:gd name="connsiteY4" fmla="*/ 137531 h 602863"/>
              <a:gd name="connsiteX5" fmla="*/ 8015549 w 17802515"/>
              <a:gd name="connsiteY5" fmla="*/ 600087 h 602863"/>
              <a:gd name="connsiteX6" fmla="*/ 0 w 17802515"/>
              <a:gd name="connsiteY6" fmla="*/ 589769 h 602863"/>
              <a:gd name="connsiteX7" fmla="*/ 7174 w 17802515"/>
              <a:gd name="connsiteY7" fmla="*/ 0 h 602863"/>
              <a:gd name="connsiteX0" fmla="*/ 7174 w 17815632"/>
              <a:gd name="connsiteY0" fmla="*/ 0 h 602863"/>
              <a:gd name="connsiteX1" fmla="*/ 17815632 w 17815632"/>
              <a:gd name="connsiteY1" fmla="*/ 46352 h 602863"/>
              <a:gd name="connsiteX2" fmla="*/ 17776786 w 17815632"/>
              <a:gd name="connsiteY2" fmla="*/ 600087 h 602863"/>
              <a:gd name="connsiteX3" fmla="*/ 9275280 w 17815632"/>
              <a:gd name="connsiteY3" fmla="*/ 600087 h 602863"/>
              <a:gd name="connsiteX4" fmla="*/ 8644393 w 17815632"/>
              <a:gd name="connsiteY4" fmla="*/ 137531 h 602863"/>
              <a:gd name="connsiteX5" fmla="*/ 8015549 w 17815632"/>
              <a:gd name="connsiteY5" fmla="*/ 600087 h 602863"/>
              <a:gd name="connsiteX6" fmla="*/ 0 w 17815632"/>
              <a:gd name="connsiteY6" fmla="*/ 589769 h 602863"/>
              <a:gd name="connsiteX7" fmla="*/ 7174 w 17815632"/>
              <a:gd name="connsiteY7" fmla="*/ 0 h 602863"/>
              <a:gd name="connsiteX0" fmla="*/ 7174 w 17815632"/>
              <a:gd name="connsiteY0" fmla="*/ 0 h 608341"/>
              <a:gd name="connsiteX1" fmla="*/ 17815632 w 17815632"/>
              <a:gd name="connsiteY1" fmla="*/ 46352 h 608341"/>
              <a:gd name="connsiteX2" fmla="*/ 17803018 w 17815632"/>
              <a:gd name="connsiteY2" fmla="*/ 608341 h 608341"/>
              <a:gd name="connsiteX3" fmla="*/ 9275280 w 17815632"/>
              <a:gd name="connsiteY3" fmla="*/ 600087 h 608341"/>
              <a:gd name="connsiteX4" fmla="*/ 8644393 w 17815632"/>
              <a:gd name="connsiteY4" fmla="*/ 137531 h 608341"/>
              <a:gd name="connsiteX5" fmla="*/ 8015549 w 17815632"/>
              <a:gd name="connsiteY5" fmla="*/ 600087 h 608341"/>
              <a:gd name="connsiteX6" fmla="*/ 0 w 17815632"/>
              <a:gd name="connsiteY6" fmla="*/ 589769 h 608341"/>
              <a:gd name="connsiteX7" fmla="*/ 7174 w 17815632"/>
              <a:gd name="connsiteY7" fmla="*/ 0 h 608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815632" h="608341">
                <a:moveTo>
                  <a:pt x="7174" y="0"/>
                </a:moveTo>
                <a:lnTo>
                  <a:pt x="17815632" y="46352"/>
                </a:lnTo>
                <a:lnTo>
                  <a:pt x="17803018" y="608341"/>
                </a:lnTo>
                <a:lnTo>
                  <a:pt x="9275280" y="600087"/>
                </a:lnTo>
                <a:cubicBezTo>
                  <a:pt x="8956118" y="595221"/>
                  <a:pt x="9040314" y="142295"/>
                  <a:pt x="8644393" y="137531"/>
                </a:cubicBezTo>
                <a:cubicBezTo>
                  <a:pt x="8248472" y="132767"/>
                  <a:pt x="8302309" y="590062"/>
                  <a:pt x="8015549" y="600087"/>
                </a:cubicBezTo>
                <a:cubicBezTo>
                  <a:pt x="7728789" y="610112"/>
                  <a:pt x="2043729" y="589769"/>
                  <a:pt x="0" y="589769"/>
                </a:cubicBezTo>
                <a:cubicBezTo>
                  <a:pt x="2391" y="393179"/>
                  <a:pt x="4783" y="196590"/>
                  <a:pt x="7174" y="0"/>
                </a:cubicBezTo>
                <a:close/>
              </a:path>
            </a:pathLst>
          </a:custGeom>
          <a:solidFill>
            <a:srgbClr val="118AB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34" name="Graphic 133" descr="Single gear">
            <a:extLst>
              <a:ext uri="{FF2B5EF4-FFF2-40B4-BE49-F238E27FC236}">
                <a16:creationId xmlns:a16="http://schemas.microsoft.com/office/drawing/2014/main" id="{ECB5A77E-0E06-447C-8AF6-DAF592F4E3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01712" y="-3014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5" name="Graphic 134" descr="Monthly calendar">
            <a:extLst>
              <a:ext uri="{FF2B5EF4-FFF2-40B4-BE49-F238E27FC236}">
                <a16:creationId xmlns:a16="http://schemas.microsoft.com/office/drawing/2014/main" id="{1AF09A7D-6755-44BE-A2A1-7A0D7F0CD2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01542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6" name="Graphic 135" descr="List RTL">
            <a:extLst>
              <a:ext uri="{FF2B5EF4-FFF2-40B4-BE49-F238E27FC236}">
                <a16:creationId xmlns:a16="http://schemas.microsoft.com/office/drawing/2014/main" id="{4BB2AC11-813F-4F29-A686-0771A8ED3C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37058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99F976A1-0245-4AD3-8880-37DE9CB03115}"/>
              </a:ext>
            </a:extLst>
          </p:cNvPr>
          <p:cNvGrpSpPr/>
          <p:nvPr/>
        </p:nvGrpSpPr>
        <p:grpSpPr>
          <a:xfrm>
            <a:off x="1935561" y="-1153234"/>
            <a:ext cx="922288" cy="914400"/>
            <a:chOff x="2962647" y="-2068142"/>
            <a:chExt cx="922288" cy="914400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23899B8B-D39D-4076-AE2A-05CECDAA0B5A}"/>
                </a:ext>
              </a:extLst>
            </p:cNvPr>
            <p:cNvGrpSpPr/>
            <p:nvPr/>
          </p:nvGrpSpPr>
          <p:grpSpPr>
            <a:xfrm>
              <a:off x="2962647" y="-2068142"/>
              <a:ext cx="922288" cy="914400"/>
              <a:chOff x="6347462" y="3860495"/>
              <a:chExt cx="922288" cy="914400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8A29DAF0-7C2D-499A-838E-6F0CB6452F1C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0E35CF11-2896-4339-975D-0D8E3E0F12D0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BFD842CA-3B1E-49FD-AAF2-AF5899C44019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81" name="Graphic 80" descr="Puzzle pieces">
              <a:extLst>
                <a:ext uri="{FF2B5EF4-FFF2-40B4-BE49-F238E27FC236}">
                  <a16:creationId xmlns:a16="http://schemas.microsoft.com/office/drawing/2014/main" id="{9352849A-D3B3-4D24-A2A6-4E634613C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107695" y="-1935968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864F4E8-2897-45BB-A5F2-57E8BDFC4762}"/>
              </a:ext>
            </a:extLst>
          </p:cNvPr>
          <p:cNvGrpSpPr/>
          <p:nvPr/>
        </p:nvGrpSpPr>
        <p:grpSpPr>
          <a:xfrm>
            <a:off x="3377185" y="-1153234"/>
            <a:ext cx="922288" cy="914400"/>
            <a:chOff x="4116028" y="-2068142"/>
            <a:chExt cx="922288" cy="914400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254FE97-2247-4B26-B745-7343C7F67688}"/>
                </a:ext>
              </a:extLst>
            </p:cNvPr>
            <p:cNvGrpSpPr/>
            <p:nvPr/>
          </p:nvGrpSpPr>
          <p:grpSpPr>
            <a:xfrm>
              <a:off x="4116028" y="-2068142"/>
              <a:ext cx="922288" cy="914400"/>
              <a:chOff x="6347462" y="3860495"/>
              <a:chExt cx="922288" cy="914400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8BD3C4E9-B881-4F01-BD66-113CC7722D55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2D84A9BB-AF1D-4B23-9D66-E4A026BD767C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18636EA8-C3B6-4F5A-82A9-D66D9CEF8D58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88" name="Graphic 87" descr="USB">
              <a:extLst>
                <a:ext uri="{FF2B5EF4-FFF2-40B4-BE49-F238E27FC236}">
                  <a16:creationId xmlns:a16="http://schemas.microsoft.com/office/drawing/2014/main" id="{58F78444-94C9-4E73-9AC5-CC079BF9E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255188" y="-1935968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F7E1F21-44E4-454D-805A-760528F7487B}"/>
              </a:ext>
            </a:extLst>
          </p:cNvPr>
          <p:cNvGrpSpPr/>
          <p:nvPr/>
        </p:nvGrpSpPr>
        <p:grpSpPr>
          <a:xfrm>
            <a:off x="4818809" y="-1153234"/>
            <a:ext cx="922288" cy="914400"/>
            <a:chOff x="5560557" y="-1919403"/>
            <a:chExt cx="922288" cy="914400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57CA5339-4117-4F80-A92A-206956292DD0}"/>
                </a:ext>
              </a:extLst>
            </p:cNvPr>
            <p:cNvGrpSpPr/>
            <p:nvPr/>
          </p:nvGrpSpPr>
          <p:grpSpPr>
            <a:xfrm>
              <a:off x="5560557" y="-1919403"/>
              <a:ext cx="922288" cy="914400"/>
              <a:chOff x="6347462" y="3860495"/>
              <a:chExt cx="922288" cy="914400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7DBA357D-A6CD-48C4-BB0E-C7FC4560C485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0783367C-62F6-4F92-8B0D-6525BCB76871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C410A9FD-47D5-4E63-A10D-6831D3DDD9C4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49" name="Graphic 148" descr="Signpost">
              <a:extLst>
                <a:ext uri="{FF2B5EF4-FFF2-40B4-BE49-F238E27FC236}">
                  <a16:creationId xmlns:a16="http://schemas.microsoft.com/office/drawing/2014/main" id="{9B9295DB-2EBE-42BC-84D6-77CA30EE1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710626" y="-1783094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738FDF53-4A8E-4C8A-A637-EFD149330680}"/>
              </a:ext>
            </a:extLst>
          </p:cNvPr>
          <p:cNvGrpSpPr/>
          <p:nvPr/>
        </p:nvGrpSpPr>
        <p:grpSpPr>
          <a:xfrm>
            <a:off x="493937" y="-1153234"/>
            <a:ext cx="922288" cy="914400"/>
            <a:chOff x="1721854" y="-2069804"/>
            <a:chExt cx="922288" cy="914400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09DC5303-F20B-4B02-ACE6-74D1ED95152B}"/>
                </a:ext>
              </a:extLst>
            </p:cNvPr>
            <p:cNvGrpSpPr/>
            <p:nvPr/>
          </p:nvGrpSpPr>
          <p:grpSpPr>
            <a:xfrm>
              <a:off x="1721854" y="-2069804"/>
              <a:ext cx="922288" cy="914400"/>
              <a:chOff x="6347462" y="3860495"/>
              <a:chExt cx="922288" cy="914400"/>
            </a:xfrm>
          </p:grpSpPr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B3EDE386-2D54-4A51-AF2F-DEE77C4D2936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524A36A-0439-4F92-B966-54DCE4F4F21E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89BC4ADA-4F67-4BC8-AC13-1D85D15D2F36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55" name="Graphic 154" descr="Checklist">
              <a:extLst>
                <a:ext uri="{FF2B5EF4-FFF2-40B4-BE49-F238E27FC236}">
                  <a16:creationId xmlns:a16="http://schemas.microsoft.com/office/drawing/2014/main" id="{93B9184E-45A5-49D8-896E-F855F033A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853670" y="-1932283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F35C9E91-232F-408B-96FC-1F0FD7C61BBC}"/>
              </a:ext>
            </a:extLst>
          </p:cNvPr>
          <p:cNvGrpSpPr/>
          <p:nvPr/>
        </p:nvGrpSpPr>
        <p:grpSpPr>
          <a:xfrm>
            <a:off x="6218522" y="-1153234"/>
            <a:ext cx="922288" cy="914400"/>
            <a:chOff x="406750" y="-1157702"/>
            <a:chExt cx="922288" cy="914400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1A6EEA26-635E-4C1E-8210-C249BC02D2C3}"/>
                </a:ext>
              </a:extLst>
            </p:cNvPr>
            <p:cNvGrpSpPr/>
            <p:nvPr/>
          </p:nvGrpSpPr>
          <p:grpSpPr>
            <a:xfrm>
              <a:off x="406750" y="-1157702"/>
              <a:ext cx="922288" cy="914400"/>
              <a:chOff x="6347462" y="3860495"/>
              <a:chExt cx="922288" cy="914400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94843A9B-3277-432B-97E5-2D6B499F41D0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4FAA9D77-B45E-4DBF-B463-3AAAF98BC359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D82421B1-EE0B-4272-9001-7F81F5B6B9CE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61" name="Graphic 160" descr="Playbook">
              <a:extLst>
                <a:ext uri="{FF2B5EF4-FFF2-40B4-BE49-F238E27FC236}">
                  <a16:creationId xmlns:a16="http://schemas.microsoft.com/office/drawing/2014/main" id="{6473DB36-C5C9-42C3-96AA-478516F18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43910" y="-1022204"/>
              <a:ext cx="640080" cy="64008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65" name="Graphic 164" descr="Signpost">
            <a:extLst>
              <a:ext uri="{FF2B5EF4-FFF2-40B4-BE49-F238E27FC236}">
                <a16:creationId xmlns:a16="http://schemas.microsoft.com/office/drawing/2014/main" id="{9881338B-5B78-429B-AD60-A1F039FAB8E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960030" y="-8910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6" name="Graphic 165" descr="USB">
            <a:extLst>
              <a:ext uri="{FF2B5EF4-FFF2-40B4-BE49-F238E27FC236}">
                <a16:creationId xmlns:a16="http://schemas.microsoft.com/office/drawing/2014/main" id="{3D6DAB75-10EE-4F05-8329-38F0A32F2C2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476513" y="-3014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7" name="Graphic 166" descr="Puzzle pieces">
            <a:extLst>
              <a:ext uri="{FF2B5EF4-FFF2-40B4-BE49-F238E27FC236}">
                <a16:creationId xmlns:a16="http://schemas.microsoft.com/office/drawing/2014/main" id="{484D8C95-6372-4EF2-B5EF-3D65EBD405E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095376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8" name="Graphic 167" descr="Checklist">
            <a:extLst>
              <a:ext uri="{FF2B5EF4-FFF2-40B4-BE49-F238E27FC236}">
                <a16:creationId xmlns:a16="http://schemas.microsoft.com/office/drawing/2014/main" id="{73CD41D3-E7E3-4116-A227-310E939603C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93265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9" name="Graphic 168" descr="Playbook">
            <a:extLst>
              <a:ext uri="{FF2B5EF4-FFF2-40B4-BE49-F238E27FC236}">
                <a16:creationId xmlns:a16="http://schemas.microsoft.com/office/drawing/2014/main" id="{040CA710-2780-49EA-8F25-AD089D9F7F2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260048" y="-53985"/>
            <a:ext cx="822960" cy="8229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1" name="Oval 30">
            <a:extLst>
              <a:ext uri="{FF2B5EF4-FFF2-40B4-BE49-F238E27FC236}">
                <a16:creationId xmlns:a16="http://schemas.microsoft.com/office/drawing/2014/main" id="{FD0EE26E-6240-49D6-B240-4EDC9428667D}"/>
              </a:ext>
            </a:extLst>
          </p:cNvPr>
          <p:cNvSpPr/>
          <p:nvPr/>
        </p:nvSpPr>
        <p:spPr>
          <a:xfrm>
            <a:off x="10361720" y="1807972"/>
            <a:ext cx="363605" cy="365759"/>
          </a:xfrm>
          <a:prstGeom prst="roundRect">
            <a:avLst>
              <a:gd name="adj" fmla="val 50000"/>
            </a:avLst>
          </a:prstGeom>
          <a:solidFill>
            <a:srgbClr val="0E799A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C7DE69F-9E5E-4588-8728-08FB58DBE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010378"/>
              </p:ext>
            </p:extLst>
          </p:nvPr>
        </p:nvGraphicFramePr>
        <p:xfrm>
          <a:off x="12562237" y="1828800"/>
          <a:ext cx="1737360" cy="5029200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1737360">
                  <a:extLst>
                    <a:ext uri="{9D8B030D-6E8A-4147-A177-3AD203B41FA5}">
                      <a16:colId xmlns:a16="http://schemas.microsoft.com/office/drawing/2014/main" val="4209266735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he-IL" sz="1800" b="0" dirty="0">
                          <a:solidFill>
                            <a:schemeClr val="bg1"/>
                          </a:solidFill>
                          <a:effectLst/>
                        </a:rPr>
                        <a:t>מסמך אפיון</a:t>
                      </a:r>
                      <a:endParaRPr lang="en-US" sz="11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230576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מסמך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STP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533875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מסמך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STD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8161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סבב בדיקות 1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61158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הפוגה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524044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כתיבת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Test Cases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7055595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סבב בדיקות 2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730724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הפוגה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7834829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מסמך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STR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456854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117542"/>
                  </a:ext>
                </a:extLst>
              </a:tr>
            </a:tbl>
          </a:graphicData>
        </a:graphic>
      </p:graphicFrame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D4F31FB5-6C3F-4A75-89B4-70923F3C1B4F}"/>
              </a:ext>
            </a:extLst>
          </p:cNvPr>
          <p:cNvSpPr/>
          <p:nvPr/>
        </p:nvSpPr>
        <p:spPr>
          <a:xfrm>
            <a:off x="1453776" y="230327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D99E8A92-E75F-4EEF-A9EA-31FB930C92C5}"/>
              </a:ext>
            </a:extLst>
          </p:cNvPr>
          <p:cNvSpPr/>
          <p:nvPr/>
        </p:nvSpPr>
        <p:spPr>
          <a:xfrm>
            <a:off x="1453776" y="280243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69B6BCB0-6E00-439B-A5B7-6990722E58F1}"/>
              </a:ext>
            </a:extLst>
          </p:cNvPr>
          <p:cNvSpPr/>
          <p:nvPr/>
        </p:nvSpPr>
        <p:spPr>
          <a:xfrm>
            <a:off x="1453776" y="330159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9AA7917F-C656-406C-97BE-EB703E402A8A}"/>
              </a:ext>
            </a:extLst>
          </p:cNvPr>
          <p:cNvSpPr/>
          <p:nvPr/>
        </p:nvSpPr>
        <p:spPr>
          <a:xfrm>
            <a:off x="1453776" y="380075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7908C90C-9051-411D-BE62-FD804044E9B7}"/>
              </a:ext>
            </a:extLst>
          </p:cNvPr>
          <p:cNvSpPr/>
          <p:nvPr/>
        </p:nvSpPr>
        <p:spPr>
          <a:xfrm>
            <a:off x="1453776" y="429991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CDED7290-F0B3-42ED-A5B1-EF45055C9B43}"/>
              </a:ext>
            </a:extLst>
          </p:cNvPr>
          <p:cNvSpPr/>
          <p:nvPr/>
        </p:nvSpPr>
        <p:spPr>
          <a:xfrm>
            <a:off x="1453776" y="479907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EC3F7FC0-D0A4-4173-AAC0-2D88548D7D1B}"/>
              </a:ext>
            </a:extLst>
          </p:cNvPr>
          <p:cNvSpPr/>
          <p:nvPr/>
        </p:nvSpPr>
        <p:spPr>
          <a:xfrm>
            <a:off x="1453776" y="529823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1F84D49A-2B1E-4A0C-8017-D6734BA42AD9}"/>
              </a:ext>
            </a:extLst>
          </p:cNvPr>
          <p:cNvSpPr/>
          <p:nvPr/>
        </p:nvSpPr>
        <p:spPr>
          <a:xfrm>
            <a:off x="1453776" y="5797395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Oval 30">
            <a:extLst>
              <a:ext uri="{FF2B5EF4-FFF2-40B4-BE49-F238E27FC236}">
                <a16:creationId xmlns:a16="http://schemas.microsoft.com/office/drawing/2014/main" id="{594EF810-93CA-4CE1-ACAB-710016E65296}"/>
              </a:ext>
            </a:extLst>
          </p:cNvPr>
          <p:cNvSpPr/>
          <p:nvPr/>
        </p:nvSpPr>
        <p:spPr>
          <a:xfrm>
            <a:off x="10369775" y="2308673"/>
            <a:ext cx="363605" cy="365759"/>
          </a:xfrm>
          <a:prstGeom prst="roundRect">
            <a:avLst>
              <a:gd name="adj" fmla="val 50000"/>
            </a:avLst>
          </a:prstGeom>
          <a:solidFill>
            <a:srgbClr val="E9C46A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Oval 30">
            <a:extLst>
              <a:ext uri="{FF2B5EF4-FFF2-40B4-BE49-F238E27FC236}">
                <a16:creationId xmlns:a16="http://schemas.microsoft.com/office/drawing/2014/main" id="{128A55A0-90EB-4D64-85AB-271501CA96FE}"/>
              </a:ext>
            </a:extLst>
          </p:cNvPr>
          <p:cNvSpPr/>
          <p:nvPr/>
        </p:nvSpPr>
        <p:spPr>
          <a:xfrm>
            <a:off x="10364405" y="2809374"/>
            <a:ext cx="363605" cy="365759"/>
          </a:xfrm>
          <a:prstGeom prst="roundRect">
            <a:avLst>
              <a:gd name="adj" fmla="val 50000"/>
            </a:avLst>
          </a:prstGeom>
          <a:solidFill>
            <a:srgbClr val="E9C46A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Oval 30">
            <a:extLst>
              <a:ext uri="{FF2B5EF4-FFF2-40B4-BE49-F238E27FC236}">
                <a16:creationId xmlns:a16="http://schemas.microsoft.com/office/drawing/2014/main" id="{AFCAB9A8-4758-4406-94C5-76CFF228ED98}"/>
              </a:ext>
            </a:extLst>
          </p:cNvPr>
          <p:cNvSpPr/>
          <p:nvPr/>
        </p:nvSpPr>
        <p:spPr>
          <a:xfrm>
            <a:off x="10350980" y="3310074"/>
            <a:ext cx="363605" cy="365759"/>
          </a:xfrm>
          <a:prstGeom prst="roundRect">
            <a:avLst>
              <a:gd name="adj" fmla="val 50000"/>
            </a:avLst>
          </a:prstGeom>
          <a:solidFill>
            <a:srgbClr val="E76F51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Oval 30">
            <a:extLst>
              <a:ext uri="{FF2B5EF4-FFF2-40B4-BE49-F238E27FC236}">
                <a16:creationId xmlns:a16="http://schemas.microsoft.com/office/drawing/2014/main" id="{ED6706F6-8995-4F71-951B-45DBC6B48985}"/>
              </a:ext>
            </a:extLst>
          </p:cNvPr>
          <p:cNvSpPr/>
          <p:nvPr/>
        </p:nvSpPr>
        <p:spPr>
          <a:xfrm>
            <a:off x="10353665" y="3810774"/>
            <a:ext cx="363605" cy="365759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7" name="Oval 30">
            <a:extLst>
              <a:ext uri="{FF2B5EF4-FFF2-40B4-BE49-F238E27FC236}">
                <a16:creationId xmlns:a16="http://schemas.microsoft.com/office/drawing/2014/main" id="{67666743-E9E7-49A0-920D-17E384DC0572}"/>
              </a:ext>
            </a:extLst>
          </p:cNvPr>
          <p:cNvSpPr/>
          <p:nvPr/>
        </p:nvSpPr>
        <p:spPr>
          <a:xfrm>
            <a:off x="10356350" y="4311474"/>
            <a:ext cx="363605" cy="365759"/>
          </a:xfrm>
          <a:prstGeom prst="roundRect">
            <a:avLst>
              <a:gd name="adj" fmla="val 50000"/>
            </a:avLst>
          </a:prstGeom>
          <a:solidFill>
            <a:srgbClr val="0E799A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0" name="Oval 30">
            <a:extLst>
              <a:ext uri="{FF2B5EF4-FFF2-40B4-BE49-F238E27FC236}">
                <a16:creationId xmlns:a16="http://schemas.microsoft.com/office/drawing/2014/main" id="{60415D3E-AA5B-42BF-B7A3-0BFEA72DC318}"/>
              </a:ext>
            </a:extLst>
          </p:cNvPr>
          <p:cNvSpPr/>
          <p:nvPr/>
        </p:nvSpPr>
        <p:spPr>
          <a:xfrm>
            <a:off x="10359035" y="4812174"/>
            <a:ext cx="363605" cy="365759"/>
          </a:xfrm>
          <a:prstGeom prst="roundRect">
            <a:avLst>
              <a:gd name="adj" fmla="val 50000"/>
            </a:avLst>
          </a:prstGeom>
          <a:solidFill>
            <a:srgbClr val="E76F51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Oval 30">
            <a:extLst>
              <a:ext uri="{FF2B5EF4-FFF2-40B4-BE49-F238E27FC236}">
                <a16:creationId xmlns:a16="http://schemas.microsoft.com/office/drawing/2014/main" id="{46D1068C-88E9-4D26-8953-C5795D17F950}"/>
              </a:ext>
            </a:extLst>
          </p:cNvPr>
          <p:cNvSpPr/>
          <p:nvPr/>
        </p:nvSpPr>
        <p:spPr>
          <a:xfrm>
            <a:off x="10367090" y="5312874"/>
            <a:ext cx="363605" cy="365759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Oval 30">
            <a:extLst>
              <a:ext uri="{FF2B5EF4-FFF2-40B4-BE49-F238E27FC236}">
                <a16:creationId xmlns:a16="http://schemas.microsoft.com/office/drawing/2014/main" id="{4DD640E1-7C53-421D-B9C6-F2185B040D58}"/>
              </a:ext>
            </a:extLst>
          </p:cNvPr>
          <p:cNvSpPr/>
          <p:nvPr/>
        </p:nvSpPr>
        <p:spPr>
          <a:xfrm>
            <a:off x="10372464" y="5813576"/>
            <a:ext cx="363605" cy="365759"/>
          </a:xfrm>
          <a:prstGeom prst="roundRect">
            <a:avLst>
              <a:gd name="adj" fmla="val 50000"/>
            </a:avLst>
          </a:prstGeom>
          <a:solidFill>
            <a:srgbClr val="E9C46A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30">
            <a:extLst>
              <a:ext uri="{FF2B5EF4-FFF2-40B4-BE49-F238E27FC236}">
                <a16:creationId xmlns:a16="http://schemas.microsoft.com/office/drawing/2014/main" id="{082A1455-BA50-4223-B959-C39D6A262E5A}"/>
              </a:ext>
            </a:extLst>
          </p:cNvPr>
          <p:cNvSpPr/>
          <p:nvPr/>
        </p:nvSpPr>
        <p:spPr>
          <a:xfrm>
            <a:off x="8974037" y="1317615"/>
            <a:ext cx="1079314" cy="314566"/>
          </a:xfrm>
          <a:prstGeom prst="roundRect">
            <a:avLst/>
          </a:prstGeom>
          <a:solidFill>
            <a:srgbClr val="E7E8ED"/>
          </a:solidFill>
          <a:ln>
            <a:noFill/>
          </a:ln>
          <a:effectLst>
            <a:outerShdw blurRad="254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לו"ז</a:t>
            </a:r>
            <a:endParaRPr lang="en-US" b="1" dirty="0">
              <a:solidFill>
                <a:srgbClr val="118A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69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50">
        <p159:morph option="byObject"/>
      </p:transition>
    </mc:Choice>
    <mc:Fallback xmlns="">
      <p:transition spd="slow" advTm="15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E7E8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7B80D580-4436-4108-9795-08D9BFAD4C85}"/>
              </a:ext>
            </a:extLst>
          </p:cNvPr>
          <p:cNvSpPr/>
          <p:nvPr/>
        </p:nvSpPr>
        <p:spPr>
          <a:xfrm>
            <a:off x="1453776" y="180411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EE0562E-61C2-4FC7-A084-F0F41BD52FC0}"/>
              </a:ext>
            </a:extLst>
          </p:cNvPr>
          <p:cNvGrpSpPr/>
          <p:nvPr/>
        </p:nvGrpSpPr>
        <p:grpSpPr>
          <a:xfrm>
            <a:off x="9056494" y="311775"/>
            <a:ext cx="922288" cy="914400"/>
            <a:chOff x="8592415" y="-2631237"/>
            <a:chExt cx="922288" cy="914400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F7CD0FB0-D915-4B93-A05C-3825DA8F1D50}"/>
                </a:ext>
              </a:extLst>
            </p:cNvPr>
            <p:cNvGrpSpPr/>
            <p:nvPr/>
          </p:nvGrpSpPr>
          <p:grpSpPr>
            <a:xfrm>
              <a:off x="8592415" y="-2631237"/>
              <a:ext cx="922288" cy="914400"/>
              <a:chOff x="6347462" y="3860495"/>
              <a:chExt cx="922288" cy="914400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C8D96CE7-BC73-45B6-9E3F-116F98907407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74D71B9F-34C6-44C8-9755-6F17A489640A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F99F76A7-8149-423D-AD51-BB9AA10197A1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08" name="Graphic 107" descr="Monthly calendar">
              <a:extLst>
                <a:ext uri="{FF2B5EF4-FFF2-40B4-BE49-F238E27FC236}">
                  <a16:creationId xmlns:a16="http://schemas.microsoft.com/office/drawing/2014/main" id="{80903B16-A69A-4641-A617-A75DABBFD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37463" y="-2495739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20D66D15-FD76-4175-9391-FBD6F4120E0A}"/>
              </a:ext>
            </a:extLst>
          </p:cNvPr>
          <p:cNvGrpSpPr/>
          <p:nvPr/>
        </p:nvGrpSpPr>
        <p:grpSpPr>
          <a:xfrm>
            <a:off x="7614870" y="-1153234"/>
            <a:ext cx="922288" cy="914400"/>
            <a:chOff x="7226948" y="-2631237"/>
            <a:chExt cx="922288" cy="914400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7DB5B16C-92BC-4875-A3B9-9973F4DFE907}"/>
                </a:ext>
              </a:extLst>
            </p:cNvPr>
            <p:cNvGrpSpPr/>
            <p:nvPr/>
          </p:nvGrpSpPr>
          <p:grpSpPr>
            <a:xfrm>
              <a:off x="7226948" y="-2631237"/>
              <a:ext cx="922288" cy="914400"/>
              <a:chOff x="6347462" y="3860495"/>
              <a:chExt cx="922288" cy="914400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2E1F02B1-7FF4-48C1-875A-65BDAD03AADF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68E6A2C6-3227-4ADE-9025-06957A9A2BA1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208D5C14-6BE0-4D04-8739-40D479CFF4FB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4" name="Graphic 113" descr="List RTL">
              <a:extLst>
                <a:ext uri="{FF2B5EF4-FFF2-40B4-BE49-F238E27FC236}">
                  <a16:creationId xmlns:a16="http://schemas.microsoft.com/office/drawing/2014/main" id="{15750B05-DC85-4154-958C-CA64A7392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71996" y="-2495739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ED29D82-57B9-45F8-85D2-91261DF80B60}"/>
              </a:ext>
            </a:extLst>
          </p:cNvPr>
          <p:cNvGrpSpPr/>
          <p:nvPr/>
        </p:nvGrpSpPr>
        <p:grpSpPr>
          <a:xfrm>
            <a:off x="10498121" y="-1153234"/>
            <a:ext cx="922288" cy="914400"/>
            <a:chOff x="10021567" y="-2631237"/>
            <a:chExt cx="922288" cy="914400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5CA2BE23-77EE-4249-A702-979AA3506062}"/>
                </a:ext>
              </a:extLst>
            </p:cNvPr>
            <p:cNvGrpSpPr/>
            <p:nvPr/>
          </p:nvGrpSpPr>
          <p:grpSpPr>
            <a:xfrm>
              <a:off x="10021567" y="-2631237"/>
              <a:ext cx="922288" cy="914400"/>
              <a:chOff x="6347462" y="3860495"/>
              <a:chExt cx="922288" cy="914400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3120060F-A0A5-4B92-A0CC-C212CE1A3306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80D42FB8-2D11-4A54-A9A9-C725AC689BF0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53A5CA52-7181-41D3-B1F7-53BA3BD28EE2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4C8CDD93-9ED0-4329-8838-2CB9A239A885}"/>
                </a:ext>
              </a:extLst>
            </p:cNvPr>
            <p:cNvSpPr/>
            <p:nvPr/>
          </p:nvSpPr>
          <p:spPr>
            <a:xfrm>
              <a:off x="10189475" y="-2472879"/>
              <a:ext cx="594360" cy="594360"/>
            </a:xfrm>
            <a:custGeom>
              <a:avLst/>
              <a:gdLst>
                <a:gd name="connsiteX0" fmla="*/ 323850 w 648652"/>
                <a:gd name="connsiteY0" fmla="*/ 438150 h 647700"/>
                <a:gd name="connsiteX1" fmla="*/ 209550 w 648652"/>
                <a:gd name="connsiteY1" fmla="*/ 323850 h 647700"/>
                <a:gd name="connsiteX2" fmla="*/ 323850 w 648652"/>
                <a:gd name="connsiteY2" fmla="*/ 209550 h 647700"/>
                <a:gd name="connsiteX3" fmla="*/ 438150 w 648652"/>
                <a:gd name="connsiteY3" fmla="*/ 323850 h 647700"/>
                <a:gd name="connsiteX4" fmla="*/ 323850 w 648652"/>
                <a:gd name="connsiteY4" fmla="*/ 438150 h 647700"/>
                <a:gd name="connsiteX5" fmla="*/ 581025 w 648652"/>
                <a:gd name="connsiteY5" fmla="*/ 252413 h 647700"/>
                <a:gd name="connsiteX6" fmla="*/ 556260 w 648652"/>
                <a:gd name="connsiteY6" fmla="*/ 193358 h 647700"/>
                <a:gd name="connsiteX7" fmla="*/ 580073 w 648652"/>
                <a:gd name="connsiteY7" fmla="*/ 121920 h 647700"/>
                <a:gd name="connsiteX8" fmla="*/ 525780 w 648652"/>
                <a:gd name="connsiteY8" fmla="*/ 67628 h 647700"/>
                <a:gd name="connsiteX9" fmla="*/ 454343 w 648652"/>
                <a:gd name="connsiteY9" fmla="*/ 91440 h 647700"/>
                <a:gd name="connsiteX10" fmla="*/ 394335 w 648652"/>
                <a:gd name="connsiteY10" fmla="*/ 66675 h 647700"/>
                <a:gd name="connsiteX11" fmla="*/ 361950 w 648652"/>
                <a:gd name="connsiteY11" fmla="*/ 0 h 647700"/>
                <a:gd name="connsiteX12" fmla="*/ 285750 w 648652"/>
                <a:gd name="connsiteY12" fmla="*/ 0 h 647700"/>
                <a:gd name="connsiteX13" fmla="*/ 252413 w 648652"/>
                <a:gd name="connsiteY13" fmla="*/ 66675 h 647700"/>
                <a:gd name="connsiteX14" fmla="*/ 193358 w 648652"/>
                <a:gd name="connsiteY14" fmla="*/ 91440 h 647700"/>
                <a:gd name="connsiteX15" fmla="*/ 121920 w 648652"/>
                <a:gd name="connsiteY15" fmla="*/ 67628 h 647700"/>
                <a:gd name="connsiteX16" fmla="*/ 67628 w 648652"/>
                <a:gd name="connsiteY16" fmla="*/ 121920 h 647700"/>
                <a:gd name="connsiteX17" fmla="*/ 91440 w 648652"/>
                <a:gd name="connsiteY17" fmla="*/ 193358 h 647700"/>
                <a:gd name="connsiteX18" fmla="*/ 66675 w 648652"/>
                <a:gd name="connsiteY18" fmla="*/ 253365 h 647700"/>
                <a:gd name="connsiteX19" fmla="*/ 0 w 648652"/>
                <a:gd name="connsiteY19" fmla="*/ 285750 h 647700"/>
                <a:gd name="connsiteX20" fmla="*/ 0 w 648652"/>
                <a:gd name="connsiteY20" fmla="*/ 361950 h 647700"/>
                <a:gd name="connsiteX21" fmla="*/ 66675 w 648652"/>
                <a:gd name="connsiteY21" fmla="*/ 395288 h 647700"/>
                <a:gd name="connsiteX22" fmla="*/ 91440 w 648652"/>
                <a:gd name="connsiteY22" fmla="*/ 454343 h 647700"/>
                <a:gd name="connsiteX23" fmla="*/ 67628 w 648652"/>
                <a:gd name="connsiteY23" fmla="*/ 525780 h 647700"/>
                <a:gd name="connsiteX24" fmla="*/ 121920 w 648652"/>
                <a:gd name="connsiteY24" fmla="*/ 580073 h 647700"/>
                <a:gd name="connsiteX25" fmla="*/ 193358 w 648652"/>
                <a:gd name="connsiteY25" fmla="*/ 556260 h 647700"/>
                <a:gd name="connsiteX26" fmla="*/ 253365 w 648652"/>
                <a:gd name="connsiteY26" fmla="*/ 581025 h 647700"/>
                <a:gd name="connsiteX27" fmla="*/ 286703 w 648652"/>
                <a:gd name="connsiteY27" fmla="*/ 647700 h 647700"/>
                <a:gd name="connsiteX28" fmla="*/ 362903 w 648652"/>
                <a:gd name="connsiteY28" fmla="*/ 647700 h 647700"/>
                <a:gd name="connsiteX29" fmla="*/ 396240 w 648652"/>
                <a:gd name="connsiteY29" fmla="*/ 581025 h 647700"/>
                <a:gd name="connsiteX30" fmla="*/ 455295 w 648652"/>
                <a:gd name="connsiteY30" fmla="*/ 556260 h 647700"/>
                <a:gd name="connsiteX31" fmla="*/ 526733 w 648652"/>
                <a:gd name="connsiteY31" fmla="*/ 580073 h 647700"/>
                <a:gd name="connsiteX32" fmla="*/ 581025 w 648652"/>
                <a:gd name="connsiteY32" fmla="*/ 525780 h 647700"/>
                <a:gd name="connsiteX33" fmla="*/ 557213 w 648652"/>
                <a:gd name="connsiteY33" fmla="*/ 454343 h 647700"/>
                <a:gd name="connsiteX34" fmla="*/ 581978 w 648652"/>
                <a:gd name="connsiteY34" fmla="*/ 394335 h 647700"/>
                <a:gd name="connsiteX35" fmla="*/ 648653 w 648652"/>
                <a:gd name="connsiteY35" fmla="*/ 360998 h 647700"/>
                <a:gd name="connsiteX36" fmla="*/ 648653 w 648652"/>
                <a:gd name="connsiteY36" fmla="*/ 284798 h 647700"/>
                <a:gd name="connsiteX37" fmla="*/ 581025 w 648652"/>
                <a:gd name="connsiteY37" fmla="*/ 252413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48652" h="647700">
                  <a:moveTo>
                    <a:pt x="323850" y="438150"/>
                  </a:moveTo>
                  <a:cubicBezTo>
                    <a:pt x="260985" y="438150"/>
                    <a:pt x="209550" y="386715"/>
                    <a:pt x="209550" y="323850"/>
                  </a:cubicBezTo>
                  <a:cubicBezTo>
                    <a:pt x="209550" y="260985"/>
                    <a:pt x="260985" y="209550"/>
                    <a:pt x="323850" y="209550"/>
                  </a:cubicBezTo>
                  <a:cubicBezTo>
                    <a:pt x="386715" y="209550"/>
                    <a:pt x="438150" y="260985"/>
                    <a:pt x="438150" y="323850"/>
                  </a:cubicBezTo>
                  <a:cubicBezTo>
                    <a:pt x="438150" y="386715"/>
                    <a:pt x="386715" y="438150"/>
                    <a:pt x="323850" y="438150"/>
                  </a:cubicBezTo>
                  <a:close/>
                  <a:moveTo>
                    <a:pt x="581025" y="252413"/>
                  </a:moveTo>
                  <a:cubicBezTo>
                    <a:pt x="575310" y="231458"/>
                    <a:pt x="566738" y="211455"/>
                    <a:pt x="556260" y="193358"/>
                  </a:cubicBezTo>
                  <a:lnTo>
                    <a:pt x="580073" y="121920"/>
                  </a:lnTo>
                  <a:lnTo>
                    <a:pt x="525780" y="67628"/>
                  </a:lnTo>
                  <a:lnTo>
                    <a:pt x="454343" y="91440"/>
                  </a:lnTo>
                  <a:cubicBezTo>
                    <a:pt x="435293" y="80963"/>
                    <a:pt x="415290" y="72390"/>
                    <a:pt x="394335" y="66675"/>
                  </a:cubicBezTo>
                  <a:lnTo>
                    <a:pt x="361950" y="0"/>
                  </a:lnTo>
                  <a:lnTo>
                    <a:pt x="285750" y="0"/>
                  </a:lnTo>
                  <a:lnTo>
                    <a:pt x="252413" y="66675"/>
                  </a:lnTo>
                  <a:cubicBezTo>
                    <a:pt x="231458" y="72390"/>
                    <a:pt x="211455" y="80963"/>
                    <a:pt x="193358" y="91440"/>
                  </a:cubicBezTo>
                  <a:lnTo>
                    <a:pt x="121920" y="67628"/>
                  </a:lnTo>
                  <a:lnTo>
                    <a:pt x="67628" y="121920"/>
                  </a:lnTo>
                  <a:lnTo>
                    <a:pt x="91440" y="193358"/>
                  </a:lnTo>
                  <a:cubicBezTo>
                    <a:pt x="80963" y="212408"/>
                    <a:pt x="72390" y="232410"/>
                    <a:pt x="66675" y="253365"/>
                  </a:cubicBezTo>
                  <a:lnTo>
                    <a:pt x="0" y="285750"/>
                  </a:lnTo>
                  <a:lnTo>
                    <a:pt x="0" y="361950"/>
                  </a:lnTo>
                  <a:lnTo>
                    <a:pt x="66675" y="395288"/>
                  </a:lnTo>
                  <a:cubicBezTo>
                    <a:pt x="72390" y="416243"/>
                    <a:pt x="80963" y="436245"/>
                    <a:pt x="91440" y="454343"/>
                  </a:cubicBezTo>
                  <a:lnTo>
                    <a:pt x="67628" y="525780"/>
                  </a:lnTo>
                  <a:lnTo>
                    <a:pt x="121920" y="580073"/>
                  </a:lnTo>
                  <a:lnTo>
                    <a:pt x="193358" y="556260"/>
                  </a:lnTo>
                  <a:cubicBezTo>
                    <a:pt x="212408" y="566738"/>
                    <a:pt x="232410" y="575310"/>
                    <a:pt x="253365" y="581025"/>
                  </a:cubicBezTo>
                  <a:lnTo>
                    <a:pt x="286703" y="647700"/>
                  </a:lnTo>
                  <a:lnTo>
                    <a:pt x="362903" y="647700"/>
                  </a:lnTo>
                  <a:lnTo>
                    <a:pt x="396240" y="581025"/>
                  </a:lnTo>
                  <a:cubicBezTo>
                    <a:pt x="417195" y="575310"/>
                    <a:pt x="437198" y="566738"/>
                    <a:pt x="455295" y="556260"/>
                  </a:cubicBezTo>
                  <a:lnTo>
                    <a:pt x="526733" y="580073"/>
                  </a:lnTo>
                  <a:lnTo>
                    <a:pt x="581025" y="525780"/>
                  </a:lnTo>
                  <a:lnTo>
                    <a:pt x="557213" y="454343"/>
                  </a:lnTo>
                  <a:cubicBezTo>
                    <a:pt x="567690" y="435293"/>
                    <a:pt x="576263" y="415290"/>
                    <a:pt x="581978" y="394335"/>
                  </a:cubicBezTo>
                  <a:lnTo>
                    <a:pt x="648653" y="360998"/>
                  </a:lnTo>
                  <a:lnTo>
                    <a:pt x="648653" y="284798"/>
                  </a:lnTo>
                  <a:lnTo>
                    <a:pt x="581025" y="252413"/>
                  </a:lnTo>
                  <a:close/>
                </a:path>
              </a:pathLst>
            </a:custGeom>
            <a:solidFill>
              <a:srgbClr val="118AB2"/>
            </a:solidFill>
            <a:ln w="9525" cap="flat">
              <a:noFill/>
              <a:prstDash val="solid"/>
              <a:miter/>
            </a:ln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9CF8C36-7E1C-4C79-BE95-0B0893886E9F}"/>
              </a:ext>
            </a:extLst>
          </p:cNvPr>
          <p:cNvSpPr/>
          <p:nvPr/>
        </p:nvSpPr>
        <p:spPr>
          <a:xfrm>
            <a:off x="-3818952" y="-74305"/>
            <a:ext cx="27579692" cy="822960"/>
          </a:xfrm>
          <a:custGeom>
            <a:avLst/>
            <a:gdLst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25058 w 13849350"/>
              <a:gd name="connsiteY5" fmla="*/ 847725 h 847725"/>
              <a:gd name="connsiteX6" fmla="*/ 0 w 13849350"/>
              <a:gd name="connsiteY6" fmla="*/ 847725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2505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52180"/>
              <a:gd name="connsiteX1" fmla="*/ 13849350 w 13849350"/>
              <a:gd name="connsiteY1" fmla="*/ 0 h 852180"/>
              <a:gd name="connsiteX2" fmla="*/ 13849350 w 13849350"/>
              <a:gd name="connsiteY2" fmla="*/ 847725 h 852180"/>
              <a:gd name="connsiteX3" fmla="*/ 7390919 w 13849350"/>
              <a:gd name="connsiteY3" fmla="*/ 847725 h 852180"/>
              <a:gd name="connsiteX4" fmla="*/ 6760032 w 13849350"/>
              <a:gd name="connsiteY4" fmla="*/ 385169 h 852180"/>
              <a:gd name="connsiteX5" fmla="*/ 6131188 w 13849350"/>
              <a:gd name="connsiteY5" fmla="*/ 847725 h 852180"/>
              <a:gd name="connsiteX6" fmla="*/ 0 w 13849350"/>
              <a:gd name="connsiteY6" fmla="*/ 847725 h 852180"/>
              <a:gd name="connsiteX7" fmla="*/ 0 w 13849350"/>
              <a:gd name="connsiteY7" fmla="*/ 0 h 852180"/>
              <a:gd name="connsiteX0" fmla="*/ 0 w 13849350"/>
              <a:gd name="connsiteY0" fmla="*/ 0 h 852180"/>
              <a:gd name="connsiteX1" fmla="*/ 13841176 w 13849350"/>
              <a:gd name="connsiteY1" fmla="*/ 423047 h 852180"/>
              <a:gd name="connsiteX2" fmla="*/ 13849350 w 13849350"/>
              <a:gd name="connsiteY2" fmla="*/ 847725 h 852180"/>
              <a:gd name="connsiteX3" fmla="*/ 7390919 w 13849350"/>
              <a:gd name="connsiteY3" fmla="*/ 847725 h 852180"/>
              <a:gd name="connsiteX4" fmla="*/ 6760032 w 13849350"/>
              <a:gd name="connsiteY4" fmla="*/ 385169 h 852180"/>
              <a:gd name="connsiteX5" fmla="*/ 6131188 w 13849350"/>
              <a:gd name="connsiteY5" fmla="*/ 847725 h 852180"/>
              <a:gd name="connsiteX6" fmla="*/ 0 w 13849350"/>
              <a:gd name="connsiteY6" fmla="*/ 847725 h 852180"/>
              <a:gd name="connsiteX7" fmla="*/ 0 w 13849350"/>
              <a:gd name="connsiteY7" fmla="*/ 0 h 852180"/>
              <a:gd name="connsiteX0" fmla="*/ 32697 w 13849350"/>
              <a:gd name="connsiteY0" fmla="*/ 0 h 532315"/>
              <a:gd name="connsiteX1" fmla="*/ 13841176 w 13849350"/>
              <a:gd name="connsiteY1" fmla="*/ 103182 h 532315"/>
              <a:gd name="connsiteX2" fmla="*/ 13849350 w 13849350"/>
              <a:gd name="connsiteY2" fmla="*/ 527860 h 532315"/>
              <a:gd name="connsiteX3" fmla="*/ 7390919 w 13849350"/>
              <a:gd name="connsiteY3" fmla="*/ 527860 h 532315"/>
              <a:gd name="connsiteX4" fmla="*/ 6760032 w 13849350"/>
              <a:gd name="connsiteY4" fmla="*/ 65304 h 532315"/>
              <a:gd name="connsiteX5" fmla="*/ 6131188 w 13849350"/>
              <a:gd name="connsiteY5" fmla="*/ 527860 h 532315"/>
              <a:gd name="connsiteX6" fmla="*/ 0 w 13849350"/>
              <a:gd name="connsiteY6" fmla="*/ 527860 h 532315"/>
              <a:gd name="connsiteX7" fmla="*/ 32697 w 13849350"/>
              <a:gd name="connsiteY7" fmla="*/ 0 h 532315"/>
              <a:gd name="connsiteX0" fmla="*/ 0 w 13865699"/>
              <a:gd name="connsiteY0" fmla="*/ 0 h 604542"/>
              <a:gd name="connsiteX1" fmla="*/ 13857525 w 13865699"/>
              <a:gd name="connsiteY1" fmla="*/ 175409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57525 w 13865699"/>
              <a:gd name="connsiteY1" fmla="*/ 11350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57525 w 13865699"/>
              <a:gd name="connsiteY1" fmla="*/ 41273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20636 h 625178"/>
              <a:gd name="connsiteX1" fmla="*/ 13857525 w 13865699"/>
              <a:gd name="connsiteY1" fmla="*/ 0 h 625178"/>
              <a:gd name="connsiteX2" fmla="*/ 13865699 w 13865699"/>
              <a:gd name="connsiteY2" fmla="*/ 620723 h 625178"/>
              <a:gd name="connsiteX3" fmla="*/ 7407268 w 13865699"/>
              <a:gd name="connsiteY3" fmla="*/ 620723 h 625178"/>
              <a:gd name="connsiteX4" fmla="*/ 6776381 w 13865699"/>
              <a:gd name="connsiteY4" fmla="*/ 158167 h 625178"/>
              <a:gd name="connsiteX5" fmla="*/ 6147537 w 13865699"/>
              <a:gd name="connsiteY5" fmla="*/ 620723 h 625178"/>
              <a:gd name="connsiteX6" fmla="*/ 16349 w 13865699"/>
              <a:gd name="connsiteY6" fmla="*/ 620723 h 625178"/>
              <a:gd name="connsiteX7" fmla="*/ 0 w 13865699"/>
              <a:gd name="connsiteY7" fmla="*/ 20636 h 625178"/>
              <a:gd name="connsiteX0" fmla="*/ 0 w 13865699"/>
              <a:gd name="connsiteY0" fmla="*/ 10318 h 614860"/>
              <a:gd name="connsiteX1" fmla="*/ 13833002 w 13865699"/>
              <a:gd name="connsiteY1" fmla="*/ 0 h 614860"/>
              <a:gd name="connsiteX2" fmla="*/ 13865699 w 13865699"/>
              <a:gd name="connsiteY2" fmla="*/ 610405 h 614860"/>
              <a:gd name="connsiteX3" fmla="*/ 7407268 w 13865699"/>
              <a:gd name="connsiteY3" fmla="*/ 610405 h 614860"/>
              <a:gd name="connsiteX4" fmla="*/ 6776381 w 13865699"/>
              <a:gd name="connsiteY4" fmla="*/ 147849 h 614860"/>
              <a:gd name="connsiteX5" fmla="*/ 6147537 w 13865699"/>
              <a:gd name="connsiteY5" fmla="*/ 610405 h 614860"/>
              <a:gd name="connsiteX6" fmla="*/ 16349 w 13865699"/>
              <a:gd name="connsiteY6" fmla="*/ 610405 h 614860"/>
              <a:gd name="connsiteX7" fmla="*/ 0 w 13865699"/>
              <a:gd name="connsiteY7" fmla="*/ 10318 h 614860"/>
              <a:gd name="connsiteX0" fmla="*/ 0 w 13865699"/>
              <a:gd name="connsiteY0" fmla="*/ 0 h 604542"/>
              <a:gd name="connsiteX1" fmla="*/ 13865699 w 13865699"/>
              <a:gd name="connsiteY1" fmla="*/ 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65699 w 13865699"/>
              <a:gd name="connsiteY1" fmla="*/ 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023 w 13865699"/>
              <a:gd name="connsiteY6" fmla="*/ 600087 h 604542"/>
              <a:gd name="connsiteX7" fmla="*/ 0 w 13865699"/>
              <a:gd name="connsiteY7" fmla="*/ 0 h 604542"/>
              <a:gd name="connsiteX0" fmla="*/ 1868012 w 15733711"/>
              <a:gd name="connsiteY0" fmla="*/ 0 h 602863"/>
              <a:gd name="connsiteX1" fmla="*/ 15733711 w 15733711"/>
              <a:gd name="connsiteY1" fmla="*/ 0 h 602863"/>
              <a:gd name="connsiteX2" fmla="*/ 15733711 w 15733711"/>
              <a:gd name="connsiteY2" fmla="*/ 600087 h 602863"/>
              <a:gd name="connsiteX3" fmla="*/ 9275280 w 15733711"/>
              <a:gd name="connsiteY3" fmla="*/ 600087 h 602863"/>
              <a:gd name="connsiteX4" fmla="*/ 8644393 w 15733711"/>
              <a:gd name="connsiteY4" fmla="*/ 137531 h 602863"/>
              <a:gd name="connsiteX5" fmla="*/ 8015549 w 15733711"/>
              <a:gd name="connsiteY5" fmla="*/ 600087 h 602863"/>
              <a:gd name="connsiteX6" fmla="*/ 0 w 15733711"/>
              <a:gd name="connsiteY6" fmla="*/ 589769 h 602863"/>
              <a:gd name="connsiteX7" fmla="*/ 1868012 w 15733711"/>
              <a:gd name="connsiteY7" fmla="*/ 0 h 602863"/>
              <a:gd name="connsiteX0" fmla="*/ 7174 w 15733711"/>
              <a:gd name="connsiteY0" fmla="*/ 0 h 602863"/>
              <a:gd name="connsiteX1" fmla="*/ 15733711 w 15733711"/>
              <a:gd name="connsiteY1" fmla="*/ 0 h 602863"/>
              <a:gd name="connsiteX2" fmla="*/ 15733711 w 15733711"/>
              <a:gd name="connsiteY2" fmla="*/ 600087 h 602863"/>
              <a:gd name="connsiteX3" fmla="*/ 9275280 w 15733711"/>
              <a:gd name="connsiteY3" fmla="*/ 600087 h 602863"/>
              <a:gd name="connsiteX4" fmla="*/ 8644393 w 15733711"/>
              <a:gd name="connsiteY4" fmla="*/ 137531 h 602863"/>
              <a:gd name="connsiteX5" fmla="*/ 8015549 w 15733711"/>
              <a:gd name="connsiteY5" fmla="*/ 600087 h 602863"/>
              <a:gd name="connsiteX6" fmla="*/ 0 w 15733711"/>
              <a:gd name="connsiteY6" fmla="*/ 589769 h 602863"/>
              <a:gd name="connsiteX7" fmla="*/ 7174 w 15733711"/>
              <a:gd name="connsiteY7" fmla="*/ 0 h 602863"/>
              <a:gd name="connsiteX0" fmla="*/ 7174 w 17776786"/>
              <a:gd name="connsiteY0" fmla="*/ 0 h 602863"/>
              <a:gd name="connsiteX1" fmla="*/ 15733711 w 17776786"/>
              <a:gd name="connsiteY1" fmla="*/ 0 h 602863"/>
              <a:gd name="connsiteX2" fmla="*/ 17776786 w 17776786"/>
              <a:gd name="connsiteY2" fmla="*/ 600087 h 602863"/>
              <a:gd name="connsiteX3" fmla="*/ 9275280 w 17776786"/>
              <a:gd name="connsiteY3" fmla="*/ 600087 h 602863"/>
              <a:gd name="connsiteX4" fmla="*/ 8644393 w 17776786"/>
              <a:gd name="connsiteY4" fmla="*/ 137531 h 602863"/>
              <a:gd name="connsiteX5" fmla="*/ 8015549 w 17776786"/>
              <a:gd name="connsiteY5" fmla="*/ 600087 h 602863"/>
              <a:gd name="connsiteX6" fmla="*/ 0 w 17776786"/>
              <a:gd name="connsiteY6" fmla="*/ 589769 h 602863"/>
              <a:gd name="connsiteX7" fmla="*/ 7174 w 17776786"/>
              <a:gd name="connsiteY7" fmla="*/ 0 h 602863"/>
              <a:gd name="connsiteX0" fmla="*/ 7174 w 17822187"/>
              <a:gd name="connsiteY0" fmla="*/ 0 h 602863"/>
              <a:gd name="connsiteX1" fmla="*/ 17822187 w 17822187"/>
              <a:gd name="connsiteY1" fmla="*/ 38098 h 602863"/>
              <a:gd name="connsiteX2" fmla="*/ 17776786 w 17822187"/>
              <a:gd name="connsiteY2" fmla="*/ 600087 h 602863"/>
              <a:gd name="connsiteX3" fmla="*/ 9275280 w 17822187"/>
              <a:gd name="connsiteY3" fmla="*/ 600087 h 602863"/>
              <a:gd name="connsiteX4" fmla="*/ 8644393 w 17822187"/>
              <a:gd name="connsiteY4" fmla="*/ 137531 h 602863"/>
              <a:gd name="connsiteX5" fmla="*/ 8015549 w 17822187"/>
              <a:gd name="connsiteY5" fmla="*/ 600087 h 602863"/>
              <a:gd name="connsiteX6" fmla="*/ 0 w 17822187"/>
              <a:gd name="connsiteY6" fmla="*/ 589769 h 602863"/>
              <a:gd name="connsiteX7" fmla="*/ 7174 w 17822187"/>
              <a:gd name="connsiteY7" fmla="*/ 0 h 602863"/>
              <a:gd name="connsiteX0" fmla="*/ 7174 w 17776786"/>
              <a:gd name="connsiteY0" fmla="*/ 0 h 602863"/>
              <a:gd name="connsiteX1" fmla="*/ 17776282 w 17776786"/>
              <a:gd name="connsiteY1" fmla="*/ 62862 h 602863"/>
              <a:gd name="connsiteX2" fmla="*/ 17776786 w 17776786"/>
              <a:gd name="connsiteY2" fmla="*/ 600087 h 602863"/>
              <a:gd name="connsiteX3" fmla="*/ 9275280 w 17776786"/>
              <a:gd name="connsiteY3" fmla="*/ 600087 h 602863"/>
              <a:gd name="connsiteX4" fmla="*/ 8644393 w 17776786"/>
              <a:gd name="connsiteY4" fmla="*/ 137531 h 602863"/>
              <a:gd name="connsiteX5" fmla="*/ 8015549 w 17776786"/>
              <a:gd name="connsiteY5" fmla="*/ 600087 h 602863"/>
              <a:gd name="connsiteX6" fmla="*/ 0 w 17776786"/>
              <a:gd name="connsiteY6" fmla="*/ 589769 h 602863"/>
              <a:gd name="connsiteX7" fmla="*/ 7174 w 17776786"/>
              <a:gd name="connsiteY7" fmla="*/ 0 h 602863"/>
              <a:gd name="connsiteX0" fmla="*/ 7174 w 17802515"/>
              <a:gd name="connsiteY0" fmla="*/ 0 h 602863"/>
              <a:gd name="connsiteX1" fmla="*/ 17802515 w 17802515"/>
              <a:gd name="connsiteY1" fmla="*/ 54607 h 602863"/>
              <a:gd name="connsiteX2" fmla="*/ 17776786 w 17802515"/>
              <a:gd name="connsiteY2" fmla="*/ 600087 h 602863"/>
              <a:gd name="connsiteX3" fmla="*/ 9275280 w 17802515"/>
              <a:gd name="connsiteY3" fmla="*/ 600087 h 602863"/>
              <a:gd name="connsiteX4" fmla="*/ 8644393 w 17802515"/>
              <a:gd name="connsiteY4" fmla="*/ 137531 h 602863"/>
              <a:gd name="connsiteX5" fmla="*/ 8015549 w 17802515"/>
              <a:gd name="connsiteY5" fmla="*/ 600087 h 602863"/>
              <a:gd name="connsiteX6" fmla="*/ 0 w 17802515"/>
              <a:gd name="connsiteY6" fmla="*/ 589769 h 602863"/>
              <a:gd name="connsiteX7" fmla="*/ 7174 w 17802515"/>
              <a:gd name="connsiteY7" fmla="*/ 0 h 602863"/>
              <a:gd name="connsiteX0" fmla="*/ 7174 w 17815632"/>
              <a:gd name="connsiteY0" fmla="*/ 0 h 602863"/>
              <a:gd name="connsiteX1" fmla="*/ 17815632 w 17815632"/>
              <a:gd name="connsiteY1" fmla="*/ 46352 h 602863"/>
              <a:gd name="connsiteX2" fmla="*/ 17776786 w 17815632"/>
              <a:gd name="connsiteY2" fmla="*/ 600087 h 602863"/>
              <a:gd name="connsiteX3" fmla="*/ 9275280 w 17815632"/>
              <a:gd name="connsiteY3" fmla="*/ 600087 h 602863"/>
              <a:gd name="connsiteX4" fmla="*/ 8644393 w 17815632"/>
              <a:gd name="connsiteY4" fmla="*/ 137531 h 602863"/>
              <a:gd name="connsiteX5" fmla="*/ 8015549 w 17815632"/>
              <a:gd name="connsiteY5" fmla="*/ 600087 h 602863"/>
              <a:gd name="connsiteX6" fmla="*/ 0 w 17815632"/>
              <a:gd name="connsiteY6" fmla="*/ 589769 h 602863"/>
              <a:gd name="connsiteX7" fmla="*/ 7174 w 17815632"/>
              <a:gd name="connsiteY7" fmla="*/ 0 h 602863"/>
              <a:gd name="connsiteX0" fmla="*/ 7174 w 17815632"/>
              <a:gd name="connsiteY0" fmla="*/ 0 h 608341"/>
              <a:gd name="connsiteX1" fmla="*/ 17815632 w 17815632"/>
              <a:gd name="connsiteY1" fmla="*/ 46352 h 608341"/>
              <a:gd name="connsiteX2" fmla="*/ 17803018 w 17815632"/>
              <a:gd name="connsiteY2" fmla="*/ 608341 h 608341"/>
              <a:gd name="connsiteX3" fmla="*/ 9275280 w 17815632"/>
              <a:gd name="connsiteY3" fmla="*/ 600087 h 608341"/>
              <a:gd name="connsiteX4" fmla="*/ 8644393 w 17815632"/>
              <a:gd name="connsiteY4" fmla="*/ 137531 h 608341"/>
              <a:gd name="connsiteX5" fmla="*/ 8015549 w 17815632"/>
              <a:gd name="connsiteY5" fmla="*/ 600087 h 608341"/>
              <a:gd name="connsiteX6" fmla="*/ 0 w 17815632"/>
              <a:gd name="connsiteY6" fmla="*/ 589769 h 608341"/>
              <a:gd name="connsiteX7" fmla="*/ 7174 w 17815632"/>
              <a:gd name="connsiteY7" fmla="*/ 0 h 608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815632" h="608341">
                <a:moveTo>
                  <a:pt x="7174" y="0"/>
                </a:moveTo>
                <a:lnTo>
                  <a:pt x="17815632" y="46352"/>
                </a:lnTo>
                <a:lnTo>
                  <a:pt x="17803018" y="608341"/>
                </a:lnTo>
                <a:lnTo>
                  <a:pt x="9275280" y="600087"/>
                </a:lnTo>
                <a:cubicBezTo>
                  <a:pt x="8956118" y="595221"/>
                  <a:pt x="9040314" y="142295"/>
                  <a:pt x="8644393" y="137531"/>
                </a:cubicBezTo>
                <a:cubicBezTo>
                  <a:pt x="8248472" y="132767"/>
                  <a:pt x="8302309" y="590062"/>
                  <a:pt x="8015549" y="600087"/>
                </a:cubicBezTo>
                <a:cubicBezTo>
                  <a:pt x="7728789" y="610112"/>
                  <a:pt x="2043729" y="589769"/>
                  <a:pt x="0" y="589769"/>
                </a:cubicBezTo>
                <a:cubicBezTo>
                  <a:pt x="2391" y="393179"/>
                  <a:pt x="4783" y="196590"/>
                  <a:pt x="7174" y="0"/>
                </a:cubicBezTo>
                <a:close/>
              </a:path>
            </a:pathLst>
          </a:custGeom>
          <a:solidFill>
            <a:srgbClr val="118AB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34" name="Graphic 133" descr="Single gear">
            <a:extLst>
              <a:ext uri="{FF2B5EF4-FFF2-40B4-BE49-F238E27FC236}">
                <a16:creationId xmlns:a16="http://schemas.microsoft.com/office/drawing/2014/main" id="{ECB5A77E-0E06-447C-8AF6-DAF592F4E3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01712" y="-3014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5" name="Graphic 134" descr="Monthly calendar">
            <a:extLst>
              <a:ext uri="{FF2B5EF4-FFF2-40B4-BE49-F238E27FC236}">
                <a16:creationId xmlns:a16="http://schemas.microsoft.com/office/drawing/2014/main" id="{1AF09A7D-6755-44BE-A2A1-7A0D7F0CD2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01542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6" name="Graphic 135" descr="List RTL">
            <a:extLst>
              <a:ext uri="{FF2B5EF4-FFF2-40B4-BE49-F238E27FC236}">
                <a16:creationId xmlns:a16="http://schemas.microsoft.com/office/drawing/2014/main" id="{4BB2AC11-813F-4F29-A686-0771A8ED3C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37058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99F976A1-0245-4AD3-8880-37DE9CB03115}"/>
              </a:ext>
            </a:extLst>
          </p:cNvPr>
          <p:cNvGrpSpPr/>
          <p:nvPr/>
        </p:nvGrpSpPr>
        <p:grpSpPr>
          <a:xfrm>
            <a:off x="1935561" y="-1153234"/>
            <a:ext cx="922288" cy="914400"/>
            <a:chOff x="2962647" y="-2068142"/>
            <a:chExt cx="922288" cy="914400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23899B8B-D39D-4076-AE2A-05CECDAA0B5A}"/>
                </a:ext>
              </a:extLst>
            </p:cNvPr>
            <p:cNvGrpSpPr/>
            <p:nvPr/>
          </p:nvGrpSpPr>
          <p:grpSpPr>
            <a:xfrm>
              <a:off x="2962647" y="-2068142"/>
              <a:ext cx="922288" cy="914400"/>
              <a:chOff x="6347462" y="3860495"/>
              <a:chExt cx="922288" cy="914400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8A29DAF0-7C2D-499A-838E-6F0CB6452F1C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0E35CF11-2896-4339-975D-0D8E3E0F12D0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BFD842CA-3B1E-49FD-AAF2-AF5899C44019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81" name="Graphic 80" descr="Puzzle pieces">
              <a:extLst>
                <a:ext uri="{FF2B5EF4-FFF2-40B4-BE49-F238E27FC236}">
                  <a16:creationId xmlns:a16="http://schemas.microsoft.com/office/drawing/2014/main" id="{9352849A-D3B3-4D24-A2A6-4E634613C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107695" y="-1935968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864F4E8-2897-45BB-A5F2-57E8BDFC4762}"/>
              </a:ext>
            </a:extLst>
          </p:cNvPr>
          <p:cNvGrpSpPr/>
          <p:nvPr/>
        </p:nvGrpSpPr>
        <p:grpSpPr>
          <a:xfrm>
            <a:off x="3377185" y="-1153234"/>
            <a:ext cx="922288" cy="914400"/>
            <a:chOff x="4116028" y="-2068142"/>
            <a:chExt cx="922288" cy="914400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254FE97-2247-4B26-B745-7343C7F67688}"/>
                </a:ext>
              </a:extLst>
            </p:cNvPr>
            <p:cNvGrpSpPr/>
            <p:nvPr/>
          </p:nvGrpSpPr>
          <p:grpSpPr>
            <a:xfrm>
              <a:off x="4116028" y="-2068142"/>
              <a:ext cx="922288" cy="914400"/>
              <a:chOff x="6347462" y="3860495"/>
              <a:chExt cx="922288" cy="914400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8BD3C4E9-B881-4F01-BD66-113CC7722D55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2D84A9BB-AF1D-4B23-9D66-E4A026BD767C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18636EA8-C3B6-4F5A-82A9-D66D9CEF8D58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88" name="Graphic 87" descr="USB">
              <a:extLst>
                <a:ext uri="{FF2B5EF4-FFF2-40B4-BE49-F238E27FC236}">
                  <a16:creationId xmlns:a16="http://schemas.microsoft.com/office/drawing/2014/main" id="{58F78444-94C9-4E73-9AC5-CC079BF9E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255188" y="-1935968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F7E1F21-44E4-454D-805A-760528F7487B}"/>
              </a:ext>
            </a:extLst>
          </p:cNvPr>
          <p:cNvGrpSpPr/>
          <p:nvPr/>
        </p:nvGrpSpPr>
        <p:grpSpPr>
          <a:xfrm>
            <a:off x="4818809" y="-1153234"/>
            <a:ext cx="922288" cy="914400"/>
            <a:chOff x="5560557" y="-1919403"/>
            <a:chExt cx="922288" cy="914400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57CA5339-4117-4F80-A92A-206956292DD0}"/>
                </a:ext>
              </a:extLst>
            </p:cNvPr>
            <p:cNvGrpSpPr/>
            <p:nvPr/>
          </p:nvGrpSpPr>
          <p:grpSpPr>
            <a:xfrm>
              <a:off x="5560557" y="-1919403"/>
              <a:ext cx="922288" cy="914400"/>
              <a:chOff x="6347462" y="3860495"/>
              <a:chExt cx="922288" cy="914400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7DBA357D-A6CD-48C4-BB0E-C7FC4560C485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0783367C-62F6-4F92-8B0D-6525BCB76871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C410A9FD-47D5-4E63-A10D-6831D3DDD9C4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49" name="Graphic 148" descr="Signpost">
              <a:extLst>
                <a:ext uri="{FF2B5EF4-FFF2-40B4-BE49-F238E27FC236}">
                  <a16:creationId xmlns:a16="http://schemas.microsoft.com/office/drawing/2014/main" id="{9B9295DB-2EBE-42BC-84D6-77CA30EE1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710626" y="-1783094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738FDF53-4A8E-4C8A-A637-EFD149330680}"/>
              </a:ext>
            </a:extLst>
          </p:cNvPr>
          <p:cNvGrpSpPr/>
          <p:nvPr/>
        </p:nvGrpSpPr>
        <p:grpSpPr>
          <a:xfrm>
            <a:off x="493937" y="-1153234"/>
            <a:ext cx="922288" cy="914400"/>
            <a:chOff x="1721854" y="-2069804"/>
            <a:chExt cx="922288" cy="914400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09DC5303-F20B-4B02-ACE6-74D1ED95152B}"/>
                </a:ext>
              </a:extLst>
            </p:cNvPr>
            <p:cNvGrpSpPr/>
            <p:nvPr/>
          </p:nvGrpSpPr>
          <p:grpSpPr>
            <a:xfrm>
              <a:off x="1721854" y="-2069804"/>
              <a:ext cx="922288" cy="914400"/>
              <a:chOff x="6347462" y="3860495"/>
              <a:chExt cx="922288" cy="914400"/>
            </a:xfrm>
          </p:grpSpPr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B3EDE386-2D54-4A51-AF2F-DEE77C4D2936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524A36A-0439-4F92-B966-54DCE4F4F21E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89BC4ADA-4F67-4BC8-AC13-1D85D15D2F36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55" name="Graphic 154" descr="Checklist">
              <a:extLst>
                <a:ext uri="{FF2B5EF4-FFF2-40B4-BE49-F238E27FC236}">
                  <a16:creationId xmlns:a16="http://schemas.microsoft.com/office/drawing/2014/main" id="{93B9184E-45A5-49D8-896E-F855F033A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853670" y="-1932283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F35C9E91-232F-408B-96FC-1F0FD7C61BBC}"/>
              </a:ext>
            </a:extLst>
          </p:cNvPr>
          <p:cNvGrpSpPr/>
          <p:nvPr/>
        </p:nvGrpSpPr>
        <p:grpSpPr>
          <a:xfrm>
            <a:off x="6218522" y="-1153234"/>
            <a:ext cx="922288" cy="914400"/>
            <a:chOff x="406750" y="-1157702"/>
            <a:chExt cx="922288" cy="914400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1A6EEA26-635E-4C1E-8210-C249BC02D2C3}"/>
                </a:ext>
              </a:extLst>
            </p:cNvPr>
            <p:cNvGrpSpPr/>
            <p:nvPr/>
          </p:nvGrpSpPr>
          <p:grpSpPr>
            <a:xfrm>
              <a:off x="406750" y="-1157702"/>
              <a:ext cx="922288" cy="914400"/>
              <a:chOff x="6347462" y="3860495"/>
              <a:chExt cx="922288" cy="914400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94843A9B-3277-432B-97E5-2D6B499F41D0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4FAA9D77-B45E-4DBF-B463-3AAAF98BC359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D82421B1-EE0B-4272-9001-7F81F5B6B9CE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61" name="Graphic 160" descr="Playbook">
              <a:extLst>
                <a:ext uri="{FF2B5EF4-FFF2-40B4-BE49-F238E27FC236}">
                  <a16:creationId xmlns:a16="http://schemas.microsoft.com/office/drawing/2014/main" id="{6473DB36-C5C9-42C3-96AA-478516F18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43910" y="-1022204"/>
              <a:ext cx="640080" cy="64008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65" name="Graphic 164" descr="Signpost">
            <a:extLst>
              <a:ext uri="{FF2B5EF4-FFF2-40B4-BE49-F238E27FC236}">
                <a16:creationId xmlns:a16="http://schemas.microsoft.com/office/drawing/2014/main" id="{9881338B-5B78-429B-AD60-A1F039FAB8E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960030" y="-8910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6" name="Graphic 165" descr="USB">
            <a:extLst>
              <a:ext uri="{FF2B5EF4-FFF2-40B4-BE49-F238E27FC236}">
                <a16:creationId xmlns:a16="http://schemas.microsoft.com/office/drawing/2014/main" id="{3D6DAB75-10EE-4F05-8329-38F0A32F2C2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476513" y="-3014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7" name="Graphic 166" descr="Puzzle pieces">
            <a:extLst>
              <a:ext uri="{FF2B5EF4-FFF2-40B4-BE49-F238E27FC236}">
                <a16:creationId xmlns:a16="http://schemas.microsoft.com/office/drawing/2014/main" id="{484D8C95-6372-4EF2-B5EF-3D65EBD405E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095376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8" name="Graphic 167" descr="Checklist">
            <a:extLst>
              <a:ext uri="{FF2B5EF4-FFF2-40B4-BE49-F238E27FC236}">
                <a16:creationId xmlns:a16="http://schemas.microsoft.com/office/drawing/2014/main" id="{73CD41D3-E7E3-4116-A227-310E939603C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93265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9" name="Graphic 168" descr="Playbook">
            <a:extLst>
              <a:ext uri="{FF2B5EF4-FFF2-40B4-BE49-F238E27FC236}">
                <a16:creationId xmlns:a16="http://schemas.microsoft.com/office/drawing/2014/main" id="{040CA710-2780-49EA-8F25-AD089D9F7F2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260048" y="-53985"/>
            <a:ext cx="822960" cy="8229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1" name="Oval 30">
            <a:extLst>
              <a:ext uri="{FF2B5EF4-FFF2-40B4-BE49-F238E27FC236}">
                <a16:creationId xmlns:a16="http://schemas.microsoft.com/office/drawing/2014/main" id="{FD0EE26E-6240-49D6-B240-4EDC9428667D}"/>
              </a:ext>
            </a:extLst>
          </p:cNvPr>
          <p:cNvSpPr/>
          <p:nvPr/>
        </p:nvSpPr>
        <p:spPr>
          <a:xfrm>
            <a:off x="9978782" y="1807972"/>
            <a:ext cx="731520" cy="365759"/>
          </a:xfrm>
          <a:prstGeom prst="roundRect">
            <a:avLst>
              <a:gd name="adj" fmla="val 50000"/>
            </a:avLst>
          </a:prstGeom>
          <a:solidFill>
            <a:srgbClr val="0E799A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C7DE69F-9E5E-4588-8728-08FB58DBEE5F}"/>
              </a:ext>
            </a:extLst>
          </p:cNvPr>
          <p:cNvGraphicFramePr>
            <a:graphicFrameLocks noGrp="1"/>
          </p:cNvGraphicFramePr>
          <p:nvPr/>
        </p:nvGraphicFramePr>
        <p:xfrm>
          <a:off x="12562237" y="1828800"/>
          <a:ext cx="1737360" cy="5029200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1737360">
                  <a:extLst>
                    <a:ext uri="{9D8B030D-6E8A-4147-A177-3AD203B41FA5}">
                      <a16:colId xmlns:a16="http://schemas.microsoft.com/office/drawing/2014/main" val="4209266735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he-IL" sz="1800" b="0" dirty="0">
                          <a:solidFill>
                            <a:schemeClr val="bg1"/>
                          </a:solidFill>
                          <a:effectLst/>
                        </a:rPr>
                        <a:t>מסמך אפיון</a:t>
                      </a:r>
                      <a:endParaRPr lang="en-US" sz="11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230576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מסמך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STP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533875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מסמך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STD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8161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סבב בדיקות 1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61158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הפוגה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524044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כתיבת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Test Cases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7055595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סבב בדיקות 2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730724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הפוגה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7834829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מסמך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STR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456854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117542"/>
                  </a:ext>
                </a:extLst>
              </a:tr>
            </a:tbl>
          </a:graphicData>
        </a:graphic>
      </p:graphicFrame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D4F31FB5-6C3F-4A75-89B4-70923F3C1B4F}"/>
              </a:ext>
            </a:extLst>
          </p:cNvPr>
          <p:cNvSpPr/>
          <p:nvPr/>
        </p:nvSpPr>
        <p:spPr>
          <a:xfrm>
            <a:off x="1453776" y="230327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D99E8A92-E75F-4EEF-A9EA-31FB930C92C5}"/>
              </a:ext>
            </a:extLst>
          </p:cNvPr>
          <p:cNvSpPr/>
          <p:nvPr/>
        </p:nvSpPr>
        <p:spPr>
          <a:xfrm>
            <a:off x="1453776" y="280243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69B6BCB0-6E00-439B-A5B7-6990722E58F1}"/>
              </a:ext>
            </a:extLst>
          </p:cNvPr>
          <p:cNvSpPr/>
          <p:nvPr/>
        </p:nvSpPr>
        <p:spPr>
          <a:xfrm>
            <a:off x="1453776" y="330159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9AA7917F-C656-406C-97BE-EB703E402A8A}"/>
              </a:ext>
            </a:extLst>
          </p:cNvPr>
          <p:cNvSpPr/>
          <p:nvPr/>
        </p:nvSpPr>
        <p:spPr>
          <a:xfrm>
            <a:off x="1453776" y="380075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7908C90C-9051-411D-BE62-FD804044E9B7}"/>
              </a:ext>
            </a:extLst>
          </p:cNvPr>
          <p:cNvSpPr/>
          <p:nvPr/>
        </p:nvSpPr>
        <p:spPr>
          <a:xfrm>
            <a:off x="1453776" y="429991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CDED7290-F0B3-42ED-A5B1-EF45055C9B43}"/>
              </a:ext>
            </a:extLst>
          </p:cNvPr>
          <p:cNvSpPr/>
          <p:nvPr/>
        </p:nvSpPr>
        <p:spPr>
          <a:xfrm>
            <a:off x="1453776" y="479907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EC3F7FC0-D0A4-4173-AAC0-2D88548D7D1B}"/>
              </a:ext>
            </a:extLst>
          </p:cNvPr>
          <p:cNvSpPr/>
          <p:nvPr/>
        </p:nvSpPr>
        <p:spPr>
          <a:xfrm>
            <a:off x="1453776" y="529823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1F84D49A-2B1E-4A0C-8017-D6734BA42AD9}"/>
              </a:ext>
            </a:extLst>
          </p:cNvPr>
          <p:cNvSpPr/>
          <p:nvPr/>
        </p:nvSpPr>
        <p:spPr>
          <a:xfrm>
            <a:off x="1453776" y="5797395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Oval 30">
            <a:extLst>
              <a:ext uri="{FF2B5EF4-FFF2-40B4-BE49-F238E27FC236}">
                <a16:creationId xmlns:a16="http://schemas.microsoft.com/office/drawing/2014/main" id="{594EF810-93CA-4CE1-ACAB-710016E65296}"/>
              </a:ext>
            </a:extLst>
          </p:cNvPr>
          <p:cNvSpPr/>
          <p:nvPr/>
        </p:nvSpPr>
        <p:spPr>
          <a:xfrm>
            <a:off x="10369775" y="2308673"/>
            <a:ext cx="363605" cy="365759"/>
          </a:xfrm>
          <a:prstGeom prst="roundRect">
            <a:avLst>
              <a:gd name="adj" fmla="val 50000"/>
            </a:avLst>
          </a:prstGeom>
          <a:solidFill>
            <a:srgbClr val="E9C46A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Oval 30">
            <a:extLst>
              <a:ext uri="{FF2B5EF4-FFF2-40B4-BE49-F238E27FC236}">
                <a16:creationId xmlns:a16="http://schemas.microsoft.com/office/drawing/2014/main" id="{128A55A0-90EB-4D64-85AB-271501CA96FE}"/>
              </a:ext>
            </a:extLst>
          </p:cNvPr>
          <p:cNvSpPr/>
          <p:nvPr/>
        </p:nvSpPr>
        <p:spPr>
          <a:xfrm>
            <a:off x="10364405" y="2809374"/>
            <a:ext cx="363605" cy="365759"/>
          </a:xfrm>
          <a:prstGeom prst="roundRect">
            <a:avLst>
              <a:gd name="adj" fmla="val 50000"/>
            </a:avLst>
          </a:prstGeom>
          <a:solidFill>
            <a:srgbClr val="E9C46A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Oval 30">
            <a:extLst>
              <a:ext uri="{FF2B5EF4-FFF2-40B4-BE49-F238E27FC236}">
                <a16:creationId xmlns:a16="http://schemas.microsoft.com/office/drawing/2014/main" id="{AFCAB9A8-4758-4406-94C5-76CFF228ED98}"/>
              </a:ext>
            </a:extLst>
          </p:cNvPr>
          <p:cNvSpPr/>
          <p:nvPr/>
        </p:nvSpPr>
        <p:spPr>
          <a:xfrm>
            <a:off x="10350980" y="3310074"/>
            <a:ext cx="363605" cy="365759"/>
          </a:xfrm>
          <a:prstGeom prst="roundRect">
            <a:avLst>
              <a:gd name="adj" fmla="val 50000"/>
            </a:avLst>
          </a:prstGeom>
          <a:solidFill>
            <a:srgbClr val="E76F51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Oval 30">
            <a:extLst>
              <a:ext uri="{FF2B5EF4-FFF2-40B4-BE49-F238E27FC236}">
                <a16:creationId xmlns:a16="http://schemas.microsoft.com/office/drawing/2014/main" id="{ED6706F6-8995-4F71-951B-45DBC6B48985}"/>
              </a:ext>
            </a:extLst>
          </p:cNvPr>
          <p:cNvSpPr/>
          <p:nvPr/>
        </p:nvSpPr>
        <p:spPr>
          <a:xfrm>
            <a:off x="10353665" y="3810774"/>
            <a:ext cx="363605" cy="365759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7" name="Oval 30">
            <a:extLst>
              <a:ext uri="{FF2B5EF4-FFF2-40B4-BE49-F238E27FC236}">
                <a16:creationId xmlns:a16="http://schemas.microsoft.com/office/drawing/2014/main" id="{67666743-E9E7-49A0-920D-17E384DC0572}"/>
              </a:ext>
            </a:extLst>
          </p:cNvPr>
          <p:cNvSpPr/>
          <p:nvPr/>
        </p:nvSpPr>
        <p:spPr>
          <a:xfrm>
            <a:off x="10356350" y="4311474"/>
            <a:ext cx="363605" cy="365759"/>
          </a:xfrm>
          <a:prstGeom prst="roundRect">
            <a:avLst>
              <a:gd name="adj" fmla="val 50000"/>
            </a:avLst>
          </a:prstGeom>
          <a:solidFill>
            <a:srgbClr val="0E799A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0" name="Oval 30">
            <a:extLst>
              <a:ext uri="{FF2B5EF4-FFF2-40B4-BE49-F238E27FC236}">
                <a16:creationId xmlns:a16="http://schemas.microsoft.com/office/drawing/2014/main" id="{60415D3E-AA5B-42BF-B7A3-0BFEA72DC318}"/>
              </a:ext>
            </a:extLst>
          </p:cNvPr>
          <p:cNvSpPr/>
          <p:nvPr/>
        </p:nvSpPr>
        <p:spPr>
          <a:xfrm>
            <a:off x="10359035" y="4812174"/>
            <a:ext cx="363605" cy="365759"/>
          </a:xfrm>
          <a:prstGeom prst="roundRect">
            <a:avLst>
              <a:gd name="adj" fmla="val 50000"/>
            </a:avLst>
          </a:prstGeom>
          <a:solidFill>
            <a:srgbClr val="E76F51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Oval 30">
            <a:extLst>
              <a:ext uri="{FF2B5EF4-FFF2-40B4-BE49-F238E27FC236}">
                <a16:creationId xmlns:a16="http://schemas.microsoft.com/office/drawing/2014/main" id="{46D1068C-88E9-4D26-8953-C5795D17F950}"/>
              </a:ext>
            </a:extLst>
          </p:cNvPr>
          <p:cNvSpPr/>
          <p:nvPr/>
        </p:nvSpPr>
        <p:spPr>
          <a:xfrm>
            <a:off x="10367090" y="5312874"/>
            <a:ext cx="363605" cy="365759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Oval 30">
            <a:extLst>
              <a:ext uri="{FF2B5EF4-FFF2-40B4-BE49-F238E27FC236}">
                <a16:creationId xmlns:a16="http://schemas.microsoft.com/office/drawing/2014/main" id="{4DD640E1-7C53-421D-B9C6-F2185B040D58}"/>
              </a:ext>
            </a:extLst>
          </p:cNvPr>
          <p:cNvSpPr/>
          <p:nvPr/>
        </p:nvSpPr>
        <p:spPr>
          <a:xfrm>
            <a:off x="10372464" y="5813576"/>
            <a:ext cx="363605" cy="365759"/>
          </a:xfrm>
          <a:prstGeom prst="roundRect">
            <a:avLst>
              <a:gd name="adj" fmla="val 50000"/>
            </a:avLst>
          </a:prstGeom>
          <a:solidFill>
            <a:srgbClr val="E9C46A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30">
            <a:extLst>
              <a:ext uri="{FF2B5EF4-FFF2-40B4-BE49-F238E27FC236}">
                <a16:creationId xmlns:a16="http://schemas.microsoft.com/office/drawing/2014/main" id="{082A1455-BA50-4223-B959-C39D6A262E5A}"/>
              </a:ext>
            </a:extLst>
          </p:cNvPr>
          <p:cNvSpPr/>
          <p:nvPr/>
        </p:nvSpPr>
        <p:spPr>
          <a:xfrm>
            <a:off x="8974037" y="1317615"/>
            <a:ext cx="1079314" cy="314566"/>
          </a:xfrm>
          <a:prstGeom prst="roundRect">
            <a:avLst/>
          </a:prstGeom>
          <a:solidFill>
            <a:srgbClr val="E7E8ED"/>
          </a:solidFill>
          <a:ln>
            <a:noFill/>
          </a:ln>
          <a:effectLst>
            <a:outerShdw blurRad="254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לו"ז</a:t>
            </a:r>
            <a:endParaRPr lang="en-US" b="1" dirty="0">
              <a:solidFill>
                <a:srgbClr val="118A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06A2AB-16E7-48FE-B122-C6E701B24125}"/>
              </a:ext>
            </a:extLst>
          </p:cNvPr>
          <p:cNvSpPr txBox="1"/>
          <p:nvPr/>
        </p:nvSpPr>
        <p:spPr>
          <a:xfrm>
            <a:off x="3195077" y="1806185"/>
            <a:ext cx="671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מסמך אפיון | 26.07-30.07 | 4 ימים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874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50">
        <p159:morph option="byObject"/>
      </p:transition>
    </mc:Choice>
    <mc:Fallback xmlns="">
      <p:transition spd="slow" advTm="15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71612729-F5D2-4811-A00B-CD8B18C6EC84}"/>
              </a:ext>
            </a:extLst>
          </p:cNvPr>
          <p:cNvSpPr/>
          <p:nvPr/>
        </p:nvSpPr>
        <p:spPr>
          <a:xfrm>
            <a:off x="1453776" y="180411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D383917B-028C-407F-9CDA-232D85851B1A}"/>
              </a:ext>
            </a:extLst>
          </p:cNvPr>
          <p:cNvSpPr/>
          <p:nvPr/>
        </p:nvSpPr>
        <p:spPr>
          <a:xfrm>
            <a:off x="1453776" y="230327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AF6F7607-E3AB-4C45-B812-A451F6E5DD4B}"/>
              </a:ext>
            </a:extLst>
          </p:cNvPr>
          <p:cNvSpPr/>
          <p:nvPr/>
        </p:nvSpPr>
        <p:spPr>
          <a:xfrm>
            <a:off x="1453776" y="280243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C8D3F4CD-A85D-4793-8C70-BFC5C70EEE36}"/>
              </a:ext>
            </a:extLst>
          </p:cNvPr>
          <p:cNvSpPr/>
          <p:nvPr/>
        </p:nvSpPr>
        <p:spPr>
          <a:xfrm>
            <a:off x="1453776" y="330159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47C64209-95A6-4AC8-9426-0B208EB67690}"/>
              </a:ext>
            </a:extLst>
          </p:cNvPr>
          <p:cNvSpPr/>
          <p:nvPr/>
        </p:nvSpPr>
        <p:spPr>
          <a:xfrm>
            <a:off x="1453776" y="380075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237DF437-8955-4372-B099-2C3EB6A052D9}"/>
              </a:ext>
            </a:extLst>
          </p:cNvPr>
          <p:cNvSpPr/>
          <p:nvPr/>
        </p:nvSpPr>
        <p:spPr>
          <a:xfrm>
            <a:off x="1453776" y="429991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4D967445-C4C2-4229-99F9-FCA9939D5822}"/>
              </a:ext>
            </a:extLst>
          </p:cNvPr>
          <p:cNvSpPr/>
          <p:nvPr/>
        </p:nvSpPr>
        <p:spPr>
          <a:xfrm>
            <a:off x="1453776" y="479907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1AB0FB33-1E11-486F-A6F1-2B94EA870385}"/>
              </a:ext>
            </a:extLst>
          </p:cNvPr>
          <p:cNvSpPr/>
          <p:nvPr/>
        </p:nvSpPr>
        <p:spPr>
          <a:xfrm>
            <a:off x="1453776" y="529823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E4A7CA87-3554-4C39-9C22-2BCE65D88D95}"/>
              </a:ext>
            </a:extLst>
          </p:cNvPr>
          <p:cNvSpPr/>
          <p:nvPr/>
        </p:nvSpPr>
        <p:spPr>
          <a:xfrm>
            <a:off x="1453776" y="5797395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30">
            <a:extLst>
              <a:ext uri="{FF2B5EF4-FFF2-40B4-BE49-F238E27FC236}">
                <a16:creationId xmlns:a16="http://schemas.microsoft.com/office/drawing/2014/main" id="{FD0EE26E-6240-49D6-B240-4EDC9428667D}"/>
              </a:ext>
            </a:extLst>
          </p:cNvPr>
          <p:cNvSpPr/>
          <p:nvPr/>
        </p:nvSpPr>
        <p:spPr>
          <a:xfrm>
            <a:off x="12953920" y="1818247"/>
            <a:ext cx="731520" cy="411480"/>
          </a:xfrm>
          <a:prstGeom prst="roundRect">
            <a:avLst>
              <a:gd name="adj" fmla="val 50000"/>
            </a:avLst>
          </a:prstGeom>
          <a:solidFill>
            <a:srgbClr val="0E799A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Oval 30">
            <a:extLst>
              <a:ext uri="{FF2B5EF4-FFF2-40B4-BE49-F238E27FC236}">
                <a16:creationId xmlns:a16="http://schemas.microsoft.com/office/drawing/2014/main" id="{594EF810-93CA-4CE1-ACAB-710016E65296}"/>
              </a:ext>
            </a:extLst>
          </p:cNvPr>
          <p:cNvSpPr/>
          <p:nvPr/>
        </p:nvSpPr>
        <p:spPr>
          <a:xfrm>
            <a:off x="12889386" y="2305950"/>
            <a:ext cx="914400" cy="411480"/>
          </a:xfrm>
          <a:prstGeom prst="roundRect">
            <a:avLst>
              <a:gd name="adj" fmla="val 50000"/>
            </a:avLst>
          </a:prstGeom>
          <a:solidFill>
            <a:srgbClr val="E9C46A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Oval 30">
            <a:extLst>
              <a:ext uri="{FF2B5EF4-FFF2-40B4-BE49-F238E27FC236}">
                <a16:creationId xmlns:a16="http://schemas.microsoft.com/office/drawing/2014/main" id="{128A55A0-90EB-4D64-85AB-271501CA96FE}"/>
              </a:ext>
            </a:extLst>
          </p:cNvPr>
          <p:cNvSpPr/>
          <p:nvPr/>
        </p:nvSpPr>
        <p:spPr>
          <a:xfrm>
            <a:off x="12881527" y="2821068"/>
            <a:ext cx="914400" cy="411480"/>
          </a:xfrm>
          <a:prstGeom prst="roundRect">
            <a:avLst>
              <a:gd name="adj" fmla="val 50000"/>
            </a:avLst>
          </a:prstGeom>
          <a:solidFill>
            <a:srgbClr val="E9C46A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Oval 30">
            <a:extLst>
              <a:ext uri="{FF2B5EF4-FFF2-40B4-BE49-F238E27FC236}">
                <a16:creationId xmlns:a16="http://schemas.microsoft.com/office/drawing/2014/main" id="{AFCAB9A8-4758-4406-94C5-76CFF228ED98}"/>
              </a:ext>
            </a:extLst>
          </p:cNvPr>
          <p:cNvSpPr/>
          <p:nvPr/>
        </p:nvSpPr>
        <p:spPr>
          <a:xfrm>
            <a:off x="12862480" y="3305482"/>
            <a:ext cx="914400" cy="411480"/>
          </a:xfrm>
          <a:prstGeom prst="roundRect">
            <a:avLst>
              <a:gd name="adj" fmla="val 50000"/>
            </a:avLst>
          </a:prstGeom>
          <a:solidFill>
            <a:srgbClr val="E76F51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Oval 30">
            <a:extLst>
              <a:ext uri="{FF2B5EF4-FFF2-40B4-BE49-F238E27FC236}">
                <a16:creationId xmlns:a16="http://schemas.microsoft.com/office/drawing/2014/main" id="{ED6706F6-8995-4F71-951B-45DBC6B48985}"/>
              </a:ext>
            </a:extLst>
          </p:cNvPr>
          <p:cNvSpPr/>
          <p:nvPr/>
        </p:nvSpPr>
        <p:spPr>
          <a:xfrm>
            <a:off x="12633880" y="3805248"/>
            <a:ext cx="1371600" cy="411480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7" name="Oval 30">
            <a:extLst>
              <a:ext uri="{FF2B5EF4-FFF2-40B4-BE49-F238E27FC236}">
                <a16:creationId xmlns:a16="http://schemas.microsoft.com/office/drawing/2014/main" id="{67666743-E9E7-49A0-920D-17E384DC0572}"/>
              </a:ext>
            </a:extLst>
          </p:cNvPr>
          <p:cNvSpPr/>
          <p:nvPr/>
        </p:nvSpPr>
        <p:spPr>
          <a:xfrm>
            <a:off x="12895341" y="4305014"/>
            <a:ext cx="914400" cy="411480"/>
          </a:xfrm>
          <a:prstGeom prst="roundRect">
            <a:avLst>
              <a:gd name="adj" fmla="val 50000"/>
            </a:avLst>
          </a:prstGeom>
          <a:solidFill>
            <a:srgbClr val="0E799A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0" name="Oval 30">
            <a:extLst>
              <a:ext uri="{FF2B5EF4-FFF2-40B4-BE49-F238E27FC236}">
                <a16:creationId xmlns:a16="http://schemas.microsoft.com/office/drawing/2014/main" id="{60415D3E-AA5B-42BF-B7A3-0BFEA72DC318}"/>
              </a:ext>
            </a:extLst>
          </p:cNvPr>
          <p:cNvSpPr/>
          <p:nvPr/>
        </p:nvSpPr>
        <p:spPr>
          <a:xfrm>
            <a:off x="12928202" y="4804780"/>
            <a:ext cx="914400" cy="411480"/>
          </a:xfrm>
          <a:prstGeom prst="roundRect">
            <a:avLst>
              <a:gd name="adj" fmla="val 50000"/>
            </a:avLst>
          </a:prstGeom>
          <a:solidFill>
            <a:srgbClr val="E76F51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Oval 30">
            <a:extLst>
              <a:ext uri="{FF2B5EF4-FFF2-40B4-BE49-F238E27FC236}">
                <a16:creationId xmlns:a16="http://schemas.microsoft.com/office/drawing/2014/main" id="{46D1068C-88E9-4D26-8953-C5795D17F950}"/>
              </a:ext>
            </a:extLst>
          </p:cNvPr>
          <p:cNvSpPr/>
          <p:nvPr/>
        </p:nvSpPr>
        <p:spPr>
          <a:xfrm>
            <a:off x="12732463" y="5270646"/>
            <a:ext cx="1371600" cy="411480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Oval 30">
            <a:extLst>
              <a:ext uri="{FF2B5EF4-FFF2-40B4-BE49-F238E27FC236}">
                <a16:creationId xmlns:a16="http://schemas.microsoft.com/office/drawing/2014/main" id="{4DD640E1-7C53-421D-B9C6-F2185B040D58}"/>
              </a:ext>
            </a:extLst>
          </p:cNvPr>
          <p:cNvSpPr/>
          <p:nvPr/>
        </p:nvSpPr>
        <p:spPr>
          <a:xfrm>
            <a:off x="12993924" y="5804313"/>
            <a:ext cx="914400" cy="411480"/>
          </a:xfrm>
          <a:prstGeom prst="roundRect">
            <a:avLst>
              <a:gd name="adj" fmla="val 50000"/>
            </a:avLst>
          </a:prstGeom>
          <a:solidFill>
            <a:srgbClr val="E9C46A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EF40B1B7-B9C0-4891-9D01-B51E51E486A6}"/>
              </a:ext>
            </a:extLst>
          </p:cNvPr>
          <p:cNvSpPr/>
          <p:nvPr/>
        </p:nvSpPr>
        <p:spPr>
          <a:xfrm>
            <a:off x="1264567" y="1600602"/>
            <a:ext cx="11509374" cy="4810125"/>
          </a:xfrm>
          <a:custGeom>
            <a:avLst/>
            <a:gdLst>
              <a:gd name="connsiteX0" fmla="*/ 380052 w 9858374"/>
              <a:gd name="connsiteY0" fmla="*/ 4196793 h 4810125"/>
              <a:gd name="connsiteX1" fmla="*/ 189209 w 9858374"/>
              <a:gd name="connsiteY1" fmla="*/ 4387636 h 4810125"/>
              <a:gd name="connsiteX2" fmla="*/ 380052 w 9858374"/>
              <a:gd name="connsiteY2" fmla="*/ 4578479 h 4810125"/>
              <a:gd name="connsiteX3" fmla="*/ 9282814 w 9858374"/>
              <a:gd name="connsiteY3" fmla="*/ 4578479 h 4810125"/>
              <a:gd name="connsiteX4" fmla="*/ 9473657 w 9858374"/>
              <a:gd name="connsiteY4" fmla="*/ 4387636 h 4810125"/>
              <a:gd name="connsiteX5" fmla="*/ 9282814 w 9858374"/>
              <a:gd name="connsiteY5" fmla="*/ 4196793 h 4810125"/>
              <a:gd name="connsiteX6" fmla="*/ 380052 w 9858374"/>
              <a:gd name="connsiteY6" fmla="*/ 3697637 h 4810125"/>
              <a:gd name="connsiteX7" fmla="*/ 189209 w 9858374"/>
              <a:gd name="connsiteY7" fmla="*/ 3888480 h 4810125"/>
              <a:gd name="connsiteX8" fmla="*/ 380052 w 9858374"/>
              <a:gd name="connsiteY8" fmla="*/ 4079323 h 4810125"/>
              <a:gd name="connsiteX9" fmla="*/ 9282814 w 9858374"/>
              <a:gd name="connsiteY9" fmla="*/ 4079323 h 4810125"/>
              <a:gd name="connsiteX10" fmla="*/ 9473657 w 9858374"/>
              <a:gd name="connsiteY10" fmla="*/ 3888480 h 4810125"/>
              <a:gd name="connsiteX11" fmla="*/ 9282814 w 9858374"/>
              <a:gd name="connsiteY11" fmla="*/ 3697637 h 4810125"/>
              <a:gd name="connsiteX12" fmla="*/ 380052 w 9858374"/>
              <a:gd name="connsiteY12" fmla="*/ 3198477 h 4810125"/>
              <a:gd name="connsiteX13" fmla="*/ 189209 w 9858374"/>
              <a:gd name="connsiteY13" fmla="*/ 3389320 h 4810125"/>
              <a:gd name="connsiteX14" fmla="*/ 380052 w 9858374"/>
              <a:gd name="connsiteY14" fmla="*/ 3580163 h 4810125"/>
              <a:gd name="connsiteX15" fmla="*/ 9282814 w 9858374"/>
              <a:gd name="connsiteY15" fmla="*/ 3580163 h 4810125"/>
              <a:gd name="connsiteX16" fmla="*/ 9473657 w 9858374"/>
              <a:gd name="connsiteY16" fmla="*/ 3389320 h 4810125"/>
              <a:gd name="connsiteX17" fmla="*/ 9282814 w 9858374"/>
              <a:gd name="connsiteY17" fmla="*/ 3198477 h 4810125"/>
              <a:gd name="connsiteX18" fmla="*/ 380053 w 9858374"/>
              <a:gd name="connsiteY18" fmla="*/ 2699317 h 4810125"/>
              <a:gd name="connsiteX19" fmla="*/ 189210 w 9858374"/>
              <a:gd name="connsiteY19" fmla="*/ 2890160 h 4810125"/>
              <a:gd name="connsiteX20" fmla="*/ 380053 w 9858374"/>
              <a:gd name="connsiteY20" fmla="*/ 3081003 h 4810125"/>
              <a:gd name="connsiteX21" fmla="*/ 9282814 w 9858374"/>
              <a:gd name="connsiteY21" fmla="*/ 3081003 h 4810125"/>
              <a:gd name="connsiteX22" fmla="*/ 9473657 w 9858374"/>
              <a:gd name="connsiteY22" fmla="*/ 2890160 h 4810125"/>
              <a:gd name="connsiteX23" fmla="*/ 9282814 w 9858374"/>
              <a:gd name="connsiteY23" fmla="*/ 2699317 h 4810125"/>
              <a:gd name="connsiteX24" fmla="*/ 380053 w 9858374"/>
              <a:gd name="connsiteY24" fmla="*/ 2200157 h 4810125"/>
              <a:gd name="connsiteX25" fmla="*/ 189210 w 9858374"/>
              <a:gd name="connsiteY25" fmla="*/ 2391000 h 4810125"/>
              <a:gd name="connsiteX26" fmla="*/ 380053 w 9858374"/>
              <a:gd name="connsiteY26" fmla="*/ 2581843 h 4810125"/>
              <a:gd name="connsiteX27" fmla="*/ 9282814 w 9858374"/>
              <a:gd name="connsiteY27" fmla="*/ 2581843 h 4810125"/>
              <a:gd name="connsiteX28" fmla="*/ 9473657 w 9858374"/>
              <a:gd name="connsiteY28" fmla="*/ 2391000 h 4810125"/>
              <a:gd name="connsiteX29" fmla="*/ 9282814 w 9858374"/>
              <a:gd name="connsiteY29" fmla="*/ 2200157 h 4810125"/>
              <a:gd name="connsiteX30" fmla="*/ 380053 w 9858374"/>
              <a:gd name="connsiteY30" fmla="*/ 1700997 h 4810125"/>
              <a:gd name="connsiteX31" fmla="*/ 189210 w 9858374"/>
              <a:gd name="connsiteY31" fmla="*/ 1891840 h 4810125"/>
              <a:gd name="connsiteX32" fmla="*/ 380053 w 9858374"/>
              <a:gd name="connsiteY32" fmla="*/ 2082683 h 4810125"/>
              <a:gd name="connsiteX33" fmla="*/ 9282814 w 9858374"/>
              <a:gd name="connsiteY33" fmla="*/ 2082683 h 4810125"/>
              <a:gd name="connsiteX34" fmla="*/ 9473657 w 9858374"/>
              <a:gd name="connsiteY34" fmla="*/ 1891840 h 4810125"/>
              <a:gd name="connsiteX35" fmla="*/ 9282814 w 9858374"/>
              <a:gd name="connsiteY35" fmla="*/ 1700997 h 4810125"/>
              <a:gd name="connsiteX36" fmla="*/ 380053 w 9858374"/>
              <a:gd name="connsiteY36" fmla="*/ 1201837 h 4810125"/>
              <a:gd name="connsiteX37" fmla="*/ 189210 w 9858374"/>
              <a:gd name="connsiteY37" fmla="*/ 1392680 h 4810125"/>
              <a:gd name="connsiteX38" fmla="*/ 380053 w 9858374"/>
              <a:gd name="connsiteY38" fmla="*/ 1583523 h 4810125"/>
              <a:gd name="connsiteX39" fmla="*/ 9282814 w 9858374"/>
              <a:gd name="connsiteY39" fmla="*/ 1583523 h 4810125"/>
              <a:gd name="connsiteX40" fmla="*/ 9473657 w 9858374"/>
              <a:gd name="connsiteY40" fmla="*/ 1392680 h 4810125"/>
              <a:gd name="connsiteX41" fmla="*/ 9282814 w 9858374"/>
              <a:gd name="connsiteY41" fmla="*/ 1201837 h 4810125"/>
              <a:gd name="connsiteX42" fmla="*/ 380053 w 9858374"/>
              <a:gd name="connsiteY42" fmla="*/ 702677 h 4810125"/>
              <a:gd name="connsiteX43" fmla="*/ 189210 w 9858374"/>
              <a:gd name="connsiteY43" fmla="*/ 893520 h 4810125"/>
              <a:gd name="connsiteX44" fmla="*/ 380053 w 9858374"/>
              <a:gd name="connsiteY44" fmla="*/ 1084363 h 4810125"/>
              <a:gd name="connsiteX45" fmla="*/ 9282814 w 9858374"/>
              <a:gd name="connsiteY45" fmla="*/ 1084363 h 4810125"/>
              <a:gd name="connsiteX46" fmla="*/ 9473657 w 9858374"/>
              <a:gd name="connsiteY46" fmla="*/ 893520 h 4810125"/>
              <a:gd name="connsiteX47" fmla="*/ 9282814 w 9858374"/>
              <a:gd name="connsiteY47" fmla="*/ 702677 h 4810125"/>
              <a:gd name="connsiteX48" fmla="*/ 380053 w 9858374"/>
              <a:gd name="connsiteY48" fmla="*/ 203517 h 4810125"/>
              <a:gd name="connsiteX49" fmla="*/ 189210 w 9858374"/>
              <a:gd name="connsiteY49" fmla="*/ 394360 h 4810125"/>
              <a:gd name="connsiteX50" fmla="*/ 380053 w 9858374"/>
              <a:gd name="connsiteY50" fmla="*/ 585203 h 4810125"/>
              <a:gd name="connsiteX51" fmla="*/ 9282814 w 9858374"/>
              <a:gd name="connsiteY51" fmla="*/ 585203 h 4810125"/>
              <a:gd name="connsiteX52" fmla="*/ 9473657 w 9858374"/>
              <a:gd name="connsiteY52" fmla="*/ 394360 h 4810125"/>
              <a:gd name="connsiteX53" fmla="*/ 9282814 w 9858374"/>
              <a:gd name="connsiteY53" fmla="*/ 203517 h 4810125"/>
              <a:gd name="connsiteX54" fmla="*/ 0 w 9858374"/>
              <a:gd name="connsiteY54" fmla="*/ 0 h 4810125"/>
              <a:gd name="connsiteX55" fmla="*/ 9858374 w 9858374"/>
              <a:gd name="connsiteY55" fmla="*/ 0 h 4810125"/>
              <a:gd name="connsiteX56" fmla="*/ 9858374 w 9858374"/>
              <a:gd name="connsiteY56" fmla="*/ 4810125 h 4810125"/>
              <a:gd name="connsiteX57" fmla="*/ 0 w 9858374"/>
              <a:gd name="connsiteY57" fmla="*/ 4810125 h 4810125"/>
              <a:gd name="connsiteX0" fmla="*/ 380052 w 11306174"/>
              <a:gd name="connsiteY0" fmla="*/ 4196793 h 4810125"/>
              <a:gd name="connsiteX1" fmla="*/ 189209 w 11306174"/>
              <a:gd name="connsiteY1" fmla="*/ 4387636 h 4810125"/>
              <a:gd name="connsiteX2" fmla="*/ 380052 w 11306174"/>
              <a:gd name="connsiteY2" fmla="*/ 4578479 h 4810125"/>
              <a:gd name="connsiteX3" fmla="*/ 9282814 w 11306174"/>
              <a:gd name="connsiteY3" fmla="*/ 4578479 h 4810125"/>
              <a:gd name="connsiteX4" fmla="*/ 9473657 w 11306174"/>
              <a:gd name="connsiteY4" fmla="*/ 4387636 h 4810125"/>
              <a:gd name="connsiteX5" fmla="*/ 9282814 w 11306174"/>
              <a:gd name="connsiteY5" fmla="*/ 4196793 h 4810125"/>
              <a:gd name="connsiteX6" fmla="*/ 380052 w 11306174"/>
              <a:gd name="connsiteY6" fmla="*/ 4196793 h 4810125"/>
              <a:gd name="connsiteX7" fmla="*/ 380052 w 11306174"/>
              <a:gd name="connsiteY7" fmla="*/ 3697637 h 4810125"/>
              <a:gd name="connsiteX8" fmla="*/ 189209 w 11306174"/>
              <a:gd name="connsiteY8" fmla="*/ 3888480 h 4810125"/>
              <a:gd name="connsiteX9" fmla="*/ 380052 w 11306174"/>
              <a:gd name="connsiteY9" fmla="*/ 4079323 h 4810125"/>
              <a:gd name="connsiteX10" fmla="*/ 9282814 w 11306174"/>
              <a:gd name="connsiteY10" fmla="*/ 4079323 h 4810125"/>
              <a:gd name="connsiteX11" fmla="*/ 9473657 w 11306174"/>
              <a:gd name="connsiteY11" fmla="*/ 3888480 h 4810125"/>
              <a:gd name="connsiteX12" fmla="*/ 9282814 w 11306174"/>
              <a:gd name="connsiteY12" fmla="*/ 3697637 h 4810125"/>
              <a:gd name="connsiteX13" fmla="*/ 380052 w 11306174"/>
              <a:gd name="connsiteY13" fmla="*/ 3697637 h 4810125"/>
              <a:gd name="connsiteX14" fmla="*/ 380052 w 11306174"/>
              <a:gd name="connsiteY14" fmla="*/ 3198477 h 4810125"/>
              <a:gd name="connsiteX15" fmla="*/ 189209 w 11306174"/>
              <a:gd name="connsiteY15" fmla="*/ 3389320 h 4810125"/>
              <a:gd name="connsiteX16" fmla="*/ 380052 w 11306174"/>
              <a:gd name="connsiteY16" fmla="*/ 3580163 h 4810125"/>
              <a:gd name="connsiteX17" fmla="*/ 9282814 w 11306174"/>
              <a:gd name="connsiteY17" fmla="*/ 3580163 h 4810125"/>
              <a:gd name="connsiteX18" fmla="*/ 9473657 w 11306174"/>
              <a:gd name="connsiteY18" fmla="*/ 3389320 h 4810125"/>
              <a:gd name="connsiteX19" fmla="*/ 9282814 w 11306174"/>
              <a:gd name="connsiteY19" fmla="*/ 3198477 h 4810125"/>
              <a:gd name="connsiteX20" fmla="*/ 380052 w 11306174"/>
              <a:gd name="connsiteY20" fmla="*/ 3198477 h 4810125"/>
              <a:gd name="connsiteX21" fmla="*/ 380053 w 11306174"/>
              <a:gd name="connsiteY21" fmla="*/ 2699317 h 4810125"/>
              <a:gd name="connsiteX22" fmla="*/ 189210 w 11306174"/>
              <a:gd name="connsiteY22" fmla="*/ 2890160 h 4810125"/>
              <a:gd name="connsiteX23" fmla="*/ 380053 w 11306174"/>
              <a:gd name="connsiteY23" fmla="*/ 3081003 h 4810125"/>
              <a:gd name="connsiteX24" fmla="*/ 9282814 w 11306174"/>
              <a:gd name="connsiteY24" fmla="*/ 3081003 h 4810125"/>
              <a:gd name="connsiteX25" fmla="*/ 9473657 w 11306174"/>
              <a:gd name="connsiteY25" fmla="*/ 2890160 h 4810125"/>
              <a:gd name="connsiteX26" fmla="*/ 9282814 w 11306174"/>
              <a:gd name="connsiteY26" fmla="*/ 2699317 h 4810125"/>
              <a:gd name="connsiteX27" fmla="*/ 380053 w 11306174"/>
              <a:gd name="connsiteY27" fmla="*/ 2699317 h 4810125"/>
              <a:gd name="connsiteX28" fmla="*/ 380053 w 11306174"/>
              <a:gd name="connsiteY28" fmla="*/ 2200157 h 4810125"/>
              <a:gd name="connsiteX29" fmla="*/ 189210 w 11306174"/>
              <a:gd name="connsiteY29" fmla="*/ 2391000 h 4810125"/>
              <a:gd name="connsiteX30" fmla="*/ 380053 w 11306174"/>
              <a:gd name="connsiteY30" fmla="*/ 2581843 h 4810125"/>
              <a:gd name="connsiteX31" fmla="*/ 9282814 w 11306174"/>
              <a:gd name="connsiteY31" fmla="*/ 2581843 h 4810125"/>
              <a:gd name="connsiteX32" fmla="*/ 9473657 w 11306174"/>
              <a:gd name="connsiteY32" fmla="*/ 2391000 h 4810125"/>
              <a:gd name="connsiteX33" fmla="*/ 9282814 w 11306174"/>
              <a:gd name="connsiteY33" fmla="*/ 2200157 h 4810125"/>
              <a:gd name="connsiteX34" fmla="*/ 380053 w 11306174"/>
              <a:gd name="connsiteY34" fmla="*/ 2200157 h 4810125"/>
              <a:gd name="connsiteX35" fmla="*/ 380053 w 11306174"/>
              <a:gd name="connsiteY35" fmla="*/ 1700997 h 4810125"/>
              <a:gd name="connsiteX36" fmla="*/ 189210 w 11306174"/>
              <a:gd name="connsiteY36" fmla="*/ 1891840 h 4810125"/>
              <a:gd name="connsiteX37" fmla="*/ 380053 w 11306174"/>
              <a:gd name="connsiteY37" fmla="*/ 2082683 h 4810125"/>
              <a:gd name="connsiteX38" fmla="*/ 9282814 w 11306174"/>
              <a:gd name="connsiteY38" fmla="*/ 2082683 h 4810125"/>
              <a:gd name="connsiteX39" fmla="*/ 9473657 w 11306174"/>
              <a:gd name="connsiteY39" fmla="*/ 1891840 h 4810125"/>
              <a:gd name="connsiteX40" fmla="*/ 9282814 w 11306174"/>
              <a:gd name="connsiteY40" fmla="*/ 1700997 h 4810125"/>
              <a:gd name="connsiteX41" fmla="*/ 380053 w 11306174"/>
              <a:gd name="connsiteY41" fmla="*/ 1700997 h 4810125"/>
              <a:gd name="connsiteX42" fmla="*/ 380053 w 11306174"/>
              <a:gd name="connsiteY42" fmla="*/ 1201837 h 4810125"/>
              <a:gd name="connsiteX43" fmla="*/ 189210 w 11306174"/>
              <a:gd name="connsiteY43" fmla="*/ 1392680 h 4810125"/>
              <a:gd name="connsiteX44" fmla="*/ 380053 w 11306174"/>
              <a:gd name="connsiteY44" fmla="*/ 1583523 h 4810125"/>
              <a:gd name="connsiteX45" fmla="*/ 9282814 w 11306174"/>
              <a:gd name="connsiteY45" fmla="*/ 1583523 h 4810125"/>
              <a:gd name="connsiteX46" fmla="*/ 9473657 w 11306174"/>
              <a:gd name="connsiteY46" fmla="*/ 1392680 h 4810125"/>
              <a:gd name="connsiteX47" fmla="*/ 9282814 w 11306174"/>
              <a:gd name="connsiteY47" fmla="*/ 1201837 h 4810125"/>
              <a:gd name="connsiteX48" fmla="*/ 380053 w 11306174"/>
              <a:gd name="connsiteY48" fmla="*/ 1201837 h 4810125"/>
              <a:gd name="connsiteX49" fmla="*/ 380053 w 11306174"/>
              <a:gd name="connsiteY49" fmla="*/ 702677 h 4810125"/>
              <a:gd name="connsiteX50" fmla="*/ 189210 w 11306174"/>
              <a:gd name="connsiteY50" fmla="*/ 893520 h 4810125"/>
              <a:gd name="connsiteX51" fmla="*/ 380053 w 11306174"/>
              <a:gd name="connsiteY51" fmla="*/ 1084363 h 4810125"/>
              <a:gd name="connsiteX52" fmla="*/ 9282814 w 11306174"/>
              <a:gd name="connsiteY52" fmla="*/ 1084363 h 4810125"/>
              <a:gd name="connsiteX53" fmla="*/ 9473657 w 11306174"/>
              <a:gd name="connsiteY53" fmla="*/ 893520 h 4810125"/>
              <a:gd name="connsiteX54" fmla="*/ 9282814 w 11306174"/>
              <a:gd name="connsiteY54" fmla="*/ 702677 h 4810125"/>
              <a:gd name="connsiteX55" fmla="*/ 380053 w 11306174"/>
              <a:gd name="connsiteY55" fmla="*/ 702677 h 4810125"/>
              <a:gd name="connsiteX56" fmla="*/ 380053 w 11306174"/>
              <a:gd name="connsiteY56" fmla="*/ 203517 h 4810125"/>
              <a:gd name="connsiteX57" fmla="*/ 189210 w 11306174"/>
              <a:gd name="connsiteY57" fmla="*/ 394360 h 4810125"/>
              <a:gd name="connsiteX58" fmla="*/ 380053 w 11306174"/>
              <a:gd name="connsiteY58" fmla="*/ 585203 h 4810125"/>
              <a:gd name="connsiteX59" fmla="*/ 9282814 w 11306174"/>
              <a:gd name="connsiteY59" fmla="*/ 585203 h 4810125"/>
              <a:gd name="connsiteX60" fmla="*/ 9473657 w 11306174"/>
              <a:gd name="connsiteY60" fmla="*/ 394360 h 4810125"/>
              <a:gd name="connsiteX61" fmla="*/ 9282814 w 11306174"/>
              <a:gd name="connsiteY61" fmla="*/ 203517 h 4810125"/>
              <a:gd name="connsiteX62" fmla="*/ 380053 w 11306174"/>
              <a:gd name="connsiteY62" fmla="*/ 203517 h 4810125"/>
              <a:gd name="connsiteX63" fmla="*/ 0 w 11306174"/>
              <a:gd name="connsiteY63" fmla="*/ 0 h 4810125"/>
              <a:gd name="connsiteX64" fmla="*/ 11306174 w 11306174"/>
              <a:gd name="connsiteY64" fmla="*/ 0 h 4810125"/>
              <a:gd name="connsiteX65" fmla="*/ 9858374 w 11306174"/>
              <a:gd name="connsiteY65" fmla="*/ 4810125 h 4810125"/>
              <a:gd name="connsiteX66" fmla="*/ 0 w 11306174"/>
              <a:gd name="connsiteY66" fmla="*/ 4810125 h 4810125"/>
              <a:gd name="connsiteX67" fmla="*/ 0 w 11306174"/>
              <a:gd name="connsiteY67" fmla="*/ 0 h 4810125"/>
              <a:gd name="connsiteX0" fmla="*/ 380052 w 11509374"/>
              <a:gd name="connsiteY0" fmla="*/ 4196793 h 4810125"/>
              <a:gd name="connsiteX1" fmla="*/ 189209 w 11509374"/>
              <a:gd name="connsiteY1" fmla="*/ 4387636 h 4810125"/>
              <a:gd name="connsiteX2" fmla="*/ 380052 w 11509374"/>
              <a:gd name="connsiteY2" fmla="*/ 4578479 h 4810125"/>
              <a:gd name="connsiteX3" fmla="*/ 9282814 w 11509374"/>
              <a:gd name="connsiteY3" fmla="*/ 4578479 h 4810125"/>
              <a:gd name="connsiteX4" fmla="*/ 9473657 w 11509374"/>
              <a:gd name="connsiteY4" fmla="*/ 4387636 h 4810125"/>
              <a:gd name="connsiteX5" fmla="*/ 9282814 w 11509374"/>
              <a:gd name="connsiteY5" fmla="*/ 4196793 h 4810125"/>
              <a:gd name="connsiteX6" fmla="*/ 380052 w 11509374"/>
              <a:gd name="connsiteY6" fmla="*/ 4196793 h 4810125"/>
              <a:gd name="connsiteX7" fmla="*/ 380052 w 11509374"/>
              <a:gd name="connsiteY7" fmla="*/ 3697637 h 4810125"/>
              <a:gd name="connsiteX8" fmla="*/ 189209 w 11509374"/>
              <a:gd name="connsiteY8" fmla="*/ 3888480 h 4810125"/>
              <a:gd name="connsiteX9" fmla="*/ 380052 w 11509374"/>
              <a:gd name="connsiteY9" fmla="*/ 4079323 h 4810125"/>
              <a:gd name="connsiteX10" fmla="*/ 9282814 w 11509374"/>
              <a:gd name="connsiteY10" fmla="*/ 4079323 h 4810125"/>
              <a:gd name="connsiteX11" fmla="*/ 9473657 w 11509374"/>
              <a:gd name="connsiteY11" fmla="*/ 3888480 h 4810125"/>
              <a:gd name="connsiteX12" fmla="*/ 9282814 w 11509374"/>
              <a:gd name="connsiteY12" fmla="*/ 3697637 h 4810125"/>
              <a:gd name="connsiteX13" fmla="*/ 380052 w 11509374"/>
              <a:gd name="connsiteY13" fmla="*/ 3697637 h 4810125"/>
              <a:gd name="connsiteX14" fmla="*/ 380052 w 11509374"/>
              <a:gd name="connsiteY14" fmla="*/ 3198477 h 4810125"/>
              <a:gd name="connsiteX15" fmla="*/ 189209 w 11509374"/>
              <a:gd name="connsiteY15" fmla="*/ 3389320 h 4810125"/>
              <a:gd name="connsiteX16" fmla="*/ 380052 w 11509374"/>
              <a:gd name="connsiteY16" fmla="*/ 3580163 h 4810125"/>
              <a:gd name="connsiteX17" fmla="*/ 9282814 w 11509374"/>
              <a:gd name="connsiteY17" fmla="*/ 3580163 h 4810125"/>
              <a:gd name="connsiteX18" fmla="*/ 9473657 w 11509374"/>
              <a:gd name="connsiteY18" fmla="*/ 3389320 h 4810125"/>
              <a:gd name="connsiteX19" fmla="*/ 9282814 w 11509374"/>
              <a:gd name="connsiteY19" fmla="*/ 3198477 h 4810125"/>
              <a:gd name="connsiteX20" fmla="*/ 380052 w 11509374"/>
              <a:gd name="connsiteY20" fmla="*/ 3198477 h 4810125"/>
              <a:gd name="connsiteX21" fmla="*/ 380053 w 11509374"/>
              <a:gd name="connsiteY21" fmla="*/ 2699317 h 4810125"/>
              <a:gd name="connsiteX22" fmla="*/ 189210 w 11509374"/>
              <a:gd name="connsiteY22" fmla="*/ 2890160 h 4810125"/>
              <a:gd name="connsiteX23" fmla="*/ 380053 w 11509374"/>
              <a:gd name="connsiteY23" fmla="*/ 3081003 h 4810125"/>
              <a:gd name="connsiteX24" fmla="*/ 9282814 w 11509374"/>
              <a:gd name="connsiteY24" fmla="*/ 3081003 h 4810125"/>
              <a:gd name="connsiteX25" fmla="*/ 9473657 w 11509374"/>
              <a:gd name="connsiteY25" fmla="*/ 2890160 h 4810125"/>
              <a:gd name="connsiteX26" fmla="*/ 9282814 w 11509374"/>
              <a:gd name="connsiteY26" fmla="*/ 2699317 h 4810125"/>
              <a:gd name="connsiteX27" fmla="*/ 380053 w 11509374"/>
              <a:gd name="connsiteY27" fmla="*/ 2699317 h 4810125"/>
              <a:gd name="connsiteX28" fmla="*/ 380053 w 11509374"/>
              <a:gd name="connsiteY28" fmla="*/ 2200157 h 4810125"/>
              <a:gd name="connsiteX29" fmla="*/ 189210 w 11509374"/>
              <a:gd name="connsiteY29" fmla="*/ 2391000 h 4810125"/>
              <a:gd name="connsiteX30" fmla="*/ 380053 w 11509374"/>
              <a:gd name="connsiteY30" fmla="*/ 2581843 h 4810125"/>
              <a:gd name="connsiteX31" fmla="*/ 9282814 w 11509374"/>
              <a:gd name="connsiteY31" fmla="*/ 2581843 h 4810125"/>
              <a:gd name="connsiteX32" fmla="*/ 9473657 w 11509374"/>
              <a:gd name="connsiteY32" fmla="*/ 2391000 h 4810125"/>
              <a:gd name="connsiteX33" fmla="*/ 9282814 w 11509374"/>
              <a:gd name="connsiteY33" fmla="*/ 2200157 h 4810125"/>
              <a:gd name="connsiteX34" fmla="*/ 380053 w 11509374"/>
              <a:gd name="connsiteY34" fmla="*/ 2200157 h 4810125"/>
              <a:gd name="connsiteX35" fmla="*/ 380053 w 11509374"/>
              <a:gd name="connsiteY35" fmla="*/ 1700997 h 4810125"/>
              <a:gd name="connsiteX36" fmla="*/ 189210 w 11509374"/>
              <a:gd name="connsiteY36" fmla="*/ 1891840 h 4810125"/>
              <a:gd name="connsiteX37" fmla="*/ 380053 w 11509374"/>
              <a:gd name="connsiteY37" fmla="*/ 2082683 h 4810125"/>
              <a:gd name="connsiteX38" fmla="*/ 9282814 w 11509374"/>
              <a:gd name="connsiteY38" fmla="*/ 2082683 h 4810125"/>
              <a:gd name="connsiteX39" fmla="*/ 9473657 w 11509374"/>
              <a:gd name="connsiteY39" fmla="*/ 1891840 h 4810125"/>
              <a:gd name="connsiteX40" fmla="*/ 9282814 w 11509374"/>
              <a:gd name="connsiteY40" fmla="*/ 1700997 h 4810125"/>
              <a:gd name="connsiteX41" fmla="*/ 380053 w 11509374"/>
              <a:gd name="connsiteY41" fmla="*/ 1700997 h 4810125"/>
              <a:gd name="connsiteX42" fmla="*/ 380053 w 11509374"/>
              <a:gd name="connsiteY42" fmla="*/ 1201837 h 4810125"/>
              <a:gd name="connsiteX43" fmla="*/ 189210 w 11509374"/>
              <a:gd name="connsiteY43" fmla="*/ 1392680 h 4810125"/>
              <a:gd name="connsiteX44" fmla="*/ 380053 w 11509374"/>
              <a:gd name="connsiteY44" fmla="*/ 1583523 h 4810125"/>
              <a:gd name="connsiteX45" fmla="*/ 9282814 w 11509374"/>
              <a:gd name="connsiteY45" fmla="*/ 1583523 h 4810125"/>
              <a:gd name="connsiteX46" fmla="*/ 9473657 w 11509374"/>
              <a:gd name="connsiteY46" fmla="*/ 1392680 h 4810125"/>
              <a:gd name="connsiteX47" fmla="*/ 9282814 w 11509374"/>
              <a:gd name="connsiteY47" fmla="*/ 1201837 h 4810125"/>
              <a:gd name="connsiteX48" fmla="*/ 380053 w 11509374"/>
              <a:gd name="connsiteY48" fmla="*/ 1201837 h 4810125"/>
              <a:gd name="connsiteX49" fmla="*/ 380053 w 11509374"/>
              <a:gd name="connsiteY49" fmla="*/ 702677 h 4810125"/>
              <a:gd name="connsiteX50" fmla="*/ 189210 w 11509374"/>
              <a:gd name="connsiteY50" fmla="*/ 893520 h 4810125"/>
              <a:gd name="connsiteX51" fmla="*/ 380053 w 11509374"/>
              <a:gd name="connsiteY51" fmla="*/ 1084363 h 4810125"/>
              <a:gd name="connsiteX52" fmla="*/ 9282814 w 11509374"/>
              <a:gd name="connsiteY52" fmla="*/ 1084363 h 4810125"/>
              <a:gd name="connsiteX53" fmla="*/ 9473657 w 11509374"/>
              <a:gd name="connsiteY53" fmla="*/ 893520 h 4810125"/>
              <a:gd name="connsiteX54" fmla="*/ 9282814 w 11509374"/>
              <a:gd name="connsiteY54" fmla="*/ 702677 h 4810125"/>
              <a:gd name="connsiteX55" fmla="*/ 380053 w 11509374"/>
              <a:gd name="connsiteY55" fmla="*/ 702677 h 4810125"/>
              <a:gd name="connsiteX56" fmla="*/ 380053 w 11509374"/>
              <a:gd name="connsiteY56" fmla="*/ 203517 h 4810125"/>
              <a:gd name="connsiteX57" fmla="*/ 189210 w 11509374"/>
              <a:gd name="connsiteY57" fmla="*/ 394360 h 4810125"/>
              <a:gd name="connsiteX58" fmla="*/ 380053 w 11509374"/>
              <a:gd name="connsiteY58" fmla="*/ 585203 h 4810125"/>
              <a:gd name="connsiteX59" fmla="*/ 9282814 w 11509374"/>
              <a:gd name="connsiteY59" fmla="*/ 585203 h 4810125"/>
              <a:gd name="connsiteX60" fmla="*/ 9473657 w 11509374"/>
              <a:gd name="connsiteY60" fmla="*/ 394360 h 4810125"/>
              <a:gd name="connsiteX61" fmla="*/ 9282814 w 11509374"/>
              <a:gd name="connsiteY61" fmla="*/ 203517 h 4810125"/>
              <a:gd name="connsiteX62" fmla="*/ 380053 w 11509374"/>
              <a:gd name="connsiteY62" fmla="*/ 203517 h 4810125"/>
              <a:gd name="connsiteX63" fmla="*/ 0 w 11509374"/>
              <a:gd name="connsiteY63" fmla="*/ 0 h 4810125"/>
              <a:gd name="connsiteX64" fmla="*/ 11306174 w 11509374"/>
              <a:gd name="connsiteY64" fmla="*/ 0 h 4810125"/>
              <a:gd name="connsiteX65" fmla="*/ 11509374 w 11509374"/>
              <a:gd name="connsiteY65" fmla="*/ 4797425 h 4810125"/>
              <a:gd name="connsiteX66" fmla="*/ 0 w 11509374"/>
              <a:gd name="connsiteY66" fmla="*/ 4810125 h 4810125"/>
              <a:gd name="connsiteX67" fmla="*/ 0 w 11509374"/>
              <a:gd name="connsiteY67" fmla="*/ 0 h 481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1509374" h="4810125">
                <a:moveTo>
                  <a:pt x="380052" y="4196793"/>
                </a:moveTo>
                <a:cubicBezTo>
                  <a:pt x="274652" y="4196793"/>
                  <a:pt x="189209" y="4282236"/>
                  <a:pt x="189209" y="4387636"/>
                </a:cubicBezTo>
                <a:cubicBezTo>
                  <a:pt x="189209" y="4493036"/>
                  <a:pt x="274652" y="4578479"/>
                  <a:pt x="380052" y="4578479"/>
                </a:cubicBezTo>
                <a:lnTo>
                  <a:pt x="9282814" y="4578479"/>
                </a:lnTo>
                <a:cubicBezTo>
                  <a:pt x="9388214" y="4578479"/>
                  <a:pt x="9473657" y="4493036"/>
                  <a:pt x="9473657" y="4387636"/>
                </a:cubicBezTo>
                <a:cubicBezTo>
                  <a:pt x="9473657" y="4282236"/>
                  <a:pt x="9388214" y="4196793"/>
                  <a:pt x="9282814" y="4196793"/>
                </a:cubicBezTo>
                <a:lnTo>
                  <a:pt x="380052" y="4196793"/>
                </a:lnTo>
                <a:close/>
                <a:moveTo>
                  <a:pt x="380052" y="3697637"/>
                </a:moveTo>
                <a:cubicBezTo>
                  <a:pt x="274652" y="3697637"/>
                  <a:pt x="189209" y="3783080"/>
                  <a:pt x="189209" y="3888480"/>
                </a:cubicBezTo>
                <a:cubicBezTo>
                  <a:pt x="189209" y="3993880"/>
                  <a:pt x="274652" y="4079323"/>
                  <a:pt x="380052" y="4079323"/>
                </a:cubicBezTo>
                <a:lnTo>
                  <a:pt x="9282814" y="4079323"/>
                </a:lnTo>
                <a:cubicBezTo>
                  <a:pt x="9388214" y="4079323"/>
                  <a:pt x="9473657" y="3993880"/>
                  <a:pt x="9473657" y="3888480"/>
                </a:cubicBezTo>
                <a:cubicBezTo>
                  <a:pt x="9473657" y="3783080"/>
                  <a:pt x="9388214" y="3697637"/>
                  <a:pt x="9282814" y="3697637"/>
                </a:cubicBezTo>
                <a:lnTo>
                  <a:pt x="380052" y="3697637"/>
                </a:lnTo>
                <a:close/>
                <a:moveTo>
                  <a:pt x="380052" y="3198477"/>
                </a:moveTo>
                <a:cubicBezTo>
                  <a:pt x="274652" y="3198477"/>
                  <a:pt x="189209" y="3283920"/>
                  <a:pt x="189209" y="3389320"/>
                </a:cubicBezTo>
                <a:cubicBezTo>
                  <a:pt x="189209" y="3494720"/>
                  <a:pt x="274652" y="3580163"/>
                  <a:pt x="380052" y="3580163"/>
                </a:cubicBezTo>
                <a:lnTo>
                  <a:pt x="9282814" y="3580163"/>
                </a:lnTo>
                <a:cubicBezTo>
                  <a:pt x="9388214" y="3580163"/>
                  <a:pt x="9473657" y="3494720"/>
                  <a:pt x="9473657" y="3389320"/>
                </a:cubicBezTo>
                <a:cubicBezTo>
                  <a:pt x="9473657" y="3283920"/>
                  <a:pt x="9388214" y="3198477"/>
                  <a:pt x="9282814" y="3198477"/>
                </a:cubicBezTo>
                <a:lnTo>
                  <a:pt x="380052" y="3198477"/>
                </a:lnTo>
                <a:close/>
                <a:moveTo>
                  <a:pt x="380053" y="2699317"/>
                </a:moveTo>
                <a:cubicBezTo>
                  <a:pt x="274653" y="2699317"/>
                  <a:pt x="189210" y="2784760"/>
                  <a:pt x="189210" y="2890160"/>
                </a:cubicBezTo>
                <a:cubicBezTo>
                  <a:pt x="189210" y="2995560"/>
                  <a:pt x="274653" y="3081003"/>
                  <a:pt x="380053" y="3081003"/>
                </a:cubicBezTo>
                <a:lnTo>
                  <a:pt x="9282814" y="3081003"/>
                </a:lnTo>
                <a:cubicBezTo>
                  <a:pt x="9388214" y="3081003"/>
                  <a:pt x="9473657" y="2995560"/>
                  <a:pt x="9473657" y="2890160"/>
                </a:cubicBezTo>
                <a:cubicBezTo>
                  <a:pt x="9473657" y="2784760"/>
                  <a:pt x="9388214" y="2699317"/>
                  <a:pt x="9282814" y="2699317"/>
                </a:cubicBezTo>
                <a:lnTo>
                  <a:pt x="380053" y="2699317"/>
                </a:lnTo>
                <a:close/>
                <a:moveTo>
                  <a:pt x="380053" y="2200157"/>
                </a:moveTo>
                <a:cubicBezTo>
                  <a:pt x="274653" y="2200157"/>
                  <a:pt x="189210" y="2285600"/>
                  <a:pt x="189210" y="2391000"/>
                </a:cubicBezTo>
                <a:cubicBezTo>
                  <a:pt x="189210" y="2496400"/>
                  <a:pt x="274653" y="2581843"/>
                  <a:pt x="380053" y="2581843"/>
                </a:cubicBezTo>
                <a:lnTo>
                  <a:pt x="9282814" y="2581843"/>
                </a:lnTo>
                <a:cubicBezTo>
                  <a:pt x="9388214" y="2581843"/>
                  <a:pt x="9473657" y="2496400"/>
                  <a:pt x="9473657" y="2391000"/>
                </a:cubicBezTo>
                <a:cubicBezTo>
                  <a:pt x="9473657" y="2285600"/>
                  <a:pt x="9388214" y="2200157"/>
                  <a:pt x="9282814" y="2200157"/>
                </a:cubicBezTo>
                <a:lnTo>
                  <a:pt x="380053" y="2200157"/>
                </a:lnTo>
                <a:close/>
                <a:moveTo>
                  <a:pt x="380053" y="1700997"/>
                </a:moveTo>
                <a:cubicBezTo>
                  <a:pt x="274653" y="1700997"/>
                  <a:pt x="189210" y="1786440"/>
                  <a:pt x="189210" y="1891840"/>
                </a:cubicBezTo>
                <a:cubicBezTo>
                  <a:pt x="189210" y="1997240"/>
                  <a:pt x="274653" y="2082683"/>
                  <a:pt x="380053" y="2082683"/>
                </a:cubicBezTo>
                <a:lnTo>
                  <a:pt x="9282814" y="2082683"/>
                </a:lnTo>
                <a:cubicBezTo>
                  <a:pt x="9388214" y="2082683"/>
                  <a:pt x="9473657" y="1997240"/>
                  <a:pt x="9473657" y="1891840"/>
                </a:cubicBezTo>
                <a:cubicBezTo>
                  <a:pt x="9473657" y="1786440"/>
                  <a:pt x="9388214" y="1700997"/>
                  <a:pt x="9282814" y="1700997"/>
                </a:cubicBezTo>
                <a:lnTo>
                  <a:pt x="380053" y="1700997"/>
                </a:lnTo>
                <a:close/>
                <a:moveTo>
                  <a:pt x="380053" y="1201837"/>
                </a:moveTo>
                <a:cubicBezTo>
                  <a:pt x="274653" y="1201837"/>
                  <a:pt x="189210" y="1287280"/>
                  <a:pt x="189210" y="1392680"/>
                </a:cubicBezTo>
                <a:cubicBezTo>
                  <a:pt x="189210" y="1498080"/>
                  <a:pt x="274653" y="1583523"/>
                  <a:pt x="380053" y="1583523"/>
                </a:cubicBezTo>
                <a:lnTo>
                  <a:pt x="9282814" y="1583523"/>
                </a:lnTo>
                <a:cubicBezTo>
                  <a:pt x="9388214" y="1583523"/>
                  <a:pt x="9473657" y="1498080"/>
                  <a:pt x="9473657" y="1392680"/>
                </a:cubicBezTo>
                <a:cubicBezTo>
                  <a:pt x="9473657" y="1287280"/>
                  <a:pt x="9388214" y="1201837"/>
                  <a:pt x="9282814" y="1201837"/>
                </a:cubicBezTo>
                <a:lnTo>
                  <a:pt x="380053" y="1201837"/>
                </a:lnTo>
                <a:close/>
                <a:moveTo>
                  <a:pt x="380053" y="702677"/>
                </a:moveTo>
                <a:cubicBezTo>
                  <a:pt x="274653" y="702677"/>
                  <a:pt x="189210" y="788120"/>
                  <a:pt x="189210" y="893520"/>
                </a:cubicBezTo>
                <a:cubicBezTo>
                  <a:pt x="189210" y="998920"/>
                  <a:pt x="274653" y="1084363"/>
                  <a:pt x="380053" y="1084363"/>
                </a:cubicBezTo>
                <a:lnTo>
                  <a:pt x="9282814" y="1084363"/>
                </a:lnTo>
                <a:cubicBezTo>
                  <a:pt x="9388214" y="1084363"/>
                  <a:pt x="9473657" y="998920"/>
                  <a:pt x="9473657" y="893520"/>
                </a:cubicBezTo>
                <a:cubicBezTo>
                  <a:pt x="9473657" y="788120"/>
                  <a:pt x="9388214" y="702677"/>
                  <a:pt x="9282814" y="702677"/>
                </a:cubicBezTo>
                <a:lnTo>
                  <a:pt x="380053" y="702677"/>
                </a:lnTo>
                <a:close/>
                <a:moveTo>
                  <a:pt x="380053" y="203517"/>
                </a:moveTo>
                <a:cubicBezTo>
                  <a:pt x="274653" y="203517"/>
                  <a:pt x="189210" y="288960"/>
                  <a:pt x="189210" y="394360"/>
                </a:cubicBezTo>
                <a:cubicBezTo>
                  <a:pt x="189210" y="499760"/>
                  <a:pt x="274653" y="585203"/>
                  <a:pt x="380053" y="585203"/>
                </a:cubicBezTo>
                <a:lnTo>
                  <a:pt x="9282814" y="585203"/>
                </a:lnTo>
                <a:cubicBezTo>
                  <a:pt x="9388214" y="585203"/>
                  <a:pt x="9473657" y="499760"/>
                  <a:pt x="9473657" y="394360"/>
                </a:cubicBezTo>
                <a:cubicBezTo>
                  <a:pt x="9473657" y="288960"/>
                  <a:pt x="9388214" y="203517"/>
                  <a:pt x="9282814" y="203517"/>
                </a:cubicBezTo>
                <a:lnTo>
                  <a:pt x="380053" y="203517"/>
                </a:lnTo>
                <a:close/>
                <a:moveTo>
                  <a:pt x="0" y="0"/>
                </a:moveTo>
                <a:lnTo>
                  <a:pt x="11306174" y="0"/>
                </a:lnTo>
                <a:lnTo>
                  <a:pt x="11509374" y="4797425"/>
                </a:lnTo>
                <a:lnTo>
                  <a:pt x="0" y="4810125"/>
                </a:lnTo>
                <a:lnTo>
                  <a:pt x="0" y="0"/>
                </a:lnTo>
                <a:close/>
              </a:path>
            </a:pathLst>
          </a:custGeom>
          <a:solidFill>
            <a:srgbClr val="E7E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EE0562E-61C2-4FC7-A084-F0F41BD52FC0}"/>
              </a:ext>
            </a:extLst>
          </p:cNvPr>
          <p:cNvGrpSpPr/>
          <p:nvPr/>
        </p:nvGrpSpPr>
        <p:grpSpPr>
          <a:xfrm>
            <a:off x="9056494" y="311775"/>
            <a:ext cx="922288" cy="914400"/>
            <a:chOff x="8592415" y="-2631237"/>
            <a:chExt cx="922288" cy="914400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F7CD0FB0-D915-4B93-A05C-3825DA8F1D50}"/>
                </a:ext>
              </a:extLst>
            </p:cNvPr>
            <p:cNvGrpSpPr/>
            <p:nvPr/>
          </p:nvGrpSpPr>
          <p:grpSpPr>
            <a:xfrm>
              <a:off x="8592415" y="-2631237"/>
              <a:ext cx="922288" cy="914400"/>
              <a:chOff x="6347462" y="3860495"/>
              <a:chExt cx="922288" cy="914400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C8D96CE7-BC73-45B6-9E3F-116F98907407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74D71B9F-34C6-44C8-9755-6F17A489640A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F99F76A7-8149-423D-AD51-BB9AA10197A1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08" name="Graphic 107" descr="Monthly calendar">
              <a:extLst>
                <a:ext uri="{FF2B5EF4-FFF2-40B4-BE49-F238E27FC236}">
                  <a16:creationId xmlns:a16="http://schemas.microsoft.com/office/drawing/2014/main" id="{80903B16-A69A-4641-A617-A75DABBFD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37463" y="-2495739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20D66D15-FD76-4175-9391-FBD6F4120E0A}"/>
              </a:ext>
            </a:extLst>
          </p:cNvPr>
          <p:cNvGrpSpPr/>
          <p:nvPr/>
        </p:nvGrpSpPr>
        <p:grpSpPr>
          <a:xfrm>
            <a:off x="7614870" y="-1153234"/>
            <a:ext cx="922288" cy="914400"/>
            <a:chOff x="7226948" y="-2631237"/>
            <a:chExt cx="922288" cy="914400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7DB5B16C-92BC-4875-A3B9-9973F4DFE907}"/>
                </a:ext>
              </a:extLst>
            </p:cNvPr>
            <p:cNvGrpSpPr/>
            <p:nvPr/>
          </p:nvGrpSpPr>
          <p:grpSpPr>
            <a:xfrm>
              <a:off x="7226948" y="-2631237"/>
              <a:ext cx="922288" cy="914400"/>
              <a:chOff x="6347462" y="3860495"/>
              <a:chExt cx="922288" cy="914400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2E1F02B1-7FF4-48C1-875A-65BDAD03AADF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68E6A2C6-3227-4ADE-9025-06957A9A2BA1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208D5C14-6BE0-4D04-8739-40D479CFF4FB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4" name="Graphic 113" descr="List RTL">
              <a:extLst>
                <a:ext uri="{FF2B5EF4-FFF2-40B4-BE49-F238E27FC236}">
                  <a16:creationId xmlns:a16="http://schemas.microsoft.com/office/drawing/2014/main" id="{15750B05-DC85-4154-958C-CA64A7392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71996" y="-2495739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ED29D82-57B9-45F8-85D2-91261DF80B60}"/>
              </a:ext>
            </a:extLst>
          </p:cNvPr>
          <p:cNvGrpSpPr/>
          <p:nvPr/>
        </p:nvGrpSpPr>
        <p:grpSpPr>
          <a:xfrm>
            <a:off x="10498121" y="-1153234"/>
            <a:ext cx="922288" cy="914400"/>
            <a:chOff x="10021567" y="-2631237"/>
            <a:chExt cx="922288" cy="914400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5CA2BE23-77EE-4249-A702-979AA3506062}"/>
                </a:ext>
              </a:extLst>
            </p:cNvPr>
            <p:cNvGrpSpPr/>
            <p:nvPr/>
          </p:nvGrpSpPr>
          <p:grpSpPr>
            <a:xfrm>
              <a:off x="10021567" y="-2631237"/>
              <a:ext cx="922288" cy="914400"/>
              <a:chOff x="6347462" y="3860495"/>
              <a:chExt cx="922288" cy="914400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3120060F-A0A5-4B92-A0CC-C212CE1A3306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80D42FB8-2D11-4A54-A9A9-C725AC689BF0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53A5CA52-7181-41D3-B1F7-53BA3BD28EE2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4C8CDD93-9ED0-4329-8838-2CB9A239A885}"/>
                </a:ext>
              </a:extLst>
            </p:cNvPr>
            <p:cNvSpPr/>
            <p:nvPr/>
          </p:nvSpPr>
          <p:spPr>
            <a:xfrm>
              <a:off x="10189475" y="-2472879"/>
              <a:ext cx="594360" cy="594360"/>
            </a:xfrm>
            <a:custGeom>
              <a:avLst/>
              <a:gdLst>
                <a:gd name="connsiteX0" fmla="*/ 323850 w 648652"/>
                <a:gd name="connsiteY0" fmla="*/ 438150 h 647700"/>
                <a:gd name="connsiteX1" fmla="*/ 209550 w 648652"/>
                <a:gd name="connsiteY1" fmla="*/ 323850 h 647700"/>
                <a:gd name="connsiteX2" fmla="*/ 323850 w 648652"/>
                <a:gd name="connsiteY2" fmla="*/ 209550 h 647700"/>
                <a:gd name="connsiteX3" fmla="*/ 438150 w 648652"/>
                <a:gd name="connsiteY3" fmla="*/ 323850 h 647700"/>
                <a:gd name="connsiteX4" fmla="*/ 323850 w 648652"/>
                <a:gd name="connsiteY4" fmla="*/ 438150 h 647700"/>
                <a:gd name="connsiteX5" fmla="*/ 581025 w 648652"/>
                <a:gd name="connsiteY5" fmla="*/ 252413 h 647700"/>
                <a:gd name="connsiteX6" fmla="*/ 556260 w 648652"/>
                <a:gd name="connsiteY6" fmla="*/ 193358 h 647700"/>
                <a:gd name="connsiteX7" fmla="*/ 580073 w 648652"/>
                <a:gd name="connsiteY7" fmla="*/ 121920 h 647700"/>
                <a:gd name="connsiteX8" fmla="*/ 525780 w 648652"/>
                <a:gd name="connsiteY8" fmla="*/ 67628 h 647700"/>
                <a:gd name="connsiteX9" fmla="*/ 454343 w 648652"/>
                <a:gd name="connsiteY9" fmla="*/ 91440 h 647700"/>
                <a:gd name="connsiteX10" fmla="*/ 394335 w 648652"/>
                <a:gd name="connsiteY10" fmla="*/ 66675 h 647700"/>
                <a:gd name="connsiteX11" fmla="*/ 361950 w 648652"/>
                <a:gd name="connsiteY11" fmla="*/ 0 h 647700"/>
                <a:gd name="connsiteX12" fmla="*/ 285750 w 648652"/>
                <a:gd name="connsiteY12" fmla="*/ 0 h 647700"/>
                <a:gd name="connsiteX13" fmla="*/ 252413 w 648652"/>
                <a:gd name="connsiteY13" fmla="*/ 66675 h 647700"/>
                <a:gd name="connsiteX14" fmla="*/ 193358 w 648652"/>
                <a:gd name="connsiteY14" fmla="*/ 91440 h 647700"/>
                <a:gd name="connsiteX15" fmla="*/ 121920 w 648652"/>
                <a:gd name="connsiteY15" fmla="*/ 67628 h 647700"/>
                <a:gd name="connsiteX16" fmla="*/ 67628 w 648652"/>
                <a:gd name="connsiteY16" fmla="*/ 121920 h 647700"/>
                <a:gd name="connsiteX17" fmla="*/ 91440 w 648652"/>
                <a:gd name="connsiteY17" fmla="*/ 193358 h 647700"/>
                <a:gd name="connsiteX18" fmla="*/ 66675 w 648652"/>
                <a:gd name="connsiteY18" fmla="*/ 253365 h 647700"/>
                <a:gd name="connsiteX19" fmla="*/ 0 w 648652"/>
                <a:gd name="connsiteY19" fmla="*/ 285750 h 647700"/>
                <a:gd name="connsiteX20" fmla="*/ 0 w 648652"/>
                <a:gd name="connsiteY20" fmla="*/ 361950 h 647700"/>
                <a:gd name="connsiteX21" fmla="*/ 66675 w 648652"/>
                <a:gd name="connsiteY21" fmla="*/ 395288 h 647700"/>
                <a:gd name="connsiteX22" fmla="*/ 91440 w 648652"/>
                <a:gd name="connsiteY22" fmla="*/ 454343 h 647700"/>
                <a:gd name="connsiteX23" fmla="*/ 67628 w 648652"/>
                <a:gd name="connsiteY23" fmla="*/ 525780 h 647700"/>
                <a:gd name="connsiteX24" fmla="*/ 121920 w 648652"/>
                <a:gd name="connsiteY24" fmla="*/ 580073 h 647700"/>
                <a:gd name="connsiteX25" fmla="*/ 193358 w 648652"/>
                <a:gd name="connsiteY25" fmla="*/ 556260 h 647700"/>
                <a:gd name="connsiteX26" fmla="*/ 253365 w 648652"/>
                <a:gd name="connsiteY26" fmla="*/ 581025 h 647700"/>
                <a:gd name="connsiteX27" fmla="*/ 286703 w 648652"/>
                <a:gd name="connsiteY27" fmla="*/ 647700 h 647700"/>
                <a:gd name="connsiteX28" fmla="*/ 362903 w 648652"/>
                <a:gd name="connsiteY28" fmla="*/ 647700 h 647700"/>
                <a:gd name="connsiteX29" fmla="*/ 396240 w 648652"/>
                <a:gd name="connsiteY29" fmla="*/ 581025 h 647700"/>
                <a:gd name="connsiteX30" fmla="*/ 455295 w 648652"/>
                <a:gd name="connsiteY30" fmla="*/ 556260 h 647700"/>
                <a:gd name="connsiteX31" fmla="*/ 526733 w 648652"/>
                <a:gd name="connsiteY31" fmla="*/ 580073 h 647700"/>
                <a:gd name="connsiteX32" fmla="*/ 581025 w 648652"/>
                <a:gd name="connsiteY32" fmla="*/ 525780 h 647700"/>
                <a:gd name="connsiteX33" fmla="*/ 557213 w 648652"/>
                <a:gd name="connsiteY33" fmla="*/ 454343 h 647700"/>
                <a:gd name="connsiteX34" fmla="*/ 581978 w 648652"/>
                <a:gd name="connsiteY34" fmla="*/ 394335 h 647700"/>
                <a:gd name="connsiteX35" fmla="*/ 648653 w 648652"/>
                <a:gd name="connsiteY35" fmla="*/ 360998 h 647700"/>
                <a:gd name="connsiteX36" fmla="*/ 648653 w 648652"/>
                <a:gd name="connsiteY36" fmla="*/ 284798 h 647700"/>
                <a:gd name="connsiteX37" fmla="*/ 581025 w 648652"/>
                <a:gd name="connsiteY37" fmla="*/ 252413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48652" h="647700">
                  <a:moveTo>
                    <a:pt x="323850" y="438150"/>
                  </a:moveTo>
                  <a:cubicBezTo>
                    <a:pt x="260985" y="438150"/>
                    <a:pt x="209550" y="386715"/>
                    <a:pt x="209550" y="323850"/>
                  </a:cubicBezTo>
                  <a:cubicBezTo>
                    <a:pt x="209550" y="260985"/>
                    <a:pt x="260985" y="209550"/>
                    <a:pt x="323850" y="209550"/>
                  </a:cubicBezTo>
                  <a:cubicBezTo>
                    <a:pt x="386715" y="209550"/>
                    <a:pt x="438150" y="260985"/>
                    <a:pt x="438150" y="323850"/>
                  </a:cubicBezTo>
                  <a:cubicBezTo>
                    <a:pt x="438150" y="386715"/>
                    <a:pt x="386715" y="438150"/>
                    <a:pt x="323850" y="438150"/>
                  </a:cubicBezTo>
                  <a:close/>
                  <a:moveTo>
                    <a:pt x="581025" y="252413"/>
                  </a:moveTo>
                  <a:cubicBezTo>
                    <a:pt x="575310" y="231458"/>
                    <a:pt x="566738" y="211455"/>
                    <a:pt x="556260" y="193358"/>
                  </a:cubicBezTo>
                  <a:lnTo>
                    <a:pt x="580073" y="121920"/>
                  </a:lnTo>
                  <a:lnTo>
                    <a:pt x="525780" y="67628"/>
                  </a:lnTo>
                  <a:lnTo>
                    <a:pt x="454343" y="91440"/>
                  </a:lnTo>
                  <a:cubicBezTo>
                    <a:pt x="435293" y="80963"/>
                    <a:pt x="415290" y="72390"/>
                    <a:pt x="394335" y="66675"/>
                  </a:cubicBezTo>
                  <a:lnTo>
                    <a:pt x="361950" y="0"/>
                  </a:lnTo>
                  <a:lnTo>
                    <a:pt x="285750" y="0"/>
                  </a:lnTo>
                  <a:lnTo>
                    <a:pt x="252413" y="66675"/>
                  </a:lnTo>
                  <a:cubicBezTo>
                    <a:pt x="231458" y="72390"/>
                    <a:pt x="211455" y="80963"/>
                    <a:pt x="193358" y="91440"/>
                  </a:cubicBezTo>
                  <a:lnTo>
                    <a:pt x="121920" y="67628"/>
                  </a:lnTo>
                  <a:lnTo>
                    <a:pt x="67628" y="121920"/>
                  </a:lnTo>
                  <a:lnTo>
                    <a:pt x="91440" y="193358"/>
                  </a:lnTo>
                  <a:cubicBezTo>
                    <a:pt x="80963" y="212408"/>
                    <a:pt x="72390" y="232410"/>
                    <a:pt x="66675" y="253365"/>
                  </a:cubicBezTo>
                  <a:lnTo>
                    <a:pt x="0" y="285750"/>
                  </a:lnTo>
                  <a:lnTo>
                    <a:pt x="0" y="361950"/>
                  </a:lnTo>
                  <a:lnTo>
                    <a:pt x="66675" y="395288"/>
                  </a:lnTo>
                  <a:cubicBezTo>
                    <a:pt x="72390" y="416243"/>
                    <a:pt x="80963" y="436245"/>
                    <a:pt x="91440" y="454343"/>
                  </a:cubicBezTo>
                  <a:lnTo>
                    <a:pt x="67628" y="525780"/>
                  </a:lnTo>
                  <a:lnTo>
                    <a:pt x="121920" y="580073"/>
                  </a:lnTo>
                  <a:lnTo>
                    <a:pt x="193358" y="556260"/>
                  </a:lnTo>
                  <a:cubicBezTo>
                    <a:pt x="212408" y="566738"/>
                    <a:pt x="232410" y="575310"/>
                    <a:pt x="253365" y="581025"/>
                  </a:cubicBezTo>
                  <a:lnTo>
                    <a:pt x="286703" y="647700"/>
                  </a:lnTo>
                  <a:lnTo>
                    <a:pt x="362903" y="647700"/>
                  </a:lnTo>
                  <a:lnTo>
                    <a:pt x="396240" y="581025"/>
                  </a:lnTo>
                  <a:cubicBezTo>
                    <a:pt x="417195" y="575310"/>
                    <a:pt x="437198" y="566738"/>
                    <a:pt x="455295" y="556260"/>
                  </a:cubicBezTo>
                  <a:lnTo>
                    <a:pt x="526733" y="580073"/>
                  </a:lnTo>
                  <a:lnTo>
                    <a:pt x="581025" y="525780"/>
                  </a:lnTo>
                  <a:lnTo>
                    <a:pt x="557213" y="454343"/>
                  </a:lnTo>
                  <a:cubicBezTo>
                    <a:pt x="567690" y="435293"/>
                    <a:pt x="576263" y="415290"/>
                    <a:pt x="581978" y="394335"/>
                  </a:cubicBezTo>
                  <a:lnTo>
                    <a:pt x="648653" y="360998"/>
                  </a:lnTo>
                  <a:lnTo>
                    <a:pt x="648653" y="284798"/>
                  </a:lnTo>
                  <a:lnTo>
                    <a:pt x="581025" y="252413"/>
                  </a:lnTo>
                  <a:close/>
                </a:path>
              </a:pathLst>
            </a:custGeom>
            <a:solidFill>
              <a:srgbClr val="118AB2"/>
            </a:solidFill>
            <a:ln w="9525" cap="flat">
              <a:noFill/>
              <a:prstDash val="solid"/>
              <a:miter/>
            </a:ln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9CF8C36-7E1C-4C79-BE95-0B0893886E9F}"/>
              </a:ext>
            </a:extLst>
          </p:cNvPr>
          <p:cNvSpPr/>
          <p:nvPr/>
        </p:nvSpPr>
        <p:spPr>
          <a:xfrm>
            <a:off x="-3818952" y="-74305"/>
            <a:ext cx="27579692" cy="822960"/>
          </a:xfrm>
          <a:custGeom>
            <a:avLst/>
            <a:gdLst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25058 w 13849350"/>
              <a:gd name="connsiteY5" fmla="*/ 847725 h 847725"/>
              <a:gd name="connsiteX6" fmla="*/ 0 w 13849350"/>
              <a:gd name="connsiteY6" fmla="*/ 847725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2505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52180"/>
              <a:gd name="connsiteX1" fmla="*/ 13849350 w 13849350"/>
              <a:gd name="connsiteY1" fmla="*/ 0 h 852180"/>
              <a:gd name="connsiteX2" fmla="*/ 13849350 w 13849350"/>
              <a:gd name="connsiteY2" fmla="*/ 847725 h 852180"/>
              <a:gd name="connsiteX3" fmla="*/ 7390919 w 13849350"/>
              <a:gd name="connsiteY3" fmla="*/ 847725 h 852180"/>
              <a:gd name="connsiteX4" fmla="*/ 6760032 w 13849350"/>
              <a:gd name="connsiteY4" fmla="*/ 385169 h 852180"/>
              <a:gd name="connsiteX5" fmla="*/ 6131188 w 13849350"/>
              <a:gd name="connsiteY5" fmla="*/ 847725 h 852180"/>
              <a:gd name="connsiteX6" fmla="*/ 0 w 13849350"/>
              <a:gd name="connsiteY6" fmla="*/ 847725 h 852180"/>
              <a:gd name="connsiteX7" fmla="*/ 0 w 13849350"/>
              <a:gd name="connsiteY7" fmla="*/ 0 h 852180"/>
              <a:gd name="connsiteX0" fmla="*/ 0 w 13849350"/>
              <a:gd name="connsiteY0" fmla="*/ 0 h 852180"/>
              <a:gd name="connsiteX1" fmla="*/ 13841176 w 13849350"/>
              <a:gd name="connsiteY1" fmla="*/ 423047 h 852180"/>
              <a:gd name="connsiteX2" fmla="*/ 13849350 w 13849350"/>
              <a:gd name="connsiteY2" fmla="*/ 847725 h 852180"/>
              <a:gd name="connsiteX3" fmla="*/ 7390919 w 13849350"/>
              <a:gd name="connsiteY3" fmla="*/ 847725 h 852180"/>
              <a:gd name="connsiteX4" fmla="*/ 6760032 w 13849350"/>
              <a:gd name="connsiteY4" fmla="*/ 385169 h 852180"/>
              <a:gd name="connsiteX5" fmla="*/ 6131188 w 13849350"/>
              <a:gd name="connsiteY5" fmla="*/ 847725 h 852180"/>
              <a:gd name="connsiteX6" fmla="*/ 0 w 13849350"/>
              <a:gd name="connsiteY6" fmla="*/ 847725 h 852180"/>
              <a:gd name="connsiteX7" fmla="*/ 0 w 13849350"/>
              <a:gd name="connsiteY7" fmla="*/ 0 h 852180"/>
              <a:gd name="connsiteX0" fmla="*/ 32697 w 13849350"/>
              <a:gd name="connsiteY0" fmla="*/ 0 h 532315"/>
              <a:gd name="connsiteX1" fmla="*/ 13841176 w 13849350"/>
              <a:gd name="connsiteY1" fmla="*/ 103182 h 532315"/>
              <a:gd name="connsiteX2" fmla="*/ 13849350 w 13849350"/>
              <a:gd name="connsiteY2" fmla="*/ 527860 h 532315"/>
              <a:gd name="connsiteX3" fmla="*/ 7390919 w 13849350"/>
              <a:gd name="connsiteY3" fmla="*/ 527860 h 532315"/>
              <a:gd name="connsiteX4" fmla="*/ 6760032 w 13849350"/>
              <a:gd name="connsiteY4" fmla="*/ 65304 h 532315"/>
              <a:gd name="connsiteX5" fmla="*/ 6131188 w 13849350"/>
              <a:gd name="connsiteY5" fmla="*/ 527860 h 532315"/>
              <a:gd name="connsiteX6" fmla="*/ 0 w 13849350"/>
              <a:gd name="connsiteY6" fmla="*/ 527860 h 532315"/>
              <a:gd name="connsiteX7" fmla="*/ 32697 w 13849350"/>
              <a:gd name="connsiteY7" fmla="*/ 0 h 532315"/>
              <a:gd name="connsiteX0" fmla="*/ 0 w 13865699"/>
              <a:gd name="connsiteY0" fmla="*/ 0 h 604542"/>
              <a:gd name="connsiteX1" fmla="*/ 13857525 w 13865699"/>
              <a:gd name="connsiteY1" fmla="*/ 175409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57525 w 13865699"/>
              <a:gd name="connsiteY1" fmla="*/ 11350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57525 w 13865699"/>
              <a:gd name="connsiteY1" fmla="*/ 41273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20636 h 625178"/>
              <a:gd name="connsiteX1" fmla="*/ 13857525 w 13865699"/>
              <a:gd name="connsiteY1" fmla="*/ 0 h 625178"/>
              <a:gd name="connsiteX2" fmla="*/ 13865699 w 13865699"/>
              <a:gd name="connsiteY2" fmla="*/ 620723 h 625178"/>
              <a:gd name="connsiteX3" fmla="*/ 7407268 w 13865699"/>
              <a:gd name="connsiteY3" fmla="*/ 620723 h 625178"/>
              <a:gd name="connsiteX4" fmla="*/ 6776381 w 13865699"/>
              <a:gd name="connsiteY4" fmla="*/ 158167 h 625178"/>
              <a:gd name="connsiteX5" fmla="*/ 6147537 w 13865699"/>
              <a:gd name="connsiteY5" fmla="*/ 620723 h 625178"/>
              <a:gd name="connsiteX6" fmla="*/ 16349 w 13865699"/>
              <a:gd name="connsiteY6" fmla="*/ 620723 h 625178"/>
              <a:gd name="connsiteX7" fmla="*/ 0 w 13865699"/>
              <a:gd name="connsiteY7" fmla="*/ 20636 h 625178"/>
              <a:gd name="connsiteX0" fmla="*/ 0 w 13865699"/>
              <a:gd name="connsiteY0" fmla="*/ 10318 h 614860"/>
              <a:gd name="connsiteX1" fmla="*/ 13833002 w 13865699"/>
              <a:gd name="connsiteY1" fmla="*/ 0 h 614860"/>
              <a:gd name="connsiteX2" fmla="*/ 13865699 w 13865699"/>
              <a:gd name="connsiteY2" fmla="*/ 610405 h 614860"/>
              <a:gd name="connsiteX3" fmla="*/ 7407268 w 13865699"/>
              <a:gd name="connsiteY3" fmla="*/ 610405 h 614860"/>
              <a:gd name="connsiteX4" fmla="*/ 6776381 w 13865699"/>
              <a:gd name="connsiteY4" fmla="*/ 147849 h 614860"/>
              <a:gd name="connsiteX5" fmla="*/ 6147537 w 13865699"/>
              <a:gd name="connsiteY5" fmla="*/ 610405 h 614860"/>
              <a:gd name="connsiteX6" fmla="*/ 16349 w 13865699"/>
              <a:gd name="connsiteY6" fmla="*/ 610405 h 614860"/>
              <a:gd name="connsiteX7" fmla="*/ 0 w 13865699"/>
              <a:gd name="connsiteY7" fmla="*/ 10318 h 614860"/>
              <a:gd name="connsiteX0" fmla="*/ 0 w 13865699"/>
              <a:gd name="connsiteY0" fmla="*/ 0 h 604542"/>
              <a:gd name="connsiteX1" fmla="*/ 13865699 w 13865699"/>
              <a:gd name="connsiteY1" fmla="*/ 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65699 w 13865699"/>
              <a:gd name="connsiteY1" fmla="*/ 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023 w 13865699"/>
              <a:gd name="connsiteY6" fmla="*/ 600087 h 604542"/>
              <a:gd name="connsiteX7" fmla="*/ 0 w 13865699"/>
              <a:gd name="connsiteY7" fmla="*/ 0 h 604542"/>
              <a:gd name="connsiteX0" fmla="*/ 1868012 w 15733711"/>
              <a:gd name="connsiteY0" fmla="*/ 0 h 602863"/>
              <a:gd name="connsiteX1" fmla="*/ 15733711 w 15733711"/>
              <a:gd name="connsiteY1" fmla="*/ 0 h 602863"/>
              <a:gd name="connsiteX2" fmla="*/ 15733711 w 15733711"/>
              <a:gd name="connsiteY2" fmla="*/ 600087 h 602863"/>
              <a:gd name="connsiteX3" fmla="*/ 9275280 w 15733711"/>
              <a:gd name="connsiteY3" fmla="*/ 600087 h 602863"/>
              <a:gd name="connsiteX4" fmla="*/ 8644393 w 15733711"/>
              <a:gd name="connsiteY4" fmla="*/ 137531 h 602863"/>
              <a:gd name="connsiteX5" fmla="*/ 8015549 w 15733711"/>
              <a:gd name="connsiteY5" fmla="*/ 600087 h 602863"/>
              <a:gd name="connsiteX6" fmla="*/ 0 w 15733711"/>
              <a:gd name="connsiteY6" fmla="*/ 589769 h 602863"/>
              <a:gd name="connsiteX7" fmla="*/ 1868012 w 15733711"/>
              <a:gd name="connsiteY7" fmla="*/ 0 h 602863"/>
              <a:gd name="connsiteX0" fmla="*/ 7174 w 15733711"/>
              <a:gd name="connsiteY0" fmla="*/ 0 h 602863"/>
              <a:gd name="connsiteX1" fmla="*/ 15733711 w 15733711"/>
              <a:gd name="connsiteY1" fmla="*/ 0 h 602863"/>
              <a:gd name="connsiteX2" fmla="*/ 15733711 w 15733711"/>
              <a:gd name="connsiteY2" fmla="*/ 600087 h 602863"/>
              <a:gd name="connsiteX3" fmla="*/ 9275280 w 15733711"/>
              <a:gd name="connsiteY3" fmla="*/ 600087 h 602863"/>
              <a:gd name="connsiteX4" fmla="*/ 8644393 w 15733711"/>
              <a:gd name="connsiteY4" fmla="*/ 137531 h 602863"/>
              <a:gd name="connsiteX5" fmla="*/ 8015549 w 15733711"/>
              <a:gd name="connsiteY5" fmla="*/ 600087 h 602863"/>
              <a:gd name="connsiteX6" fmla="*/ 0 w 15733711"/>
              <a:gd name="connsiteY6" fmla="*/ 589769 h 602863"/>
              <a:gd name="connsiteX7" fmla="*/ 7174 w 15733711"/>
              <a:gd name="connsiteY7" fmla="*/ 0 h 602863"/>
              <a:gd name="connsiteX0" fmla="*/ 7174 w 17776786"/>
              <a:gd name="connsiteY0" fmla="*/ 0 h 602863"/>
              <a:gd name="connsiteX1" fmla="*/ 15733711 w 17776786"/>
              <a:gd name="connsiteY1" fmla="*/ 0 h 602863"/>
              <a:gd name="connsiteX2" fmla="*/ 17776786 w 17776786"/>
              <a:gd name="connsiteY2" fmla="*/ 600087 h 602863"/>
              <a:gd name="connsiteX3" fmla="*/ 9275280 w 17776786"/>
              <a:gd name="connsiteY3" fmla="*/ 600087 h 602863"/>
              <a:gd name="connsiteX4" fmla="*/ 8644393 w 17776786"/>
              <a:gd name="connsiteY4" fmla="*/ 137531 h 602863"/>
              <a:gd name="connsiteX5" fmla="*/ 8015549 w 17776786"/>
              <a:gd name="connsiteY5" fmla="*/ 600087 h 602863"/>
              <a:gd name="connsiteX6" fmla="*/ 0 w 17776786"/>
              <a:gd name="connsiteY6" fmla="*/ 589769 h 602863"/>
              <a:gd name="connsiteX7" fmla="*/ 7174 w 17776786"/>
              <a:gd name="connsiteY7" fmla="*/ 0 h 602863"/>
              <a:gd name="connsiteX0" fmla="*/ 7174 w 17822187"/>
              <a:gd name="connsiteY0" fmla="*/ 0 h 602863"/>
              <a:gd name="connsiteX1" fmla="*/ 17822187 w 17822187"/>
              <a:gd name="connsiteY1" fmla="*/ 38098 h 602863"/>
              <a:gd name="connsiteX2" fmla="*/ 17776786 w 17822187"/>
              <a:gd name="connsiteY2" fmla="*/ 600087 h 602863"/>
              <a:gd name="connsiteX3" fmla="*/ 9275280 w 17822187"/>
              <a:gd name="connsiteY3" fmla="*/ 600087 h 602863"/>
              <a:gd name="connsiteX4" fmla="*/ 8644393 w 17822187"/>
              <a:gd name="connsiteY4" fmla="*/ 137531 h 602863"/>
              <a:gd name="connsiteX5" fmla="*/ 8015549 w 17822187"/>
              <a:gd name="connsiteY5" fmla="*/ 600087 h 602863"/>
              <a:gd name="connsiteX6" fmla="*/ 0 w 17822187"/>
              <a:gd name="connsiteY6" fmla="*/ 589769 h 602863"/>
              <a:gd name="connsiteX7" fmla="*/ 7174 w 17822187"/>
              <a:gd name="connsiteY7" fmla="*/ 0 h 602863"/>
              <a:gd name="connsiteX0" fmla="*/ 7174 w 17776786"/>
              <a:gd name="connsiteY0" fmla="*/ 0 h 602863"/>
              <a:gd name="connsiteX1" fmla="*/ 17776282 w 17776786"/>
              <a:gd name="connsiteY1" fmla="*/ 62862 h 602863"/>
              <a:gd name="connsiteX2" fmla="*/ 17776786 w 17776786"/>
              <a:gd name="connsiteY2" fmla="*/ 600087 h 602863"/>
              <a:gd name="connsiteX3" fmla="*/ 9275280 w 17776786"/>
              <a:gd name="connsiteY3" fmla="*/ 600087 h 602863"/>
              <a:gd name="connsiteX4" fmla="*/ 8644393 w 17776786"/>
              <a:gd name="connsiteY4" fmla="*/ 137531 h 602863"/>
              <a:gd name="connsiteX5" fmla="*/ 8015549 w 17776786"/>
              <a:gd name="connsiteY5" fmla="*/ 600087 h 602863"/>
              <a:gd name="connsiteX6" fmla="*/ 0 w 17776786"/>
              <a:gd name="connsiteY6" fmla="*/ 589769 h 602863"/>
              <a:gd name="connsiteX7" fmla="*/ 7174 w 17776786"/>
              <a:gd name="connsiteY7" fmla="*/ 0 h 602863"/>
              <a:gd name="connsiteX0" fmla="*/ 7174 w 17802515"/>
              <a:gd name="connsiteY0" fmla="*/ 0 h 602863"/>
              <a:gd name="connsiteX1" fmla="*/ 17802515 w 17802515"/>
              <a:gd name="connsiteY1" fmla="*/ 54607 h 602863"/>
              <a:gd name="connsiteX2" fmla="*/ 17776786 w 17802515"/>
              <a:gd name="connsiteY2" fmla="*/ 600087 h 602863"/>
              <a:gd name="connsiteX3" fmla="*/ 9275280 w 17802515"/>
              <a:gd name="connsiteY3" fmla="*/ 600087 h 602863"/>
              <a:gd name="connsiteX4" fmla="*/ 8644393 w 17802515"/>
              <a:gd name="connsiteY4" fmla="*/ 137531 h 602863"/>
              <a:gd name="connsiteX5" fmla="*/ 8015549 w 17802515"/>
              <a:gd name="connsiteY5" fmla="*/ 600087 h 602863"/>
              <a:gd name="connsiteX6" fmla="*/ 0 w 17802515"/>
              <a:gd name="connsiteY6" fmla="*/ 589769 h 602863"/>
              <a:gd name="connsiteX7" fmla="*/ 7174 w 17802515"/>
              <a:gd name="connsiteY7" fmla="*/ 0 h 602863"/>
              <a:gd name="connsiteX0" fmla="*/ 7174 w 17815632"/>
              <a:gd name="connsiteY0" fmla="*/ 0 h 602863"/>
              <a:gd name="connsiteX1" fmla="*/ 17815632 w 17815632"/>
              <a:gd name="connsiteY1" fmla="*/ 46352 h 602863"/>
              <a:gd name="connsiteX2" fmla="*/ 17776786 w 17815632"/>
              <a:gd name="connsiteY2" fmla="*/ 600087 h 602863"/>
              <a:gd name="connsiteX3" fmla="*/ 9275280 w 17815632"/>
              <a:gd name="connsiteY3" fmla="*/ 600087 h 602863"/>
              <a:gd name="connsiteX4" fmla="*/ 8644393 w 17815632"/>
              <a:gd name="connsiteY4" fmla="*/ 137531 h 602863"/>
              <a:gd name="connsiteX5" fmla="*/ 8015549 w 17815632"/>
              <a:gd name="connsiteY5" fmla="*/ 600087 h 602863"/>
              <a:gd name="connsiteX6" fmla="*/ 0 w 17815632"/>
              <a:gd name="connsiteY6" fmla="*/ 589769 h 602863"/>
              <a:gd name="connsiteX7" fmla="*/ 7174 w 17815632"/>
              <a:gd name="connsiteY7" fmla="*/ 0 h 602863"/>
              <a:gd name="connsiteX0" fmla="*/ 7174 w 17815632"/>
              <a:gd name="connsiteY0" fmla="*/ 0 h 608341"/>
              <a:gd name="connsiteX1" fmla="*/ 17815632 w 17815632"/>
              <a:gd name="connsiteY1" fmla="*/ 46352 h 608341"/>
              <a:gd name="connsiteX2" fmla="*/ 17803018 w 17815632"/>
              <a:gd name="connsiteY2" fmla="*/ 608341 h 608341"/>
              <a:gd name="connsiteX3" fmla="*/ 9275280 w 17815632"/>
              <a:gd name="connsiteY3" fmla="*/ 600087 h 608341"/>
              <a:gd name="connsiteX4" fmla="*/ 8644393 w 17815632"/>
              <a:gd name="connsiteY4" fmla="*/ 137531 h 608341"/>
              <a:gd name="connsiteX5" fmla="*/ 8015549 w 17815632"/>
              <a:gd name="connsiteY5" fmla="*/ 600087 h 608341"/>
              <a:gd name="connsiteX6" fmla="*/ 0 w 17815632"/>
              <a:gd name="connsiteY6" fmla="*/ 589769 h 608341"/>
              <a:gd name="connsiteX7" fmla="*/ 7174 w 17815632"/>
              <a:gd name="connsiteY7" fmla="*/ 0 h 608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815632" h="608341">
                <a:moveTo>
                  <a:pt x="7174" y="0"/>
                </a:moveTo>
                <a:lnTo>
                  <a:pt x="17815632" y="46352"/>
                </a:lnTo>
                <a:lnTo>
                  <a:pt x="17803018" y="608341"/>
                </a:lnTo>
                <a:lnTo>
                  <a:pt x="9275280" y="600087"/>
                </a:lnTo>
                <a:cubicBezTo>
                  <a:pt x="8956118" y="595221"/>
                  <a:pt x="9040314" y="142295"/>
                  <a:pt x="8644393" y="137531"/>
                </a:cubicBezTo>
                <a:cubicBezTo>
                  <a:pt x="8248472" y="132767"/>
                  <a:pt x="8302309" y="590062"/>
                  <a:pt x="8015549" y="600087"/>
                </a:cubicBezTo>
                <a:cubicBezTo>
                  <a:pt x="7728789" y="610112"/>
                  <a:pt x="2043729" y="589769"/>
                  <a:pt x="0" y="589769"/>
                </a:cubicBezTo>
                <a:cubicBezTo>
                  <a:pt x="2391" y="393179"/>
                  <a:pt x="4783" y="196590"/>
                  <a:pt x="7174" y="0"/>
                </a:cubicBezTo>
                <a:close/>
              </a:path>
            </a:pathLst>
          </a:custGeom>
          <a:solidFill>
            <a:srgbClr val="118AB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34" name="Graphic 133" descr="Single gear">
            <a:extLst>
              <a:ext uri="{FF2B5EF4-FFF2-40B4-BE49-F238E27FC236}">
                <a16:creationId xmlns:a16="http://schemas.microsoft.com/office/drawing/2014/main" id="{ECB5A77E-0E06-447C-8AF6-DAF592F4E3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01712" y="-3014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5" name="Graphic 134" descr="Monthly calendar">
            <a:extLst>
              <a:ext uri="{FF2B5EF4-FFF2-40B4-BE49-F238E27FC236}">
                <a16:creationId xmlns:a16="http://schemas.microsoft.com/office/drawing/2014/main" id="{1AF09A7D-6755-44BE-A2A1-7A0D7F0CD2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01542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6" name="Graphic 135" descr="List RTL">
            <a:extLst>
              <a:ext uri="{FF2B5EF4-FFF2-40B4-BE49-F238E27FC236}">
                <a16:creationId xmlns:a16="http://schemas.microsoft.com/office/drawing/2014/main" id="{4BB2AC11-813F-4F29-A686-0771A8ED3C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37058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99F976A1-0245-4AD3-8880-37DE9CB03115}"/>
              </a:ext>
            </a:extLst>
          </p:cNvPr>
          <p:cNvGrpSpPr/>
          <p:nvPr/>
        </p:nvGrpSpPr>
        <p:grpSpPr>
          <a:xfrm>
            <a:off x="1935561" y="-1153234"/>
            <a:ext cx="922288" cy="914400"/>
            <a:chOff x="2962647" y="-2068142"/>
            <a:chExt cx="922288" cy="914400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23899B8B-D39D-4076-AE2A-05CECDAA0B5A}"/>
                </a:ext>
              </a:extLst>
            </p:cNvPr>
            <p:cNvGrpSpPr/>
            <p:nvPr/>
          </p:nvGrpSpPr>
          <p:grpSpPr>
            <a:xfrm>
              <a:off x="2962647" y="-2068142"/>
              <a:ext cx="922288" cy="914400"/>
              <a:chOff x="6347462" y="3860495"/>
              <a:chExt cx="922288" cy="914400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8A29DAF0-7C2D-499A-838E-6F0CB6452F1C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0E35CF11-2896-4339-975D-0D8E3E0F12D0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BFD842CA-3B1E-49FD-AAF2-AF5899C44019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81" name="Graphic 80" descr="Puzzle pieces">
              <a:extLst>
                <a:ext uri="{FF2B5EF4-FFF2-40B4-BE49-F238E27FC236}">
                  <a16:creationId xmlns:a16="http://schemas.microsoft.com/office/drawing/2014/main" id="{9352849A-D3B3-4D24-A2A6-4E634613C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107695" y="-1935968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864F4E8-2897-45BB-A5F2-57E8BDFC4762}"/>
              </a:ext>
            </a:extLst>
          </p:cNvPr>
          <p:cNvGrpSpPr/>
          <p:nvPr/>
        </p:nvGrpSpPr>
        <p:grpSpPr>
          <a:xfrm>
            <a:off x="3377185" y="-1153234"/>
            <a:ext cx="922288" cy="914400"/>
            <a:chOff x="4116028" y="-2068142"/>
            <a:chExt cx="922288" cy="914400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254FE97-2247-4B26-B745-7343C7F67688}"/>
                </a:ext>
              </a:extLst>
            </p:cNvPr>
            <p:cNvGrpSpPr/>
            <p:nvPr/>
          </p:nvGrpSpPr>
          <p:grpSpPr>
            <a:xfrm>
              <a:off x="4116028" y="-2068142"/>
              <a:ext cx="922288" cy="914400"/>
              <a:chOff x="6347462" y="3860495"/>
              <a:chExt cx="922288" cy="914400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8BD3C4E9-B881-4F01-BD66-113CC7722D55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2D84A9BB-AF1D-4B23-9D66-E4A026BD767C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18636EA8-C3B6-4F5A-82A9-D66D9CEF8D58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88" name="Graphic 87" descr="USB">
              <a:extLst>
                <a:ext uri="{FF2B5EF4-FFF2-40B4-BE49-F238E27FC236}">
                  <a16:creationId xmlns:a16="http://schemas.microsoft.com/office/drawing/2014/main" id="{58F78444-94C9-4E73-9AC5-CC079BF9E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255188" y="-1935968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F7E1F21-44E4-454D-805A-760528F7487B}"/>
              </a:ext>
            </a:extLst>
          </p:cNvPr>
          <p:cNvGrpSpPr/>
          <p:nvPr/>
        </p:nvGrpSpPr>
        <p:grpSpPr>
          <a:xfrm>
            <a:off x="4818809" y="-1153234"/>
            <a:ext cx="922288" cy="914400"/>
            <a:chOff x="5560557" y="-1919403"/>
            <a:chExt cx="922288" cy="914400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57CA5339-4117-4F80-A92A-206956292DD0}"/>
                </a:ext>
              </a:extLst>
            </p:cNvPr>
            <p:cNvGrpSpPr/>
            <p:nvPr/>
          </p:nvGrpSpPr>
          <p:grpSpPr>
            <a:xfrm>
              <a:off x="5560557" y="-1919403"/>
              <a:ext cx="922288" cy="914400"/>
              <a:chOff x="6347462" y="3860495"/>
              <a:chExt cx="922288" cy="914400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7DBA357D-A6CD-48C4-BB0E-C7FC4560C485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0783367C-62F6-4F92-8B0D-6525BCB76871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C410A9FD-47D5-4E63-A10D-6831D3DDD9C4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49" name="Graphic 148" descr="Signpost">
              <a:extLst>
                <a:ext uri="{FF2B5EF4-FFF2-40B4-BE49-F238E27FC236}">
                  <a16:creationId xmlns:a16="http://schemas.microsoft.com/office/drawing/2014/main" id="{9B9295DB-2EBE-42BC-84D6-77CA30EE1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710626" y="-1783094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738FDF53-4A8E-4C8A-A637-EFD149330680}"/>
              </a:ext>
            </a:extLst>
          </p:cNvPr>
          <p:cNvGrpSpPr/>
          <p:nvPr/>
        </p:nvGrpSpPr>
        <p:grpSpPr>
          <a:xfrm>
            <a:off x="493937" y="-1153234"/>
            <a:ext cx="922288" cy="914400"/>
            <a:chOff x="1721854" y="-2069804"/>
            <a:chExt cx="922288" cy="914400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09DC5303-F20B-4B02-ACE6-74D1ED95152B}"/>
                </a:ext>
              </a:extLst>
            </p:cNvPr>
            <p:cNvGrpSpPr/>
            <p:nvPr/>
          </p:nvGrpSpPr>
          <p:grpSpPr>
            <a:xfrm>
              <a:off x="1721854" y="-2069804"/>
              <a:ext cx="922288" cy="914400"/>
              <a:chOff x="6347462" y="3860495"/>
              <a:chExt cx="922288" cy="914400"/>
            </a:xfrm>
          </p:grpSpPr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B3EDE386-2D54-4A51-AF2F-DEE77C4D2936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524A36A-0439-4F92-B966-54DCE4F4F21E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89BC4ADA-4F67-4BC8-AC13-1D85D15D2F36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55" name="Graphic 154" descr="Checklist">
              <a:extLst>
                <a:ext uri="{FF2B5EF4-FFF2-40B4-BE49-F238E27FC236}">
                  <a16:creationId xmlns:a16="http://schemas.microsoft.com/office/drawing/2014/main" id="{93B9184E-45A5-49D8-896E-F855F033A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853670" y="-1932283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F35C9E91-232F-408B-96FC-1F0FD7C61BBC}"/>
              </a:ext>
            </a:extLst>
          </p:cNvPr>
          <p:cNvGrpSpPr/>
          <p:nvPr/>
        </p:nvGrpSpPr>
        <p:grpSpPr>
          <a:xfrm>
            <a:off x="6218522" y="-1153234"/>
            <a:ext cx="922288" cy="914400"/>
            <a:chOff x="406750" y="-1157702"/>
            <a:chExt cx="922288" cy="914400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1A6EEA26-635E-4C1E-8210-C249BC02D2C3}"/>
                </a:ext>
              </a:extLst>
            </p:cNvPr>
            <p:cNvGrpSpPr/>
            <p:nvPr/>
          </p:nvGrpSpPr>
          <p:grpSpPr>
            <a:xfrm>
              <a:off x="406750" y="-1157702"/>
              <a:ext cx="922288" cy="914400"/>
              <a:chOff x="6347462" y="3860495"/>
              <a:chExt cx="922288" cy="914400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94843A9B-3277-432B-97E5-2D6B499F41D0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4FAA9D77-B45E-4DBF-B463-3AAAF98BC359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D82421B1-EE0B-4272-9001-7F81F5B6B9CE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61" name="Graphic 160" descr="Playbook">
              <a:extLst>
                <a:ext uri="{FF2B5EF4-FFF2-40B4-BE49-F238E27FC236}">
                  <a16:creationId xmlns:a16="http://schemas.microsoft.com/office/drawing/2014/main" id="{6473DB36-C5C9-42C3-96AA-478516F18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43910" y="-1022204"/>
              <a:ext cx="640080" cy="64008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65" name="Graphic 164" descr="Signpost">
            <a:extLst>
              <a:ext uri="{FF2B5EF4-FFF2-40B4-BE49-F238E27FC236}">
                <a16:creationId xmlns:a16="http://schemas.microsoft.com/office/drawing/2014/main" id="{9881338B-5B78-429B-AD60-A1F039FAB8E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960030" y="-8910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6" name="Graphic 165" descr="USB">
            <a:extLst>
              <a:ext uri="{FF2B5EF4-FFF2-40B4-BE49-F238E27FC236}">
                <a16:creationId xmlns:a16="http://schemas.microsoft.com/office/drawing/2014/main" id="{3D6DAB75-10EE-4F05-8329-38F0A32F2C2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476513" y="-3014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7" name="Graphic 166" descr="Puzzle pieces">
            <a:extLst>
              <a:ext uri="{FF2B5EF4-FFF2-40B4-BE49-F238E27FC236}">
                <a16:creationId xmlns:a16="http://schemas.microsoft.com/office/drawing/2014/main" id="{484D8C95-6372-4EF2-B5EF-3D65EBD405E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095376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8" name="Graphic 167" descr="Checklist">
            <a:extLst>
              <a:ext uri="{FF2B5EF4-FFF2-40B4-BE49-F238E27FC236}">
                <a16:creationId xmlns:a16="http://schemas.microsoft.com/office/drawing/2014/main" id="{73CD41D3-E7E3-4116-A227-310E939603C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93265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9" name="Graphic 168" descr="Playbook">
            <a:extLst>
              <a:ext uri="{FF2B5EF4-FFF2-40B4-BE49-F238E27FC236}">
                <a16:creationId xmlns:a16="http://schemas.microsoft.com/office/drawing/2014/main" id="{040CA710-2780-49EA-8F25-AD089D9F7F2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260048" y="-53985"/>
            <a:ext cx="822960" cy="8229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C7DE69F-9E5E-4588-8728-08FB58DBE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605619"/>
              </p:ext>
            </p:extLst>
          </p:nvPr>
        </p:nvGraphicFramePr>
        <p:xfrm>
          <a:off x="-1406022" y="1558937"/>
          <a:ext cx="1737360" cy="5029200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1737360">
                  <a:extLst>
                    <a:ext uri="{9D8B030D-6E8A-4147-A177-3AD203B41FA5}">
                      <a16:colId xmlns:a16="http://schemas.microsoft.com/office/drawing/2014/main" val="4209266735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he-IL" sz="1800" b="0" dirty="0">
                          <a:solidFill>
                            <a:schemeClr val="bg1"/>
                          </a:solidFill>
                          <a:effectLst/>
                        </a:rPr>
                        <a:t>מסמך אפיון</a:t>
                      </a:r>
                      <a:endParaRPr lang="en-US" sz="11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230576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מסמך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STP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533875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מסמך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STD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8161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סבב בדיקות 1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61158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הפוגה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524044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כתיבת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Test Cases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7055595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סבב בדיקות 2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730724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הפוגה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7834829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מסמך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STR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456854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117542"/>
                  </a:ext>
                </a:extLst>
              </a:tr>
            </a:tbl>
          </a:graphicData>
        </a:graphic>
      </p:graphicFrame>
      <p:sp>
        <p:nvSpPr>
          <p:cNvPr id="103" name="Oval 30">
            <a:extLst>
              <a:ext uri="{FF2B5EF4-FFF2-40B4-BE49-F238E27FC236}">
                <a16:creationId xmlns:a16="http://schemas.microsoft.com/office/drawing/2014/main" id="{FE311B21-63CA-4C1D-B2E4-9C8F9158A63C}"/>
              </a:ext>
            </a:extLst>
          </p:cNvPr>
          <p:cNvSpPr/>
          <p:nvPr/>
        </p:nvSpPr>
        <p:spPr>
          <a:xfrm>
            <a:off x="8974037" y="1317615"/>
            <a:ext cx="1079314" cy="314566"/>
          </a:xfrm>
          <a:prstGeom prst="roundRect">
            <a:avLst/>
          </a:prstGeom>
          <a:solidFill>
            <a:srgbClr val="E7E8ED"/>
          </a:solidFill>
          <a:ln>
            <a:noFill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לו"ז</a:t>
            </a:r>
            <a:endParaRPr lang="en-US" b="1" dirty="0">
              <a:solidFill>
                <a:srgbClr val="118A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60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50">
        <p159:morph option="byObject"/>
      </p:transition>
    </mc:Choice>
    <mc:Fallback xmlns="">
      <p:transition spd="slow" advTm="15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71612729-F5D2-4811-A00B-CD8B18C6EC84}"/>
              </a:ext>
            </a:extLst>
          </p:cNvPr>
          <p:cNvSpPr/>
          <p:nvPr/>
        </p:nvSpPr>
        <p:spPr>
          <a:xfrm>
            <a:off x="1453776" y="180411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D383917B-028C-407F-9CDA-232D85851B1A}"/>
              </a:ext>
            </a:extLst>
          </p:cNvPr>
          <p:cNvSpPr/>
          <p:nvPr/>
        </p:nvSpPr>
        <p:spPr>
          <a:xfrm>
            <a:off x="1453776" y="230327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AF6F7607-E3AB-4C45-B812-A451F6E5DD4B}"/>
              </a:ext>
            </a:extLst>
          </p:cNvPr>
          <p:cNvSpPr/>
          <p:nvPr/>
        </p:nvSpPr>
        <p:spPr>
          <a:xfrm>
            <a:off x="1453776" y="280243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C8D3F4CD-A85D-4793-8C70-BFC5C70EEE36}"/>
              </a:ext>
            </a:extLst>
          </p:cNvPr>
          <p:cNvSpPr/>
          <p:nvPr/>
        </p:nvSpPr>
        <p:spPr>
          <a:xfrm>
            <a:off x="1453776" y="330159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47C64209-95A6-4AC8-9426-0B208EB67690}"/>
              </a:ext>
            </a:extLst>
          </p:cNvPr>
          <p:cNvSpPr/>
          <p:nvPr/>
        </p:nvSpPr>
        <p:spPr>
          <a:xfrm>
            <a:off x="1453776" y="380075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237DF437-8955-4372-B099-2C3EB6A052D9}"/>
              </a:ext>
            </a:extLst>
          </p:cNvPr>
          <p:cNvSpPr/>
          <p:nvPr/>
        </p:nvSpPr>
        <p:spPr>
          <a:xfrm>
            <a:off x="1453776" y="429991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4D967445-C4C2-4229-99F9-FCA9939D5822}"/>
              </a:ext>
            </a:extLst>
          </p:cNvPr>
          <p:cNvSpPr/>
          <p:nvPr/>
        </p:nvSpPr>
        <p:spPr>
          <a:xfrm>
            <a:off x="1453776" y="479907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1AB0FB33-1E11-486F-A6F1-2B94EA870385}"/>
              </a:ext>
            </a:extLst>
          </p:cNvPr>
          <p:cNvSpPr/>
          <p:nvPr/>
        </p:nvSpPr>
        <p:spPr>
          <a:xfrm>
            <a:off x="1453776" y="529823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E4A7CA87-3554-4C39-9C22-2BCE65D88D95}"/>
              </a:ext>
            </a:extLst>
          </p:cNvPr>
          <p:cNvSpPr/>
          <p:nvPr/>
        </p:nvSpPr>
        <p:spPr>
          <a:xfrm>
            <a:off x="1453776" y="5797395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30">
            <a:extLst>
              <a:ext uri="{FF2B5EF4-FFF2-40B4-BE49-F238E27FC236}">
                <a16:creationId xmlns:a16="http://schemas.microsoft.com/office/drawing/2014/main" id="{FD0EE26E-6240-49D6-B240-4EDC9428667D}"/>
              </a:ext>
            </a:extLst>
          </p:cNvPr>
          <p:cNvSpPr/>
          <p:nvPr/>
        </p:nvSpPr>
        <p:spPr>
          <a:xfrm>
            <a:off x="10006704" y="1785111"/>
            <a:ext cx="731520" cy="411480"/>
          </a:xfrm>
          <a:prstGeom prst="roundRect">
            <a:avLst>
              <a:gd name="adj" fmla="val 50000"/>
            </a:avLst>
          </a:prstGeom>
          <a:solidFill>
            <a:srgbClr val="0E799A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Oval 30">
            <a:extLst>
              <a:ext uri="{FF2B5EF4-FFF2-40B4-BE49-F238E27FC236}">
                <a16:creationId xmlns:a16="http://schemas.microsoft.com/office/drawing/2014/main" id="{594EF810-93CA-4CE1-ACAB-710016E65296}"/>
              </a:ext>
            </a:extLst>
          </p:cNvPr>
          <p:cNvSpPr/>
          <p:nvPr/>
        </p:nvSpPr>
        <p:spPr>
          <a:xfrm>
            <a:off x="12889386" y="2305950"/>
            <a:ext cx="914400" cy="411480"/>
          </a:xfrm>
          <a:prstGeom prst="roundRect">
            <a:avLst>
              <a:gd name="adj" fmla="val 50000"/>
            </a:avLst>
          </a:prstGeom>
          <a:solidFill>
            <a:srgbClr val="E9C46A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Oval 30">
            <a:extLst>
              <a:ext uri="{FF2B5EF4-FFF2-40B4-BE49-F238E27FC236}">
                <a16:creationId xmlns:a16="http://schemas.microsoft.com/office/drawing/2014/main" id="{128A55A0-90EB-4D64-85AB-271501CA96FE}"/>
              </a:ext>
            </a:extLst>
          </p:cNvPr>
          <p:cNvSpPr/>
          <p:nvPr/>
        </p:nvSpPr>
        <p:spPr>
          <a:xfrm>
            <a:off x="12881527" y="2821068"/>
            <a:ext cx="914400" cy="411480"/>
          </a:xfrm>
          <a:prstGeom prst="roundRect">
            <a:avLst>
              <a:gd name="adj" fmla="val 50000"/>
            </a:avLst>
          </a:prstGeom>
          <a:solidFill>
            <a:srgbClr val="E9C46A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Oval 30">
            <a:extLst>
              <a:ext uri="{FF2B5EF4-FFF2-40B4-BE49-F238E27FC236}">
                <a16:creationId xmlns:a16="http://schemas.microsoft.com/office/drawing/2014/main" id="{AFCAB9A8-4758-4406-94C5-76CFF228ED98}"/>
              </a:ext>
            </a:extLst>
          </p:cNvPr>
          <p:cNvSpPr/>
          <p:nvPr/>
        </p:nvSpPr>
        <p:spPr>
          <a:xfrm>
            <a:off x="12862480" y="3305482"/>
            <a:ext cx="914400" cy="411480"/>
          </a:xfrm>
          <a:prstGeom prst="roundRect">
            <a:avLst>
              <a:gd name="adj" fmla="val 50000"/>
            </a:avLst>
          </a:prstGeom>
          <a:solidFill>
            <a:srgbClr val="E76F51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Oval 30">
            <a:extLst>
              <a:ext uri="{FF2B5EF4-FFF2-40B4-BE49-F238E27FC236}">
                <a16:creationId xmlns:a16="http://schemas.microsoft.com/office/drawing/2014/main" id="{ED6706F6-8995-4F71-951B-45DBC6B48985}"/>
              </a:ext>
            </a:extLst>
          </p:cNvPr>
          <p:cNvSpPr/>
          <p:nvPr/>
        </p:nvSpPr>
        <p:spPr>
          <a:xfrm>
            <a:off x="12633880" y="3805248"/>
            <a:ext cx="1371600" cy="411480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7" name="Oval 30">
            <a:extLst>
              <a:ext uri="{FF2B5EF4-FFF2-40B4-BE49-F238E27FC236}">
                <a16:creationId xmlns:a16="http://schemas.microsoft.com/office/drawing/2014/main" id="{67666743-E9E7-49A0-920D-17E384DC0572}"/>
              </a:ext>
            </a:extLst>
          </p:cNvPr>
          <p:cNvSpPr/>
          <p:nvPr/>
        </p:nvSpPr>
        <p:spPr>
          <a:xfrm>
            <a:off x="12895341" y="4305014"/>
            <a:ext cx="914400" cy="411480"/>
          </a:xfrm>
          <a:prstGeom prst="roundRect">
            <a:avLst>
              <a:gd name="adj" fmla="val 50000"/>
            </a:avLst>
          </a:prstGeom>
          <a:solidFill>
            <a:srgbClr val="0E799A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0" name="Oval 30">
            <a:extLst>
              <a:ext uri="{FF2B5EF4-FFF2-40B4-BE49-F238E27FC236}">
                <a16:creationId xmlns:a16="http://schemas.microsoft.com/office/drawing/2014/main" id="{60415D3E-AA5B-42BF-B7A3-0BFEA72DC318}"/>
              </a:ext>
            </a:extLst>
          </p:cNvPr>
          <p:cNvSpPr/>
          <p:nvPr/>
        </p:nvSpPr>
        <p:spPr>
          <a:xfrm>
            <a:off x="12928202" y="4804780"/>
            <a:ext cx="914400" cy="411480"/>
          </a:xfrm>
          <a:prstGeom prst="roundRect">
            <a:avLst>
              <a:gd name="adj" fmla="val 50000"/>
            </a:avLst>
          </a:prstGeom>
          <a:solidFill>
            <a:srgbClr val="E76F51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Oval 30">
            <a:extLst>
              <a:ext uri="{FF2B5EF4-FFF2-40B4-BE49-F238E27FC236}">
                <a16:creationId xmlns:a16="http://schemas.microsoft.com/office/drawing/2014/main" id="{46D1068C-88E9-4D26-8953-C5795D17F950}"/>
              </a:ext>
            </a:extLst>
          </p:cNvPr>
          <p:cNvSpPr/>
          <p:nvPr/>
        </p:nvSpPr>
        <p:spPr>
          <a:xfrm>
            <a:off x="12732463" y="5270646"/>
            <a:ext cx="1371600" cy="411480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Oval 30">
            <a:extLst>
              <a:ext uri="{FF2B5EF4-FFF2-40B4-BE49-F238E27FC236}">
                <a16:creationId xmlns:a16="http://schemas.microsoft.com/office/drawing/2014/main" id="{4DD640E1-7C53-421D-B9C6-F2185B040D58}"/>
              </a:ext>
            </a:extLst>
          </p:cNvPr>
          <p:cNvSpPr/>
          <p:nvPr/>
        </p:nvSpPr>
        <p:spPr>
          <a:xfrm>
            <a:off x="12993924" y="5804313"/>
            <a:ext cx="914400" cy="411480"/>
          </a:xfrm>
          <a:prstGeom prst="roundRect">
            <a:avLst>
              <a:gd name="adj" fmla="val 50000"/>
            </a:avLst>
          </a:prstGeom>
          <a:solidFill>
            <a:srgbClr val="E9C46A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EF40B1B7-B9C0-4891-9D01-B51E51E486A6}"/>
              </a:ext>
            </a:extLst>
          </p:cNvPr>
          <p:cNvSpPr/>
          <p:nvPr/>
        </p:nvSpPr>
        <p:spPr>
          <a:xfrm>
            <a:off x="1264567" y="1600602"/>
            <a:ext cx="11509374" cy="4810125"/>
          </a:xfrm>
          <a:custGeom>
            <a:avLst/>
            <a:gdLst>
              <a:gd name="connsiteX0" fmla="*/ 380052 w 9858374"/>
              <a:gd name="connsiteY0" fmla="*/ 4196793 h 4810125"/>
              <a:gd name="connsiteX1" fmla="*/ 189209 w 9858374"/>
              <a:gd name="connsiteY1" fmla="*/ 4387636 h 4810125"/>
              <a:gd name="connsiteX2" fmla="*/ 380052 w 9858374"/>
              <a:gd name="connsiteY2" fmla="*/ 4578479 h 4810125"/>
              <a:gd name="connsiteX3" fmla="*/ 9282814 w 9858374"/>
              <a:gd name="connsiteY3" fmla="*/ 4578479 h 4810125"/>
              <a:gd name="connsiteX4" fmla="*/ 9473657 w 9858374"/>
              <a:gd name="connsiteY4" fmla="*/ 4387636 h 4810125"/>
              <a:gd name="connsiteX5" fmla="*/ 9282814 w 9858374"/>
              <a:gd name="connsiteY5" fmla="*/ 4196793 h 4810125"/>
              <a:gd name="connsiteX6" fmla="*/ 380052 w 9858374"/>
              <a:gd name="connsiteY6" fmla="*/ 3697637 h 4810125"/>
              <a:gd name="connsiteX7" fmla="*/ 189209 w 9858374"/>
              <a:gd name="connsiteY7" fmla="*/ 3888480 h 4810125"/>
              <a:gd name="connsiteX8" fmla="*/ 380052 w 9858374"/>
              <a:gd name="connsiteY8" fmla="*/ 4079323 h 4810125"/>
              <a:gd name="connsiteX9" fmla="*/ 9282814 w 9858374"/>
              <a:gd name="connsiteY9" fmla="*/ 4079323 h 4810125"/>
              <a:gd name="connsiteX10" fmla="*/ 9473657 w 9858374"/>
              <a:gd name="connsiteY10" fmla="*/ 3888480 h 4810125"/>
              <a:gd name="connsiteX11" fmla="*/ 9282814 w 9858374"/>
              <a:gd name="connsiteY11" fmla="*/ 3697637 h 4810125"/>
              <a:gd name="connsiteX12" fmla="*/ 380052 w 9858374"/>
              <a:gd name="connsiteY12" fmla="*/ 3198477 h 4810125"/>
              <a:gd name="connsiteX13" fmla="*/ 189209 w 9858374"/>
              <a:gd name="connsiteY13" fmla="*/ 3389320 h 4810125"/>
              <a:gd name="connsiteX14" fmla="*/ 380052 w 9858374"/>
              <a:gd name="connsiteY14" fmla="*/ 3580163 h 4810125"/>
              <a:gd name="connsiteX15" fmla="*/ 9282814 w 9858374"/>
              <a:gd name="connsiteY15" fmla="*/ 3580163 h 4810125"/>
              <a:gd name="connsiteX16" fmla="*/ 9473657 w 9858374"/>
              <a:gd name="connsiteY16" fmla="*/ 3389320 h 4810125"/>
              <a:gd name="connsiteX17" fmla="*/ 9282814 w 9858374"/>
              <a:gd name="connsiteY17" fmla="*/ 3198477 h 4810125"/>
              <a:gd name="connsiteX18" fmla="*/ 380053 w 9858374"/>
              <a:gd name="connsiteY18" fmla="*/ 2699317 h 4810125"/>
              <a:gd name="connsiteX19" fmla="*/ 189210 w 9858374"/>
              <a:gd name="connsiteY19" fmla="*/ 2890160 h 4810125"/>
              <a:gd name="connsiteX20" fmla="*/ 380053 w 9858374"/>
              <a:gd name="connsiteY20" fmla="*/ 3081003 h 4810125"/>
              <a:gd name="connsiteX21" fmla="*/ 9282814 w 9858374"/>
              <a:gd name="connsiteY21" fmla="*/ 3081003 h 4810125"/>
              <a:gd name="connsiteX22" fmla="*/ 9473657 w 9858374"/>
              <a:gd name="connsiteY22" fmla="*/ 2890160 h 4810125"/>
              <a:gd name="connsiteX23" fmla="*/ 9282814 w 9858374"/>
              <a:gd name="connsiteY23" fmla="*/ 2699317 h 4810125"/>
              <a:gd name="connsiteX24" fmla="*/ 380053 w 9858374"/>
              <a:gd name="connsiteY24" fmla="*/ 2200157 h 4810125"/>
              <a:gd name="connsiteX25" fmla="*/ 189210 w 9858374"/>
              <a:gd name="connsiteY25" fmla="*/ 2391000 h 4810125"/>
              <a:gd name="connsiteX26" fmla="*/ 380053 w 9858374"/>
              <a:gd name="connsiteY26" fmla="*/ 2581843 h 4810125"/>
              <a:gd name="connsiteX27" fmla="*/ 9282814 w 9858374"/>
              <a:gd name="connsiteY27" fmla="*/ 2581843 h 4810125"/>
              <a:gd name="connsiteX28" fmla="*/ 9473657 w 9858374"/>
              <a:gd name="connsiteY28" fmla="*/ 2391000 h 4810125"/>
              <a:gd name="connsiteX29" fmla="*/ 9282814 w 9858374"/>
              <a:gd name="connsiteY29" fmla="*/ 2200157 h 4810125"/>
              <a:gd name="connsiteX30" fmla="*/ 380053 w 9858374"/>
              <a:gd name="connsiteY30" fmla="*/ 1700997 h 4810125"/>
              <a:gd name="connsiteX31" fmla="*/ 189210 w 9858374"/>
              <a:gd name="connsiteY31" fmla="*/ 1891840 h 4810125"/>
              <a:gd name="connsiteX32" fmla="*/ 380053 w 9858374"/>
              <a:gd name="connsiteY32" fmla="*/ 2082683 h 4810125"/>
              <a:gd name="connsiteX33" fmla="*/ 9282814 w 9858374"/>
              <a:gd name="connsiteY33" fmla="*/ 2082683 h 4810125"/>
              <a:gd name="connsiteX34" fmla="*/ 9473657 w 9858374"/>
              <a:gd name="connsiteY34" fmla="*/ 1891840 h 4810125"/>
              <a:gd name="connsiteX35" fmla="*/ 9282814 w 9858374"/>
              <a:gd name="connsiteY35" fmla="*/ 1700997 h 4810125"/>
              <a:gd name="connsiteX36" fmla="*/ 380053 w 9858374"/>
              <a:gd name="connsiteY36" fmla="*/ 1201837 h 4810125"/>
              <a:gd name="connsiteX37" fmla="*/ 189210 w 9858374"/>
              <a:gd name="connsiteY37" fmla="*/ 1392680 h 4810125"/>
              <a:gd name="connsiteX38" fmla="*/ 380053 w 9858374"/>
              <a:gd name="connsiteY38" fmla="*/ 1583523 h 4810125"/>
              <a:gd name="connsiteX39" fmla="*/ 9282814 w 9858374"/>
              <a:gd name="connsiteY39" fmla="*/ 1583523 h 4810125"/>
              <a:gd name="connsiteX40" fmla="*/ 9473657 w 9858374"/>
              <a:gd name="connsiteY40" fmla="*/ 1392680 h 4810125"/>
              <a:gd name="connsiteX41" fmla="*/ 9282814 w 9858374"/>
              <a:gd name="connsiteY41" fmla="*/ 1201837 h 4810125"/>
              <a:gd name="connsiteX42" fmla="*/ 380053 w 9858374"/>
              <a:gd name="connsiteY42" fmla="*/ 702677 h 4810125"/>
              <a:gd name="connsiteX43" fmla="*/ 189210 w 9858374"/>
              <a:gd name="connsiteY43" fmla="*/ 893520 h 4810125"/>
              <a:gd name="connsiteX44" fmla="*/ 380053 w 9858374"/>
              <a:gd name="connsiteY44" fmla="*/ 1084363 h 4810125"/>
              <a:gd name="connsiteX45" fmla="*/ 9282814 w 9858374"/>
              <a:gd name="connsiteY45" fmla="*/ 1084363 h 4810125"/>
              <a:gd name="connsiteX46" fmla="*/ 9473657 w 9858374"/>
              <a:gd name="connsiteY46" fmla="*/ 893520 h 4810125"/>
              <a:gd name="connsiteX47" fmla="*/ 9282814 w 9858374"/>
              <a:gd name="connsiteY47" fmla="*/ 702677 h 4810125"/>
              <a:gd name="connsiteX48" fmla="*/ 380053 w 9858374"/>
              <a:gd name="connsiteY48" fmla="*/ 203517 h 4810125"/>
              <a:gd name="connsiteX49" fmla="*/ 189210 w 9858374"/>
              <a:gd name="connsiteY49" fmla="*/ 394360 h 4810125"/>
              <a:gd name="connsiteX50" fmla="*/ 380053 w 9858374"/>
              <a:gd name="connsiteY50" fmla="*/ 585203 h 4810125"/>
              <a:gd name="connsiteX51" fmla="*/ 9282814 w 9858374"/>
              <a:gd name="connsiteY51" fmla="*/ 585203 h 4810125"/>
              <a:gd name="connsiteX52" fmla="*/ 9473657 w 9858374"/>
              <a:gd name="connsiteY52" fmla="*/ 394360 h 4810125"/>
              <a:gd name="connsiteX53" fmla="*/ 9282814 w 9858374"/>
              <a:gd name="connsiteY53" fmla="*/ 203517 h 4810125"/>
              <a:gd name="connsiteX54" fmla="*/ 0 w 9858374"/>
              <a:gd name="connsiteY54" fmla="*/ 0 h 4810125"/>
              <a:gd name="connsiteX55" fmla="*/ 9858374 w 9858374"/>
              <a:gd name="connsiteY55" fmla="*/ 0 h 4810125"/>
              <a:gd name="connsiteX56" fmla="*/ 9858374 w 9858374"/>
              <a:gd name="connsiteY56" fmla="*/ 4810125 h 4810125"/>
              <a:gd name="connsiteX57" fmla="*/ 0 w 9858374"/>
              <a:gd name="connsiteY57" fmla="*/ 4810125 h 4810125"/>
              <a:gd name="connsiteX0" fmla="*/ 380052 w 11306174"/>
              <a:gd name="connsiteY0" fmla="*/ 4196793 h 4810125"/>
              <a:gd name="connsiteX1" fmla="*/ 189209 w 11306174"/>
              <a:gd name="connsiteY1" fmla="*/ 4387636 h 4810125"/>
              <a:gd name="connsiteX2" fmla="*/ 380052 w 11306174"/>
              <a:gd name="connsiteY2" fmla="*/ 4578479 h 4810125"/>
              <a:gd name="connsiteX3" fmla="*/ 9282814 w 11306174"/>
              <a:gd name="connsiteY3" fmla="*/ 4578479 h 4810125"/>
              <a:gd name="connsiteX4" fmla="*/ 9473657 w 11306174"/>
              <a:gd name="connsiteY4" fmla="*/ 4387636 h 4810125"/>
              <a:gd name="connsiteX5" fmla="*/ 9282814 w 11306174"/>
              <a:gd name="connsiteY5" fmla="*/ 4196793 h 4810125"/>
              <a:gd name="connsiteX6" fmla="*/ 380052 w 11306174"/>
              <a:gd name="connsiteY6" fmla="*/ 4196793 h 4810125"/>
              <a:gd name="connsiteX7" fmla="*/ 380052 w 11306174"/>
              <a:gd name="connsiteY7" fmla="*/ 3697637 h 4810125"/>
              <a:gd name="connsiteX8" fmla="*/ 189209 w 11306174"/>
              <a:gd name="connsiteY8" fmla="*/ 3888480 h 4810125"/>
              <a:gd name="connsiteX9" fmla="*/ 380052 w 11306174"/>
              <a:gd name="connsiteY9" fmla="*/ 4079323 h 4810125"/>
              <a:gd name="connsiteX10" fmla="*/ 9282814 w 11306174"/>
              <a:gd name="connsiteY10" fmla="*/ 4079323 h 4810125"/>
              <a:gd name="connsiteX11" fmla="*/ 9473657 w 11306174"/>
              <a:gd name="connsiteY11" fmla="*/ 3888480 h 4810125"/>
              <a:gd name="connsiteX12" fmla="*/ 9282814 w 11306174"/>
              <a:gd name="connsiteY12" fmla="*/ 3697637 h 4810125"/>
              <a:gd name="connsiteX13" fmla="*/ 380052 w 11306174"/>
              <a:gd name="connsiteY13" fmla="*/ 3697637 h 4810125"/>
              <a:gd name="connsiteX14" fmla="*/ 380052 w 11306174"/>
              <a:gd name="connsiteY14" fmla="*/ 3198477 h 4810125"/>
              <a:gd name="connsiteX15" fmla="*/ 189209 w 11306174"/>
              <a:gd name="connsiteY15" fmla="*/ 3389320 h 4810125"/>
              <a:gd name="connsiteX16" fmla="*/ 380052 w 11306174"/>
              <a:gd name="connsiteY16" fmla="*/ 3580163 h 4810125"/>
              <a:gd name="connsiteX17" fmla="*/ 9282814 w 11306174"/>
              <a:gd name="connsiteY17" fmla="*/ 3580163 h 4810125"/>
              <a:gd name="connsiteX18" fmla="*/ 9473657 w 11306174"/>
              <a:gd name="connsiteY18" fmla="*/ 3389320 h 4810125"/>
              <a:gd name="connsiteX19" fmla="*/ 9282814 w 11306174"/>
              <a:gd name="connsiteY19" fmla="*/ 3198477 h 4810125"/>
              <a:gd name="connsiteX20" fmla="*/ 380052 w 11306174"/>
              <a:gd name="connsiteY20" fmla="*/ 3198477 h 4810125"/>
              <a:gd name="connsiteX21" fmla="*/ 380053 w 11306174"/>
              <a:gd name="connsiteY21" fmla="*/ 2699317 h 4810125"/>
              <a:gd name="connsiteX22" fmla="*/ 189210 w 11306174"/>
              <a:gd name="connsiteY22" fmla="*/ 2890160 h 4810125"/>
              <a:gd name="connsiteX23" fmla="*/ 380053 w 11306174"/>
              <a:gd name="connsiteY23" fmla="*/ 3081003 h 4810125"/>
              <a:gd name="connsiteX24" fmla="*/ 9282814 w 11306174"/>
              <a:gd name="connsiteY24" fmla="*/ 3081003 h 4810125"/>
              <a:gd name="connsiteX25" fmla="*/ 9473657 w 11306174"/>
              <a:gd name="connsiteY25" fmla="*/ 2890160 h 4810125"/>
              <a:gd name="connsiteX26" fmla="*/ 9282814 w 11306174"/>
              <a:gd name="connsiteY26" fmla="*/ 2699317 h 4810125"/>
              <a:gd name="connsiteX27" fmla="*/ 380053 w 11306174"/>
              <a:gd name="connsiteY27" fmla="*/ 2699317 h 4810125"/>
              <a:gd name="connsiteX28" fmla="*/ 380053 w 11306174"/>
              <a:gd name="connsiteY28" fmla="*/ 2200157 h 4810125"/>
              <a:gd name="connsiteX29" fmla="*/ 189210 w 11306174"/>
              <a:gd name="connsiteY29" fmla="*/ 2391000 h 4810125"/>
              <a:gd name="connsiteX30" fmla="*/ 380053 w 11306174"/>
              <a:gd name="connsiteY30" fmla="*/ 2581843 h 4810125"/>
              <a:gd name="connsiteX31" fmla="*/ 9282814 w 11306174"/>
              <a:gd name="connsiteY31" fmla="*/ 2581843 h 4810125"/>
              <a:gd name="connsiteX32" fmla="*/ 9473657 w 11306174"/>
              <a:gd name="connsiteY32" fmla="*/ 2391000 h 4810125"/>
              <a:gd name="connsiteX33" fmla="*/ 9282814 w 11306174"/>
              <a:gd name="connsiteY33" fmla="*/ 2200157 h 4810125"/>
              <a:gd name="connsiteX34" fmla="*/ 380053 w 11306174"/>
              <a:gd name="connsiteY34" fmla="*/ 2200157 h 4810125"/>
              <a:gd name="connsiteX35" fmla="*/ 380053 w 11306174"/>
              <a:gd name="connsiteY35" fmla="*/ 1700997 h 4810125"/>
              <a:gd name="connsiteX36" fmla="*/ 189210 w 11306174"/>
              <a:gd name="connsiteY36" fmla="*/ 1891840 h 4810125"/>
              <a:gd name="connsiteX37" fmla="*/ 380053 w 11306174"/>
              <a:gd name="connsiteY37" fmla="*/ 2082683 h 4810125"/>
              <a:gd name="connsiteX38" fmla="*/ 9282814 w 11306174"/>
              <a:gd name="connsiteY38" fmla="*/ 2082683 h 4810125"/>
              <a:gd name="connsiteX39" fmla="*/ 9473657 w 11306174"/>
              <a:gd name="connsiteY39" fmla="*/ 1891840 h 4810125"/>
              <a:gd name="connsiteX40" fmla="*/ 9282814 w 11306174"/>
              <a:gd name="connsiteY40" fmla="*/ 1700997 h 4810125"/>
              <a:gd name="connsiteX41" fmla="*/ 380053 w 11306174"/>
              <a:gd name="connsiteY41" fmla="*/ 1700997 h 4810125"/>
              <a:gd name="connsiteX42" fmla="*/ 380053 w 11306174"/>
              <a:gd name="connsiteY42" fmla="*/ 1201837 h 4810125"/>
              <a:gd name="connsiteX43" fmla="*/ 189210 w 11306174"/>
              <a:gd name="connsiteY43" fmla="*/ 1392680 h 4810125"/>
              <a:gd name="connsiteX44" fmla="*/ 380053 w 11306174"/>
              <a:gd name="connsiteY44" fmla="*/ 1583523 h 4810125"/>
              <a:gd name="connsiteX45" fmla="*/ 9282814 w 11306174"/>
              <a:gd name="connsiteY45" fmla="*/ 1583523 h 4810125"/>
              <a:gd name="connsiteX46" fmla="*/ 9473657 w 11306174"/>
              <a:gd name="connsiteY46" fmla="*/ 1392680 h 4810125"/>
              <a:gd name="connsiteX47" fmla="*/ 9282814 w 11306174"/>
              <a:gd name="connsiteY47" fmla="*/ 1201837 h 4810125"/>
              <a:gd name="connsiteX48" fmla="*/ 380053 w 11306174"/>
              <a:gd name="connsiteY48" fmla="*/ 1201837 h 4810125"/>
              <a:gd name="connsiteX49" fmla="*/ 380053 w 11306174"/>
              <a:gd name="connsiteY49" fmla="*/ 702677 h 4810125"/>
              <a:gd name="connsiteX50" fmla="*/ 189210 w 11306174"/>
              <a:gd name="connsiteY50" fmla="*/ 893520 h 4810125"/>
              <a:gd name="connsiteX51" fmla="*/ 380053 w 11306174"/>
              <a:gd name="connsiteY51" fmla="*/ 1084363 h 4810125"/>
              <a:gd name="connsiteX52" fmla="*/ 9282814 w 11306174"/>
              <a:gd name="connsiteY52" fmla="*/ 1084363 h 4810125"/>
              <a:gd name="connsiteX53" fmla="*/ 9473657 w 11306174"/>
              <a:gd name="connsiteY53" fmla="*/ 893520 h 4810125"/>
              <a:gd name="connsiteX54" fmla="*/ 9282814 w 11306174"/>
              <a:gd name="connsiteY54" fmla="*/ 702677 h 4810125"/>
              <a:gd name="connsiteX55" fmla="*/ 380053 w 11306174"/>
              <a:gd name="connsiteY55" fmla="*/ 702677 h 4810125"/>
              <a:gd name="connsiteX56" fmla="*/ 380053 w 11306174"/>
              <a:gd name="connsiteY56" fmla="*/ 203517 h 4810125"/>
              <a:gd name="connsiteX57" fmla="*/ 189210 w 11306174"/>
              <a:gd name="connsiteY57" fmla="*/ 394360 h 4810125"/>
              <a:gd name="connsiteX58" fmla="*/ 380053 w 11306174"/>
              <a:gd name="connsiteY58" fmla="*/ 585203 h 4810125"/>
              <a:gd name="connsiteX59" fmla="*/ 9282814 w 11306174"/>
              <a:gd name="connsiteY59" fmla="*/ 585203 h 4810125"/>
              <a:gd name="connsiteX60" fmla="*/ 9473657 w 11306174"/>
              <a:gd name="connsiteY60" fmla="*/ 394360 h 4810125"/>
              <a:gd name="connsiteX61" fmla="*/ 9282814 w 11306174"/>
              <a:gd name="connsiteY61" fmla="*/ 203517 h 4810125"/>
              <a:gd name="connsiteX62" fmla="*/ 380053 w 11306174"/>
              <a:gd name="connsiteY62" fmla="*/ 203517 h 4810125"/>
              <a:gd name="connsiteX63" fmla="*/ 0 w 11306174"/>
              <a:gd name="connsiteY63" fmla="*/ 0 h 4810125"/>
              <a:gd name="connsiteX64" fmla="*/ 11306174 w 11306174"/>
              <a:gd name="connsiteY64" fmla="*/ 0 h 4810125"/>
              <a:gd name="connsiteX65" fmla="*/ 9858374 w 11306174"/>
              <a:gd name="connsiteY65" fmla="*/ 4810125 h 4810125"/>
              <a:gd name="connsiteX66" fmla="*/ 0 w 11306174"/>
              <a:gd name="connsiteY66" fmla="*/ 4810125 h 4810125"/>
              <a:gd name="connsiteX67" fmla="*/ 0 w 11306174"/>
              <a:gd name="connsiteY67" fmla="*/ 0 h 4810125"/>
              <a:gd name="connsiteX0" fmla="*/ 380052 w 11509374"/>
              <a:gd name="connsiteY0" fmla="*/ 4196793 h 4810125"/>
              <a:gd name="connsiteX1" fmla="*/ 189209 w 11509374"/>
              <a:gd name="connsiteY1" fmla="*/ 4387636 h 4810125"/>
              <a:gd name="connsiteX2" fmla="*/ 380052 w 11509374"/>
              <a:gd name="connsiteY2" fmla="*/ 4578479 h 4810125"/>
              <a:gd name="connsiteX3" fmla="*/ 9282814 w 11509374"/>
              <a:gd name="connsiteY3" fmla="*/ 4578479 h 4810125"/>
              <a:gd name="connsiteX4" fmla="*/ 9473657 w 11509374"/>
              <a:gd name="connsiteY4" fmla="*/ 4387636 h 4810125"/>
              <a:gd name="connsiteX5" fmla="*/ 9282814 w 11509374"/>
              <a:gd name="connsiteY5" fmla="*/ 4196793 h 4810125"/>
              <a:gd name="connsiteX6" fmla="*/ 380052 w 11509374"/>
              <a:gd name="connsiteY6" fmla="*/ 4196793 h 4810125"/>
              <a:gd name="connsiteX7" fmla="*/ 380052 w 11509374"/>
              <a:gd name="connsiteY7" fmla="*/ 3697637 h 4810125"/>
              <a:gd name="connsiteX8" fmla="*/ 189209 w 11509374"/>
              <a:gd name="connsiteY8" fmla="*/ 3888480 h 4810125"/>
              <a:gd name="connsiteX9" fmla="*/ 380052 w 11509374"/>
              <a:gd name="connsiteY9" fmla="*/ 4079323 h 4810125"/>
              <a:gd name="connsiteX10" fmla="*/ 9282814 w 11509374"/>
              <a:gd name="connsiteY10" fmla="*/ 4079323 h 4810125"/>
              <a:gd name="connsiteX11" fmla="*/ 9473657 w 11509374"/>
              <a:gd name="connsiteY11" fmla="*/ 3888480 h 4810125"/>
              <a:gd name="connsiteX12" fmla="*/ 9282814 w 11509374"/>
              <a:gd name="connsiteY12" fmla="*/ 3697637 h 4810125"/>
              <a:gd name="connsiteX13" fmla="*/ 380052 w 11509374"/>
              <a:gd name="connsiteY13" fmla="*/ 3697637 h 4810125"/>
              <a:gd name="connsiteX14" fmla="*/ 380052 w 11509374"/>
              <a:gd name="connsiteY14" fmla="*/ 3198477 h 4810125"/>
              <a:gd name="connsiteX15" fmla="*/ 189209 w 11509374"/>
              <a:gd name="connsiteY15" fmla="*/ 3389320 h 4810125"/>
              <a:gd name="connsiteX16" fmla="*/ 380052 w 11509374"/>
              <a:gd name="connsiteY16" fmla="*/ 3580163 h 4810125"/>
              <a:gd name="connsiteX17" fmla="*/ 9282814 w 11509374"/>
              <a:gd name="connsiteY17" fmla="*/ 3580163 h 4810125"/>
              <a:gd name="connsiteX18" fmla="*/ 9473657 w 11509374"/>
              <a:gd name="connsiteY18" fmla="*/ 3389320 h 4810125"/>
              <a:gd name="connsiteX19" fmla="*/ 9282814 w 11509374"/>
              <a:gd name="connsiteY19" fmla="*/ 3198477 h 4810125"/>
              <a:gd name="connsiteX20" fmla="*/ 380052 w 11509374"/>
              <a:gd name="connsiteY20" fmla="*/ 3198477 h 4810125"/>
              <a:gd name="connsiteX21" fmla="*/ 380053 w 11509374"/>
              <a:gd name="connsiteY21" fmla="*/ 2699317 h 4810125"/>
              <a:gd name="connsiteX22" fmla="*/ 189210 w 11509374"/>
              <a:gd name="connsiteY22" fmla="*/ 2890160 h 4810125"/>
              <a:gd name="connsiteX23" fmla="*/ 380053 w 11509374"/>
              <a:gd name="connsiteY23" fmla="*/ 3081003 h 4810125"/>
              <a:gd name="connsiteX24" fmla="*/ 9282814 w 11509374"/>
              <a:gd name="connsiteY24" fmla="*/ 3081003 h 4810125"/>
              <a:gd name="connsiteX25" fmla="*/ 9473657 w 11509374"/>
              <a:gd name="connsiteY25" fmla="*/ 2890160 h 4810125"/>
              <a:gd name="connsiteX26" fmla="*/ 9282814 w 11509374"/>
              <a:gd name="connsiteY26" fmla="*/ 2699317 h 4810125"/>
              <a:gd name="connsiteX27" fmla="*/ 380053 w 11509374"/>
              <a:gd name="connsiteY27" fmla="*/ 2699317 h 4810125"/>
              <a:gd name="connsiteX28" fmla="*/ 380053 w 11509374"/>
              <a:gd name="connsiteY28" fmla="*/ 2200157 h 4810125"/>
              <a:gd name="connsiteX29" fmla="*/ 189210 w 11509374"/>
              <a:gd name="connsiteY29" fmla="*/ 2391000 h 4810125"/>
              <a:gd name="connsiteX30" fmla="*/ 380053 w 11509374"/>
              <a:gd name="connsiteY30" fmla="*/ 2581843 h 4810125"/>
              <a:gd name="connsiteX31" fmla="*/ 9282814 w 11509374"/>
              <a:gd name="connsiteY31" fmla="*/ 2581843 h 4810125"/>
              <a:gd name="connsiteX32" fmla="*/ 9473657 w 11509374"/>
              <a:gd name="connsiteY32" fmla="*/ 2391000 h 4810125"/>
              <a:gd name="connsiteX33" fmla="*/ 9282814 w 11509374"/>
              <a:gd name="connsiteY33" fmla="*/ 2200157 h 4810125"/>
              <a:gd name="connsiteX34" fmla="*/ 380053 w 11509374"/>
              <a:gd name="connsiteY34" fmla="*/ 2200157 h 4810125"/>
              <a:gd name="connsiteX35" fmla="*/ 380053 w 11509374"/>
              <a:gd name="connsiteY35" fmla="*/ 1700997 h 4810125"/>
              <a:gd name="connsiteX36" fmla="*/ 189210 w 11509374"/>
              <a:gd name="connsiteY36" fmla="*/ 1891840 h 4810125"/>
              <a:gd name="connsiteX37" fmla="*/ 380053 w 11509374"/>
              <a:gd name="connsiteY37" fmla="*/ 2082683 h 4810125"/>
              <a:gd name="connsiteX38" fmla="*/ 9282814 w 11509374"/>
              <a:gd name="connsiteY38" fmla="*/ 2082683 h 4810125"/>
              <a:gd name="connsiteX39" fmla="*/ 9473657 w 11509374"/>
              <a:gd name="connsiteY39" fmla="*/ 1891840 h 4810125"/>
              <a:gd name="connsiteX40" fmla="*/ 9282814 w 11509374"/>
              <a:gd name="connsiteY40" fmla="*/ 1700997 h 4810125"/>
              <a:gd name="connsiteX41" fmla="*/ 380053 w 11509374"/>
              <a:gd name="connsiteY41" fmla="*/ 1700997 h 4810125"/>
              <a:gd name="connsiteX42" fmla="*/ 380053 w 11509374"/>
              <a:gd name="connsiteY42" fmla="*/ 1201837 h 4810125"/>
              <a:gd name="connsiteX43" fmla="*/ 189210 w 11509374"/>
              <a:gd name="connsiteY43" fmla="*/ 1392680 h 4810125"/>
              <a:gd name="connsiteX44" fmla="*/ 380053 w 11509374"/>
              <a:gd name="connsiteY44" fmla="*/ 1583523 h 4810125"/>
              <a:gd name="connsiteX45" fmla="*/ 9282814 w 11509374"/>
              <a:gd name="connsiteY45" fmla="*/ 1583523 h 4810125"/>
              <a:gd name="connsiteX46" fmla="*/ 9473657 w 11509374"/>
              <a:gd name="connsiteY46" fmla="*/ 1392680 h 4810125"/>
              <a:gd name="connsiteX47" fmla="*/ 9282814 w 11509374"/>
              <a:gd name="connsiteY47" fmla="*/ 1201837 h 4810125"/>
              <a:gd name="connsiteX48" fmla="*/ 380053 w 11509374"/>
              <a:gd name="connsiteY48" fmla="*/ 1201837 h 4810125"/>
              <a:gd name="connsiteX49" fmla="*/ 380053 w 11509374"/>
              <a:gd name="connsiteY49" fmla="*/ 702677 h 4810125"/>
              <a:gd name="connsiteX50" fmla="*/ 189210 w 11509374"/>
              <a:gd name="connsiteY50" fmla="*/ 893520 h 4810125"/>
              <a:gd name="connsiteX51" fmla="*/ 380053 w 11509374"/>
              <a:gd name="connsiteY51" fmla="*/ 1084363 h 4810125"/>
              <a:gd name="connsiteX52" fmla="*/ 9282814 w 11509374"/>
              <a:gd name="connsiteY52" fmla="*/ 1084363 h 4810125"/>
              <a:gd name="connsiteX53" fmla="*/ 9473657 w 11509374"/>
              <a:gd name="connsiteY53" fmla="*/ 893520 h 4810125"/>
              <a:gd name="connsiteX54" fmla="*/ 9282814 w 11509374"/>
              <a:gd name="connsiteY54" fmla="*/ 702677 h 4810125"/>
              <a:gd name="connsiteX55" fmla="*/ 380053 w 11509374"/>
              <a:gd name="connsiteY55" fmla="*/ 702677 h 4810125"/>
              <a:gd name="connsiteX56" fmla="*/ 380053 w 11509374"/>
              <a:gd name="connsiteY56" fmla="*/ 203517 h 4810125"/>
              <a:gd name="connsiteX57" fmla="*/ 189210 w 11509374"/>
              <a:gd name="connsiteY57" fmla="*/ 394360 h 4810125"/>
              <a:gd name="connsiteX58" fmla="*/ 380053 w 11509374"/>
              <a:gd name="connsiteY58" fmla="*/ 585203 h 4810125"/>
              <a:gd name="connsiteX59" fmla="*/ 9282814 w 11509374"/>
              <a:gd name="connsiteY59" fmla="*/ 585203 h 4810125"/>
              <a:gd name="connsiteX60" fmla="*/ 9473657 w 11509374"/>
              <a:gd name="connsiteY60" fmla="*/ 394360 h 4810125"/>
              <a:gd name="connsiteX61" fmla="*/ 9282814 w 11509374"/>
              <a:gd name="connsiteY61" fmla="*/ 203517 h 4810125"/>
              <a:gd name="connsiteX62" fmla="*/ 380053 w 11509374"/>
              <a:gd name="connsiteY62" fmla="*/ 203517 h 4810125"/>
              <a:gd name="connsiteX63" fmla="*/ 0 w 11509374"/>
              <a:gd name="connsiteY63" fmla="*/ 0 h 4810125"/>
              <a:gd name="connsiteX64" fmla="*/ 11306174 w 11509374"/>
              <a:gd name="connsiteY64" fmla="*/ 0 h 4810125"/>
              <a:gd name="connsiteX65" fmla="*/ 11509374 w 11509374"/>
              <a:gd name="connsiteY65" fmla="*/ 4797425 h 4810125"/>
              <a:gd name="connsiteX66" fmla="*/ 0 w 11509374"/>
              <a:gd name="connsiteY66" fmla="*/ 4810125 h 4810125"/>
              <a:gd name="connsiteX67" fmla="*/ 0 w 11509374"/>
              <a:gd name="connsiteY67" fmla="*/ 0 h 481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1509374" h="4810125">
                <a:moveTo>
                  <a:pt x="380052" y="4196793"/>
                </a:moveTo>
                <a:cubicBezTo>
                  <a:pt x="274652" y="4196793"/>
                  <a:pt x="189209" y="4282236"/>
                  <a:pt x="189209" y="4387636"/>
                </a:cubicBezTo>
                <a:cubicBezTo>
                  <a:pt x="189209" y="4493036"/>
                  <a:pt x="274652" y="4578479"/>
                  <a:pt x="380052" y="4578479"/>
                </a:cubicBezTo>
                <a:lnTo>
                  <a:pt x="9282814" y="4578479"/>
                </a:lnTo>
                <a:cubicBezTo>
                  <a:pt x="9388214" y="4578479"/>
                  <a:pt x="9473657" y="4493036"/>
                  <a:pt x="9473657" y="4387636"/>
                </a:cubicBezTo>
                <a:cubicBezTo>
                  <a:pt x="9473657" y="4282236"/>
                  <a:pt x="9388214" y="4196793"/>
                  <a:pt x="9282814" y="4196793"/>
                </a:cubicBezTo>
                <a:lnTo>
                  <a:pt x="380052" y="4196793"/>
                </a:lnTo>
                <a:close/>
                <a:moveTo>
                  <a:pt x="380052" y="3697637"/>
                </a:moveTo>
                <a:cubicBezTo>
                  <a:pt x="274652" y="3697637"/>
                  <a:pt x="189209" y="3783080"/>
                  <a:pt x="189209" y="3888480"/>
                </a:cubicBezTo>
                <a:cubicBezTo>
                  <a:pt x="189209" y="3993880"/>
                  <a:pt x="274652" y="4079323"/>
                  <a:pt x="380052" y="4079323"/>
                </a:cubicBezTo>
                <a:lnTo>
                  <a:pt x="9282814" y="4079323"/>
                </a:lnTo>
                <a:cubicBezTo>
                  <a:pt x="9388214" y="4079323"/>
                  <a:pt x="9473657" y="3993880"/>
                  <a:pt x="9473657" y="3888480"/>
                </a:cubicBezTo>
                <a:cubicBezTo>
                  <a:pt x="9473657" y="3783080"/>
                  <a:pt x="9388214" y="3697637"/>
                  <a:pt x="9282814" y="3697637"/>
                </a:cubicBezTo>
                <a:lnTo>
                  <a:pt x="380052" y="3697637"/>
                </a:lnTo>
                <a:close/>
                <a:moveTo>
                  <a:pt x="380052" y="3198477"/>
                </a:moveTo>
                <a:cubicBezTo>
                  <a:pt x="274652" y="3198477"/>
                  <a:pt x="189209" y="3283920"/>
                  <a:pt x="189209" y="3389320"/>
                </a:cubicBezTo>
                <a:cubicBezTo>
                  <a:pt x="189209" y="3494720"/>
                  <a:pt x="274652" y="3580163"/>
                  <a:pt x="380052" y="3580163"/>
                </a:cubicBezTo>
                <a:lnTo>
                  <a:pt x="9282814" y="3580163"/>
                </a:lnTo>
                <a:cubicBezTo>
                  <a:pt x="9388214" y="3580163"/>
                  <a:pt x="9473657" y="3494720"/>
                  <a:pt x="9473657" y="3389320"/>
                </a:cubicBezTo>
                <a:cubicBezTo>
                  <a:pt x="9473657" y="3283920"/>
                  <a:pt x="9388214" y="3198477"/>
                  <a:pt x="9282814" y="3198477"/>
                </a:cubicBezTo>
                <a:lnTo>
                  <a:pt x="380052" y="3198477"/>
                </a:lnTo>
                <a:close/>
                <a:moveTo>
                  <a:pt x="380053" y="2699317"/>
                </a:moveTo>
                <a:cubicBezTo>
                  <a:pt x="274653" y="2699317"/>
                  <a:pt x="189210" y="2784760"/>
                  <a:pt x="189210" y="2890160"/>
                </a:cubicBezTo>
                <a:cubicBezTo>
                  <a:pt x="189210" y="2995560"/>
                  <a:pt x="274653" y="3081003"/>
                  <a:pt x="380053" y="3081003"/>
                </a:cubicBezTo>
                <a:lnTo>
                  <a:pt x="9282814" y="3081003"/>
                </a:lnTo>
                <a:cubicBezTo>
                  <a:pt x="9388214" y="3081003"/>
                  <a:pt x="9473657" y="2995560"/>
                  <a:pt x="9473657" y="2890160"/>
                </a:cubicBezTo>
                <a:cubicBezTo>
                  <a:pt x="9473657" y="2784760"/>
                  <a:pt x="9388214" y="2699317"/>
                  <a:pt x="9282814" y="2699317"/>
                </a:cubicBezTo>
                <a:lnTo>
                  <a:pt x="380053" y="2699317"/>
                </a:lnTo>
                <a:close/>
                <a:moveTo>
                  <a:pt x="380053" y="2200157"/>
                </a:moveTo>
                <a:cubicBezTo>
                  <a:pt x="274653" y="2200157"/>
                  <a:pt x="189210" y="2285600"/>
                  <a:pt x="189210" y="2391000"/>
                </a:cubicBezTo>
                <a:cubicBezTo>
                  <a:pt x="189210" y="2496400"/>
                  <a:pt x="274653" y="2581843"/>
                  <a:pt x="380053" y="2581843"/>
                </a:cubicBezTo>
                <a:lnTo>
                  <a:pt x="9282814" y="2581843"/>
                </a:lnTo>
                <a:cubicBezTo>
                  <a:pt x="9388214" y="2581843"/>
                  <a:pt x="9473657" y="2496400"/>
                  <a:pt x="9473657" y="2391000"/>
                </a:cubicBezTo>
                <a:cubicBezTo>
                  <a:pt x="9473657" y="2285600"/>
                  <a:pt x="9388214" y="2200157"/>
                  <a:pt x="9282814" y="2200157"/>
                </a:cubicBezTo>
                <a:lnTo>
                  <a:pt x="380053" y="2200157"/>
                </a:lnTo>
                <a:close/>
                <a:moveTo>
                  <a:pt x="380053" y="1700997"/>
                </a:moveTo>
                <a:cubicBezTo>
                  <a:pt x="274653" y="1700997"/>
                  <a:pt x="189210" y="1786440"/>
                  <a:pt x="189210" y="1891840"/>
                </a:cubicBezTo>
                <a:cubicBezTo>
                  <a:pt x="189210" y="1997240"/>
                  <a:pt x="274653" y="2082683"/>
                  <a:pt x="380053" y="2082683"/>
                </a:cubicBezTo>
                <a:lnTo>
                  <a:pt x="9282814" y="2082683"/>
                </a:lnTo>
                <a:cubicBezTo>
                  <a:pt x="9388214" y="2082683"/>
                  <a:pt x="9473657" y="1997240"/>
                  <a:pt x="9473657" y="1891840"/>
                </a:cubicBezTo>
                <a:cubicBezTo>
                  <a:pt x="9473657" y="1786440"/>
                  <a:pt x="9388214" y="1700997"/>
                  <a:pt x="9282814" y="1700997"/>
                </a:cubicBezTo>
                <a:lnTo>
                  <a:pt x="380053" y="1700997"/>
                </a:lnTo>
                <a:close/>
                <a:moveTo>
                  <a:pt x="380053" y="1201837"/>
                </a:moveTo>
                <a:cubicBezTo>
                  <a:pt x="274653" y="1201837"/>
                  <a:pt x="189210" y="1287280"/>
                  <a:pt x="189210" y="1392680"/>
                </a:cubicBezTo>
                <a:cubicBezTo>
                  <a:pt x="189210" y="1498080"/>
                  <a:pt x="274653" y="1583523"/>
                  <a:pt x="380053" y="1583523"/>
                </a:cubicBezTo>
                <a:lnTo>
                  <a:pt x="9282814" y="1583523"/>
                </a:lnTo>
                <a:cubicBezTo>
                  <a:pt x="9388214" y="1583523"/>
                  <a:pt x="9473657" y="1498080"/>
                  <a:pt x="9473657" y="1392680"/>
                </a:cubicBezTo>
                <a:cubicBezTo>
                  <a:pt x="9473657" y="1287280"/>
                  <a:pt x="9388214" y="1201837"/>
                  <a:pt x="9282814" y="1201837"/>
                </a:cubicBezTo>
                <a:lnTo>
                  <a:pt x="380053" y="1201837"/>
                </a:lnTo>
                <a:close/>
                <a:moveTo>
                  <a:pt x="380053" y="702677"/>
                </a:moveTo>
                <a:cubicBezTo>
                  <a:pt x="274653" y="702677"/>
                  <a:pt x="189210" y="788120"/>
                  <a:pt x="189210" y="893520"/>
                </a:cubicBezTo>
                <a:cubicBezTo>
                  <a:pt x="189210" y="998920"/>
                  <a:pt x="274653" y="1084363"/>
                  <a:pt x="380053" y="1084363"/>
                </a:cubicBezTo>
                <a:lnTo>
                  <a:pt x="9282814" y="1084363"/>
                </a:lnTo>
                <a:cubicBezTo>
                  <a:pt x="9388214" y="1084363"/>
                  <a:pt x="9473657" y="998920"/>
                  <a:pt x="9473657" y="893520"/>
                </a:cubicBezTo>
                <a:cubicBezTo>
                  <a:pt x="9473657" y="788120"/>
                  <a:pt x="9388214" y="702677"/>
                  <a:pt x="9282814" y="702677"/>
                </a:cubicBezTo>
                <a:lnTo>
                  <a:pt x="380053" y="702677"/>
                </a:lnTo>
                <a:close/>
                <a:moveTo>
                  <a:pt x="380053" y="203517"/>
                </a:moveTo>
                <a:cubicBezTo>
                  <a:pt x="274653" y="203517"/>
                  <a:pt x="189210" y="288960"/>
                  <a:pt x="189210" y="394360"/>
                </a:cubicBezTo>
                <a:cubicBezTo>
                  <a:pt x="189210" y="499760"/>
                  <a:pt x="274653" y="585203"/>
                  <a:pt x="380053" y="585203"/>
                </a:cubicBezTo>
                <a:lnTo>
                  <a:pt x="9282814" y="585203"/>
                </a:lnTo>
                <a:cubicBezTo>
                  <a:pt x="9388214" y="585203"/>
                  <a:pt x="9473657" y="499760"/>
                  <a:pt x="9473657" y="394360"/>
                </a:cubicBezTo>
                <a:cubicBezTo>
                  <a:pt x="9473657" y="288960"/>
                  <a:pt x="9388214" y="203517"/>
                  <a:pt x="9282814" y="203517"/>
                </a:cubicBezTo>
                <a:lnTo>
                  <a:pt x="380053" y="203517"/>
                </a:lnTo>
                <a:close/>
                <a:moveTo>
                  <a:pt x="0" y="0"/>
                </a:moveTo>
                <a:lnTo>
                  <a:pt x="11306174" y="0"/>
                </a:lnTo>
                <a:lnTo>
                  <a:pt x="11509374" y="4797425"/>
                </a:lnTo>
                <a:lnTo>
                  <a:pt x="0" y="4810125"/>
                </a:lnTo>
                <a:lnTo>
                  <a:pt x="0" y="0"/>
                </a:lnTo>
                <a:close/>
              </a:path>
            </a:pathLst>
          </a:custGeom>
          <a:solidFill>
            <a:srgbClr val="E7E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EE0562E-61C2-4FC7-A084-F0F41BD52FC0}"/>
              </a:ext>
            </a:extLst>
          </p:cNvPr>
          <p:cNvGrpSpPr/>
          <p:nvPr/>
        </p:nvGrpSpPr>
        <p:grpSpPr>
          <a:xfrm>
            <a:off x="9056494" y="311775"/>
            <a:ext cx="922288" cy="914400"/>
            <a:chOff x="8592415" y="-2631237"/>
            <a:chExt cx="922288" cy="914400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F7CD0FB0-D915-4B93-A05C-3825DA8F1D50}"/>
                </a:ext>
              </a:extLst>
            </p:cNvPr>
            <p:cNvGrpSpPr/>
            <p:nvPr/>
          </p:nvGrpSpPr>
          <p:grpSpPr>
            <a:xfrm>
              <a:off x="8592415" y="-2631237"/>
              <a:ext cx="922288" cy="914400"/>
              <a:chOff x="6347462" y="3860495"/>
              <a:chExt cx="922288" cy="914400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C8D96CE7-BC73-45B6-9E3F-116F98907407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74D71B9F-34C6-44C8-9755-6F17A489640A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F99F76A7-8149-423D-AD51-BB9AA10197A1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08" name="Graphic 107" descr="Monthly calendar">
              <a:extLst>
                <a:ext uri="{FF2B5EF4-FFF2-40B4-BE49-F238E27FC236}">
                  <a16:creationId xmlns:a16="http://schemas.microsoft.com/office/drawing/2014/main" id="{80903B16-A69A-4641-A617-A75DABBFD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37463" y="-2495739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20D66D15-FD76-4175-9391-FBD6F4120E0A}"/>
              </a:ext>
            </a:extLst>
          </p:cNvPr>
          <p:cNvGrpSpPr/>
          <p:nvPr/>
        </p:nvGrpSpPr>
        <p:grpSpPr>
          <a:xfrm>
            <a:off x="7614870" y="-1153234"/>
            <a:ext cx="922288" cy="914400"/>
            <a:chOff x="7226948" y="-2631237"/>
            <a:chExt cx="922288" cy="914400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7DB5B16C-92BC-4875-A3B9-9973F4DFE907}"/>
                </a:ext>
              </a:extLst>
            </p:cNvPr>
            <p:cNvGrpSpPr/>
            <p:nvPr/>
          </p:nvGrpSpPr>
          <p:grpSpPr>
            <a:xfrm>
              <a:off x="7226948" y="-2631237"/>
              <a:ext cx="922288" cy="914400"/>
              <a:chOff x="6347462" y="3860495"/>
              <a:chExt cx="922288" cy="914400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2E1F02B1-7FF4-48C1-875A-65BDAD03AADF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68E6A2C6-3227-4ADE-9025-06957A9A2BA1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208D5C14-6BE0-4D04-8739-40D479CFF4FB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4" name="Graphic 113" descr="List RTL">
              <a:extLst>
                <a:ext uri="{FF2B5EF4-FFF2-40B4-BE49-F238E27FC236}">
                  <a16:creationId xmlns:a16="http://schemas.microsoft.com/office/drawing/2014/main" id="{15750B05-DC85-4154-958C-CA64A7392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71996" y="-2495739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ED29D82-57B9-45F8-85D2-91261DF80B60}"/>
              </a:ext>
            </a:extLst>
          </p:cNvPr>
          <p:cNvGrpSpPr/>
          <p:nvPr/>
        </p:nvGrpSpPr>
        <p:grpSpPr>
          <a:xfrm>
            <a:off x="10498121" y="-1153234"/>
            <a:ext cx="922288" cy="914400"/>
            <a:chOff x="10021567" y="-2631237"/>
            <a:chExt cx="922288" cy="914400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5CA2BE23-77EE-4249-A702-979AA3506062}"/>
                </a:ext>
              </a:extLst>
            </p:cNvPr>
            <p:cNvGrpSpPr/>
            <p:nvPr/>
          </p:nvGrpSpPr>
          <p:grpSpPr>
            <a:xfrm>
              <a:off x="10021567" y="-2631237"/>
              <a:ext cx="922288" cy="914400"/>
              <a:chOff x="6347462" y="3860495"/>
              <a:chExt cx="922288" cy="914400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3120060F-A0A5-4B92-A0CC-C212CE1A3306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80D42FB8-2D11-4A54-A9A9-C725AC689BF0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53A5CA52-7181-41D3-B1F7-53BA3BD28EE2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4C8CDD93-9ED0-4329-8838-2CB9A239A885}"/>
                </a:ext>
              </a:extLst>
            </p:cNvPr>
            <p:cNvSpPr/>
            <p:nvPr/>
          </p:nvSpPr>
          <p:spPr>
            <a:xfrm>
              <a:off x="10189475" y="-2472879"/>
              <a:ext cx="594360" cy="594360"/>
            </a:xfrm>
            <a:custGeom>
              <a:avLst/>
              <a:gdLst>
                <a:gd name="connsiteX0" fmla="*/ 323850 w 648652"/>
                <a:gd name="connsiteY0" fmla="*/ 438150 h 647700"/>
                <a:gd name="connsiteX1" fmla="*/ 209550 w 648652"/>
                <a:gd name="connsiteY1" fmla="*/ 323850 h 647700"/>
                <a:gd name="connsiteX2" fmla="*/ 323850 w 648652"/>
                <a:gd name="connsiteY2" fmla="*/ 209550 h 647700"/>
                <a:gd name="connsiteX3" fmla="*/ 438150 w 648652"/>
                <a:gd name="connsiteY3" fmla="*/ 323850 h 647700"/>
                <a:gd name="connsiteX4" fmla="*/ 323850 w 648652"/>
                <a:gd name="connsiteY4" fmla="*/ 438150 h 647700"/>
                <a:gd name="connsiteX5" fmla="*/ 581025 w 648652"/>
                <a:gd name="connsiteY5" fmla="*/ 252413 h 647700"/>
                <a:gd name="connsiteX6" fmla="*/ 556260 w 648652"/>
                <a:gd name="connsiteY6" fmla="*/ 193358 h 647700"/>
                <a:gd name="connsiteX7" fmla="*/ 580073 w 648652"/>
                <a:gd name="connsiteY7" fmla="*/ 121920 h 647700"/>
                <a:gd name="connsiteX8" fmla="*/ 525780 w 648652"/>
                <a:gd name="connsiteY8" fmla="*/ 67628 h 647700"/>
                <a:gd name="connsiteX9" fmla="*/ 454343 w 648652"/>
                <a:gd name="connsiteY9" fmla="*/ 91440 h 647700"/>
                <a:gd name="connsiteX10" fmla="*/ 394335 w 648652"/>
                <a:gd name="connsiteY10" fmla="*/ 66675 h 647700"/>
                <a:gd name="connsiteX11" fmla="*/ 361950 w 648652"/>
                <a:gd name="connsiteY11" fmla="*/ 0 h 647700"/>
                <a:gd name="connsiteX12" fmla="*/ 285750 w 648652"/>
                <a:gd name="connsiteY12" fmla="*/ 0 h 647700"/>
                <a:gd name="connsiteX13" fmla="*/ 252413 w 648652"/>
                <a:gd name="connsiteY13" fmla="*/ 66675 h 647700"/>
                <a:gd name="connsiteX14" fmla="*/ 193358 w 648652"/>
                <a:gd name="connsiteY14" fmla="*/ 91440 h 647700"/>
                <a:gd name="connsiteX15" fmla="*/ 121920 w 648652"/>
                <a:gd name="connsiteY15" fmla="*/ 67628 h 647700"/>
                <a:gd name="connsiteX16" fmla="*/ 67628 w 648652"/>
                <a:gd name="connsiteY16" fmla="*/ 121920 h 647700"/>
                <a:gd name="connsiteX17" fmla="*/ 91440 w 648652"/>
                <a:gd name="connsiteY17" fmla="*/ 193358 h 647700"/>
                <a:gd name="connsiteX18" fmla="*/ 66675 w 648652"/>
                <a:gd name="connsiteY18" fmla="*/ 253365 h 647700"/>
                <a:gd name="connsiteX19" fmla="*/ 0 w 648652"/>
                <a:gd name="connsiteY19" fmla="*/ 285750 h 647700"/>
                <a:gd name="connsiteX20" fmla="*/ 0 w 648652"/>
                <a:gd name="connsiteY20" fmla="*/ 361950 h 647700"/>
                <a:gd name="connsiteX21" fmla="*/ 66675 w 648652"/>
                <a:gd name="connsiteY21" fmla="*/ 395288 h 647700"/>
                <a:gd name="connsiteX22" fmla="*/ 91440 w 648652"/>
                <a:gd name="connsiteY22" fmla="*/ 454343 h 647700"/>
                <a:gd name="connsiteX23" fmla="*/ 67628 w 648652"/>
                <a:gd name="connsiteY23" fmla="*/ 525780 h 647700"/>
                <a:gd name="connsiteX24" fmla="*/ 121920 w 648652"/>
                <a:gd name="connsiteY24" fmla="*/ 580073 h 647700"/>
                <a:gd name="connsiteX25" fmla="*/ 193358 w 648652"/>
                <a:gd name="connsiteY25" fmla="*/ 556260 h 647700"/>
                <a:gd name="connsiteX26" fmla="*/ 253365 w 648652"/>
                <a:gd name="connsiteY26" fmla="*/ 581025 h 647700"/>
                <a:gd name="connsiteX27" fmla="*/ 286703 w 648652"/>
                <a:gd name="connsiteY27" fmla="*/ 647700 h 647700"/>
                <a:gd name="connsiteX28" fmla="*/ 362903 w 648652"/>
                <a:gd name="connsiteY28" fmla="*/ 647700 h 647700"/>
                <a:gd name="connsiteX29" fmla="*/ 396240 w 648652"/>
                <a:gd name="connsiteY29" fmla="*/ 581025 h 647700"/>
                <a:gd name="connsiteX30" fmla="*/ 455295 w 648652"/>
                <a:gd name="connsiteY30" fmla="*/ 556260 h 647700"/>
                <a:gd name="connsiteX31" fmla="*/ 526733 w 648652"/>
                <a:gd name="connsiteY31" fmla="*/ 580073 h 647700"/>
                <a:gd name="connsiteX32" fmla="*/ 581025 w 648652"/>
                <a:gd name="connsiteY32" fmla="*/ 525780 h 647700"/>
                <a:gd name="connsiteX33" fmla="*/ 557213 w 648652"/>
                <a:gd name="connsiteY33" fmla="*/ 454343 h 647700"/>
                <a:gd name="connsiteX34" fmla="*/ 581978 w 648652"/>
                <a:gd name="connsiteY34" fmla="*/ 394335 h 647700"/>
                <a:gd name="connsiteX35" fmla="*/ 648653 w 648652"/>
                <a:gd name="connsiteY35" fmla="*/ 360998 h 647700"/>
                <a:gd name="connsiteX36" fmla="*/ 648653 w 648652"/>
                <a:gd name="connsiteY36" fmla="*/ 284798 h 647700"/>
                <a:gd name="connsiteX37" fmla="*/ 581025 w 648652"/>
                <a:gd name="connsiteY37" fmla="*/ 252413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48652" h="647700">
                  <a:moveTo>
                    <a:pt x="323850" y="438150"/>
                  </a:moveTo>
                  <a:cubicBezTo>
                    <a:pt x="260985" y="438150"/>
                    <a:pt x="209550" y="386715"/>
                    <a:pt x="209550" y="323850"/>
                  </a:cubicBezTo>
                  <a:cubicBezTo>
                    <a:pt x="209550" y="260985"/>
                    <a:pt x="260985" y="209550"/>
                    <a:pt x="323850" y="209550"/>
                  </a:cubicBezTo>
                  <a:cubicBezTo>
                    <a:pt x="386715" y="209550"/>
                    <a:pt x="438150" y="260985"/>
                    <a:pt x="438150" y="323850"/>
                  </a:cubicBezTo>
                  <a:cubicBezTo>
                    <a:pt x="438150" y="386715"/>
                    <a:pt x="386715" y="438150"/>
                    <a:pt x="323850" y="438150"/>
                  </a:cubicBezTo>
                  <a:close/>
                  <a:moveTo>
                    <a:pt x="581025" y="252413"/>
                  </a:moveTo>
                  <a:cubicBezTo>
                    <a:pt x="575310" y="231458"/>
                    <a:pt x="566738" y="211455"/>
                    <a:pt x="556260" y="193358"/>
                  </a:cubicBezTo>
                  <a:lnTo>
                    <a:pt x="580073" y="121920"/>
                  </a:lnTo>
                  <a:lnTo>
                    <a:pt x="525780" y="67628"/>
                  </a:lnTo>
                  <a:lnTo>
                    <a:pt x="454343" y="91440"/>
                  </a:lnTo>
                  <a:cubicBezTo>
                    <a:pt x="435293" y="80963"/>
                    <a:pt x="415290" y="72390"/>
                    <a:pt x="394335" y="66675"/>
                  </a:cubicBezTo>
                  <a:lnTo>
                    <a:pt x="361950" y="0"/>
                  </a:lnTo>
                  <a:lnTo>
                    <a:pt x="285750" y="0"/>
                  </a:lnTo>
                  <a:lnTo>
                    <a:pt x="252413" y="66675"/>
                  </a:lnTo>
                  <a:cubicBezTo>
                    <a:pt x="231458" y="72390"/>
                    <a:pt x="211455" y="80963"/>
                    <a:pt x="193358" y="91440"/>
                  </a:cubicBezTo>
                  <a:lnTo>
                    <a:pt x="121920" y="67628"/>
                  </a:lnTo>
                  <a:lnTo>
                    <a:pt x="67628" y="121920"/>
                  </a:lnTo>
                  <a:lnTo>
                    <a:pt x="91440" y="193358"/>
                  </a:lnTo>
                  <a:cubicBezTo>
                    <a:pt x="80963" y="212408"/>
                    <a:pt x="72390" y="232410"/>
                    <a:pt x="66675" y="253365"/>
                  </a:cubicBezTo>
                  <a:lnTo>
                    <a:pt x="0" y="285750"/>
                  </a:lnTo>
                  <a:lnTo>
                    <a:pt x="0" y="361950"/>
                  </a:lnTo>
                  <a:lnTo>
                    <a:pt x="66675" y="395288"/>
                  </a:lnTo>
                  <a:cubicBezTo>
                    <a:pt x="72390" y="416243"/>
                    <a:pt x="80963" y="436245"/>
                    <a:pt x="91440" y="454343"/>
                  </a:cubicBezTo>
                  <a:lnTo>
                    <a:pt x="67628" y="525780"/>
                  </a:lnTo>
                  <a:lnTo>
                    <a:pt x="121920" y="580073"/>
                  </a:lnTo>
                  <a:lnTo>
                    <a:pt x="193358" y="556260"/>
                  </a:lnTo>
                  <a:cubicBezTo>
                    <a:pt x="212408" y="566738"/>
                    <a:pt x="232410" y="575310"/>
                    <a:pt x="253365" y="581025"/>
                  </a:cubicBezTo>
                  <a:lnTo>
                    <a:pt x="286703" y="647700"/>
                  </a:lnTo>
                  <a:lnTo>
                    <a:pt x="362903" y="647700"/>
                  </a:lnTo>
                  <a:lnTo>
                    <a:pt x="396240" y="581025"/>
                  </a:lnTo>
                  <a:cubicBezTo>
                    <a:pt x="417195" y="575310"/>
                    <a:pt x="437198" y="566738"/>
                    <a:pt x="455295" y="556260"/>
                  </a:cubicBezTo>
                  <a:lnTo>
                    <a:pt x="526733" y="580073"/>
                  </a:lnTo>
                  <a:lnTo>
                    <a:pt x="581025" y="525780"/>
                  </a:lnTo>
                  <a:lnTo>
                    <a:pt x="557213" y="454343"/>
                  </a:lnTo>
                  <a:cubicBezTo>
                    <a:pt x="567690" y="435293"/>
                    <a:pt x="576263" y="415290"/>
                    <a:pt x="581978" y="394335"/>
                  </a:cubicBezTo>
                  <a:lnTo>
                    <a:pt x="648653" y="360998"/>
                  </a:lnTo>
                  <a:lnTo>
                    <a:pt x="648653" y="284798"/>
                  </a:lnTo>
                  <a:lnTo>
                    <a:pt x="581025" y="252413"/>
                  </a:lnTo>
                  <a:close/>
                </a:path>
              </a:pathLst>
            </a:custGeom>
            <a:solidFill>
              <a:srgbClr val="118AB2"/>
            </a:solidFill>
            <a:ln w="9525" cap="flat">
              <a:noFill/>
              <a:prstDash val="solid"/>
              <a:miter/>
            </a:ln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9CF8C36-7E1C-4C79-BE95-0B0893886E9F}"/>
              </a:ext>
            </a:extLst>
          </p:cNvPr>
          <p:cNvSpPr/>
          <p:nvPr/>
        </p:nvSpPr>
        <p:spPr>
          <a:xfrm>
            <a:off x="-3818952" y="-74305"/>
            <a:ext cx="27579692" cy="822960"/>
          </a:xfrm>
          <a:custGeom>
            <a:avLst/>
            <a:gdLst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25058 w 13849350"/>
              <a:gd name="connsiteY5" fmla="*/ 847725 h 847725"/>
              <a:gd name="connsiteX6" fmla="*/ 0 w 13849350"/>
              <a:gd name="connsiteY6" fmla="*/ 847725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2505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52180"/>
              <a:gd name="connsiteX1" fmla="*/ 13849350 w 13849350"/>
              <a:gd name="connsiteY1" fmla="*/ 0 h 852180"/>
              <a:gd name="connsiteX2" fmla="*/ 13849350 w 13849350"/>
              <a:gd name="connsiteY2" fmla="*/ 847725 h 852180"/>
              <a:gd name="connsiteX3" fmla="*/ 7390919 w 13849350"/>
              <a:gd name="connsiteY3" fmla="*/ 847725 h 852180"/>
              <a:gd name="connsiteX4" fmla="*/ 6760032 w 13849350"/>
              <a:gd name="connsiteY4" fmla="*/ 385169 h 852180"/>
              <a:gd name="connsiteX5" fmla="*/ 6131188 w 13849350"/>
              <a:gd name="connsiteY5" fmla="*/ 847725 h 852180"/>
              <a:gd name="connsiteX6" fmla="*/ 0 w 13849350"/>
              <a:gd name="connsiteY6" fmla="*/ 847725 h 852180"/>
              <a:gd name="connsiteX7" fmla="*/ 0 w 13849350"/>
              <a:gd name="connsiteY7" fmla="*/ 0 h 852180"/>
              <a:gd name="connsiteX0" fmla="*/ 0 w 13849350"/>
              <a:gd name="connsiteY0" fmla="*/ 0 h 852180"/>
              <a:gd name="connsiteX1" fmla="*/ 13841176 w 13849350"/>
              <a:gd name="connsiteY1" fmla="*/ 423047 h 852180"/>
              <a:gd name="connsiteX2" fmla="*/ 13849350 w 13849350"/>
              <a:gd name="connsiteY2" fmla="*/ 847725 h 852180"/>
              <a:gd name="connsiteX3" fmla="*/ 7390919 w 13849350"/>
              <a:gd name="connsiteY3" fmla="*/ 847725 h 852180"/>
              <a:gd name="connsiteX4" fmla="*/ 6760032 w 13849350"/>
              <a:gd name="connsiteY4" fmla="*/ 385169 h 852180"/>
              <a:gd name="connsiteX5" fmla="*/ 6131188 w 13849350"/>
              <a:gd name="connsiteY5" fmla="*/ 847725 h 852180"/>
              <a:gd name="connsiteX6" fmla="*/ 0 w 13849350"/>
              <a:gd name="connsiteY6" fmla="*/ 847725 h 852180"/>
              <a:gd name="connsiteX7" fmla="*/ 0 w 13849350"/>
              <a:gd name="connsiteY7" fmla="*/ 0 h 852180"/>
              <a:gd name="connsiteX0" fmla="*/ 32697 w 13849350"/>
              <a:gd name="connsiteY0" fmla="*/ 0 h 532315"/>
              <a:gd name="connsiteX1" fmla="*/ 13841176 w 13849350"/>
              <a:gd name="connsiteY1" fmla="*/ 103182 h 532315"/>
              <a:gd name="connsiteX2" fmla="*/ 13849350 w 13849350"/>
              <a:gd name="connsiteY2" fmla="*/ 527860 h 532315"/>
              <a:gd name="connsiteX3" fmla="*/ 7390919 w 13849350"/>
              <a:gd name="connsiteY3" fmla="*/ 527860 h 532315"/>
              <a:gd name="connsiteX4" fmla="*/ 6760032 w 13849350"/>
              <a:gd name="connsiteY4" fmla="*/ 65304 h 532315"/>
              <a:gd name="connsiteX5" fmla="*/ 6131188 w 13849350"/>
              <a:gd name="connsiteY5" fmla="*/ 527860 h 532315"/>
              <a:gd name="connsiteX6" fmla="*/ 0 w 13849350"/>
              <a:gd name="connsiteY6" fmla="*/ 527860 h 532315"/>
              <a:gd name="connsiteX7" fmla="*/ 32697 w 13849350"/>
              <a:gd name="connsiteY7" fmla="*/ 0 h 532315"/>
              <a:gd name="connsiteX0" fmla="*/ 0 w 13865699"/>
              <a:gd name="connsiteY0" fmla="*/ 0 h 604542"/>
              <a:gd name="connsiteX1" fmla="*/ 13857525 w 13865699"/>
              <a:gd name="connsiteY1" fmla="*/ 175409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57525 w 13865699"/>
              <a:gd name="connsiteY1" fmla="*/ 11350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57525 w 13865699"/>
              <a:gd name="connsiteY1" fmla="*/ 41273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20636 h 625178"/>
              <a:gd name="connsiteX1" fmla="*/ 13857525 w 13865699"/>
              <a:gd name="connsiteY1" fmla="*/ 0 h 625178"/>
              <a:gd name="connsiteX2" fmla="*/ 13865699 w 13865699"/>
              <a:gd name="connsiteY2" fmla="*/ 620723 h 625178"/>
              <a:gd name="connsiteX3" fmla="*/ 7407268 w 13865699"/>
              <a:gd name="connsiteY3" fmla="*/ 620723 h 625178"/>
              <a:gd name="connsiteX4" fmla="*/ 6776381 w 13865699"/>
              <a:gd name="connsiteY4" fmla="*/ 158167 h 625178"/>
              <a:gd name="connsiteX5" fmla="*/ 6147537 w 13865699"/>
              <a:gd name="connsiteY5" fmla="*/ 620723 h 625178"/>
              <a:gd name="connsiteX6" fmla="*/ 16349 w 13865699"/>
              <a:gd name="connsiteY6" fmla="*/ 620723 h 625178"/>
              <a:gd name="connsiteX7" fmla="*/ 0 w 13865699"/>
              <a:gd name="connsiteY7" fmla="*/ 20636 h 625178"/>
              <a:gd name="connsiteX0" fmla="*/ 0 w 13865699"/>
              <a:gd name="connsiteY0" fmla="*/ 10318 h 614860"/>
              <a:gd name="connsiteX1" fmla="*/ 13833002 w 13865699"/>
              <a:gd name="connsiteY1" fmla="*/ 0 h 614860"/>
              <a:gd name="connsiteX2" fmla="*/ 13865699 w 13865699"/>
              <a:gd name="connsiteY2" fmla="*/ 610405 h 614860"/>
              <a:gd name="connsiteX3" fmla="*/ 7407268 w 13865699"/>
              <a:gd name="connsiteY3" fmla="*/ 610405 h 614860"/>
              <a:gd name="connsiteX4" fmla="*/ 6776381 w 13865699"/>
              <a:gd name="connsiteY4" fmla="*/ 147849 h 614860"/>
              <a:gd name="connsiteX5" fmla="*/ 6147537 w 13865699"/>
              <a:gd name="connsiteY5" fmla="*/ 610405 h 614860"/>
              <a:gd name="connsiteX6" fmla="*/ 16349 w 13865699"/>
              <a:gd name="connsiteY6" fmla="*/ 610405 h 614860"/>
              <a:gd name="connsiteX7" fmla="*/ 0 w 13865699"/>
              <a:gd name="connsiteY7" fmla="*/ 10318 h 614860"/>
              <a:gd name="connsiteX0" fmla="*/ 0 w 13865699"/>
              <a:gd name="connsiteY0" fmla="*/ 0 h 604542"/>
              <a:gd name="connsiteX1" fmla="*/ 13865699 w 13865699"/>
              <a:gd name="connsiteY1" fmla="*/ 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65699 w 13865699"/>
              <a:gd name="connsiteY1" fmla="*/ 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023 w 13865699"/>
              <a:gd name="connsiteY6" fmla="*/ 600087 h 604542"/>
              <a:gd name="connsiteX7" fmla="*/ 0 w 13865699"/>
              <a:gd name="connsiteY7" fmla="*/ 0 h 604542"/>
              <a:gd name="connsiteX0" fmla="*/ 1868012 w 15733711"/>
              <a:gd name="connsiteY0" fmla="*/ 0 h 602863"/>
              <a:gd name="connsiteX1" fmla="*/ 15733711 w 15733711"/>
              <a:gd name="connsiteY1" fmla="*/ 0 h 602863"/>
              <a:gd name="connsiteX2" fmla="*/ 15733711 w 15733711"/>
              <a:gd name="connsiteY2" fmla="*/ 600087 h 602863"/>
              <a:gd name="connsiteX3" fmla="*/ 9275280 w 15733711"/>
              <a:gd name="connsiteY3" fmla="*/ 600087 h 602863"/>
              <a:gd name="connsiteX4" fmla="*/ 8644393 w 15733711"/>
              <a:gd name="connsiteY4" fmla="*/ 137531 h 602863"/>
              <a:gd name="connsiteX5" fmla="*/ 8015549 w 15733711"/>
              <a:gd name="connsiteY5" fmla="*/ 600087 h 602863"/>
              <a:gd name="connsiteX6" fmla="*/ 0 w 15733711"/>
              <a:gd name="connsiteY6" fmla="*/ 589769 h 602863"/>
              <a:gd name="connsiteX7" fmla="*/ 1868012 w 15733711"/>
              <a:gd name="connsiteY7" fmla="*/ 0 h 602863"/>
              <a:gd name="connsiteX0" fmla="*/ 7174 w 15733711"/>
              <a:gd name="connsiteY0" fmla="*/ 0 h 602863"/>
              <a:gd name="connsiteX1" fmla="*/ 15733711 w 15733711"/>
              <a:gd name="connsiteY1" fmla="*/ 0 h 602863"/>
              <a:gd name="connsiteX2" fmla="*/ 15733711 w 15733711"/>
              <a:gd name="connsiteY2" fmla="*/ 600087 h 602863"/>
              <a:gd name="connsiteX3" fmla="*/ 9275280 w 15733711"/>
              <a:gd name="connsiteY3" fmla="*/ 600087 h 602863"/>
              <a:gd name="connsiteX4" fmla="*/ 8644393 w 15733711"/>
              <a:gd name="connsiteY4" fmla="*/ 137531 h 602863"/>
              <a:gd name="connsiteX5" fmla="*/ 8015549 w 15733711"/>
              <a:gd name="connsiteY5" fmla="*/ 600087 h 602863"/>
              <a:gd name="connsiteX6" fmla="*/ 0 w 15733711"/>
              <a:gd name="connsiteY6" fmla="*/ 589769 h 602863"/>
              <a:gd name="connsiteX7" fmla="*/ 7174 w 15733711"/>
              <a:gd name="connsiteY7" fmla="*/ 0 h 602863"/>
              <a:gd name="connsiteX0" fmla="*/ 7174 w 17776786"/>
              <a:gd name="connsiteY0" fmla="*/ 0 h 602863"/>
              <a:gd name="connsiteX1" fmla="*/ 15733711 w 17776786"/>
              <a:gd name="connsiteY1" fmla="*/ 0 h 602863"/>
              <a:gd name="connsiteX2" fmla="*/ 17776786 w 17776786"/>
              <a:gd name="connsiteY2" fmla="*/ 600087 h 602863"/>
              <a:gd name="connsiteX3" fmla="*/ 9275280 w 17776786"/>
              <a:gd name="connsiteY3" fmla="*/ 600087 h 602863"/>
              <a:gd name="connsiteX4" fmla="*/ 8644393 w 17776786"/>
              <a:gd name="connsiteY4" fmla="*/ 137531 h 602863"/>
              <a:gd name="connsiteX5" fmla="*/ 8015549 w 17776786"/>
              <a:gd name="connsiteY5" fmla="*/ 600087 h 602863"/>
              <a:gd name="connsiteX6" fmla="*/ 0 w 17776786"/>
              <a:gd name="connsiteY6" fmla="*/ 589769 h 602863"/>
              <a:gd name="connsiteX7" fmla="*/ 7174 w 17776786"/>
              <a:gd name="connsiteY7" fmla="*/ 0 h 602863"/>
              <a:gd name="connsiteX0" fmla="*/ 7174 w 17822187"/>
              <a:gd name="connsiteY0" fmla="*/ 0 h 602863"/>
              <a:gd name="connsiteX1" fmla="*/ 17822187 w 17822187"/>
              <a:gd name="connsiteY1" fmla="*/ 38098 h 602863"/>
              <a:gd name="connsiteX2" fmla="*/ 17776786 w 17822187"/>
              <a:gd name="connsiteY2" fmla="*/ 600087 h 602863"/>
              <a:gd name="connsiteX3" fmla="*/ 9275280 w 17822187"/>
              <a:gd name="connsiteY3" fmla="*/ 600087 h 602863"/>
              <a:gd name="connsiteX4" fmla="*/ 8644393 w 17822187"/>
              <a:gd name="connsiteY4" fmla="*/ 137531 h 602863"/>
              <a:gd name="connsiteX5" fmla="*/ 8015549 w 17822187"/>
              <a:gd name="connsiteY5" fmla="*/ 600087 h 602863"/>
              <a:gd name="connsiteX6" fmla="*/ 0 w 17822187"/>
              <a:gd name="connsiteY6" fmla="*/ 589769 h 602863"/>
              <a:gd name="connsiteX7" fmla="*/ 7174 w 17822187"/>
              <a:gd name="connsiteY7" fmla="*/ 0 h 602863"/>
              <a:gd name="connsiteX0" fmla="*/ 7174 w 17776786"/>
              <a:gd name="connsiteY0" fmla="*/ 0 h 602863"/>
              <a:gd name="connsiteX1" fmla="*/ 17776282 w 17776786"/>
              <a:gd name="connsiteY1" fmla="*/ 62862 h 602863"/>
              <a:gd name="connsiteX2" fmla="*/ 17776786 w 17776786"/>
              <a:gd name="connsiteY2" fmla="*/ 600087 h 602863"/>
              <a:gd name="connsiteX3" fmla="*/ 9275280 w 17776786"/>
              <a:gd name="connsiteY3" fmla="*/ 600087 h 602863"/>
              <a:gd name="connsiteX4" fmla="*/ 8644393 w 17776786"/>
              <a:gd name="connsiteY4" fmla="*/ 137531 h 602863"/>
              <a:gd name="connsiteX5" fmla="*/ 8015549 w 17776786"/>
              <a:gd name="connsiteY5" fmla="*/ 600087 h 602863"/>
              <a:gd name="connsiteX6" fmla="*/ 0 w 17776786"/>
              <a:gd name="connsiteY6" fmla="*/ 589769 h 602863"/>
              <a:gd name="connsiteX7" fmla="*/ 7174 w 17776786"/>
              <a:gd name="connsiteY7" fmla="*/ 0 h 602863"/>
              <a:gd name="connsiteX0" fmla="*/ 7174 w 17802515"/>
              <a:gd name="connsiteY0" fmla="*/ 0 h 602863"/>
              <a:gd name="connsiteX1" fmla="*/ 17802515 w 17802515"/>
              <a:gd name="connsiteY1" fmla="*/ 54607 h 602863"/>
              <a:gd name="connsiteX2" fmla="*/ 17776786 w 17802515"/>
              <a:gd name="connsiteY2" fmla="*/ 600087 h 602863"/>
              <a:gd name="connsiteX3" fmla="*/ 9275280 w 17802515"/>
              <a:gd name="connsiteY3" fmla="*/ 600087 h 602863"/>
              <a:gd name="connsiteX4" fmla="*/ 8644393 w 17802515"/>
              <a:gd name="connsiteY4" fmla="*/ 137531 h 602863"/>
              <a:gd name="connsiteX5" fmla="*/ 8015549 w 17802515"/>
              <a:gd name="connsiteY5" fmla="*/ 600087 h 602863"/>
              <a:gd name="connsiteX6" fmla="*/ 0 w 17802515"/>
              <a:gd name="connsiteY6" fmla="*/ 589769 h 602863"/>
              <a:gd name="connsiteX7" fmla="*/ 7174 w 17802515"/>
              <a:gd name="connsiteY7" fmla="*/ 0 h 602863"/>
              <a:gd name="connsiteX0" fmla="*/ 7174 w 17815632"/>
              <a:gd name="connsiteY0" fmla="*/ 0 h 602863"/>
              <a:gd name="connsiteX1" fmla="*/ 17815632 w 17815632"/>
              <a:gd name="connsiteY1" fmla="*/ 46352 h 602863"/>
              <a:gd name="connsiteX2" fmla="*/ 17776786 w 17815632"/>
              <a:gd name="connsiteY2" fmla="*/ 600087 h 602863"/>
              <a:gd name="connsiteX3" fmla="*/ 9275280 w 17815632"/>
              <a:gd name="connsiteY3" fmla="*/ 600087 h 602863"/>
              <a:gd name="connsiteX4" fmla="*/ 8644393 w 17815632"/>
              <a:gd name="connsiteY4" fmla="*/ 137531 h 602863"/>
              <a:gd name="connsiteX5" fmla="*/ 8015549 w 17815632"/>
              <a:gd name="connsiteY5" fmla="*/ 600087 h 602863"/>
              <a:gd name="connsiteX6" fmla="*/ 0 w 17815632"/>
              <a:gd name="connsiteY6" fmla="*/ 589769 h 602863"/>
              <a:gd name="connsiteX7" fmla="*/ 7174 w 17815632"/>
              <a:gd name="connsiteY7" fmla="*/ 0 h 602863"/>
              <a:gd name="connsiteX0" fmla="*/ 7174 w 17815632"/>
              <a:gd name="connsiteY0" fmla="*/ 0 h 608341"/>
              <a:gd name="connsiteX1" fmla="*/ 17815632 w 17815632"/>
              <a:gd name="connsiteY1" fmla="*/ 46352 h 608341"/>
              <a:gd name="connsiteX2" fmla="*/ 17803018 w 17815632"/>
              <a:gd name="connsiteY2" fmla="*/ 608341 h 608341"/>
              <a:gd name="connsiteX3" fmla="*/ 9275280 w 17815632"/>
              <a:gd name="connsiteY3" fmla="*/ 600087 h 608341"/>
              <a:gd name="connsiteX4" fmla="*/ 8644393 w 17815632"/>
              <a:gd name="connsiteY4" fmla="*/ 137531 h 608341"/>
              <a:gd name="connsiteX5" fmla="*/ 8015549 w 17815632"/>
              <a:gd name="connsiteY5" fmla="*/ 600087 h 608341"/>
              <a:gd name="connsiteX6" fmla="*/ 0 w 17815632"/>
              <a:gd name="connsiteY6" fmla="*/ 589769 h 608341"/>
              <a:gd name="connsiteX7" fmla="*/ 7174 w 17815632"/>
              <a:gd name="connsiteY7" fmla="*/ 0 h 608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815632" h="608341">
                <a:moveTo>
                  <a:pt x="7174" y="0"/>
                </a:moveTo>
                <a:lnTo>
                  <a:pt x="17815632" y="46352"/>
                </a:lnTo>
                <a:lnTo>
                  <a:pt x="17803018" y="608341"/>
                </a:lnTo>
                <a:lnTo>
                  <a:pt x="9275280" y="600087"/>
                </a:lnTo>
                <a:cubicBezTo>
                  <a:pt x="8956118" y="595221"/>
                  <a:pt x="9040314" y="142295"/>
                  <a:pt x="8644393" y="137531"/>
                </a:cubicBezTo>
                <a:cubicBezTo>
                  <a:pt x="8248472" y="132767"/>
                  <a:pt x="8302309" y="590062"/>
                  <a:pt x="8015549" y="600087"/>
                </a:cubicBezTo>
                <a:cubicBezTo>
                  <a:pt x="7728789" y="610112"/>
                  <a:pt x="2043729" y="589769"/>
                  <a:pt x="0" y="589769"/>
                </a:cubicBezTo>
                <a:cubicBezTo>
                  <a:pt x="2391" y="393179"/>
                  <a:pt x="4783" y="196590"/>
                  <a:pt x="7174" y="0"/>
                </a:cubicBezTo>
                <a:close/>
              </a:path>
            </a:pathLst>
          </a:custGeom>
          <a:solidFill>
            <a:srgbClr val="118AB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34" name="Graphic 133" descr="Single gear">
            <a:extLst>
              <a:ext uri="{FF2B5EF4-FFF2-40B4-BE49-F238E27FC236}">
                <a16:creationId xmlns:a16="http://schemas.microsoft.com/office/drawing/2014/main" id="{ECB5A77E-0E06-447C-8AF6-DAF592F4E3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01712" y="-3014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5" name="Graphic 134" descr="Monthly calendar">
            <a:extLst>
              <a:ext uri="{FF2B5EF4-FFF2-40B4-BE49-F238E27FC236}">
                <a16:creationId xmlns:a16="http://schemas.microsoft.com/office/drawing/2014/main" id="{1AF09A7D-6755-44BE-A2A1-7A0D7F0CD2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01542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6" name="Graphic 135" descr="List RTL">
            <a:extLst>
              <a:ext uri="{FF2B5EF4-FFF2-40B4-BE49-F238E27FC236}">
                <a16:creationId xmlns:a16="http://schemas.microsoft.com/office/drawing/2014/main" id="{4BB2AC11-813F-4F29-A686-0771A8ED3C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37058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99F976A1-0245-4AD3-8880-37DE9CB03115}"/>
              </a:ext>
            </a:extLst>
          </p:cNvPr>
          <p:cNvGrpSpPr/>
          <p:nvPr/>
        </p:nvGrpSpPr>
        <p:grpSpPr>
          <a:xfrm>
            <a:off x="1935561" y="-1153234"/>
            <a:ext cx="922288" cy="914400"/>
            <a:chOff x="2962647" y="-2068142"/>
            <a:chExt cx="922288" cy="914400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23899B8B-D39D-4076-AE2A-05CECDAA0B5A}"/>
                </a:ext>
              </a:extLst>
            </p:cNvPr>
            <p:cNvGrpSpPr/>
            <p:nvPr/>
          </p:nvGrpSpPr>
          <p:grpSpPr>
            <a:xfrm>
              <a:off x="2962647" y="-2068142"/>
              <a:ext cx="922288" cy="914400"/>
              <a:chOff x="6347462" y="3860495"/>
              <a:chExt cx="922288" cy="914400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8A29DAF0-7C2D-499A-838E-6F0CB6452F1C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0E35CF11-2896-4339-975D-0D8E3E0F12D0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BFD842CA-3B1E-49FD-AAF2-AF5899C44019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81" name="Graphic 80" descr="Puzzle pieces">
              <a:extLst>
                <a:ext uri="{FF2B5EF4-FFF2-40B4-BE49-F238E27FC236}">
                  <a16:creationId xmlns:a16="http://schemas.microsoft.com/office/drawing/2014/main" id="{9352849A-D3B3-4D24-A2A6-4E634613C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107695" y="-1935968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864F4E8-2897-45BB-A5F2-57E8BDFC4762}"/>
              </a:ext>
            </a:extLst>
          </p:cNvPr>
          <p:cNvGrpSpPr/>
          <p:nvPr/>
        </p:nvGrpSpPr>
        <p:grpSpPr>
          <a:xfrm>
            <a:off x="3377185" y="-1153234"/>
            <a:ext cx="922288" cy="914400"/>
            <a:chOff x="4116028" y="-2068142"/>
            <a:chExt cx="922288" cy="914400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254FE97-2247-4B26-B745-7343C7F67688}"/>
                </a:ext>
              </a:extLst>
            </p:cNvPr>
            <p:cNvGrpSpPr/>
            <p:nvPr/>
          </p:nvGrpSpPr>
          <p:grpSpPr>
            <a:xfrm>
              <a:off x="4116028" y="-2068142"/>
              <a:ext cx="922288" cy="914400"/>
              <a:chOff x="6347462" y="3860495"/>
              <a:chExt cx="922288" cy="914400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8BD3C4E9-B881-4F01-BD66-113CC7722D55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2D84A9BB-AF1D-4B23-9D66-E4A026BD767C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18636EA8-C3B6-4F5A-82A9-D66D9CEF8D58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88" name="Graphic 87" descr="USB">
              <a:extLst>
                <a:ext uri="{FF2B5EF4-FFF2-40B4-BE49-F238E27FC236}">
                  <a16:creationId xmlns:a16="http://schemas.microsoft.com/office/drawing/2014/main" id="{58F78444-94C9-4E73-9AC5-CC079BF9E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255188" y="-1935968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F7E1F21-44E4-454D-805A-760528F7487B}"/>
              </a:ext>
            </a:extLst>
          </p:cNvPr>
          <p:cNvGrpSpPr/>
          <p:nvPr/>
        </p:nvGrpSpPr>
        <p:grpSpPr>
          <a:xfrm>
            <a:off x="4818809" y="-1153234"/>
            <a:ext cx="922288" cy="914400"/>
            <a:chOff x="5560557" y="-1919403"/>
            <a:chExt cx="922288" cy="914400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57CA5339-4117-4F80-A92A-206956292DD0}"/>
                </a:ext>
              </a:extLst>
            </p:cNvPr>
            <p:cNvGrpSpPr/>
            <p:nvPr/>
          </p:nvGrpSpPr>
          <p:grpSpPr>
            <a:xfrm>
              <a:off x="5560557" y="-1919403"/>
              <a:ext cx="922288" cy="914400"/>
              <a:chOff x="6347462" y="3860495"/>
              <a:chExt cx="922288" cy="914400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7DBA357D-A6CD-48C4-BB0E-C7FC4560C485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0783367C-62F6-4F92-8B0D-6525BCB76871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C410A9FD-47D5-4E63-A10D-6831D3DDD9C4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49" name="Graphic 148" descr="Signpost">
              <a:extLst>
                <a:ext uri="{FF2B5EF4-FFF2-40B4-BE49-F238E27FC236}">
                  <a16:creationId xmlns:a16="http://schemas.microsoft.com/office/drawing/2014/main" id="{9B9295DB-2EBE-42BC-84D6-77CA30EE1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710626" y="-1783094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738FDF53-4A8E-4C8A-A637-EFD149330680}"/>
              </a:ext>
            </a:extLst>
          </p:cNvPr>
          <p:cNvGrpSpPr/>
          <p:nvPr/>
        </p:nvGrpSpPr>
        <p:grpSpPr>
          <a:xfrm>
            <a:off x="493937" y="-1153234"/>
            <a:ext cx="922288" cy="914400"/>
            <a:chOff x="1721854" y="-2069804"/>
            <a:chExt cx="922288" cy="914400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09DC5303-F20B-4B02-ACE6-74D1ED95152B}"/>
                </a:ext>
              </a:extLst>
            </p:cNvPr>
            <p:cNvGrpSpPr/>
            <p:nvPr/>
          </p:nvGrpSpPr>
          <p:grpSpPr>
            <a:xfrm>
              <a:off x="1721854" y="-2069804"/>
              <a:ext cx="922288" cy="914400"/>
              <a:chOff x="6347462" y="3860495"/>
              <a:chExt cx="922288" cy="914400"/>
            </a:xfrm>
          </p:grpSpPr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B3EDE386-2D54-4A51-AF2F-DEE77C4D2936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524A36A-0439-4F92-B966-54DCE4F4F21E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89BC4ADA-4F67-4BC8-AC13-1D85D15D2F36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55" name="Graphic 154" descr="Checklist">
              <a:extLst>
                <a:ext uri="{FF2B5EF4-FFF2-40B4-BE49-F238E27FC236}">
                  <a16:creationId xmlns:a16="http://schemas.microsoft.com/office/drawing/2014/main" id="{93B9184E-45A5-49D8-896E-F855F033A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853670" y="-1932283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F35C9E91-232F-408B-96FC-1F0FD7C61BBC}"/>
              </a:ext>
            </a:extLst>
          </p:cNvPr>
          <p:cNvGrpSpPr/>
          <p:nvPr/>
        </p:nvGrpSpPr>
        <p:grpSpPr>
          <a:xfrm>
            <a:off x="6218522" y="-1153234"/>
            <a:ext cx="922288" cy="914400"/>
            <a:chOff x="406750" y="-1157702"/>
            <a:chExt cx="922288" cy="914400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1A6EEA26-635E-4C1E-8210-C249BC02D2C3}"/>
                </a:ext>
              </a:extLst>
            </p:cNvPr>
            <p:cNvGrpSpPr/>
            <p:nvPr/>
          </p:nvGrpSpPr>
          <p:grpSpPr>
            <a:xfrm>
              <a:off x="406750" y="-1157702"/>
              <a:ext cx="922288" cy="914400"/>
              <a:chOff x="6347462" y="3860495"/>
              <a:chExt cx="922288" cy="914400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94843A9B-3277-432B-97E5-2D6B499F41D0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4FAA9D77-B45E-4DBF-B463-3AAAF98BC359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D82421B1-EE0B-4272-9001-7F81F5B6B9CE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61" name="Graphic 160" descr="Playbook">
              <a:extLst>
                <a:ext uri="{FF2B5EF4-FFF2-40B4-BE49-F238E27FC236}">
                  <a16:creationId xmlns:a16="http://schemas.microsoft.com/office/drawing/2014/main" id="{6473DB36-C5C9-42C3-96AA-478516F18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43910" y="-1022204"/>
              <a:ext cx="640080" cy="64008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65" name="Graphic 164" descr="Signpost">
            <a:extLst>
              <a:ext uri="{FF2B5EF4-FFF2-40B4-BE49-F238E27FC236}">
                <a16:creationId xmlns:a16="http://schemas.microsoft.com/office/drawing/2014/main" id="{9881338B-5B78-429B-AD60-A1F039FAB8E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960030" y="-8910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6" name="Graphic 165" descr="USB">
            <a:extLst>
              <a:ext uri="{FF2B5EF4-FFF2-40B4-BE49-F238E27FC236}">
                <a16:creationId xmlns:a16="http://schemas.microsoft.com/office/drawing/2014/main" id="{3D6DAB75-10EE-4F05-8329-38F0A32F2C2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476513" y="-3014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7" name="Graphic 166" descr="Puzzle pieces">
            <a:extLst>
              <a:ext uri="{FF2B5EF4-FFF2-40B4-BE49-F238E27FC236}">
                <a16:creationId xmlns:a16="http://schemas.microsoft.com/office/drawing/2014/main" id="{484D8C95-6372-4EF2-B5EF-3D65EBD405E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095376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8" name="Graphic 167" descr="Checklist">
            <a:extLst>
              <a:ext uri="{FF2B5EF4-FFF2-40B4-BE49-F238E27FC236}">
                <a16:creationId xmlns:a16="http://schemas.microsoft.com/office/drawing/2014/main" id="{73CD41D3-E7E3-4116-A227-310E939603C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93265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9" name="Graphic 168" descr="Playbook">
            <a:extLst>
              <a:ext uri="{FF2B5EF4-FFF2-40B4-BE49-F238E27FC236}">
                <a16:creationId xmlns:a16="http://schemas.microsoft.com/office/drawing/2014/main" id="{040CA710-2780-49EA-8F25-AD089D9F7F2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260048" y="-53985"/>
            <a:ext cx="822960" cy="8229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C7DE69F-9E5E-4588-8728-08FB58DBEE5F}"/>
              </a:ext>
            </a:extLst>
          </p:cNvPr>
          <p:cNvGraphicFramePr>
            <a:graphicFrameLocks noGrp="1"/>
          </p:cNvGraphicFramePr>
          <p:nvPr/>
        </p:nvGraphicFramePr>
        <p:xfrm>
          <a:off x="-1406022" y="1558937"/>
          <a:ext cx="1737360" cy="5029200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1737360">
                  <a:extLst>
                    <a:ext uri="{9D8B030D-6E8A-4147-A177-3AD203B41FA5}">
                      <a16:colId xmlns:a16="http://schemas.microsoft.com/office/drawing/2014/main" val="4209266735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he-IL" sz="1800" b="0" dirty="0">
                          <a:solidFill>
                            <a:schemeClr val="bg1"/>
                          </a:solidFill>
                          <a:effectLst/>
                        </a:rPr>
                        <a:t>מסמך אפיון</a:t>
                      </a:r>
                      <a:endParaRPr lang="en-US" sz="11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230576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מסמך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STP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533875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מסמך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STD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8161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סבב בדיקות 1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61158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הפוגה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524044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כתיבת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Test Cases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7055595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סבב בדיקות 2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730724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הפוגה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7834829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מסמך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STR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456854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117542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:a16="http://schemas.microsoft.com/office/drawing/2014/main" id="{F54750EF-D0F2-4186-9CD5-595BA263312B}"/>
              </a:ext>
            </a:extLst>
          </p:cNvPr>
          <p:cNvSpPr txBox="1"/>
          <p:nvPr/>
        </p:nvSpPr>
        <p:spPr>
          <a:xfrm>
            <a:off x="3195077" y="1806185"/>
            <a:ext cx="671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מסמך אפיון | 26.07 – 30.07 | 4 ימים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Oval 30">
            <a:extLst>
              <a:ext uri="{FF2B5EF4-FFF2-40B4-BE49-F238E27FC236}">
                <a16:creationId xmlns:a16="http://schemas.microsoft.com/office/drawing/2014/main" id="{587EB612-03B6-4F1E-8F8C-01A83D21FDCC}"/>
              </a:ext>
            </a:extLst>
          </p:cNvPr>
          <p:cNvSpPr/>
          <p:nvPr/>
        </p:nvSpPr>
        <p:spPr>
          <a:xfrm>
            <a:off x="8974037" y="1317615"/>
            <a:ext cx="1079314" cy="314566"/>
          </a:xfrm>
          <a:prstGeom prst="roundRect">
            <a:avLst/>
          </a:prstGeom>
          <a:solidFill>
            <a:srgbClr val="E7E8ED"/>
          </a:solidFill>
          <a:ln>
            <a:noFill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לו"ז</a:t>
            </a:r>
            <a:endParaRPr lang="en-US" b="1" dirty="0">
              <a:solidFill>
                <a:srgbClr val="118A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995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71612729-F5D2-4811-A00B-CD8B18C6EC84}"/>
              </a:ext>
            </a:extLst>
          </p:cNvPr>
          <p:cNvSpPr/>
          <p:nvPr/>
        </p:nvSpPr>
        <p:spPr>
          <a:xfrm>
            <a:off x="1453776" y="180411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D383917B-028C-407F-9CDA-232D85851B1A}"/>
              </a:ext>
            </a:extLst>
          </p:cNvPr>
          <p:cNvSpPr/>
          <p:nvPr/>
        </p:nvSpPr>
        <p:spPr>
          <a:xfrm>
            <a:off x="1453776" y="230327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AF6F7607-E3AB-4C45-B812-A451F6E5DD4B}"/>
              </a:ext>
            </a:extLst>
          </p:cNvPr>
          <p:cNvSpPr/>
          <p:nvPr/>
        </p:nvSpPr>
        <p:spPr>
          <a:xfrm>
            <a:off x="1453776" y="280243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C8D3F4CD-A85D-4793-8C70-BFC5C70EEE36}"/>
              </a:ext>
            </a:extLst>
          </p:cNvPr>
          <p:cNvSpPr/>
          <p:nvPr/>
        </p:nvSpPr>
        <p:spPr>
          <a:xfrm>
            <a:off x="1453776" y="330159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47C64209-95A6-4AC8-9426-0B208EB67690}"/>
              </a:ext>
            </a:extLst>
          </p:cNvPr>
          <p:cNvSpPr/>
          <p:nvPr/>
        </p:nvSpPr>
        <p:spPr>
          <a:xfrm>
            <a:off x="1453776" y="380075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237DF437-8955-4372-B099-2C3EB6A052D9}"/>
              </a:ext>
            </a:extLst>
          </p:cNvPr>
          <p:cNvSpPr/>
          <p:nvPr/>
        </p:nvSpPr>
        <p:spPr>
          <a:xfrm>
            <a:off x="1453776" y="429991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4D967445-C4C2-4229-99F9-FCA9939D5822}"/>
              </a:ext>
            </a:extLst>
          </p:cNvPr>
          <p:cNvSpPr/>
          <p:nvPr/>
        </p:nvSpPr>
        <p:spPr>
          <a:xfrm>
            <a:off x="1453776" y="479907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1AB0FB33-1E11-486F-A6F1-2B94EA870385}"/>
              </a:ext>
            </a:extLst>
          </p:cNvPr>
          <p:cNvSpPr/>
          <p:nvPr/>
        </p:nvSpPr>
        <p:spPr>
          <a:xfrm>
            <a:off x="1453776" y="529823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E4A7CA87-3554-4C39-9C22-2BCE65D88D95}"/>
              </a:ext>
            </a:extLst>
          </p:cNvPr>
          <p:cNvSpPr/>
          <p:nvPr/>
        </p:nvSpPr>
        <p:spPr>
          <a:xfrm>
            <a:off x="1453776" y="5797395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30">
            <a:extLst>
              <a:ext uri="{FF2B5EF4-FFF2-40B4-BE49-F238E27FC236}">
                <a16:creationId xmlns:a16="http://schemas.microsoft.com/office/drawing/2014/main" id="{FD0EE26E-6240-49D6-B240-4EDC9428667D}"/>
              </a:ext>
            </a:extLst>
          </p:cNvPr>
          <p:cNvSpPr/>
          <p:nvPr/>
        </p:nvSpPr>
        <p:spPr>
          <a:xfrm>
            <a:off x="10006704" y="1785111"/>
            <a:ext cx="731520" cy="411480"/>
          </a:xfrm>
          <a:prstGeom prst="roundRect">
            <a:avLst>
              <a:gd name="adj" fmla="val 50000"/>
            </a:avLst>
          </a:prstGeom>
          <a:solidFill>
            <a:srgbClr val="0E799A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Oval 30">
            <a:extLst>
              <a:ext uri="{FF2B5EF4-FFF2-40B4-BE49-F238E27FC236}">
                <a16:creationId xmlns:a16="http://schemas.microsoft.com/office/drawing/2014/main" id="{594EF810-93CA-4CE1-ACAB-710016E65296}"/>
              </a:ext>
            </a:extLst>
          </p:cNvPr>
          <p:cNvSpPr/>
          <p:nvPr/>
        </p:nvSpPr>
        <p:spPr>
          <a:xfrm>
            <a:off x="9279411" y="2292987"/>
            <a:ext cx="914400" cy="411480"/>
          </a:xfrm>
          <a:prstGeom prst="roundRect">
            <a:avLst>
              <a:gd name="adj" fmla="val 50000"/>
            </a:avLst>
          </a:prstGeom>
          <a:solidFill>
            <a:srgbClr val="E9C46A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Oval 30">
            <a:extLst>
              <a:ext uri="{FF2B5EF4-FFF2-40B4-BE49-F238E27FC236}">
                <a16:creationId xmlns:a16="http://schemas.microsoft.com/office/drawing/2014/main" id="{128A55A0-90EB-4D64-85AB-271501CA96FE}"/>
              </a:ext>
            </a:extLst>
          </p:cNvPr>
          <p:cNvSpPr/>
          <p:nvPr/>
        </p:nvSpPr>
        <p:spPr>
          <a:xfrm>
            <a:off x="12881527" y="2821068"/>
            <a:ext cx="914400" cy="411480"/>
          </a:xfrm>
          <a:prstGeom prst="roundRect">
            <a:avLst>
              <a:gd name="adj" fmla="val 50000"/>
            </a:avLst>
          </a:prstGeom>
          <a:solidFill>
            <a:srgbClr val="E9C46A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Oval 30">
            <a:extLst>
              <a:ext uri="{FF2B5EF4-FFF2-40B4-BE49-F238E27FC236}">
                <a16:creationId xmlns:a16="http://schemas.microsoft.com/office/drawing/2014/main" id="{AFCAB9A8-4758-4406-94C5-76CFF228ED98}"/>
              </a:ext>
            </a:extLst>
          </p:cNvPr>
          <p:cNvSpPr/>
          <p:nvPr/>
        </p:nvSpPr>
        <p:spPr>
          <a:xfrm>
            <a:off x="12862480" y="3305482"/>
            <a:ext cx="914400" cy="411480"/>
          </a:xfrm>
          <a:prstGeom prst="roundRect">
            <a:avLst>
              <a:gd name="adj" fmla="val 50000"/>
            </a:avLst>
          </a:prstGeom>
          <a:solidFill>
            <a:srgbClr val="E76F51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Oval 30">
            <a:extLst>
              <a:ext uri="{FF2B5EF4-FFF2-40B4-BE49-F238E27FC236}">
                <a16:creationId xmlns:a16="http://schemas.microsoft.com/office/drawing/2014/main" id="{ED6706F6-8995-4F71-951B-45DBC6B48985}"/>
              </a:ext>
            </a:extLst>
          </p:cNvPr>
          <p:cNvSpPr/>
          <p:nvPr/>
        </p:nvSpPr>
        <p:spPr>
          <a:xfrm>
            <a:off x="12633880" y="3805248"/>
            <a:ext cx="1371600" cy="411480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7" name="Oval 30">
            <a:extLst>
              <a:ext uri="{FF2B5EF4-FFF2-40B4-BE49-F238E27FC236}">
                <a16:creationId xmlns:a16="http://schemas.microsoft.com/office/drawing/2014/main" id="{67666743-E9E7-49A0-920D-17E384DC0572}"/>
              </a:ext>
            </a:extLst>
          </p:cNvPr>
          <p:cNvSpPr/>
          <p:nvPr/>
        </p:nvSpPr>
        <p:spPr>
          <a:xfrm>
            <a:off x="12895341" y="4305014"/>
            <a:ext cx="914400" cy="411480"/>
          </a:xfrm>
          <a:prstGeom prst="roundRect">
            <a:avLst>
              <a:gd name="adj" fmla="val 50000"/>
            </a:avLst>
          </a:prstGeom>
          <a:solidFill>
            <a:srgbClr val="0E799A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0" name="Oval 30">
            <a:extLst>
              <a:ext uri="{FF2B5EF4-FFF2-40B4-BE49-F238E27FC236}">
                <a16:creationId xmlns:a16="http://schemas.microsoft.com/office/drawing/2014/main" id="{60415D3E-AA5B-42BF-B7A3-0BFEA72DC318}"/>
              </a:ext>
            </a:extLst>
          </p:cNvPr>
          <p:cNvSpPr/>
          <p:nvPr/>
        </p:nvSpPr>
        <p:spPr>
          <a:xfrm>
            <a:off x="12928202" y="4804780"/>
            <a:ext cx="914400" cy="411480"/>
          </a:xfrm>
          <a:prstGeom prst="roundRect">
            <a:avLst>
              <a:gd name="adj" fmla="val 50000"/>
            </a:avLst>
          </a:prstGeom>
          <a:solidFill>
            <a:srgbClr val="E76F51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Oval 30">
            <a:extLst>
              <a:ext uri="{FF2B5EF4-FFF2-40B4-BE49-F238E27FC236}">
                <a16:creationId xmlns:a16="http://schemas.microsoft.com/office/drawing/2014/main" id="{46D1068C-88E9-4D26-8953-C5795D17F950}"/>
              </a:ext>
            </a:extLst>
          </p:cNvPr>
          <p:cNvSpPr/>
          <p:nvPr/>
        </p:nvSpPr>
        <p:spPr>
          <a:xfrm>
            <a:off x="12732463" y="5270646"/>
            <a:ext cx="1371600" cy="411480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Oval 30">
            <a:extLst>
              <a:ext uri="{FF2B5EF4-FFF2-40B4-BE49-F238E27FC236}">
                <a16:creationId xmlns:a16="http://schemas.microsoft.com/office/drawing/2014/main" id="{4DD640E1-7C53-421D-B9C6-F2185B040D58}"/>
              </a:ext>
            </a:extLst>
          </p:cNvPr>
          <p:cNvSpPr/>
          <p:nvPr/>
        </p:nvSpPr>
        <p:spPr>
          <a:xfrm>
            <a:off x="12993924" y="5804313"/>
            <a:ext cx="914400" cy="411480"/>
          </a:xfrm>
          <a:prstGeom prst="roundRect">
            <a:avLst>
              <a:gd name="adj" fmla="val 50000"/>
            </a:avLst>
          </a:prstGeom>
          <a:solidFill>
            <a:srgbClr val="E9C46A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EF40B1B7-B9C0-4891-9D01-B51E51E486A6}"/>
              </a:ext>
            </a:extLst>
          </p:cNvPr>
          <p:cNvSpPr/>
          <p:nvPr/>
        </p:nvSpPr>
        <p:spPr>
          <a:xfrm>
            <a:off x="1264567" y="1600602"/>
            <a:ext cx="11509374" cy="4810125"/>
          </a:xfrm>
          <a:custGeom>
            <a:avLst/>
            <a:gdLst>
              <a:gd name="connsiteX0" fmla="*/ 380052 w 9858374"/>
              <a:gd name="connsiteY0" fmla="*/ 4196793 h 4810125"/>
              <a:gd name="connsiteX1" fmla="*/ 189209 w 9858374"/>
              <a:gd name="connsiteY1" fmla="*/ 4387636 h 4810125"/>
              <a:gd name="connsiteX2" fmla="*/ 380052 w 9858374"/>
              <a:gd name="connsiteY2" fmla="*/ 4578479 h 4810125"/>
              <a:gd name="connsiteX3" fmla="*/ 9282814 w 9858374"/>
              <a:gd name="connsiteY3" fmla="*/ 4578479 h 4810125"/>
              <a:gd name="connsiteX4" fmla="*/ 9473657 w 9858374"/>
              <a:gd name="connsiteY4" fmla="*/ 4387636 h 4810125"/>
              <a:gd name="connsiteX5" fmla="*/ 9282814 w 9858374"/>
              <a:gd name="connsiteY5" fmla="*/ 4196793 h 4810125"/>
              <a:gd name="connsiteX6" fmla="*/ 380052 w 9858374"/>
              <a:gd name="connsiteY6" fmla="*/ 3697637 h 4810125"/>
              <a:gd name="connsiteX7" fmla="*/ 189209 w 9858374"/>
              <a:gd name="connsiteY7" fmla="*/ 3888480 h 4810125"/>
              <a:gd name="connsiteX8" fmla="*/ 380052 w 9858374"/>
              <a:gd name="connsiteY8" fmla="*/ 4079323 h 4810125"/>
              <a:gd name="connsiteX9" fmla="*/ 9282814 w 9858374"/>
              <a:gd name="connsiteY9" fmla="*/ 4079323 h 4810125"/>
              <a:gd name="connsiteX10" fmla="*/ 9473657 w 9858374"/>
              <a:gd name="connsiteY10" fmla="*/ 3888480 h 4810125"/>
              <a:gd name="connsiteX11" fmla="*/ 9282814 w 9858374"/>
              <a:gd name="connsiteY11" fmla="*/ 3697637 h 4810125"/>
              <a:gd name="connsiteX12" fmla="*/ 380052 w 9858374"/>
              <a:gd name="connsiteY12" fmla="*/ 3198477 h 4810125"/>
              <a:gd name="connsiteX13" fmla="*/ 189209 w 9858374"/>
              <a:gd name="connsiteY13" fmla="*/ 3389320 h 4810125"/>
              <a:gd name="connsiteX14" fmla="*/ 380052 w 9858374"/>
              <a:gd name="connsiteY14" fmla="*/ 3580163 h 4810125"/>
              <a:gd name="connsiteX15" fmla="*/ 9282814 w 9858374"/>
              <a:gd name="connsiteY15" fmla="*/ 3580163 h 4810125"/>
              <a:gd name="connsiteX16" fmla="*/ 9473657 w 9858374"/>
              <a:gd name="connsiteY16" fmla="*/ 3389320 h 4810125"/>
              <a:gd name="connsiteX17" fmla="*/ 9282814 w 9858374"/>
              <a:gd name="connsiteY17" fmla="*/ 3198477 h 4810125"/>
              <a:gd name="connsiteX18" fmla="*/ 380053 w 9858374"/>
              <a:gd name="connsiteY18" fmla="*/ 2699317 h 4810125"/>
              <a:gd name="connsiteX19" fmla="*/ 189210 w 9858374"/>
              <a:gd name="connsiteY19" fmla="*/ 2890160 h 4810125"/>
              <a:gd name="connsiteX20" fmla="*/ 380053 w 9858374"/>
              <a:gd name="connsiteY20" fmla="*/ 3081003 h 4810125"/>
              <a:gd name="connsiteX21" fmla="*/ 9282814 w 9858374"/>
              <a:gd name="connsiteY21" fmla="*/ 3081003 h 4810125"/>
              <a:gd name="connsiteX22" fmla="*/ 9473657 w 9858374"/>
              <a:gd name="connsiteY22" fmla="*/ 2890160 h 4810125"/>
              <a:gd name="connsiteX23" fmla="*/ 9282814 w 9858374"/>
              <a:gd name="connsiteY23" fmla="*/ 2699317 h 4810125"/>
              <a:gd name="connsiteX24" fmla="*/ 380053 w 9858374"/>
              <a:gd name="connsiteY24" fmla="*/ 2200157 h 4810125"/>
              <a:gd name="connsiteX25" fmla="*/ 189210 w 9858374"/>
              <a:gd name="connsiteY25" fmla="*/ 2391000 h 4810125"/>
              <a:gd name="connsiteX26" fmla="*/ 380053 w 9858374"/>
              <a:gd name="connsiteY26" fmla="*/ 2581843 h 4810125"/>
              <a:gd name="connsiteX27" fmla="*/ 9282814 w 9858374"/>
              <a:gd name="connsiteY27" fmla="*/ 2581843 h 4810125"/>
              <a:gd name="connsiteX28" fmla="*/ 9473657 w 9858374"/>
              <a:gd name="connsiteY28" fmla="*/ 2391000 h 4810125"/>
              <a:gd name="connsiteX29" fmla="*/ 9282814 w 9858374"/>
              <a:gd name="connsiteY29" fmla="*/ 2200157 h 4810125"/>
              <a:gd name="connsiteX30" fmla="*/ 380053 w 9858374"/>
              <a:gd name="connsiteY30" fmla="*/ 1700997 h 4810125"/>
              <a:gd name="connsiteX31" fmla="*/ 189210 w 9858374"/>
              <a:gd name="connsiteY31" fmla="*/ 1891840 h 4810125"/>
              <a:gd name="connsiteX32" fmla="*/ 380053 w 9858374"/>
              <a:gd name="connsiteY32" fmla="*/ 2082683 h 4810125"/>
              <a:gd name="connsiteX33" fmla="*/ 9282814 w 9858374"/>
              <a:gd name="connsiteY33" fmla="*/ 2082683 h 4810125"/>
              <a:gd name="connsiteX34" fmla="*/ 9473657 w 9858374"/>
              <a:gd name="connsiteY34" fmla="*/ 1891840 h 4810125"/>
              <a:gd name="connsiteX35" fmla="*/ 9282814 w 9858374"/>
              <a:gd name="connsiteY35" fmla="*/ 1700997 h 4810125"/>
              <a:gd name="connsiteX36" fmla="*/ 380053 w 9858374"/>
              <a:gd name="connsiteY36" fmla="*/ 1201837 h 4810125"/>
              <a:gd name="connsiteX37" fmla="*/ 189210 w 9858374"/>
              <a:gd name="connsiteY37" fmla="*/ 1392680 h 4810125"/>
              <a:gd name="connsiteX38" fmla="*/ 380053 w 9858374"/>
              <a:gd name="connsiteY38" fmla="*/ 1583523 h 4810125"/>
              <a:gd name="connsiteX39" fmla="*/ 9282814 w 9858374"/>
              <a:gd name="connsiteY39" fmla="*/ 1583523 h 4810125"/>
              <a:gd name="connsiteX40" fmla="*/ 9473657 w 9858374"/>
              <a:gd name="connsiteY40" fmla="*/ 1392680 h 4810125"/>
              <a:gd name="connsiteX41" fmla="*/ 9282814 w 9858374"/>
              <a:gd name="connsiteY41" fmla="*/ 1201837 h 4810125"/>
              <a:gd name="connsiteX42" fmla="*/ 380053 w 9858374"/>
              <a:gd name="connsiteY42" fmla="*/ 702677 h 4810125"/>
              <a:gd name="connsiteX43" fmla="*/ 189210 w 9858374"/>
              <a:gd name="connsiteY43" fmla="*/ 893520 h 4810125"/>
              <a:gd name="connsiteX44" fmla="*/ 380053 w 9858374"/>
              <a:gd name="connsiteY44" fmla="*/ 1084363 h 4810125"/>
              <a:gd name="connsiteX45" fmla="*/ 9282814 w 9858374"/>
              <a:gd name="connsiteY45" fmla="*/ 1084363 h 4810125"/>
              <a:gd name="connsiteX46" fmla="*/ 9473657 w 9858374"/>
              <a:gd name="connsiteY46" fmla="*/ 893520 h 4810125"/>
              <a:gd name="connsiteX47" fmla="*/ 9282814 w 9858374"/>
              <a:gd name="connsiteY47" fmla="*/ 702677 h 4810125"/>
              <a:gd name="connsiteX48" fmla="*/ 380053 w 9858374"/>
              <a:gd name="connsiteY48" fmla="*/ 203517 h 4810125"/>
              <a:gd name="connsiteX49" fmla="*/ 189210 w 9858374"/>
              <a:gd name="connsiteY49" fmla="*/ 394360 h 4810125"/>
              <a:gd name="connsiteX50" fmla="*/ 380053 w 9858374"/>
              <a:gd name="connsiteY50" fmla="*/ 585203 h 4810125"/>
              <a:gd name="connsiteX51" fmla="*/ 9282814 w 9858374"/>
              <a:gd name="connsiteY51" fmla="*/ 585203 h 4810125"/>
              <a:gd name="connsiteX52" fmla="*/ 9473657 w 9858374"/>
              <a:gd name="connsiteY52" fmla="*/ 394360 h 4810125"/>
              <a:gd name="connsiteX53" fmla="*/ 9282814 w 9858374"/>
              <a:gd name="connsiteY53" fmla="*/ 203517 h 4810125"/>
              <a:gd name="connsiteX54" fmla="*/ 0 w 9858374"/>
              <a:gd name="connsiteY54" fmla="*/ 0 h 4810125"/>
              <a:gd name="connsiteX55" fmla="*/ 9858374 w 9858374"/>
              <a:gd name="connsiteY55" fmla="*/ 0 h 4810125"/>
              <a:gd name="connsiteX56" fmla="*/ 9858374 w 9858374"/>
              <a:gd name="connsiteY56" fmla="*/ 4810125 h 4810125"/>
              <a:gd name="connsiteX57" fmla="*/ 0 w 9858374"/>
              <a:gd name="connsiteY57" fmla="*/ 4810125 h 4810125"/>
              <a:gd name="connsiteX0" fmla="*/ 380052 w 11306174"/>
              <a:gd name="connsiteY0" fmla="*/ 4196793 h 4810125"/>
              <a:gd name="connsiteX1" fmla="*/ 189209 w 11306174"/>
              <a:gd name="connsiteY1" fmla="*/ 4387636 h 4810125"/>
              <a:gd name="connsiteX2" fmla="*/ 380052 w 11306174"/>
              <a:gd name="connsiteY2" fmla="*/ 4578479 h 4810125"/>
              <a:gd name="connsiteX3" fmla="*/ 9282814 w 11306174"/>
              <a:gd name="connsiteY3" fmla="*/ 4578479 h 4810125"/>
              <a:gd name="connsiteX4" fmla="*/ 9473657 w 11306174"/>
              <a:gd name="connsiteY4" fmla="*/ 4387636 h 4810125"/>
              <a:gd name="connsiteX5" fmla="*/ 9282814 w 11306174"/>
              <a:gd name="connsiteY5" fmla="*/ 4196793 h 4810125"/>
              <a:gd name="connsiteX6" fmla="*/ 380052 w 11306174"/>
              <a:gd name="connsiteY6" fmla="*/ 4196793 h 4810125"/>
              <a:gd name="connsiteX7" fmla="*/ 380052 w 11306174"/>
              <a:gd name="connsiteY7" fmla="*/ 3697637 h 4810125"/>
              <a:gd name="connsiteX8" fmla="*/ 189209 w 11306174"/>
              <a:gd name="connsiteY8" fmla="*/ 3888480 h 4810125"/>
              <a:gd name="connsiteX9" fmla="*/ 380052 w 11306174"/>
              <a:gd name="connsiteY9" fmla="*/ 4079323 h 4810125"/>
              <a:gd name="connsiteX10" fmla="*/ 9282814 w 11306174"/>
              <a:gd name="connsiteY10" fmla="*/ 4079323 h 4810125"/>
              <a:gd name="connsiteX11" fmla="*/ 9473657 w 11306174"/>
              <a:gd name="connsiteY11" fmla="*/ 3888480 h 4810125"/>
              <a:gd name="connsiteX12" fmla="*/ 9282814 w 11306174"/>
              <a:gd name="connsiteY12" fmla="*/ 3697637 h 4810125"/>
              <a:gd name="connsiteX13" fmla="*/ 380052 w 11306174"/>
              <a:gd name="connsiteY13" fmla="*/ 3697637 h 4810125"/>
              <a:gd name="connsiteX14" fmla="*/ 380052 w 11306174"/>
              <a:gd name="connsiteY14" fmla="*/ 3198477 h 4810125"/>
              <a:gd name="connsiteX15" fmla="*/ 189209 w 11306174"/>
              <a:gd name="connsiteY15" fmla="*/ 3389320 h 4810125"/>
              <a:gd name="connsiteX16" fmla="*/ 380052 w 11306174"/>
              <a:gd name="connsiteY16" fmla="*/ 3580163 h 4810125"/>
              <a:gd name="connsiteX17" fmla="*/ 9282814 w 11306174"/>
              <a:gd name="connsiteY17" fmla="*/ 3580163 h 4810125"/>
              <a:gd name="connsiteX18" fmla="*/ 9473657 w 11306174"/>
              <a:gd name="connsiteY18" fmla="*/ 3389320 h 4810125"/>
              <a:gd name="connsiteX19" fmla="*/ 9282814 w 11306174"/>
              <a:gd name="connsiteY19" fmla="*/ 3198477 h 4810125"/>
              <a:gd name="connsiteX20" fmla="*/ 380052 w 11306174"/>
              <a:gd name="connsiteY20" fmla="*/ 3198477 h 4810125"/>
              <a:gd name="connsiteX21" fmla="*/ 380053 w 11306174"/>
              <a:gd name="connsiteY21" fmla="*/ 2699317 h 4810125"/>
              <a:gd name="connsiteX22" fmla="*/ 189210 w 11306174"/>
              <a:gd name="connsiteY22" fmla="*/ 2890160 h 4810125"/>
              <a:gd name="connsiteX23" fmla="*/ 380053 w 11306174"/>
              <a:gd name="connsiteY23" fmla="*/ 3081003 h 4810125"/>
              <a:gd name="connsiteX24" fmla="*/ 9282814 w 11306174"/>
              <a:gd name="connsiteY24" fmla="*/ 3081003 h 4810125"/>
              <a:gd name="connsiteX25" fmla="*/ 9473657 w 11306174"/>
              <a:gd name="connsiteY25" fmla="*/ 2890160 h 4810125"/>
              <a:gd name="connsiteX26" fmla="*/ 9282814 w 11306174"/>
              <a:gd name="connsiteY26" fmla="*/ 2699317 h 4810125"/>
              <a:gd name="connsiteX27" fmla="*/ 380053 w 11306174"/>
              <a:gd name="connsiteY27" fmla="*/ 2699317 h 4810125"/>
              <a:gd name="connsiteX28" fmla="*/ 380053 w 11306174"/>
              <a:gd name="connsiteY28" fmla="*/ 2200157 h 4810125"/>
              <a:gd name="connsiteX29" fmla="*/ 189210 w 11306174"/>
              <a:gd name="connsiteY29" fmla="*/ 2391000 h 4810125"/>
              <a:gd name="connsiteX30" fmla="*/ 380053 w 11306174"/>
              <a:gd name="connsiteY30" fmla="*/ 2581843 h 4810125"/>
              <a:gd name="connsiteX31" fmla="*/ 9282814 w 11306174"/>
              <a:gd name="connsiteY31" fmla="*/ 2581843 h 4810125"/>
              <a:gd name="connsiteX32" fmla="*/ 9473657 w 11306174"/>
              <a:gd name="connsiteY32" fmla="*/ 2391000 h 4810125"/>
              <a:gd name="connsiteX33" fmla="*/ 9282814 w 11306174"/>
              <a:gd name="connsiteY33" fmla="*/ 2200157 h 4810125"/>
              <a:gd name="connsiteX34" fmla="*/ 380053 w 11306174"/>
              <a:gd name="connsiteY34" fmla="*/ 2200157 h 4810125"/>
              <a:gd name="connsiteX35" fmla="*/ 380053 w 11306174"/>
              <a:gd name="connsiteY35" fmla="*/ 1700997 h 4810125"/>
              <a:gd name="connsiteX36" fmla="*/ 189210 w 11306174"/>
              <a:gd name="connsiteY36" fmla="*/ 1891840 h 4810125"/>
              <a:gd name="connsiteX37" fmla="*/ 380053 w 11306174"/>
              <a:gd name="connsiteY37" fmla="*/ 2082683 h 4810125"/>
              <a:gd name="connsiteX38" fmla="*/ 9282814 w 11306174"/>
              <a:gd name="connsiteY38" fmla="*/ 2082683 h 4810125"/>
              <a:gd name="connsiteX39" fmla="*/ 9473657 w 11306174"/>
              <a:gd name="connsiteY39" fmla="*/ 1891840 h 4810125"/>
              <a:gd name="connsiteX40" fmla="*/ 9282814 w 11306174"/>
              <a:gd name="connsiteY40" fmla="*/ 1700997 h 4810125"/>
              <a:gd name="connsiteX41" fmla="*/ 380053 w 11306174"/>
              <a:gd name="connsiteY41" fmla="*/ 1700997 h 4810125"/>
              <a:gd name="connsiteX42" fmla="*/ 380053 w 11306174"/>
              <a:gd name="connsiteY42" fmla="*/ 1201837 h 4810125"/>
              <a:gd name="connsiteX43" fmla="*/ 189210 w 11306174"/>
              <a:gd name="connsiteY43" fmla="*/ 1392680 h 4810125"/>
              <a:gd name="connsiteX44" fmla="*/ 380053 w 11306174"/>
              <a:gd name="connsiteY44" fmla="*/ 1583523 h 4810125"/>
              <a:gd name="connsiteX45" fmla="*/ 9282814 w 11306174"/>
              <a:gd name="connsiteY45" fmla="*/ 1583523 h 4810125"/>
              <a:gd name="connsiteX46" fmla="*/ 9473657 w 11306174"/>
              <a:gd name="connsiteY46" fmla="*/ 1392680 h 4810125"/>
              <a:gd name="connsiteX47" fmla="*/ 9282814 w 11306174"/>
              <a:gd name="connsiteY47" fmla="*/ 1201837 h 4810125"/>
              <a:gd name="connsiteX48" fmla="*/ 380053 w 11306174"/>
              <a:gd name="connsiteY48" fmla="*/ 1201837 h 4810125"/>
              <a:gd name="connsiteX49" fmla="*/ 380053 w 11306174"/>
              <a:gd name="connsiteY49" fmla="*/ 702677 h 4810125"/>
              <a:gd name="connsiteX50" fmla="*/ 189210 w 11306174"/>
              <a:gd name="connsiteY50" fmla="*/ 893520 h 4810125"/>
              <a:gd name="connsiteX51" fmla="*/ 380053 w 11306174"/>
              <a:gd name="connsiteY51" fmla="*/ 1084363 h 4810125"/>
              <a:gd name="connsiteX52" fmla="*/ 9282814 w 11306174"/>
              <a:gd name="connsiteY52" fmla="*/ 1084363 h 4810125"/>
              <a:gd name="connsiteX53" fmla="*/ 9473657 w 11306174"/>
              <a:gd name="connsiteY53" fmla="*/ 893520 h 4810125"/>
              <a:gd name="connsiteX54" fmla="*/ 9282814 w 11306174"/>
              <a:gd name="connsiteY54" fmla="*/ 702677 h 4810125"/>
              <a:gd name="connsiteX55" fmla="*/ 380053 w 11306174"/>
              <a:gd name="connsiteY55" fmla="*/ 702677 h 4810125"/>
              <a:gd name="connsiteX56" fmla="*/ 380053 w 11306174"/>
              <a:gd name="connsiteY56" fmla="*/ 203517 h 4810125"/>
              <a:gd name="connsiteX57" fmla="*/ 189210 w 11306174"/>
              <a:gd name="connsiteY57" fmla="*/ 394360 h 4810125"/>
              <a:gd name="connsiteX58" fmla="*/ 380053 w 11306174"/>
              <a:gd name="connsiteY58" fmla="*/ 585203 h 4810125"/>
              <a:gd name="connsiteX59" fmla="*/ 9282814 w 11306174"/>
              <a:gd name="connsiteY59" fmla="*/ 585203 h 4810125"/>
              <a:gd name="connsiteX60" fmla="*/ 9473657 w 11306174"/>
              <a:gd name="connsiteY60" fmla="*/ 394360 h 4810125"/>
              <a:gd name="connsiteX61" fmla="*/ 9282814 w 11306174"/>
              <a:gd name="connsiteY61" fmla="*/ 203517 h 4810125"/>
              <a:gd name="connsiteX62" fmla="*/ 380053 w 11306174"/>
              <a:gd name="connsiteY62" fmla="*/ 203517 h 4810125"/>
              <a:gd name="connsiteX63" fmla="*/ 0 w 11306174"/>
              <a:gd name="connsiteY63" fmla="*/ 0 h 4810125"/>
              <a:gd name="connsiteX64" fmla="*/ 11306174 w 11306174"/>
              <a:gd name="connsiteY64" fmla="*/ 0 h 4810125"/>
              <a:gd name="connsiteX65" fmla="*/ 9858374 w 11306174"/>
              <a:gd name="connsiteY65" fmla="*/ 4810125 h 4810125"/>
              <a:gd name="connsiteX66" fmla="*/ 0 w 11306174"/>
              <a:gd name="connsiteY66" fmla="*/ 4810125 h 4810125"/>
              <a:gd name="connsiteX67" fmla="*/ 0 w 11306174"/>
              <a:gd name="connsiteY67" fmla="*/ 0 h 4810125"/>
              <a:gd name="connsiteX0" fmla="*/ 380052 w 11509374"/>
              <a:gd name="connsiteY0" fmla="*/ 4196793 h 4810125"/>
              <a:gd name="connsiteX1" fmla="*/ 189209 w 11509374"/>
              <a:gd name="connsiteY1" fmla="*/ 4387636 h 4810125"/>
              <a:gd name="connsiteX2" fmla="*/ 380052 w 11509374"/>
              <a:gd name="connsiteY2" fmla="*/ 4578479 h 4810125"/>
              <a:gd name="connsiteX3" fmla="*/ 9282814 w 11509374"/>
              <a:gd name="connsiteY3" fmla="*/ 4578479 h 4810125"/>
              <a:gd name="connsiteX4" fmla="*/ 9473657 w 11509374"/>
              <a:gd name="connsiteY4" fmla="*/ 4387636 h 4810125"/>
              <a:gd name="connsiteX5" fmla="*/ 9282814 w 11509374"/>
              <a:gd name="connsiteY5" fmla="*/ 4196793 h 4810125"/>
              <a:gd name="connsiteX6" fmla="*/ 380052 w 11509374"/>
              <a:gd name="connsiteY6" fmla="*/ 4196793 h 4810125"/>
              <a:gd name="connsiteX7" fmla="*/ 380052 w 11509374"/>
              <a:gd name="connsiteY7" fmla="*/ 3697637 h 4810125"/>
              <a:gd name="connsiteX8" fmla="*/ 189209 w 11509374"/>
              <a:gd name="connsiteY8" fmla="*/ 3888480 h 4810125"/>
              <a:gd name="connsiteX9" fmla="*/ 380052 w 11509374"/>
              <a:gd name="connsiteY9" fmla="*/ 4079323 h 4810125"/>
              <a:gd name="connsiteX10" fmla="*/ 9282814 w 11509374"/>
              <a:gd name="connsiteY10" fmla="*/ 4079323 h 4810125"/>
              <a:gd name="connsiteX11" fmla="*/ 9473657 w 11509374"/>
              <a:gd name="connsiteY11" fmla="*/ 3888480 h 4810125"/>
              <a:gd name="connsiteX12" fmla="*/ 9282814 w 11509374"/>
              <a:gd name="connsiteY12" fmla="*/ 3697637 h 4810125"/>
              <a:gd name="connsiteX13" fmla="*/ 380052 w 11509374"/>
              <a:gd name="connsiteY13" fmla="*/ 3697637 h 4810125"/>
              <a:gd name="connsiteX14" fmla="*/ 380052 w 11509374"/>
              <a:gd name="connsiteY14" fmla="*/ 3198477 h 4810125"/>
              <a:gd name="connsiteX15" fmla="*/ 189209 w 11509374"/>
              <a:gd name="connsiteY15" fmla="*/ 3389320 h 4810125"/>
              <a:gd name="connsiteX16" fmla="*/ 380052 w 11509374"/>
              <a:gd name="connsiteY16" fmla="*/ 3580163 h 4810125"/>
              <a:gd name="connsiteX17" fmla="*/ 9282814 w 11509374"/>
              <a:gd name="connsiteY17" fmla="*/ 3580163 h 4810125"/>
              <a:gd name="connsiteX18" fmla="*/ 9473657 w 11509374"/>
              <a:gd name="connsiteY18" fmla="*/ 3389320 h 4810125"/>
              <a:gd name="connsiteX19" fmla="*/ 9282814 w 11509374"/>
              <a:gd name="connsiteY19" fmla="*/ 3198477 h 4810125"/>
              <a:gd name="connsiteX20" fmla="*/ 380052 w 11509374"/>
              <a:gd name="connsiteY20" fmla="*/ 3198477 h 4810125"/>
              <a:gd name="connsiteX21" fmla="*/ 380053 w 11509374"/>
              <a:gd name="connsiteY21" fmla="*/ 2699317 h 4810125"/>
              <a:gd name="connsiteX22" fmla="*/ 189210 w 11509374"/>
              <a:gd name="connsiteY22" fmla="*/ 2890160 h 4810125"/>
              <a:gd name="connsiteX23" fmla="*/ 380053 w 11509374"/>
              <a:gd name="connsiteY23" fmla="*/ 3081003 h 4810125"/>
              <a:gd name="connsiteX24" fmla="*/ 9282814 w 11509374"/>
              <a:gd name="connsiteY24" fmla="*/ 3081003 h 4810125"/>
              <a:gd name="connsiteX25" fmla="*/ 9473657 w 11509374"/>
              <a:gd name="connsiteY25" fmla="*/ 2890160 h 4810125"/>
              <a:gd name="connsiteX26" fmla="*/ 9282814 w 11509374"/>
              <a:gd name="connsiteY26" fmla="*/ 2699317 h 4810125"/>
              <a:gd name="connsiteX27" fmla="*/ 380053 w 11509374"/>
              <a:gd name="connsiteY27" fmla="*/ 2699317 h 4810125"/>
              <a:gd name="connsiteX28" fmla="*/ 380053 w 11509374"/>
              <a:gd name="connsiteY28" fmla="*/ 2200157 h 4810125"/>
              <a:gd name="connsiteX29" fmla="*/ 189210 w 11509374"/>
              <a:gd name="connsiteY29" fmla="*/ 2391000 h 4810125"/>
              <a:gd name="connsiteX30" fmla="*/ 380053 w 11509374"/>
              <a:gd name="connsiteY30" fmla="*/ 2581843 h 4810125"/>
              <a:gd name="connsiteX31" fmla="*/ 9282814 w 11509374"/>
              <a:gd name="connsiteY31" fmla="*/ 2581843 h 4810125"/>
              <a:gd name="connsiteX32" fmla="*/ 9473657 w 11509374"/>
              <a:gd name="connsiteY32" fmla="*/ 2391000 h 4810125"/>
              <a:gd name="connsiteX33" fmla="*/ 9282814 w 11509374"/>
              <a:gd name="connsiteY33" fmla="*/ 2200157 h 4810125"/>
              <a:gd name="connsiteX34" fmla="*/ 380053 w 11509374"/>
              <a:gd name="connsiteY34" fmla="*/ 2200157 h 4810125"/>
              <a:gd name="connsiteX35" fmla="*/ 380053 w 11509374"/>
              <a:gd name="connsiteY35" fmla="*/ 1700997 h 4810125"/>
              <a:gd name="connsiteX36" fmla="*/ 189210 w 11509374"/>
              <a:gd name="connsiteY36" fmla="*/ 1891840 h 4810125"/>
              <a:gd name="connsiteX37" fmla="*/ 380053 w 11509374"/>
              <a:gd name="connsiteY37" fmla="*/ 2082683 h 4810125"/>
              <a:gd name="connsiteX38" fmla="*/ 9282814 w 11509374"/>
              <a:gd name="connsiteY38" fmla="*/ 2082683 h 4810125"/>
              <a:gd name="connsiteX39" fmla="*/ 9473657 w 11509374"/>
              <a:gd name="connsiteY39" fmla="*/ 1891840 h 4810125"/>
              <a:gd name="connsiteX40" fmla="*/ 9282814 w 11509374"/>
              <a:gd name="connsiteY40" fmla="*/ 1700997 h 4810125"/>
              <a:gd name="connsiteX41" fmla="*/ 380053 w 11509374"/>
              <a:gd name="connsiteY41" fmla="*/ 1700997 h 4810125"/>
              <a:gd name="connsiteX42" fmla="*/ 380053 w 11509374"/>
              <a:gd name="connsiteY42" fmla="*/ 1201837 h 4810125"/>
              <a:gd name="connsiteX43" fmla="*/ 189210 w 11509374"/>
              <a:gd name="connsiteY43" fmla="*/ 1392680 h 4810125"/>
              <a:gd name="connsiteX44" fmla="*/ 380053 w 11509374"/>
              <a:gd name="connsiteY44" fmla="*/ 1583523 h 4810125"/>
              <a:gd name="connsiteX45" fmla="*/ 9282814 w 11509374"/>
              <a:gd name="connsiteY45" fmla="*/ 1583523 h 4810125"/>
              <a:gd name="connsiteX46" fmla="*/ 9473657 w 11509374"/>
              <a:gd name="connsiteY46" fmla="*/ 1392680 h 4810125"/>
              <a:gd name="connsiteX47" fmla="*/ 9282814 w 11509374"/>
              <a:gd name="connsiteY47" fmla="*/ 1201837 h 4810125"/>
              <a:gd name="connsiteX48" fmla="*/ 380053 w 11509374"/>
              <a:gd name="connsiteY48" fmla="*/ 1201837 h 4810125"/>
              <a:gd name="connsiteX49" fmla="*/ 380053 w 11509374"/>
              <a:gd name="connsiteY49" fmla="*/ 702677 h 4810125"/>
              <a:gd name="connsiteX50" fmla="*/ 189210 w 11509374"/>
              <a:gd name="connsiteY50" fmla="*/ 893520 h 4810125"/>
              <a:gd name="connsiteX51" fmla="*/ 380053 w 11509374"/>
              <a:gd name="connsiteY51" fmla="*/ 1084363 h 4810125"/>
              <a:gd name="connsiteX52" fmla="*/ 9282814 w 11509374"/>
              <a:gd name="connsiteY52" fmla="*/ 1084363 h 4810125"/>
              <a:gd name="connsiteX53" fmla="*/ 9473657 w 11509374"/>
              <a:gd name="connsiteY53" fmla="*/ 893520 h 4810125"/>
              <a:gd name="connsiteX54" fmla="*/ 9282814 w 11509374"/>
              <a:gd name="connsiteY54" fmla="*/ 702677 h 4810125"/>
              <a:gd name="connsiteX55" fmla="*/ 380053 w 11509374"/>
              <a:gd name="connsiteY55" fmla="*/ 702677 h 4810125"/>
              <a:gd name="connsiteX56" fmla="*/ 380053 w 11509374"/>
              <a:gd name="connsiteY56" fmla="*/ 203517 h 4810125"/>
              <a:gd name="connsiteX57" fmla="*/ 189210 w 11509374"/>
              <a:gd name="connsiteY57" fmla="*/ 394360 h 4810125"/>
              <a:gd name="connsiteX58" fmla="*/ 380053 w 11509374"/>
              <a:gd name="connsiteY58" fmla="*/ 585203 h 4810125"/>
              <a:gd name="connsiteX59" fmla="*/ 9282814 w 11509374"/>
              <a:gd name="connsiteY59" fmla="*/ 585203 h 4810125"/>
              <a:gd name="connsiteX60" fmla="*/ 9473657 w 11509374"/>
              <a:gd name="connsiteY60" fmla="*/ 394360 h 4810125"/>
              <a:gd name="connsiteX61" fmla="*/ 9282814 w 11509374"/>
              <a:gd name="connsiteY61" fmla="*/ 203517 h 4810125"/>
              <a:gd name="connsiteX62" fmla="*/ 380053 w 11509374"/>
              <a:gd name="connsiteY62" fmla="*/ 203517 h 4810125"/>
              <a:gd name="connsiteX63" fmla="*/ 0 w 11509374"/>
              <a:gd name="connsiteY63" fmla="*/ 0 h 4810125"/>
              <a:gd name="connsiteX64" fmla="*/ 11306174 w 11509374"/>
              <a:gd name="connsiteY64" fmla="*/ 0 h 4810125"/>
              <a:gd name="connsiteX65" fmla="*/ 11509374 w 11509374"/>
              <a:gd name="connsiteY65" fmla="*/ 4797425 h 4810125"/>
              <a:gd name="connsiteX66" fmla="*/ 0 w 11509374"/>
              <a:gd name="connsiteY66" fmla="*/ 4810125 h 4810125"/>
              <a:gd name="connsiteX67" fmla="*/ 0 w 11509374"/>
              <a:gd name="connsiteY67" fmla="*/ 0 h 481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1509374" h="4810125">
                <a:moveTo>
                  <a:pt x="380052" y="4196793"/>
                </a:moveTo>
                <a:cubicBezTo>
                  <a:pt x="274652" y="4196793"/>
                  <a:pt x="189209" y="4282236"/>
                  <a:pt x="189209" y="4387636"/>
                </a:cubicBezTo>
                <a:cubicBezTo>
                  <a:pt x="189209" y="4493036"/>
                  <a:pt x="274652" y="4578479"/>
                  <a:pt x="380052" y="4578479"/>
                </a:cubicBezTo>
                <a:lnTo>
                  <a:pt x="9282814" y="4578479"/>
                </a:lnTo>
                <a:cubicBezTo>
                  <a:pt x="9388214" y="4578479"/>
                  <a:pt x="9473657" y="4493036"/>
                  <a:pt x="9473657" y="4387636"/>
                </a:cubicBezTo>
                <a:cubicBezTo>
                  <a:pt x="9473657" y="4282236"/>
                  <a:pt x="9388214" y="4196793"/>
                  <a:pt x="9282814" y="4196793"/>
                </a:cubicBezTo>
                <a:lnTo>
                  <a:pt x="380052" y="4196793"/>
                </a:lnTo>
                <a:close/>
                <a:moveTo>
                  <a:pt x="380052" y="3697637"/>
                </a:moveTo>
                <a:cubicBezTo>
                  <a:pt x="274652" y="3697637"/>
                  <a:pt x="189209" y="3783080"/>
                  <a:pt x="189209" y="3888480"/>
                </a:cubicBezTo>
                <a:cubicBezTo>
                  <a:pt x="189209" y="3993880"/>
                  <a:pt x="274652" y="4079323"/>
                  <a:pt x="380052" y="4079323"/>
                </a:cubicBezTo>
                <a:lnTo>
                  <a:pt x="9282814" y="4079323"/>
                </a:lnTo>
                <a:cubicBezTo>
                  <a:pt x="9388214" y="4079323"/>
                  <a:pt x="9473657" y="3993880"/>
                  <a:pt x="9473657" y="3888480"/>
                </a:cubicBezTo>
                <a:cubicBezTo>
                  <a:pt x="9473657" y="3783080"/>
                  <a:pt x="9388214" y="3697637"/>
                  <a:pt x="9282814" y="3697637"/>
                </a:cubicBezTo>
                <a:lnTo>
                  <a:pt x="380052" y="3697637"/>
                </a:lnTo>
                <a:close/>
                <a:moveTo>
                  <a:pt x="380052" y="3198477"/>
                </a:moveTo>
                <a:cubicBezTo>
                  <a:pt x="274652" y="3198477"/>
                  <a:pt x="189209" y="3283920"/>
                  <a:pt x="189209" y="3389320"/>
                </a:cubicBezTo>
                <a:cubicBezTo>
                  <a:pt x="189209" y="3494720"/>
                  <a:pt x="274652" y="3580163"/>
                  <a:pt x="380052" y="3580163"/>
                </a:cubicBezTo>
                <a:lnTo>
                  <a:pt x="9282814" y="3580163"/>
                </a:lnTo>
                <a:cubicBezTo>
                  <a:pt x="9388214" y="3580163"/>
                  <a:pt x="9473657" y="3494720"/>
                  <a:pt x="9473657" y="3389320"/>
                </a:cubicBezTo>
                <a:cubicBezTo>
                  <a:pt x="9473657" y="3283920"/>
                  <a:pt x="9388214" y="3198477"/>
                  <a:pt x="9282814" y="3198477"/>
                </a:cubicBezTo>
                <a:lnTo>
                  <a:pt x="380052" y="3198477"/>
                </a:lnTo>
                <a:close/>
                <a:moveTo>
                  <a:pt x="380053" y="2699317"/>
                </a:moveTo>
                <a:cubicBezTo>
                  <a:pt x="274653" y="2699317"/>
                  <a:pt x="189210" y="2784760"/>
                  <a:pt x="189210" y="2890160"/>
                </a:cubicBezTo>
                <a:cubicBezTo>
                  <a:pt x="189210" y="2995560"/>
                  <a:pt x="274653" y="3081003"/>
                  <a:pt x="380053" y="3081003"/>
                </a:cubicBezTo>
                <a:lnTo>
                  <a:pt x="9282814" y="3081003"/>
                </a:lnTo>
                <a:cubicBezTo>
                  <a:pt x="9388214" y="3081003"/>
                  <a:pt x="9473657" y="2995560"/>
                  <a:pt x="9473657" y="2890160"/>
                </a:cubicBezTo>
                <a:cubicBezTo>
                  <a:pt x="9473657" y="2784760"/>
                  <a:pt x="9388214" y="2699317"/>
                  <a:pt x="9282814" y="2699317"/>
                </a:cubicBezTo>
                <a:lnTo>
                  <a:pt x="380053" y="2699317"/>
                </a:lnTo>
                <a:close/>
                <a:moveTo>
                  <a:pt x="380053" y="2200157"/>
                </a:moveTo>
                <a:cubicBezTo>
                  <a:pt x="274653" y="2200157"/>
                  <a:pt x="189210" y="2285600"/>
                  <a:pt x="189210" y="2391000"/>
                </a:cubicBezTo>
                <a:cubicBezTo>
                  <a:pt x="189210" y="2496400"/>
                  <a:pt x="274653" y="2581843"/>
                  <a:pt x="380053" y="2581843"/>
                </a:cubicBezTo>
                <a:lnTo>
                  <a:pt x="9282814" y="2581843"/>
                </a:lnTo>
                <a:cubicBezTo>
                  <a:pt x="9388214" y="2581843"/>
                  <a:pt x="9473657" y="2496400"/>
                  <a:pt x="9473657" y="2391000"/>
                </a:cubicBezTo>
                <a:cubicBezTo>
                  <a:pt x="9473657" y="2285600"/>
                  <a:pt x="9388214" y="2200157"/>
                  <a:pt x="9282814" y="2200157"/>
                </a:cubicBezTo>
                <a:lnTo>
                  <a:pt x="380053" y="2200157"/>
                </a:lnTo>
                <a:close/>
                <a:moveTo>
                  <a:pt x="380053" y="1700997"/>
                </a:moveTo>
                <a:cubicBezTo>
                  <a:pt x="274653" y="1700997"/>
                  <a:pt x="189210" y="1786440"/>
                  <a:pt x="189210" y="1891840"/>
                </a:cubicBezTo>
                <a:cubicBezTo>
                  <a:pt x="189210" y="1997240"/>
                  <a:pt x="274653" y="2082683"/>
                  <a:pt x="380053" y="2082683"/>
                </a:cubicBezTo>
                <a:lnTo>
                  <a:pt x="9282814" y="2082683"/>
                </a:lnTo>
                <a:cubicBezTo>
                  <a:pt x="9388214" y="2082683"/>
                  <a:pt x="9473657" y="1997240"/>
                  <a:pt x="9473657" y="1891840"/>
                </a:cubicBezTo>
                <a:cubicBezTo>
                  <a:pt x="9473657" y="1786440"/>
                  <a:pt x="9388214" y="1700997"/>
                  <a:pt x="9282814" y="1700997"/>
                </a:cubicBezTo>
                <a:lnTo>
                  <a:pt x="380053" y="1700997"/>
                </a:lnTo>
                <a:close/>
                <a:moveTo>
                  <a:pt x="380053" y="1201837"/>
                </a:moveTo>
                <a:cubicBezTo>
                  <a:pt x="274653" y="1201837"/>
                  <a:pt x="189210" y="1287280"/>
                  <a:pt x="189210" y="1392680"/>
                </a:cubicBezTo>
                <a:cubicBezTo>
                  <a:pt x="189210" y="1498080"/>
                  <a:pt x="274653" y="1583523"/>
                  <a:pt x="380053" y="1583523"/>
                </a:cubicBezTo>
                <a:lnTo>
                  <a:pt x="9282814" y="1583523"/>
                </a:lnTo>
                <a:cubicBezTo>
                  <a:pt x="9388214" y="1583523"/>
                  <a:pt x="9473657" y="1498080"/>
                  <a:pt x="9473657" y="1392680"/>
                </a:cubicBezTo>
                <a:cubicBezTo>
                  <a:pt x="9473657" y="1287280"/>
                  <a:pt x="9388214" y="1201837"/>
                  <a:pt x="9282814" y="1201837"/>
                </a:cubicBezTo>
                <a:lnTo>
                  <a:pt x="380053" y="1201837"/>
                </a:lnTo>
                <a:close/>
                <a:moveTo>
                  <a:pt x="380053" y="702677"/>
                </a:moveTo>
                <a:cubicBezTo>
                  <a:pt x="274653" y="702677"/>
                  <a:pt x="189210" y="788120"/>
                  <a:pt x="189210" y="893520"/>
                </a:cubicBezTo>
                <a:cubicBezTo>
                  <a:pt x="189210" y="998920"/>
                  <a:pt x="274653" y="1084363"/>
                  <a:pt x="380053" y="1084363"/>
                </a:cubicBezTo>
                <a:lnTo>
                  <a:pt x="9282814" y="1084363"/>
                </a:lnTo>
                <a:cubicBezTo>
                  <a:pt x="9388214" y="1084363"/>
                  <a:pt x="9473657" y="998920"/>
                  <a:pt x="9473657" y="893520"/>
                </a:cubicBezTo>
                <a:cubicBezTo>
                  <a:pt x="9473657" y="788120"/>
                  <a:pt x="9388214" y="702677"/>
                  <a:pt x="9282814" y="702677"/>
                </a:cubicBezTo>
                <a:lnTo>
                  <a:pt x="380053" y="702677"/>
                </a:lnTo>
                <a:close/>
                <a:moveTo>
                  <a:pt x="380053" y="203517"/>
                </a:moveTo>
                <a:cubicBezTo>
                  <a:pt x="274653" y="203517"/>
                  <a:pt x="189210" y="288960"/>
                  <a:pt x="189210" y="394360"/>
                </a:cubicBezTo>
                <a:cubicBezTo>
                  <a:pt x="189210" y="499760"/>
                  <a:pt x="274653" y="585203"/>
                  <a:pt x="380053" y="585203"/>
                </a:cubicBezTo>
                <a:lnTo>
                  <a:pt x="9282814" y="585203"/>
                </a:lnTo>
                <a:cubicBezTo>
                  <a:pt x="9388214" y="585203"/>
                  <a:pt x="9473657" y="499760"/>
                  <a:pt x="9473657" y="394360"/>
                </a:cubicBezTo>
                <a:cubicBezTo>
                  <a:pt x="9473657" y="288960"/>
                  <a:pt x="9388214" y="203517"/>
                  <a:pt x="9282814" y="203517"/>
                </a:cubicBezTo>
                <a:lnTo>
                  <a:pt x="380053" y="203517"/>
                </a:lnTo>
                <a:close/>
                <a:moveTo>
                  <a:pt x="0" y="0"/>
                </a:moveTo>
                <a:lnTo>
                  <a:pt x="11306174" y="0"/>
                </a:lnTo>
                <a:lnTo>
                  <a:pt x="11509374" y="4797425"/>
                </a:lnTo>
                <a:lnTo>
                  <a:pt x="0" y="4810125"/>
                </a:lnTo>
                <a:lnTo>
                  <a:pt x="0" y="0"/>
                </a:lnTo>
                <a:close/>
              </a:path>
            </a:pathLst>
          </a:custGeom>
          <a:solidFill>
            <a:srgbClr val="E7E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EE0562E-61C2-4FC7-A084-F0F41BD52FC0}"/>
              </a:ext>
            </a:extLst>
          </p:cNvPr>
          <p:cNvGrpSpPr/>
          <p:nvPr/>
        </p:nvGrpSpPr>
        <p:grpSpPr>
          <a:xfrm>
            <a:off x="9056494" y="311775"/>
            <a:ext cx="922288" cy="914400"/>
            <a:chOff x="8592415" y="-2631237"/>
            <a:chExt cx="922288" cy="914400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F7CD0FB0-D915-4B93-A05C-3825DA8F1D50}"/>
                </a:ext>
              </a:extLst>
            </p:cNvPr>
            <p:cNvGrpSpPr/>
            <p:nvPr/>
          </p:nvGrpSpPr>
          <p:grpSpPr>
            <a:xfrm>
              <a:off x="8592415" y="-2631237"/>
              <a:ext cx="922288" cy="914400"/>
              <a:chOff x="6347462" y="3860495"/>
              <a:chExt cx="922288" cy="914400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C8D96CE7-BC73-45B6-9E3F-116F98907407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74D71B9F-34C6-44C8-9755-6F17A489640A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F99F76A7-8149-423D-AD51-BB9AA10197A1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08" name="Graphic 107" descr="Monthly calendar">
              <a:extLst>
                <a:ext uri="{FF2B5EF4-FFF2-40B4-BE49-F238E27FC236}">
                  <a16:creationId xmlns:a16="http://schemas.microsoft.com/office/drawing/2014/main" id="{80903B16-A69A-4641-A617-A75DABBFD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37463" y="-2495739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20D66D15-FD76-4175-9391-FBD6F4120E0A}"/>
              </a:ext>
            </a:extLst>
          </p:cNvPr>
          <p:cNvGrpSpPr/>
          <p:nvPr/>
        </p:nvGrpSpPr>
        <p:grpSpPr>
          <a:xfrm>
            <a:off x="7614870" y="-1153234"/>
            <a:ext cx="922288" cy="914400"/>
            <a:chOff x="7226948" y="-2631237"/>
            <a:chExt cx="922288" cy="914400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7DB5B16C-92BC-4875-A3B9-9973F4DFE907}"/>
                </a:ext>
              </a:extLst>
            </p:cNvPr>
            <p:cNvGrpSpPr/>
            <p:nvPr/>
          </p:nvGrpSpPr>
          <p:grpSpPr>
            <a:xfrm>
              <a:off x="7226948" y="-2631237"/>
              <a:ext cx="922288" cy="914400"/>
              <a:chOff x="6347462" y="3860495"/>
              <a:chExt cx="922288" cy="914400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2E1F02B1-7FF4-48C1-875A-65BDAD03AADF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68E6A2C6-3227-4ADE-9025-06957A9A2BA1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208D5C14-6BE0-4D04-8739-40D479CFF4FB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4" name="Graphic 113" descr="List RTL">
              <a:extLst>
                <a:ext uri="{FF2B5EF4-FFF2-40B4-BE49-F238E27FC236}">
                  <a16:creationId xmlns:a16="http://schemas.microsoft.com/office/drawing/2014/main" id="{15750B05-DC85-4154-958C-CA64A7392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71996" y="-2495739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ED29D82-57B9-45F8-85D2-91261DF80B60}"/>
              </a:ext>
            </a:extLst>
          </p:cNvPr>
          <p:cNvGrpSpPr/>
          <p:nvPr/>
        </p:nvGrpSpPr>
        <p:grpSpPr>
          <a:xfrm>
            <a:off x="10498121" y="-1153234"/>
            <a:ext cx="922288" cy="914400"/>
            <a:chOff x="10021567" y="-2631237"/>
            <a:chExt cx="922288" cy="914400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5CA2BE23-77EE-4249-A702-979AA3506062}"/>
                </a:ext>
              </a:extLst>
            </p:cNvPr>
            <p:cNvGrpSpPr/>
            <p:nvPr/>
          </p:nvGrpSpPr>
          <p:grpSpPr>
            <a:xfrm>
              <a:off x="10021567" y="-2631237"/>
              <a:ext cx="922288" cy="914400"/>
              <a:chOff x="6347462" y="3860495"/>
              <a:chExt cx="922288" cy="914400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3120060F-A0A5-4B92-A0CC-C212CE1A3306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80D42FB8-2D11-4A54-A9A9-C725AC689BF0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53A5CA52-7181-41D3-B1F7-53BA3BD28EE2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4C8CDD93-9ED0-4329-8838-2CB9A239A885}"/>
                </a:ext>
              </a:extLst>
            </p:cNvPr>
            <p:cNvSpPr/>
            <p:nvPr/>
          </p:nvSpPr>
          <p:spPr>
            <a:xfrm>
              <a:off x="10189475" y="-2472879"/>
              <a:ext cx="594360" cy="594360"/>
            </a:xfrm>
            <a:custGeom>
              <a:avLst/>
              <a:gdLst>
                <a:gd name="connsiteX0" fmla="*/ 323850 w 648652"/>
                <a:gd name="connsiteY0" fmla="*/ 438150 h 647700"/>
                <a:gd name="connsiteX1" fmla="*/ 209550 w 648652"/>
                <a:gd name="connsiteY1" fmla="*/ 323850 h 647700"/>
                <a:gd name="connsiteX2" fmla="*/ 323850 w 648652"/>
                <a:gd name="connsiteY2" fmla="*/ 209550 h 647700"/>
                <a:gd name="connsiteX3" fmla="*/ 438150 w 648652"/>
                <a:gd name="connsiteY3" fmla="*/ 323850 h 647700"/>
                <a:gd name="connsiteX4" fmla="*/ 323850 w 648652"/>
                <a:gd name="connsiteY4" fmla="*/ 438150 h 647700"/>
                <a:gd name="connsiteX5" fmla="*/ 581025 w 648652"/>
                <a:gd name="connsiteY5" fmla="*/ 252413 h 647700"/>
                <a:gd name="connsiteX6" fmla="*/ 556260 w 648652"/>
                <a:gd name="connsiteY6" fmla="*/ 193358 h 647700"/>
                <a:gd name="connsiteX7" fmla="*/ 580073 w 648652"/>
                <a:gd name="connsiteY7" fmla="*/ 121920 h 647700"/>
                <a:gd name="connsiteX8" fmla="*/ 525780 w 648652"/>
                <a:gd name="connsiteY8" fmla="*/ 67628 h 647700"/>
                <a:gd name="connsiteX9" fmla="*/ 454343 w 648652"/>
                <a:gd name="connsiteY9" fmla="*/ 91440 h 647700"/>
                <a:gd name="connsiteX10" fmla="*/ 394335 w 648652"/>
                <a:gd name="connsiteY10" fmla="*/ 66675 h 647700"/>
                <a:gd name="connsiteX11" fmla="*/ 361950 w 648652"/>
                <a:gd name="connsiteY11" fmla="*/ 0 h 647700"/>
                <a:gd name="connsiteX12" fmla="*/ 285750 w 648652"/>
                <a:gd name="connsiteY12" fmla="*/ 0 h 647700"/>
                <a:gd name="connsiteX13" fmla="*/ 252413 w 648652"/>
                <a:gd name="connsiteY13" fmla="*/ 66675 h 647700"/>
                <a:gd name="connsiteX14" fmla="*/ 193358 w 648652"/>
                <a:gd name="connsiteY14" fmla="*/ 91440 h 647700"/>
                <a:gd name="connsiteX15" fmla="*/ 121920 w 648652"/>
                <a:gd name="connsiteY15" fmla="*/ 67628 h 647700"/>
                <a:gd name="connsiteX16" fmla="*/ 67628 w 648652"/>
                <a:gd name="connsiteY16" fmla="*/ 121920 h 647700"/>
                <a:gd name="connsiteX17" fmla="*/ 91440 w 648652"/>
                <a:gd name="connsiteY17" fmla="*/ 193358 h 647700"/>
                <a:gd name="connsiteX18" fmla="*/ 66675 w 648652"/>
                <a:gd name="connsiteY18" fmla="*/ 253365 h 647700"/>
                <a:gd name="connsiteX19" fmla="*/ 0 w 648652"/>
                <a:gd name="connsiteY19" fmla="*/ 285750 h 647700"/>
                <a:gd name="connsiteX20" fmla="*/ 0 w 648652"/>
                <a:gd name="connsiteY20" fmla="*/ 361950 h 647700"/>
                <a:gd name="connsiteX21" fmla="*/ 66675 w 648652"/>
                <a:gd name="connsiteY21" fmla="*/ 395288 h 647700"/>
                <a:gd name="connsiteX22" fmla="*/ 91440 w 648652"/>
                <a:gd name="connsiteY22" fmla="*/ 454343 h 647700"/>
                <a:gd name="connsiteX23" fmla="*/ 67628 w 648652"/>
                <a:gd name="connsiteY23" fmla="*/ 525780 h 647700"/>
                <a:gd name="connsiteX24" fmla="*/ 121920 w 648652"/>
                <a:gd name="connsiteY24" fmla="*/ 580073 h 647700"/>
                <a:gd name="connsiteX25" fmla="*/ 193358 w 648652"/>
                <a:gd name="connsiteY25" fmla="*/ 556260 h 647700"/>
                <a:gd name="connsiteX26" fmla="*/ 253365 w 648652"/>
                <a:gd name="connsiteY26" fmla="*/ 581025 h 647700"/>
                <a:gd name="connsiteX27" fmla="*/ 286703 w 648652"/>
                <a:gd name="connsiteY27" fmla="*/ 647700 h 647700"/>
                <a:gd name="connsiteX28" fmla="*/ 362903 w 648652"/>
                <a:gd name="connsiteY28" fmla="*/ 647700 h 647700"/>
                <a:gd name="connsiteX29" fmla="*/ 396240 w 648652"/>
                <a:gd name="connsiteY29" fmla="*/ 581025 h 647700"/>
                <a:gd name="connsiteX30" fmla="*/ 455295 w 648652"/>
                <a:gd name="connsiteY30" fmla="*/ 556260 h 647700"/>
                <a:gd name="connsiteX31" fmla="*/ 526733 w 648652"/>
                <a:gd name="connsiteY31" fmla="*/ 580073 h 647700"/>
                <a:gd name="connsiteX32" fmla="*/ 581025 w 648652"/>
                <a:gd name="connsiteY32" fmla="*/ 525780 h 647700"/>
                <a:gd name="connsiteX33" fmla="*/ 557213 w 648652"/>
                <a:gd name="connsiteY33" fmla="*/ 454343 h 647700"/>
                <a:gd name="connsiteX34" fmla="*/ 581978 w 648652"/>
                <a:gd name="connsiteY34" fmla="*/ 394335 h 647700"/>
                <a:gd name="connsiteX35" fmla="*/ 648653 w 648652"/>
                <a:gd name="connsiteY35" fmla="*/ 360998 h 647700"/>
                <a:gd name="connsiteX36" fmla="*/ 648653 w 648652"/>
                <a:gd name="connsiteY36" fmla="*/ 284798 h 647700"/>
                <a:gd name="connsiteX37" fmla="*/ 581025 w 648652"/>
                <a:gd name="connsiteY37" fmla="*/ 252413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48652" h="647700">
                  <a:moveTo>
                    <a:pt x="323850" y="438150"/>
                  </a:moveTo>
                  <a:cubicBezTo>
                    <a:pt x="260985" y="438150"/>
                    <a:pt x="209550" y="386715"/>
                    <a:pt x="209550" y="323850"/>
                  </a:cubicBezTo>
                  <a:cubicBezTo>
                    <a:pt x="209550" y="260985"/>
                    <a:pt x="260985" y="209550"/>
                    <a:pt x="323850" y="209550"/>
                  </a:cubicBezTo>
                  <a:cubicBezTo>
                    <a:pt x="386715" y="209550"/>
                    <a:pt x="438150" y="260985"/>
                    <a:pt x="438150" y="323850"/>
                  </a:cubicBezTo>
                  <a:cubicBezTo>
                    <a:pt x="438150" y="386715"/>
                    <a:pt x="386715" y="438150"/>
                    <a:pt x="323850" y="438150"/>
                  </a:cubicBezTo>
                  <a:close/>
                  <a:moveTo>
                    <a:pt x="581025" y="252413"/>
                  </a:moveTo>
                  <a:cubicBezTo>
                    <a:pt x="575310" y="231458"/>
                    <a:pt x="566738" y="211455"/>
                    <a:pt x="556260" y="193358"/>
                  </a:cubicBezTo>
                  <a:lnTo>
                    <a:pt x="580073" y="121920"/>
                  </a:lnTo>
                  <a:lnTo>
                    <a:pt x="525780" y="67628"/>
                  </a:lnTo>
                  <a:lnTo>
                    <a:pt x="454343" y="91440"/>
                  </a:lnTo>
                  <a:cubicBezTo>
                    <a:pt x="435293" y="80963"/>
                    <a:pt x="415290" y="72390"/>
                    <a:pt x="394335" y="66675"/>
                  </a:cubicBezTo>
                  <a:lnTo>
                    <a:pt x="361950" y="0"/>
                  </a:lnTo>
                  <a:lnTo>
                    <a:pt x="285750" y="0"/>
                  </a:lnTo>
                  <a:lnTo>
                    <a:pt x="252413" y="66675"/>
                  </a:lnTo>
                  <a:cubicBezTo>
                    <a:pt x="231458" y="72390"/>
                    <a:pt x="211455" y="80963"/>
                    <a:pt x="193358" y="91440"/>
                  </a:cubicBezTo>
                  <a:lnTo>
                    <a:pt x="121920" y="67628"/>
                  </a:lnTo>
                  <a:lnTo>
                    <a:pt x="67628" y="121920"/>
                  </a:lnTo>
                  <a:lnTo>
                    <a:pt x="91440" y="193358"/>
                  </a:lnTo>
                  <a:cubicBezTo>
                    <a:pt x="80963" y="212408"/>
                    <a:pt x="72390" y="232410"/>
                    <a:pt x="66675" y="253365"/>
                  </a:cubicBezTo>
                  <a:lnTo>
                    <a:pt x="0" y="285750"/>
                  </a:lnTo>
                  <a:lnTo>
                    <a:pt x="0" y="361950"/>
                  </a:lnTo>
                  <a:lnTo>
                    <a:pt x="66675" y="395288"/>
                  </a:lnTo>
                  <a:cubicBezTo>
                    <a:pt x="72390" y="416243"/>
                    <a:pt x="80963" y="436245"/>
                    <a:pt x="91440" y="454343"/>
                  </a:cubicBezTo>
                  <a:lnTo>
                    <a:pt x="67628" y="525780"/>
                  </a:lnTo>
                  <a:lnTo>
                    <a:pt x="121920" y="580073"/>
                  </a:lnTo>
                  <a:lnTo>
                    <a:pt x="193358" y="556260"/>
                  </a:lnTo>
                  <a:cubicBezTo>
                    <a:pt x="212408" y="566738"/>
                    <a:pt x="232410" y="575310"/>
                    <a:pt x="253365" y="581025"/>
                  </a:cubicBezTo>
                  <a:lnTo>
                    <a:pt x="286703" y="647700"/>
                  </a:lnTo>
                  <a:lnTo>
                    <a:pt x="362903" y="647700"/>
                  </a:lnTo>
                  <a:lnTo>
                    <a:pt x="396240" y="581025"/>
                  </a:lnTo>
                  <a:cubicBezTo>
                    <a:pt x="417195" y="575310"/>
                    <a:pt x="437198" y="566738"/>
                    <a:pt x="455295" y="556260"/>
                  </a:cubicBezTo>
                  <a:lnTo>
                    <a:pt x="526733" y="580073"/>
                  </a:lnTo>
                  <a:lnTo>
                    <a:pt x="581025" y="525780"/>
                  </a:lnTo>
                  <a:lnTo>
                    <a:pt x="557213" y="454343"/>
                  </a:lnTo>
                  <a:cubicBezTo>
                    <a:pt x="567690" y="435293"/>
                    <a:pt x="576263" y="415290"/>
                    <a:pt x="581978" y="394335"/>
                  </a:cubicBezTo>
                  <a:lnTo>
                    <a:pt x="648653" y="360998"/>
                  </a:lnTo>
                  <a:lnTo>
                    <a:pt x="648653" y="284798"/>
                  </a:lnTo>
                  <a:lnTo>
                    <a:pt x="581025" y="252413"/>
                  </a:lnTo>
                  <a:close/>
                </a:path>
              </a:pathLst>
            </a:custGeom>
            <a:solidFill>
              <a:srgbClr val="118AB2"/>
            </a:solidFill>
            <a:ln w="9525" cap="flat">
              <a:noFill/>
              <a:prstDash val="solid"/>
              <a:miter/>
            </a:ln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9CF8C36-7E1C-4C79-BE95-0B0893886E9F}"/>
              </a:ext>
            </a:extLst>
          </p:cNvPr>
          <p:cNvSpPr/>
          <p:nvPr/>
        </p:nvSpPr>
        <p:spPr>
          <a:xfrm>
            <a:off x="-3818952" y="-74305"/>
            <a:ext cx="27579692" cy="822960"/>
          </a:xfrm>
          <a:custGeom>
            <a:avLst/>
            <a:gdLst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25058 w 13849350"/>
              <a:gd name="connsiteY5" fmla="*/ 847725 h 847725"/>
              <a:gd name="connsiteX6" fmla="*/ 0 w 13849350"/>
              <a:gd name="connsiteY6" fmla="*/ 847725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2505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52180"/>
              <a:gd name="connsiteX1" fmla="*/ 13849350 w 13849350"/>
              <a:gd name="connsiteY1" fmla="*/ 0 h 852180"/>
              <a:gd name="connsiteX2" fmla="*/ 13849350 w 13849350"/>
              <a:gd name="connsiteY2" fmla="*/ 847725 h 852180"/>
              <a:gd name="connsiteX3" fmla="*/ 7390919 w 13849350"/>
              <a:gd name="connsiteY3" fmla="*/ 847725 h 852180"/>
              <a:gd name="connsiteX4" fmla="*/ 6760032 w 13849350"/>
              <a:gd name="connsiteY4" fmla="*/ 385169 h 852180"/>
              <a:gd name="connsiteX5" fmla="*/ 6131188 w 13849350"/>
              <a:gd name="connsiteY5" fmla="*/ 847725 h 852180"/>
              <a:gd name="connsiteX6" fmla="*/ 0 w 13849350"/>
              <a:gd name="connsiteY6" fmla="*/ 847725 h 852180"/>
              <a:gd name="connsiteX7" fmla="*/ 0 w 13849350"/>
              <a:gd name="connsiteY7" fmla="*/ 0 h 852180"/>
              <a:gd name="connsiteX0" fmla="*/ 0 w 13849350"/>
              <a:gd name="connsiteY0" fmla="*/ 0 h 852180"/>
              <a:gd name="connsiteX1" fmla="*/ 13841176 w 13849350"/>
              <a:gd name="connsiteY1" fmla="*/ 423047 h 852180"/>
              <a:gd name="connsiteX2" fmla="*/ 13849350 w 13849350"/>
              <a:gd name="connsiteY2" fmla="*/ 847725 h 852180"/>
              <a:gd name="connsiteX3" fmla="*/ 7390919 w 13849350"/>
              <a:gd name="connsiteY3" fmla="*/ 847725 h 852180"/>
              <a:gd name="connsiteX4" fmla="*/ 6760032 w 13849350"/>
              <a:gd name="connsiteY4" fmla="*/ 385169 h 852180"/>
              <a:gd name="connsiteX5" fmla="*/ 6131188 w 13849350"/>
              <a:gd name="connsiteY5" fmla="*/ 847725 h 852180"/>
              <a:gd name="connsiteX6" fmla="*/ 0 w 13849350"/>
              <a:gd name="connsiteY6" fmla="*/ 847725 h 852180"/>
              <a:gd name="connsiteX7" fmla="*/ 0 w 13849350"/>
              <a:gd name="connsiteY7" fmla="*/ 0 h 852180"/>
              <a:gd name="connsiteX0" fmla="*/ 32697 w 13849350"/>
              <a:gd name="connsiteY0" fmla="*/ 0 h 532315"/>
              <a:gd name="connsiteX1" fmla="*/ 13841176 w 13849350"/>
              <a:gd name="connsiteY1" fmla="*/ 103182 h 532315"/>
              <a:gd name="connsiteX2" fmla="*/ 13849350 w 13849350"/>
              <a:gd name="connsiteY2" fmla="*/ 527860 h 532315"/>
              <a:gd name="connsiteX3" fmla="*/ 7390919 w 13849350"/>
              <a:gd name="connsiteY3" fmla="*/ 527860 h 532315"/>
              <a:gd name="connsiteX4" fmla="*/ 6760032 w 13849350"/>
              <a:gd name="connsiteY4" fmla="*/ 65304 h 532315"/>
              <a:gd name="connsiteX5" fmla="*/ 6131188 w 13849350"/>
              <a:gd name="connsiteY5" fmla="*/ 527860 h 532315"/>
              <a:gd name="connsiteX6" fmla="*/ 0 w 13849350"/>
              <a:gd name="connsiteY6" fmla="*/ 527860 h 532315"/>
              <a:gd name="connsiteX7" fmla="*/ 32697 w 13849350"/>
              <a:gd name="connsiteY7" fmla="*/ 0 h 532315"/>
              <a:gd name="connsiteX0" fmla="*/ 0 w 13865699"/>
              <a:gd name="connsiteY0" fmla="*/ 0 h 604542"/>
              <a:gd name="connsiteX1" fmla="*/ 13857525 w 13865699"/>
              <a:gd name="connsiteY1" fmla="*/ 175409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57525 w 13865699"/>
              <a:gd name="connsiteY1" fmla="*/ 11350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57525 w 13865699"/>
              <a:gd name="connsiteY1" fmla="*/ 41273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20636 h 625178"/>
              <a:gd name="connsiteX1" fmla="*/ 13857525 w 13865699"/>
              <a:gd name="connsiteY1" fmla="*/ 0 h 625178"/>
              <a:gd name="connsiteX2" fmla="*/ 13865699 w 13865699"/>
              <a:gd name="connsiteY2" fmla="*/ 620723 h 625178"/>
              <a:gd name="connsiteX3" fmla="*/ 7407268 w 13865699"/>
              <a:gd name="connsiteY3" fmla="*/ 620723 h 625178"/>
              <a:gd name="connsiteX4" fmla="*/ 6776381 w 13865699"/>
              <a:gd name="connsiteY4" fmla="*/ 158167 h 625178"/>
              <a:gd name="connsiteX5" fmla="*/ 6147537 w 13865699"/>
              <a:gd name="connsiteY5" fmla="*/ 620723 h 625178"/>
              <a:gd name="connsiteX6" fmla="*/ 16349 w 13865699"/>
              <a:gd name="connsiteY6" fmla="*/ 620723 h 625178"/>
              <a:gd name="connsiteX7" fmla="*/ 0 w 13865699"/>
              <a:gd name="connsiteY7" fmla="*/ 20636 h 625178"/>
              <a:gd name="connsiteX0" fmla="*/ 0 w 13865699"/>
              <a:gd name="connsiteY0" fmla="*/ 10318 h 614860"/>
              <a:gd name="connsiteX1" fmla="*/ 13833002 w 13865699"/>
              <a:gd name="connsiteY1" fmla="*/ 0 h 614860"/>
              <a:gd name="connsiteX2" fmla="*/ 13865699 w 13865699"/>
              <a:gd name="connsiteY2" fmla="*/ 610405 h 614860"/>
              <a:gd name="connsiteX3" fmla="*/ 7407268 w 13865699"/>
              <a:gd name="connsiteY3" fmla="*/ 610405 h 614860"/>
              <a:gd name="connsiteX4" fmla="*/ 6776381 w 13865699"/>
              <a:gd name="connsiteY4" fmla="*/ 147849 h 614860"/>
              <a:gd name="connsiteX5" fmla="*/ 6147537 w 13865699"/>
              <a:gd name="connsiteY5" fmla="*/ 610405 h 614860"/>
              <a:gd name="connsiteX6" fmla="*/ 16349 w 13865699"/>
              <a:gd name="connsiteY6" fmla="*/ 610405 h 614860"/>
              <a:gd name="connsiteX7" fmla="*/ 0 w 13865699"/>
              <a:gd name="connsiteY7" fmla="*/ 10318 h 614860"/>
              <a:gd name="connsiteX0" fmla="*/ 0 w 13865699"/>
              <a:gd name="connsiteY0" fmla="*/ 0 h 604542"/>
              <a:gd name="connsiteX1" fmla="*/ 13865699 w 13865699"/>
              <a:gd name="connsiteY1" fmla="*/ 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65699 w 13865699"/>
              <a:gd name="connsiteY1" fmla="*/ 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023 w 13865699"/>
              <a:gd name="connsiteY6" fmla="*/ 600087 h 604542"/>
              <a:gd name="connsiteX7" fmla="*/ 0 w 13865699"/>
              <a:gd name="connsiteY7" fmla="*/ 0 h 604542"/>
              <a:gd name="connsiteX0" fmla="*/ 1868012 w 15733711"/>
              <a:gd name="connsiteY0" fmla="*/ 0 h 602863"/>
              <a:gd name="connsiteX1" fmla="*/ 15733711 w 15733711"/>
              <a:gd name="connsiteY1" fmla="*/ 0 h 602863"/>
              <a:gd name="connsiteX2" fmla="*/ 15733711 w 15733711"/>
              <a:gd name="connsiteY2" fmla="*/ 600087 h 602863"/>
              <a:gd name="connsiteX3" fmla="*/ 9275280 w 15733711"/>
              <a:gd name="connsiteY3" fmla="*/ 600087 h 602863"/>
              <a:gd name="connsiteX4" fmla="*/ 8644393 w 15733711"/>
              <a:gd name="connsiteY4" fmla="*/ 137531 h 602863"/>
              <a:gd name="connsiteX5" fmla="*/ 8015549 w 15733711"/>
              <a:gd name="connsiteY5" fmla="*/ 600087 h 602863"/>
              <a:gd name="connsiteX6" fmla="*/ 0 w 15733711"/>
              <a:gd name="connsiteY6" fmla="*/ 589769 h 602863"/>
              <a:gd name="connsiteX7" fmla="*/ 1868012 w 15733711"/>
              <a:gd name="connsiteY7" fmla="*/ 0 h 602863"/>
              <a:gd name="connsiteX0" fmla="*/ 7174 w 15733711"/>
              <a:gd name="connsiteY0" fmla="*/ 0 h 602863"/>
              <a:gd name="connsiteX1" fmla="*/ 15733711 w 15733711"/>
              <a:gd name="connsiteY1" fmla="*/ 0 h 602863"/>
              <a:gd name="connsiteX2" fmla="*/ 15733711 w 15733711"/>
              <a:gd name="connsiteY2" fmla="*/ 600087 h 602863"/>
              <a:gd name="connsiteX3" fmla="*/ 9275280 w 15733711"/>
              <a:gd name="connsiteY3" fmla="*/ 600087 h 602863"/>
              <a:gd name="connsiteX4" fmla="*/ 8644393 w 15733711"/>
              <a:gd name="connsiteY4" fmla="*/ 137531 h 602863"/>
              <a:gd name="connsiteX5" fmla="*/ 8015549 w 15733711"/>
              <a:gd name="connsiteY5" fmla="*/ 600087 h 602863"/>
              <a:gd name="connsiteX6" fmla="*/ 0 w 15733711"/>
              <a:gd name="connsiteY6" fmla="*/ 589769 h 602863"/>
              <a:gd name="connsiteX7" fmla="*/ 7174 w 15733711"/>
              <a:gd name="connsiteY7" fmla="*/ 0 h 602863"/>
              <a:gd name="connsiteX0" fmla="*/ 7174 w 17776786"/>
              <a:gd name="connsiteY0" fmla="*/ 0 h 602863"/>
              <a:gd name="connsiteX1" fmla="*/ 15733711 w 17776786"/>
              <a:gd name="connsiteY1" fmla="*/ 0 h 602863"/>
              <a:gd name="connsiteX2" fmla="*/ 17776786 w 17776786"/>
              <a:gd name="connsiteY2" fmla="*/ 600087 h 602863"/>
              <a:gd name="connsiteX3" fmla="*/ 9275280 w 17776786"/>
              <a:gd name="connsiteY3" fmla="*/ 600087 h 602863"/>
              <a:gd name="connsiteX4" fmla="*/ 8644393 w 17776786"/>
              <a:gd name="connsiteY4" fmla="*/ 137531 h 602863"/>
              <a:gd name="connsiteX5" fmla="*/ 8015549 w 17776786"/>
              <a:gd name="connsiteY5" fmla="*/ 600087 h 602863"/>
              <a:gd name="connsiteX6" fmla="*/ 0 w 17776786"/>
              <a:gd name="connsiteY6" fmla="*/ 589769 h 602863"/>
              <a:gd name="connsiteX7" fmla="*/ 7174 w 17776786"/>
              <a:gd name="connsiteY7" fmla="*/ 0 h 602863"/>
              <a:gd name="connsiteX0" fmla="*/ 7174 w 17822187"/>
              <a:gd name="connsiteY0" fmla="*/ 0 h 602863"/>
              <a:gd name="connsiteX1" fmla="*/ 17822187 w 17822187"/>
              <a:gd name="connsiteY1" fmla="*/ 38098 h 602863"/>
              <a:gd name="connsiteX2" fmla="*/ 17776786 w 17822187"/>
              <a:gd name="connsiteY2" fmla="*/ 600087 h 602863"/>
              <a:gd name="connsiteX3" fmla="*/ 9275280 w 17822187"/>
              <a:gd name="connsiteY3" fmla="*/ 600087 h 602863"/>
              <a:gd name="connsiteX4" fmla="*/ 8644393 w 17822187"/>
              <a:gd name="connsiteY4" fmla="*/ 137531 h 602863"/>
              <a:gd name="connsiteX5" fmla="*/ 8015549 w 17822187"/>
              <a:gd name="connsiteY5" fmla="*/ 600087 h 602863"/>
              <a:gd name="connsiteX6" fmla="*/ 0 w 17822187"/>
              <a:gd name="connsiteY6" fmla="*/ 589769 h 602863"/>
              <a:gd name="connsiteX7" fmla="*/ 7174 w 17822187"/>
              <a:gd name="connsiteY7" fmla="*/ 0 h 602863"/>
              <a:gd name="connsiteX0" fmla="*/ 7174 w 17776786"/>
              <a:gd name="connsiteY0" fmla="*/ 0 h 602863"/>
              <a:gd name="connsiteX1" fmla="*/ 17776282 w 17776786"/>
              <a:gd name="connsiteY1" fmla="*/ 62862 h 602863"/>
              <a:gd name="connsiteX2" fmla="*/ 17776786 w 17776786"/>
              <a:gd name="connsiteY2" fmla="*/ 600087 h 602863"/>
              <a:gd name="connsiteX3" fmla="*/ 9275280 w 17776786"/>
              <a:gd name="connsiteY3" fmla="*/ 600087 h 602863"/>
              <a:gd name="connsiteX4" fmla="*/ 8644393 w 17776786"/>
              <a:gd name="connsiteY4" fmla="*/ 137531 h 602863"/>
              <a:gd name="connsiteX5" fmla="*/ 8015549 w 17776786"/>
              <a:gd name="connsiteY5" fmla="*/ 600087 h 602863"/>
              <a:gd name="connsiteX6" fmla="*/ 0 w 17776786"/>
              <a:gd name="connsiteY6" fmla="*/ 589769 h 602863"/>
              <a:gd name="connsiteX7" fmla="*/ 7174 w 17776786"/>
              <a:gd name="connsiteY7" fmla="*/ 0 h 602863"/>
              <a:gd name="connsiteX0" fmla="*/ 7174 w 17802515"/>
              <a:gd name="connsiteY0" fmla="*/ 0 h 602863"/>
              <a:gd name="connsiteX1" fmla="*/ 17802515 w 17802515"/>
              <a:gd name="connsiteY1" fmla="*/ 54607 h 602863"/>
              <a:gd name="connsiteX2" fmla="*/ 17776786 w 17802515"/>
              <a:gd name="connsiteY2" fmla="*/ 600087 h 602863"/>
              <a:gd name="connsiteX3" fmla="*/ 9275280 w 17802515"/>
              <a:gd name="connsiteY3" fmla="*/ 600087 h 602863"/>
              <a:gd name="connsiteX4" fmla="*/ 8644393 w 17802515"/>
              <a:gd name="connsiteY4" fmla="*/ 137531 h 602863"/>
              <a:gd name="connsiteX5" fmla="*/ 8015549 w 17802515"/>
              <a:gd name="connsiteY5" fmla="*/ 600087 h 602863"/>
              <a:gd name="connsiteX6" fmla="*/ 0 w 17802515"/>
              <a:gd name="connsiteY6" fmla="*/ 589769 h 602863"/>
              <a:gd name="connsiteX7" fmla="*/ 7174 w 17802515"/>
              <a:gd name="connsiteY7" fmla="*/ 0 h 602863"/>
              <a:gd name="connsiteX0" fmla="*/ 7174 w 17815632"/>
              <a:gd name="connsiteY0" fmla="*/ 0 h 602863"/>
              <a:gd name="connsiteX1" fmla="*/ 17815632 w 17815632"/>
              <a:gd name="connsiteY1" fmla="*/ 46352 h 602863"/>
              <a:gd name="connsiteX2" fmla="*/ 17776786 w 17815632"/>
              <a:gd name="connsiteY2" fmla="*/ 600087 h 602863"/>
              <a:gd name="connsiteX3" fmla="*/ 9275280 w 17815632"/>
              <a:gd name="connsiteY3" fmla="*/ 600087 h 602863"/>
              <a:gd name="connsiteX4" fmla="*/ 8644393 w 17815632"/>
              <a:gd name="connsiteY4" fmla="*/ 137531 h 602863"/>
              <a:gd name="connsiteX5" fmla="*/ 8015549 w 17815632"/>
              <a:gd name="connsiteY5" fmla="*/ 600087 h 602863"/>
              <a:gd name="connsiteX6" fmla="*/ 0 w 17815632"/>
              <a:gd name="connsiteY6" fmla="*/ 589769 h 602863"/>
              <a:gd name="connsiteX7" fmla="*/ 7174 w 17815632"/>
              <a:gd name="connsiteY7" fmla="*/ 0 h 602863"/>
              <a:gd name="connsiteX0" fmla="*/ 7174 w 17815632"/>
              <a:gd name="connsiteY0" fmla="*/ 0 h 608341"/>
              <a:gd name="connsiteX1" fmla="*/ 17815632 w 17815632"/>
              <a:gd name="connsiteY1" fmla="*/ 46352 h 608341"/>
              <a:gd name="connsiteX2" fmla="*/ 17803018 w 17815632"/>
              <a:gd name="connsiteY2" fmla="*/ 608341 h 608341"/>
              <a:gd name="connsiteX3" fmla="*/ 9275280 w 17815632"/>
              <a:gd name="connsiteY3" fmla="*/ 600087 h 608341"/>
              <a:gd name="connsiteX4" fmla="*/ 8644393 w 17815632"/>
              <a:gd name="connsiteY4" fmla="*/ 137531 h 608341"/>
              <a:gd name="connsiteX5" fmla="*/ 8015549 w 17815632"/>
              <a:gd name="connsiteY5" fmla="*/ 600087 h 608341"/>
              <a:gd name="connsiteX6" fmla="*/ 0 w 17815632"/>
              <a:gd name="connsiteY6" fmla="*/ 589769 h 608341"/>
              <a:gd name="connsiteX7" fmla="*/ 7174 w 17815632"/>
              <a:gd name="connsiteY7" fmla="*/ 0 h 608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815632" h="608341">
                <a:moveTo>
                  <a:pt x="7174" y="0"/>
                </a:moveTo>
                <a:lnTo>
                  <a:pt x="17815632" y="46352"/>
                </a:lnTo>
                <a:lnTo>
                  <a:pt x="17803018" y="608341"/>
                </a:lnTo>
                <a:lnTo>
                  <a:pt x="9275280" y="600087"/>
                </a:lnTo>
                <a:cubicBezTo>
                  <a:pt x="8956118" y="595221"/>
                  <a:pt x="9040314" y="142295"/>
                  <a:pt x="8644393" y="137531"/>
                </a:cubicBezTo>
                <a:cubicBezTo>
                  <a:pt x="8248472" y="132767"/>
                  <a:pt x="8302309" y="590062"/>
                  <a:pt x="8015549" y="600087"/>
                </a:cubicBezTo>
                <a:cubicBezTo>
                  <a:pt x="7728789" y="610112"/>
                  <a:pt x="2043729" y="589769"/>
                  <a:pt x="0" y="589769"/>
                </a:cubicBezTo>
                <a:cubicBezTo>
                  <a:pt x="2391" y="393179"/>
                  <a:pt x="4783" y="196590"/>
                  <a:pt x="7174" y="0"/>
                </a:cubicBezTo>
                <a:close/>
              </a:path>
            </a:pathLst>
          </a:custGeom>
          <a:solidFill>
            <a:srgbClr val="118AB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34" name="Graphic 133" descr="Single gear">
            <a:extLst>
              <a:ext uri="{FF2B5EF4-FFF2-40B4-BE49-F238E27FC236}">
                <a16:creationId xmlns:a16="http://schemas.microsoft.com/office/drawing/2014/main" id="{ECB5A77E-0E06-447C-8AF6-DAF592F4E3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01712" y="-3014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5" name="Graphic 134" descr="Monthly calendar">
            <a:extLst>
              <a:ext uri="{FF2B5EF4-FFF2-40B4-BE49-F238E27FC236}">
                <a16:creationId xmlns:a16="http://schemas.microsoft.com/office/drawing/2014/main" id="{1AF09A7D-6755-44BE-A2A1-7A0D7F0CD2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01542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6" name="Graphic 135" descr="List RTL">
            <a:extLst>
              <a:ext uri="{FF2B5EF4-FFF2-40B4-BE49-F238E27FC236}">
                <a16:creationId xmlns:a16="http://schemas.microsoft.com/office/drawing/2014/main" id="{4BB2AC11-813F-4F29-A686-0771A8ED3C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37058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99F976A1-0245-4AD3-8880-37DE9CB03115}"/>
              </a:ext>
            </a:extLst>
          </p:cNvPr>
          <p:cNvGrpSpPr/>
          <p:nvPr/>
        </p:nvGrpSpPr>
        <p:grpSpPr>
          <a:xfrm>
            <a:off x="1935561" y="-1153234"/>
            <a:ext cx="922288" cy="914400"/>
            <a:chOff x="2962647" y="-2068142"/>
            <a:chExt cx="922288" cy="914400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23899B8B-D39D-4076-AE2A-05CECDAA0B5A}"/>
                </a:ext>
              </a:extLst>
            </p:cNvPr>
            <p:cNvGrpSpPr/>
            <p:nvPr/>
          </p:nvGrpSpPr>
          <p:grpSpPr>
            <a:xfrm>
              <a:off x="2962647" y="-2068142"/>
              <a:ext cx="922288" cy="914400"/>
              <a:chOff x="6347462" y="3860495"/>
              <a:chExt cx="922288" cy="914400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8A29DAF0-7C2D-499A-838E-6F0CB6452F1C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0E35CF11-2896-4339-975D-0D8E3E0F12D0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BFD842CA-3B1E-49FD-AAF2-AF5899C44019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81" name="Graphic 80" descr="Puzzle pieces">
              <a:extLst>
                <a:ext uri="{FF2B5EF4-FFF2-40B4-BE49-F238E27FC236}">
                  <a16:creationId xmlns:a16="http://schemas.microsoft.com/office/drawing/2014/main" id="{9352849A-D3B3-4D24-A2A6-4E634613C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107695" y="-1935968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864F4E8-2897-45BB-A5F2-57E8BDFC4762}"/>
              </a:ext>
            </a:extLst>
          </p:cNvPr>
          <p:cNvGrpSpPr/>
          <p:nvPr/>
        </p:nvGrpSpPr>
        <p:grpSpPr>
          <a:xfrm>
            <a:off x="3377185" y="-1153234"/>
            <a:ext cx="922288" cy="914400"/>
            <a:chOff x="4116028" y="-2068142"/>
            <a:chExt cx="922288" cy="914400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254FE97-2247-4B26-B745-7343C7F67688}"/>
                </a:ext>
              </a:extLst>
            </p:cNvPr>
            <p:cNvGrpSpPr/>
            <p:nvPr/>
          </p:nvGrpSpPr>
          <p:grpSpPr>
            <a:xfrm>
              <a:off x="4116028" y="-2068142"/>
              <a:ext cx="922288" cy="914400"/>
              <a:chOff x="6347462" y="3860495"/>
              <a:chExt cx="922288" cy="914400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8BD3C4E9-B881-4F01-BD66-113CC7722D55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2D84A9BB-AF1D-4B23-9D66-E4A026BD767C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18636EA8-C3B6-4F5A-82A9-D66D9CEF8D58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88" name="Graphic 87" descr="USB">
              <a:extLst>
                <a:ext uri="{FF2B5EF4-FFF2-40B4-BE49-F238E27FC236}">
                  <a16:creationId xmlns:a16="http://schemas.microsoft.com/office/drawing/2014/main" id="{58F78444-94C9-4E73-9AC5-CC079BF9E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255188" y="-1935968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F7E1F21-44E4-454D-805A-760528F7487B}"/>
              </a:ext>
            </a:extLst>
          </p:cNvPr>
          <p:cNvGrpSpPr/>
          <p:nvPr/>
        </p:nvGrpSpPr>
        <p:grpSpPr>
          <a:xfrm>
            <a:off x="4818809" y="-1153234"/>
            <a:ext cx="922288" cy="914400"/>
            <a:chOff x="5560557" y="-1919403"/>
            <a:chExt cx="922288" cy="914400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57CA5339-4117-4F80-A92A-206956292DD0}"/>
                </a:ext>
              </a:extLst>
            </p:cNvPr>
            <p:cNvGrpSpPr/>
            <p:nvPr/>
          </p:nvGrpSpPr>
          <p:grpSpPr>
            <a:xfrm>
              <a:off x="5560557" y="-1919403"/>
              <a:ext cx="922288" cy="914400"/>
              <a:chOff x="6347462" y="3860495"/>
              <a:chExt cx="922288" cy="914400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7DBA357D-A6CD-48C4-BB0E-C7FC4560C485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0783367C-62F6-4F92-8B0D-6525BCB76871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C410A9FD-47D5-4E63-A10D-6831D3DDD9C4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49" name="Graphic 148" descr="Signpost">
              <a:extLst>
                <a:ext uri="{FF2B5EF4-FFF2-40B4-BE49-F238E27FC236}">
                  <a16:creationId xmlns:a16="http://schemas.microsoft.com/office/drawing/2014/main" id="{9B9295DB-2EBE-42BC-84D6-77CA30EE1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710626" y="-1783094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738FDF53-4A8E-4C8A-A637-EFD149330680}"/>
              </a:ext>
            </a:extLst>
          </p:cNvPr>
          <p:cNvGrpSpPr/>
          <p:nvPr/>
        </p:nvGrpSpPr>
        <p:grpSpPr>
          <a:xfrm>
            <a:off x="493937" y="-1153234"/>
            <a:ext cx="922288" cy="914400"/>
            <a:chOff x="1721854" y="-2069804"/>
            <a:chExt cx="922288" cy="914400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09DC5303-F20B-4B02-ACE6-74D1ED95152B}"/>
                </a:ext>
              </a:extLst>
            </p:cNvPr>
            <p:cNvGrpSpPr/>
            <p:nvPr/>
          </p:nvGrpSpPr>
          <p:grpSpPr>
            <a:xfrm>
              <a:off x="1721854" y="-2069804"/>
              <a:ext cx="922288" cy="914400"/>
              <a:chOff x="6347462" y="3860495"/>
              <a:chExt cx="922288" cy="914400"/>
            </a:xfrm>
          </p:grpSpPr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B3EDE386-2D54-4A51-AF2F-DEE77C4D2936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524A36A-0439-4F92-B966-54DCE4F4F21E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89BC4ADA-4F67-4BC8-AC13-1D85D15D2F36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55" name="Graphic 154" descr="Checklist">
              <a:extLst>
                <a:ext uri="{FF2B5EF4-FFF2-40B4-BE49-F238E27FC236}">
                  <a16:creationId xmlns:a16="http://schemas.microsoft.com/office/drawing/2014/main" id="{93B9184E-45A5-49D8-896E-F855F033A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853670" y="-1932283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F35C9E91-232F-408B-96FC-1F0FD7C61BBC}"/>
              </a:ext>
            </a:extLst>
          </p:cNvPr>
          <p:cNvGrpSpPr/>
          <p:nvPr/>
        </p:nvGrpSpPr>
        <p:grpSpPr>
          <a:xfrm>
            <a:off x="6218522" y="-1153234"/>
            <a:ext cx="922288" cy="914400"/>
            <a:chOff x="406750" y="-1157702"/>
            <a:chExt cx="922288" cy="914400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1A6EEA26-635E-4C1E-8210-C249BC02D2C3}"/>
                </a:ext>
              </a:extLst>
            </p:cNvPr>
            <p:cNvGrpSpPr/>
            <p:nvPr/>
          </p:nvGrpSpPr>
          <p:grpSpPr>
            <a:xfrm>
              <a:off x="406750" y="-1157702"/>
              <a:ext cx="922288" cy="914400"/>
              <a:chOff x="6347462" y="3860495"/>
              <a:chExt cx="922288" cy="914400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94843A9B-3277-432B-97E5-2D6B499F41D0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4FAA9D77-B45E-4DBF-B463-3AAAF98BC359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D82421B1-EE0B-4272-9001-7F81F5B6B9CE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61" name="Graphic 160" descr="Playbook">
              <a:extLst>
                <a:ext uri="{FF2B5EF4-FFF2-40B4-BE49-F238E27FC236}">
                  <a16:creationId xmlns:a16="http://schemas.microsoft.com/office/drawing/2014/main" id="{6473DB36-C5C9-42C3-96AA-478516F18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43910" y="-1022204"/>
              <a:ext cx="640080" cy="64008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65" name="Graphic 164" descr="Signpost">
            <a:extLst>
              <a:ext uri="{FF2B5EF4-FFF2-40B4-BE49-F238E27FC236}">
                <a16:creationId xmlns:a16="http://schemas.microsoft.com/office/drawing/2014/main" id="{9881338B-5B78-429B-AD60-A1F039FAB8E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960030" y="-8910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6" name="Graphic 165" descr="USB">
            <a:extLst>
              <a:ext uri="{FF2B5EF4-FFF2-40B4-BE49-F238E27FC236}">
                <a16:creationId xmlns:a16="http://schemas.microsoft.com/office/drawing/2014/main" id="{3D6DAB75-10EE-4F05-8329-38F0A32F2C2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476513" y="-3014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7" name="Graphic 166" descr="Puzzle pieces">
            <a:extLst>
              <a:ext uri="{FF2B5EF4-FFF2-40B4-BE49-F238E27FC236}">
                <a16:creationId xmlns:a16="http://schemas.microsoft.com/office/drawing/2014/main" id="{484D8C95-6372-4EF2-B5EF-3D65EBD405E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095376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8" name="Graphic 167" descr="Checklist">
            <a:extLst>
              <a:ext uri="{FF2B5EF4-FFF2-40B4-BE49-F238E27FC236}">
                <a16:creationId xmlns:a16="http://schemas.microsoft.com/office/drawing/2014/main" id="{73CD41D3-E7E3-4116-A227-310E939603C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93265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9" name="Graphic 168" descr="Playbook">
            <a:extLst>
              <a:ext uri="{FF2B5EF4-FFF2-40B4-BE49-F238E27FC236}">
                <a16:creationId xmlns:a16="http://schemas.microsoft.com/office/drawing/2014/main" id="{040CA710-2780-49EA-8F25-AD089D9F7F2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260048" y="-53985"/>
            <a:ext cx="822960" cy="8229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C7DE69F-9E5E-4588-8728-08FB58DBEE5F}"/>
              </a:ext>
            </a:extLst>
          </p:cNvPr>
          <p:cNvGraphicFramePr>
            <a:graphicFrameLocks noGrp="1"/>
          </p:cNvGraphicFramePr>
          <p:nvPr/>
        </p:nvGraphicFramePr>
        <p:xfrm>
          <a:off x="-1406022" y="1558937"/>
          <a:ext cx="1737360" cy="5029200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1737360">
                  <a:extLst>
                    <a:ext uri="{9D8B030D-6E8A-4147-A177-3AD203B41FA5}">
                      <a16:colId xmlns:a16="http://schemas.microsoft.com/office/drawing/2014/main" val="4209266735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he-IL" sz="1800" b="0" dirty="0">
                          <a:solidFill>
                            <a:schemeClr val="bg1"/>
                          </a:solidFill>
                          <a:effectLst/>
                        </a:rPr>
                        <a:t>מסמך אפיון</a:t>
                      </a:r>
                      <a:endParaRPr lang="en-US" sz="11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230576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מסמך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STP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533875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מסמך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STD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8161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סבב בדיקות 1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61158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הפוגה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524044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כתיבת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Test Cases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7055595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סבב בדיקות 2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730724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הפוגה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7834829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מסמך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STR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456854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11754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106A2AB-16E7-48FE-B122-C6E701B24125}"/>
              </a:ext>
            </a:extLst>
          </p:cNvPr>
          <p:cNvSpPr txBox="1"/>
          <p:nvPr/>
        </p:nvSpPr>
        <p:spPr>
          <a:xfrm>
            <a:off x="3195077" y="1806185"/>
            <a:ext cx="671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מסמך אפיון | 26.07 – 30.07 | 4 ימים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53B5673-2621-4DA4-89D2-6B4869CB14F0}"/>
              </a:ext>
            </a:extLst>
          </p:cNvPr>
          <p:cNvSpPr txBox="1"/>
          <p:nvPr/>
        </p:nvSpPr>
        <p:spPr>
          <a:xfrm>
            <a:off x="2564286" y="2323387"/>
            <a:ext cx="671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| 01.08 – 06.08 | 5 ימים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STP</a:t>
            </a:r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מסמך 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Oval 30">
            <a:extLst>
              <a:ext uri="{FF2B5EF4-FFF2-40B4-BE49-F238E27FC236}">
                <a16:creationId xmlns:a16="http://schemas.microsoft.com/office/drawing/2014/main" id="{3EE53D9E-9E96-4266-9B6E-EBC101EE6292}"/>
              </a:ext>
            </a:extLst>
          </p:cNvPr>
          <p:cNvSpPr/>
          <p:nvPr/>
        </p:nvSpPr>
        <p:spPr>
          <a:xfrm>
            <a:off x="8974037" y="1317615"/>
            <a:ext cx="1079314" cy="314566"/>
          </a:xfrm>
          <a:prstGeom prst="roundRect">
            <a:avLst/>
          </a:prstGeom>
          <a:solidFill>
            <a:srgbClr val="E7E8ED"/>
          </a:solidFill>
          <a:ln>
            <a:noFill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לו"ז</a:t>
            </a:r>
            <a:endParaRPr lang="en-US" b="1" dirty="0">
              <a:solidFill>
                <a:srgbClr val="118A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58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71612729-F5D2-4811-A00B-CD8B18C6EC84}"/>
              </a:ext>
            </a:extLst>
          </p:cNvPr>
          <p:cNvSpPr/>
          <p:nvPr/>
        </p:nvSpPr>
        <p:spPr>
          <a:xfrm>
            <a:off x="1453776" y="180411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D383917B-028C-407F-9CDA-232D85851B1A}"/>
              </a:ext>
            </a:extLst>
          </p:cNvPr>
          <p:cNvSpPr/>
          <p:nvPr/>
        </p:nvSpPr>
        <p:spPr>
          <a:xfrm>
            <a:off x="1453776" y="230327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AF6F7607-E3AB-4C45-B812-A451F6E5DD4B}"/>
              </a:ext>
            </a:extLst>
          </p:cNvPr>
          <p:cNvSpPr/>
          <p:nvPr/>
        </p:nvSpPr>
        <p:spPr>
          <a:xfrm>
            <a:off x="1453776" y="280243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C8D3F4CD-A85D-4793-8C70-BFC5C70EEE36}"/>
              </a:ext>
            </a:extLst>
          </p:cNvPr>
          <p:cNvSpPr/>
          <p:nvPr/>
        </p:nvSpPr>
        <p:spPr>
          <a:xfrm>
            <a:off x="1453776" y="330159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47C64209-95A6-4AC8-9426-0B208EB67690}"/>
              </a:ext>
            </a:extLst>
          </p:cNvPr>
          <p:cNvSpPr/>
          <p:nvPr/>
        </p:nvSpPr>
        <p:spPr>
          <a:xfrm>
            <a:off x="1453776" y="380075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237DF437-8955-4372-B099-2C3EB6A052D9}"/>
              </a:ext>
            </a:extLst>
          </p:cNvPr>
          <p:cNvSpPr/>
          <p:nvPr/>
        </p:nvSpPr>
        <p:spPr>
          <a:xfrm>
            <a:off x="1453776" y="429991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4D967445-C4C2-4229-99F9-FCA9939D5822}"/>
              </a:ext>
            </a:extLst>
          </p:cNvPr>
          <p:cNvSpPr/>
          <p:nvPr/>
        </p:nvSpPr>
        <p:spPr>
          <a:xfrm>
            <a:off x="1453776" y="479907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1AB0FB33-1E11-486F-A6F1-2B94EA870385}"/>
              </a:ext>
            </a:extLst>
          </p:cNvPr>
          <p:cNvSpPr/>
          <p:nvPr/>
        </p:nvSpPr>
        <p:spPr>
          <a:xfrm>
            <a:off x="1453776" y="529823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E4A7CA87-3554-4C39-9C22-2BCE65D88D95}"/>
              </a:ext>
            </a:extLst>
          </p:cNvPr>
          <p:cNvSpPr/>
          <p:nvPr/>
        </p:nvSpPr>
        <p:spPr>
          <a:xfrm>
            <a:off x="1453776" y="5797395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30">
            <a:extLst>
              <a:ext uri="{FF2B5EF4-FFF2-40B4-BE49-F238E27FC236}">
                <a16:creationId xmlns:a16="http://schemas.microsoft.com/office/drawing/2014/main" id="{FD0EE26E-6240-49D6-B240-4EDC9428667D}"/>
              </a:ext>
            </a:extLst>
          </p:cNvPr>
          <p:cNvSpPr/>
          <p:nvPr/>
        </p:nvSpPr>
        <p:spPr>
          <a:xfrm>
            <a:off x="10006704" y="1785111"/>
            <a:ext cx="731520" cy="411480"/>
          </a:xfrm>
          <a:prstGeom prst="roundRect">
            <a:avLst>
              <a:gd name="adj" fmla="val 50000"/>
            </a:avLst>
          </a:prstGeom>
          <a:solidFill>
            <a:srgbClr val="0E799A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Oval 30">
            <a:extLst>
              <a:ext uri="{FF2B5EF4-FFF2-40B4-BE49-F238E27FC236}">
                <a16:creationId xmlns:a16="http://schemas.microsoft.com/office/drawing/2014/main" id="{594EF810-93CA-4CE1-ACAB-710016E65296}"/>
              </a:ext>
            </a:extLst>
          </p:cNvPr>
          <p:cNvSpPr/>
          <p:nvPr/>
        </p:nvSpPr>
        <p:spPr>
          <a:xfrm>
            <a:off x="9279411" y="2292987"/>
            <a:ext cx="914400" cy="411480"/>
          </a:xfrm>
          <a:prstGeom prst="roundRect">
            <a:avLst>
              <a:gd name="adj" fmla="val 50000"/>
            </a:avLst>
          </a:prstGeom>
          <a:solidFill>
            <a:srgbClr val="E9C46A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Oval 30">
            <a:extLst>
              <a:ext uri="{FF2B5EF4-FFF2-40B4-BE49-F238E27FC236}">
                <a16:creationId xmlns:a16="http://schemas.microsoft.com/office/drawing/2014/main" id="{128A55A0-90EB-4D64-85AB-271501CA96FE}"/>
              </a:ext>
            </a:extLst>
          </p:cNvPr>
          <p:cNvSpPr/>
          <p:nvPr/>
        </p:nvSpPr>
        <p:spPr>
          <a:xfrm>
            <a:off x="8399998" y="2791653"/>
            <a:ext cx="914400" cy="411480"/>
          </a:xfrm>
          <a:prstGeom prst="roundRect">
            <a:avLst>
              <a:gd name="adj" fmla="val 50000"/>
            </a:avLst>
          </a:prstGeom>
          <a:solidFill>
            <a:srgbClr val="E9C46A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Oval 30">
            <a:extLst>
              <a:ext uri="{FF2B5EF4-FFF2-40B4-BE49-F238E27FC236}">
                <a16:creationId xmlns:a16="http://schemas.microsoft.com/office/drawing/2014/main" id="{AFCAB9A8-4758-4406-94C5-76CFF228ED98}"/>
              </a:ext>
            </a:extLst>
          </p:cNvPr>
          <p:cNvSpPr/>
          <p:nvPr/>
        </p:nvSpPr>
        <p:spPr>
          <a:xfrm>
            <a:off x="12862480" y="3305482"/>
            <a:ext cx="914400" cy="411480"/>
          </a:xfrm>
          <a:prstGeom prst="roundRect">
            <a:avLst>
              <a:gd name="adj" fmla="val 50000"/>
            </a:avLst>
          </a:prstGeom>
          <a:solidFill>
            <a:srgbClr val="E76F51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Oval 30">
            <a:extLst>
              <a:ext uri="{FF2B5EF4-FFF2-40B4-BE49-F238E27FC236}">
                <a16:creationId xmlns:a16="http://schemas.microsoft.com/office/drawing/2014/main" id="{ED6706F6-8995-4F71-951B-45DBC6B48985}"/>
              </a:ext>
            </a:extLst>
          </p:cNvPr>
          <p:cNvSpPr/>
          <p:nvPr/>
        </p:nvSpPr>
        <p:spPr>
          <a:xfrm>
            <a:off x="12633880" y="3805248"/>
            <a:ext cx="1371600" cy="411480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7" name="Oval 30">
            <a:extLst>
              <a:ext uri="{FF2B5EF4-FFF2-40B4-BE49-F238E27FC236}">
                <a16:creationId xmlns:a16="http://schemas.microsoft.com/office/drawing/2014/main" id="{67666743-E9E7-49A0-920D-17E384DC0572}"/>
              </a:ext>
            </a:extLst>
          </p:cNvPr>
          <p:cNvSpPr/>
          <p:nvPr/>
        </p:nvSpPr>
        <p:spPr>
          <a:xfrm>
            <a:off x="12895341" y="4305014"/>
            <a:ext cx="914400" cy="411480"/>
          </a:xfrm>
          <a:prstGeom prst="roundRect">
            <a:avLst>
              <a:gd name="adj" fmla="val 50000"/>
            </a:avLst>
          </a:prstGeom>
          <a:solidFill>
            <a:srgbClr val="0E799A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0" name="Oval 30">
            <a:extLst>
              <a:ext uri="{FF2B5EF4-FFF2-40B4-BE49-F238E27FC236}">
                <a16:creationId xmlns:a16="http://schemas.microsoft.com/office/drawing/2014/main" id="{60415D3E-AA5B-42BF-B7A3-0BFEA72DC318}"/>
              </a:ext>
            </a:extLst>
          </p:cNvPr>
          <p:cNvSpPr/>
          <p:nvPr/>
        </p:nvSpPr>
        <p:spPr>
          <a:xfrm>
            <a:off x="12928202" y="4804780"/>
            <a:ext cx="914400" cy="411480"/>
          </a:xfrm>
          <a:prstGeom prst="roundRect">
            <a:avLst>
              <a:gd name="adj" fmla="val 50000"/>
            </a:avLst>
          </a:prstGeom>
          <a:solidFill>
            <a:srgbClr val="E76F51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Oval 30">
            <a:extLst>
              <a:ext uri="{FF2B5EF4-FFF2-40B4-BE49-F238E27FC236}">
                <a16:creationId xmlns:a16="http://schemas.microsoft.com/office/drawing/2014/main" id="{46D1068C-88E9-4D26-8953-C5795D17F950}"/>
              </a:ext>
            </a:extLst>
          </p:cNvPr>
          <p:cNvSpPr/>
          <p:nvPr/>
        </p:nvSpPr>
        <p:spPr>
          <a:xfrm>
            <a:off x="12732463" y="5270646"/>
            <a:ext cx="1371600" cy="411480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Oval 30">
            <a:extLst>
              <a:ext uri="{FF2B5EF4-FFF2-40B4-BE49-F238E27FC236}">
                <a16:creationId xmlns:a16="http://schemas.microsoft.com/office/drawing/2014/main" id="{4DD640E1-7C53-421D-B9C6-F2185B040D58}"/>
              </a:ext>
            </a:extLst>
          </p:cNvPr>
          <p:cNvSpPr/>
          <p:nvPr/>
        </p:nvSpPr>
        <p:spPr>
          <a:xfrm>
            <a:off x="12993924" y="5804313"/>
            <a:ext cx="914400" cy="411480"/>
          </a:xfrm>
          <a:prstGeom prst="roundRect">
            <a:avLst>
              <a:gd name="adj" fmla="val 50000"/>
            </a:avLst>
          </a:prstGeom>
          <a:solidFill>
            <a:srgbClr val="E9C46A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EF40B1B7-B9C0-4891-9D01-B51E51E486A6}"/>
              </a:ext>
            </a:extLst>
          </p:cNvPr>
          <p:cNvSpPr/>
          <p:nvPr/>
        </p:nvSpPr>
        <p:spPr>
          <a:xfrm>
            <a:off x="1264567" y="1600602"/>
            <a:ext cx="11509374" cy="4810125"/>
          </a:xfrm>
          <a:custGeom>
            <a:avLst/>
            <a:gdLst>
              <a:gd name="connsiteX0" fmla="*/ 380052 w 9858374"/>
              <a:gd name="connsiteY0" fmla="*/ 4196793 h 4810125"/>
              <a:gd name="connsiteX1" fmla="*/ 189209 w 9858374"/>
              <a:gd name="connsiteY1" fmla="*/ 4387636 h 4810125"/>
              <a:gd name="connsiteX2" fmla="*/ 380052 w 9858374"/>
              <a:gd name="connsiteY2" fmla="*/ 4578479 h 4810125"/>
              <a:gd name="connsiteX3" fmla="*/ 9282814 w 9858374"/>
              <a:gd name="connsiteY3" fmla="*/ 4578479 h 4810125"/>
              <a:gd name="connsiteX4" fmla="*/ 9473657 w 9858374"/>
              <a:gd name="connsiteY4" fmla="*/ 4387636 h 4810125"/>
              <a:gd name="connsiteX5" fmla="*/ 9282814 w 9858374"/>
              <a:gd name="connsiteY5" fmla="*/ 4196793 h 4810125"/>
              <a:gd name="connsiteX6" fmla="*/ 380052 w 9858374"/>
              <a:gd name="connsiteY6" fmla="*/ 3697637 h 4810125"/>
              <a:gd name="connsiteX7" fmla="*/ 189209 w 9858374"/>
              <a:gd name="connsiteY7" fmla="*/ 3888480 h 4810125"/>
              <a:gd name="connsiteX8" fmla="*/ 380052 w 9858374"/>
              <a:gd name="connsiteY8" fmla="*/ 4079323 h 4810125"/>
              <a:gd name="connsiteX9" fmla="*/ 9282814 w 9858374"/>
              <a:gd name="connsiteY9" fmla="*/ 4079323 h 4810125"/>
              <a:gd name="connsiteX10" fmla="*/ 9473657 w 9858374"/>
              <a:gd name="connsiteY10" fmla="*/ 3888480 h 4810125"/>
              <a:gd name="connsiteX11" fmla="*/ 9282814 w 9858374"/>
              <a:gd name="connsiteY11" fmla="*/ 3697637 h 4810125"/>
              <a:gd name="connsiteX12" fmla="*/ 380052 w 9858374"/>
              <a:gd name="connsiteY12" fmla="*/ 3198477 h 4810125"/>
              <a:gd name="connsiteX13" fmla="*/ 189209 w 9858374"/>
              <a:gd name="connsiteY13" fmla="*/ 3389320 h 4810125"/>
              <a:gd name="connsiteX14" fmla="*/ 380052 w 9858374"/>
              <a:gd name="connsiteY14" fmla="*/ 3580163 h 4810125"/>
              <a:gd name="connsiteX15" fmla="*/ 9282814 w 9858374"/>
              <a:gd name="connsiteY15" fmla="*/ 3580163 h 4810125"/>
              <a:gd name="connsiteX16" fmla="*/ 9473657 w 9858374"/>
              <a:gd name="connsiteY16" fmla="*/ 3389320 h 4810125"/>
              <a:gd name="connsiteX17" fmla="*/ 9282814 w 9858374"/>
              <a:gd name="connsiteY17" fmla="*/ 3198477 h 4810125"/>
              <a:gd name="connsiteX18" fmla="*/ 380053 w 9858374"/>
              <a:gd name="connsiteY18" fmla="*/ 2699317 h 4810125"/>
              <a:gd name="connsiteX19" fmla="*/ 189210 w 9858374"/>
              <a:gd name="connsiteY19" fmla="*/ 2890160 h 4810125"/>
              <a:gd name="connsiteX20" fmla="*/ 380053 w 9858374"/>
              <a:gd name="connsiteY20" fmla="*/ 3081003 h 4810125"/>
              <a:gd name="connsiteX21" fmla="*/ 9282814 w 9858374"/>
              <a:gd name="connsiteY21" fmla="*/ 3081003 h 4810125"/>
              <a:gd name="connsiteX22" fmla="*/ 9473657 w 9858374"/>
              <a:gd name="connsiteY22" fmla="*/ 2890160 h 4810125"/>
              <a:gd name="connsiteX23" fmla="*/ 9282814 w 9858374"/>
              <a:gd name="connsiteY23" fmla="*/ 2699317 h 4810125"/>
              <a:gd name="connsiteX24" fmla="*/ 380053 w 9858374"/>
              <a:gd name="connsiteY24" fmla="*/ 2200157 h 4810125"/>
              <a:gd name="connsiteX25" fmla="*/ 189210 w 9858374"/>
              <a:gd name="connsiteY25" fmla="*/ 2391000 h 4810125"/>
              <a:gd name="connsiteX26" fmla="*/ 380053 w 9858374"/>
              <a:gd name="connsiteY26" fmla="*/ 2581843 h 4810125"/>
              <a:gd name="connsiteX27" fmla="*/ 9282814 w 9858374"/>
              <a:gd name="connsiteY27" fmla="*/ 2581843 h 4810125"/>
              <a:gd name="connsiteX28" fmla="*/ 9473657 w 9858374"/>
              <a:gd name="connsiteY28" fmla="*/ 2391000 h 4810125"/>
              <a:gd name="connsiteX29" fmla="*/ 9282814 w 9858374"/>
              <a:gd name="connsiteY29" fmla="*/ 2200157 h 4810125"/>
              <a:gd name="connsiteX30" fmla="*/ 380053 w 9858374"/>
              <a:gd name="connsiteY30" fmla="*/ 1700997 h 4810125"/>
              <a:gd name="connsiteX31" fmla="*/ 189210 w 9858374"/>
              <a:gd name="connsiteY31" fmla="*/ 1891840 h 4810125"/>
              <a:gd name="connsiteX32" fmla="*/ 380053 w 9858374"/>
              <a:gd name="connsiteY32" fmla="*/ 2082683 h 4810125"/>
              <a:gd name="connsiteX33" fmla="*/ 9282814 w 9858374"/>
              <a:gd name="connsiteY33" fmla="*/ 2082683 h 4810125"/>
              <a:gd name="connsiteX34" fmla="*/ 9473657 w 9858374"/>
              <a:gd name="connsiteY34" fmla="*/ 1891840 h 4810125"/>
              <a:gd name="connsiteX35" fmla="*/ 9282814 w 9858374"/>
              <a:gd name="connsiteY35" fmla="*/ 1700997 h 4810125"/>
              <a:gd name="connsiteX36" fmla="*/ 380053 w 9858374"/>
              <a:gd name="connsiteY36" fmla="*/ 1201837 h 4810125"/>
              <a:gd name="connsiteX37" fmla="*/ 189210 w 9858374"/>
              <a:gd name="connsiteY37" fmla="*/ 1392680 h 4810125"/>
              <a:gd name="connsiteX38" fmla="*/ 380053 w 9858374"/>
              <a:gd name="connsiteY38" fmla="*/ 1583523 h 4810125"/>
              <a:gd name="connsiteX39" fmla="*/ 9282814 w 9858374"/>
              <a:gd name="connsiteY39" fmla="*/ 1583523 h 4810125"/>
              <a:gd name="connsiteX40" fmla="*/ 9473657 w 9858374"/>
              <a:gd name="connsiteY40" fmla="*/ 1392680 h 4810125"/>
              <a:gd name="connsiteX41" fmla="*/ 9282814 w 9858374"/>
              <a:gd name="connsiteY41" fmla="*/ 1201837 h 4810125"/>
              <a:gd name="connsiteX42" fmla="*/ 380053 w 9858374"/>
              <a:gd name="connsiteY42" fmla="*/ 702677 h 4810125"/>
              <a:gd name="connsiteX43" fmla="*/ 189210 w 9858374"/>
              <a:gd name="connsiteY43" fmla="*/ 893520 h 4810125"/>
              <a:gd name="connsiteX44" fmla="*/ 380053 w 9858374"/>
              <a:gd name="connsiteY44" fmla="*/ 1084363 h 4810125"/>
              <a:gd name="connsiteX45" fmla="*/ 9282814 w 9858374"/>
              <a:gd name="connsiteY45" fmla="*/ 1084363 h 4810125"/>
              <a:gd name="connsiteX46" fmla="*/ 9473657 w 9858374"/>
              <a:gd name="connsiteY46" fmla="*/ 893520 h 4810125"/>
              <a:gd name="connsiteX47" fmla="*/ 9282814 w 9858374"/>
              <a:gd name="connsiteY47" fmla="*/ 702677 h 4810125"/>
              <a:gd name="connsiteX48" fmla="*/ 380053 w 9858374"/>
              <a:gd name="connsiteY48" fmla="*/ 203517 h 4810125"/>
              <a:gd name="connsiteX49" fmla="*/ 189210 w 9858374"/>
              <a:gd name="connsiteY49" fmla="*/ 394360 h 4810125"/>
              <a:gd name="connsiteX50" fmla="*/ 380053 w 9858374"/>
              <a:gd name="connsiteY50" fmla="*/ 585203 h 4810125"/>
              <a:gd name="connsiteX51" fmla="*/ 9282814 w 9858374"/>
              <a:gd name="connsiteY51" fmla="*/ 585203 h 4810125"/>
              <a:gd name="connsiteX52" fmla="*/ 9473657 w 9858374"/>
              <a:gd name="connsiteY52" fmla="*/ 394360 h 4810125"/>
              <a:gd name="connsiteX53" fmla="*/ 9282814 w 9858374"/>
              <a:gd name="connsiteY53" fmla="*/ 203517 h 4810125"/>
              <a:gd name="connsiteX54" fmla="*/ 0 w 9858374"/>
              <a:gd name="connsiteY54" fmla="*/ 0 h 4810125"/>
              <a:gd name="connsiteX55" fmla="*/ 9858374 w 9858374"/>
              <a:gd name="connsiteY55" fmla="*/ 0 h 4810125"/>
              <a:gd name="connsiteX56" fmla="*/ 9858374 w 9858374"/>
              <a:gd name="connsiteY56" fmla="*/ 4810125 h 4810125"/>
              <a:gd name="connsiteX57" fmla="*/ 0 w 9858374"/>
              <a:gd name="connsiteY57" fmla="*/ 4810125 h 4810125"/>
              <a:gd name="connsiteX0" fmla="*/ 380052 w 11306174"/>
              <a:gd name="connsiteY0" fmla="*/ 4196793 h 4810125"/>
              <a:gd name="connsiteX1" fmla="*/ 189209 w 11306174"/>
              <a:gd name="connsiteY1" fmla="*/ 4387636 h 4810125"/>
              <a:gd name="connsiteX2" fmla="*/ 380052 w 11306174"/>
              <a:gd name="connsiteY2" fmla="*/ 4578479 h 4810125"/>
              <a:gd name="connsiteX3" fmla="*/ 9282814 w 11306174"/>
              <a:gd name="connsiteY3" fmla="*/ 4578479 h 4810125"/>
              <a:gd name="connsiteX4" fmla="*/ 9473657 w 11306174"/>
              <a:gd name="connsiteY4" fmla="*/ 4387636 h 4810125"/>
              <a:gd name="connsiteX5" fmla="*/ 9282814 w 11306174"/>
              <a:gd name="connsiteY5" fmla="*/ 4196793 h 4810125"/>
              <a:gd name="connsiteX6" fmla="*/ 380052 w 11306174"/>
              <a:gd name="connsiteY6" fmla="*/ 4196793 h 4810125"/>
              <a:gd name="connsiteX7" fmla="*/ 380052 w 11306174"/>
              <a:gd name="connsiteY7" fmla="*/ 3697637 h 4810125"/>
              <a:gd name="connsiteX8" fmla="*/ 189209 w 11306174"/>
              <a:gd name="connsiteY8" fmla="*/ 3888480 h 4810125"/>
              <a:gd name="connsiteX9" fmla="*/ 380052 w 11306174"/>
              <a:gd name="connsiteY9" fmla="*/ 4079323 h 4810125"/>
              <a:gd name="connsiteX10" fmla="*/ 9282814 w 11306174"/>
              <a:gd name="connsiteY10" fmla="*/ 4079323 h 4810125"/>
              <a:gd name="connsiteX11" fmla="*/ 9473657 w 11306174"/>
              <a:gd name="connsiteY11" fmla="*/ 3888480 h 4810125"/>
              <a:gd name="connsiteX12" fmla="*/ 9282814 w 11306174"/>
              <a:gd name="connsiteY12" fmla="*/ 3697637 h 4810125"/>
              <a:gd name="connsiteX13" fmla="*/ 380052 w 11306174"/>
              <a:gd name="connsiteY13" fmla="*/ 3697637 h 4810125"/>
              <a:gd name="connsiteX14" fmla="*/ 380052 w 11306174"/>
              <a:gd name="connsiteY14" fmla="*/ 3198477 h 4810125"/>
              <a:gd name="connsiteX15" fmla="*/ 189209 w 11306174"/>
              <a:gd name="connsiteY15" fmla="*/ 3389320 h 4810125"/>
              <a:gd name="connsiteX16" fmla="*/ 380052 w 11306174"/>
              <a:gd name="connsiteY16" fmla="*/ 3580163 h 4810125"/>
              <a:gd name="connsiteX17" fmla="*/ 9282814 w 11306174"/>
              <a:gd name="connsiteY17" fmla="*/ 3580163 h 4810125"/>
              <a:gd name="connsiteX18" fmla="*/ 9473657 w 11306174"/>
              <a:gd name="connsiteY18" fmla="*/ 3389320 h 4810125"/>
              <a:gd name="connsiteX19" fmla="*/ 9282814 w 11306174"/>
              <a:gd name="connsiteY19" fmla="*/ 3198477 h 4810125"/>
              <a:gd name="connsiteX20" fmla="*/ 380052 w 11306174"/>
              <a:gd name="connsiteY20" fmla="*/ 3198477 h 4810125"/>
              <a:gd name="connsiteX21" fmla="*/ 380053 w 11306174"/>
              <a:gd name="connsiteY21" fmla="*/ 2699317 h 4810125"/>
              <a:gd name="connsiteX22" fmla="*/ 189210 w 11306174"/>
              <a:gd name="connsiteY22" fmla="*/ 2890160 h 4810125"/>
              <a:gd name="connsiteX23" fmla="*/ 380053 w 11306174"/>
              <a:gd name="connsiteY23" fmla="*/ 3081003 h 4810125"/>
              <a:gd name="connsiteX24" fmla="*/ 9282814 w 11306174"/>
              <a:gd name="connsiteY24" fmla="*/ 3081003 h 4810125"/>
              <a:gd name="connsiteX25" fmla="*/ 9473657 w 11306174"/>
              <a:gd name="connsiteY25" fmla="*/ 2890160 h 4810125"/>
              <a:gd name="connsiteX26" fmla="*/ 9282814 w 11306174"/>
              <a:gd name="connsiteY26" fmla="*/ 2699317 h 4810125"/>
              <a:gd name="connsiteX27" fmla="*/ 380053 w 11306174"/>
              <a:gd name="connsiteY27" fmla="*/ 2699317 h 4810125"/>
              <a:gd name="connsiteX28" fmla="*/ 380053 w 11306174"/>
              <a:gd name="connsiteY28" fmla="*/ 2200157 h 4810125"/>
              <a:gd name="connsiteX29" fmla="*/ 189210 w 11306174"/>
              <a:gd name="connsiteY29" fmla="*/ 2391000 h 4810125"/>
              <a:gd name="connsiteX30" fmla="*/ 380053 w 11306174"/>
              <a:gd name="connsiteY30" fmla="*/ 2581843 h 4810125"/>
              <a:gd name="connsiteX31" fmla="*/ 9282814 w 11306174"/>
              <a:gd name="connsiteY31" fmla="*/ 2581843 h 4810125"/>
              <a:gd name="connsiteX32" fmla="*/ 9473657 w 11306174"/>
              <a:gd name="connsiteY32" fmla="*/ 2391000 h 4810125"/>
              <a:gd name="connsiteX33" fmla="*/ 9282814 w 11306174"/>
              <a:gd name="connsiteY33" fmla="*/ 2200157 h 4810125"/>
              <a:gd name="connsiteX34" fmla="*/ 380053 w 11306174"/>
              <a:gd name="connsiteY34" fmla="*/ 2200157 h 4810125"/>
              <a:gd name="connsiteX35" fmla="*/ 380053 w 11306174"/>
              <a:gd name="connsiteY35" fmla="*/ 1700997 h 4810125"/>
              <a:gd name="connsiteX36" fmla="*/ 189210 w 11306174"/>
              <a:gd name="connsiteY36" fmla="*/ 1891840 h 4810125"/>
              <a:gd name="connsiteX37" fmla="*/ 380053 w 11306174"/>
              <a:gd name="connsiteY37" fmla="*/ 2082683 h 4810125"/>
              <a:gd name="connsiteX38" fmla="*/ 9282814 w 11306174"/>
              <a:gd name="connsiteY38" fmla="*/ 2082683 h 4810125"/>
              <a:gd name="connsiteX39" fmla="*/ 9473657 w 11306174"/>
              <a:gd name="connsiteY39" fmla="*/ 1891840 h 4810125"/>
              <a:gd name="connsiteX40" fmla="*/ 9282814 w 11306174"/>
              <a:gd name="connsiteY40" fmla="*/ 1700997 h 4810125"/>
              <a:gd name="connsiteX41" fmla="*/ 380053 w 11306174"/>
              <a:gd name="connsiteY41" fmla="*/ 1700997 h 4810125"/>
              <a:gd name="connsiteX42" fmla="*/ 380053 w 11306174"/>
              <a:gd name="connsiteY42" fmla="*/ 1201837 h 4810125"/>
              <a:gd name="connsiteX43" fmla="*/ 189210 w 11306174"/>
              <a:gd name="connsiteY43" fmla="*/ 1392680 h 4810125"/>
              <a:gd name="connsiteX44" fmla="*/ 380053 w 11306174"/>
              <a:gd name="connsiteY44" fmla="*/ 1583523 h 4810125"/>
              <a:gd name="connsiteX45" fmla="*/ 9282814 w 11306174"/>
              <a:gd name="connsiteY45" fmla="*/ 1583523 h 4810125"/>
              <a:gd name="connsiteX46" fmla="*/ 9473657 w 11306174"/>
              <a:gd name="connsiteY46" fmla="*/ 1392680 h 4810125"/>
              <a:gd name="connsiteX47" fmla="*/ 9282814 w 11306174"/>
              <a:gd name="connsiteY47" fmla="*/ 1201837 h 4810125"/>
              <a:gd name="connsiteX48" fmla="*/ 380053 w 11306174"/>
              <a:gd name="connsiteY48" fmla="*/ 1201837 h 4810125"/>
              <a:gd name="connsiteX49" fmla="*/ 380053 w 11306174"/>
              <a:gd name="connsiteY49" fmla="*/ 702677 h 4810125"/>
              <a:gd name="connsiteX50" fmla="*/ 189210 w 11306174"/>
              <a:gd name="connsiteY50" fmla="*/ 893520 h 4810125"/>
              <a:gd name="connsiteX51" fmla="*/ 380053 w 11306174"/>
              <a:gd name="connsiteY51" fmla="*/ 1084363 h 4810125"/>
              <a:gd name="connsiteX52" fmla="*/ 9282814 w 11306174"/>
              <a:gd name="connsiteY52" fmla="*/ 1084363 h 4810125"/>
              <a:gd name="connsiteX53" fmla="*/ 9473657 w 11306174"/>
              <a:gd name="connsiteY53" fmla="*/ 893520 h 4810125"/>
              <a:gd name="connsiteX54" fmla="*/ 9282814 w 11306174"/>
              <a:gd name="connsiteY54" fmla="*/ 702677 h 4810125"/>
              <a:gd name="connsiteX55" fmla="*/ 380053 w 11306174"/>
              <a:gd name="connsiteY55" fmla="*/ 702677 h 4810125"/>
              <a:gd name="connsiteX56" fmla="*/ 380053 w 11306174"/>
              <a:gd name="connsiteY56" fmla="*/ 203517 h 4810125"/>
              <a:gd name="connsiteX57" fmla="*/ 189210 w 11306174"/>
              <a:gd name="connsiteY57" fmla="*/ 394360 h 4810125"/>
              <a:gd name="connsiteX58" fmla="*/ 380053 w 11306174"/>
              <a:gd name="connsiteY58" fmla="*/ 585203 h 4810125"/>
              <a:gd name="connsiteX59" fmla="*/ 9282814 w 11306174"/>
              <a:gd name="connsiteY59" fmla="*/ 585203 h 4810125"/>
              <a:gd name="connsiteX60" fmla="*/ 9473657 w 11306174"/>
              <a:gd name="connsiteY60" fmla="*/ 394360 h 4810125"/>
              <a:gd name="connsiteX61" fmla="*/ 9282814 w 11306174"/>
              <a:gd name="connsiteY61" fmla="*/ 203517 h 4810125"/>
              <a:gd name="connsiteX62" fmla="*/ 380053 w 11306174"/>
              <a:gd name="connsiteY62" fmla="*/ 203517 h 4810125"/>
              <a:gd name="connsiteX63" fmla="*/ 0 w 11306174"/>
              <a:gd name="connsiteY63" fmla="*/ 0 h 4810125"/>
              <a:gd name="connsiteX64" fmla="*/ 11306174 w 11306174"/>
              <a:gd name="connsiteY64" fmla="*/ 0 h 4810125"/>
              <a:gd name="connsiteX65" fmla="*/ 9858374 w 11306174"/>
              <a:gd name="connsiteY65" fmla="*/ 4810125 h 4810125"/>
              <a:gd name="connsiteX66" fmla="*/ 0 w 11306174"/>
              <a:gd name="connsiteY66" fmla="*/ 4810125 h 4810125"/>
              <a:gd name="connsiteX67" fmla="*/ 0 w 11306174"/>
              <a:gd name="connsiteY67" fmla="*/ 0 h 4810125"/>
              <a:gd name="connsiteX0" fmla="*/ 380052 w 11509374"/>
              <a:gd name="connsiteY0" fmla="*/ 4196793 h 4810125"/>
              <a:gd name="connsiteX1" fmla="*/ 189209 w 11509374"/>
              <a:gd name="connsiteY1" fmla="*/ 4387636 h 4810125"/>
              <a:gd name="connsiteX2" fmla="*/ 380052 w 11509374"/>
              <a:gd name="connsiteY2" fmla="*/ 4578479 h 4810125"/>
              <a:gd name="connsiteX3" fmla="*/ 9282814 w 11509374"/>
              <a:gd name="connsiteY3" fmla="*/ 4578479 h 4810125"/>
              <a:gd name="connsiteX4" fmla="*/ 9473657 w 11509374"/>
              <a:gd name="connsiteY4" fmla="*/ 4387636 h 4810125"/>
              <a:gd name="connsiteX5" fmla="*/ 9282814 w 11509374"/>
              <a:gd name="connsiteY5" fmla="*/ 4196793 h 4810125"/>
              <a:gd name="connsiteX6" fmla="*/ 380052 w 11509374"/>
              <a:gd name="connsiteY6" fmla="*/ 4196793 h 4810125"/>
              <a:gd name="connsiteX7" fmla="*/ 380052 w 11509374"/>
              <a:gd name="connsiteY7" fmla="*/ 3697637 h 4810125"/>
              <a:gd name="connsiteX8" fmla="*/ 189209 w 11509374"/>
              <a:gd name="connsiteY8" fmla="*/ 3888480 h 4810125"/>
              <a:gd name="connsiteX9" fmla="*/ 380052 w 11509374"/>
              <a:gd name="connsiteY9" fmla="*/ 4079323 h 4810125"/>
              <a:gd name="connsiteX10" fmla="*/ 9282814 w 11509374"/>
              <a:gd name="connsiteY10" fmla="*/ 4079323 h 4810125"/>
              <a:gd name="connsiteX11" fmla="*/ 9473657 w 11509374"/>
              <a:gd name="connsiteY11" fmla="*/ 3888480 h 4810125"/>
              <a:gd name="connsiteX12" fmla="*/ 9282814 w 11509374"/>
              <a:gd name="connsiteY12" fmla="*/ 3697637 h 4810125"/>
              <a:gd name="connsiteX13" fmla="*/ 380052 w 11509374"/>
              <a:gd name="connsiteY13" fmla="*/ 3697637 h 4810125"/>
              <a:gd name="connsiteX14" fmla="*/ 380052 w 11509374"/>
              <a:gd name="connsiteY14" fmla="*/ 3198477 h 4810125"/>
              <a:gd name="connsiteX15" fmla="*/ 189209 w 11509374"/>
              <a:gd name="connsiteY15" fmla="*/ 3389320 h 4810125"/>
              <a:gd name="connsiteX16" fmla="*/ 380052 w 11509374"/>
              <a:gd name="connsiteY16" fmla="*/ 3580163 h 4810125"/>
              <a:gd name="connsiteX17" fmla="*/ 9282814 w 11509374"/>
              <a:gd name="connsiteY17" fmla="*/ 3580163 h 4810125"/>
              <a:gd name="connsiteX18" fmla="*/ 9473657 w 11509374"/>
              <a:gd name="connsiteY18" fmla="*/ 3389320 h 4810125"/>
              <a:gd name="connsiteX19" fmla="*/ 9282814 w 11509374"/>
              <a:gd name="connsiteY19" fmla="*/ 3198477 h 4810125"/>
              <a:gd name="connsiteX20" fmla="*/ 380052 w 11509374"/>
              <a:gd name="connsiteY20" fmla="*/ 3198477 h 4810125"/>
              <a:gd name="connsiteX21" fmla="*/ 380053 w 11509374"/>
              <a:gd name="connsiteY21" fmla="*/ 2699317 h 4810125"/>
              <a:gd name="connsiteX22" fmla="*/ 189210 w 11509374"/>
              <a:gd name="connsiteY22" fmla="*/ 2890160 h 4810125"/>
              <a:gd name="connsiteX23" fmla="*/ 380053 w 11509374"/>
              <a:gd name="connsiteY23" fmla="*/ 3081003 h 4810125"/>
              <a:gd name="connsiteX24" fmla="*/ 9282814 w 11509374"/>
              <a:gd name="connsiteY24" fmla="*/ 3081003 h 4810125"/>
              <a:gd name="connsiteX25" fmla="*/ 9473657 w 11509374"/>
              <a:gd name="connsiteY25" fmla="*/ 2890160 h 4810125"/>
              <a:gd name="connsiteX26" fmla="*/ 9282814 w 11509374"/>
              <a:gd name="connsiteY26" fmla="*/ 2699317 h 4810125"/>
              <a:gd name="connsiteX27" fmla="*/ 380053 w 11509374"/>
              <a:gd name="connsiteY27" fmla="*/ 2699317 h 4810125"/>
              <a:gd name="connsiteX28" fmla="*/ 380053 w 11509374"/>
              <a:gd name="connsiteY28" fmla="*/ 2200157 h 4810125"/>
              <a:gd name="connsiteX29" fmla="*/ 189210 w 11509374"/>
              <a:gd name="connsiteY29" fmla="*/ 2391000 h 4810125"/>
              <a:gd name="connsiteX30" fmla="*/ 380053 w 11509374"/>
              <a:gd name="connsiteY30" fmla="*/ 2581843 h 4810125"/>
              <a:gd name="connsiteX31" fmla="*/ 9282814 w 11509374"/>
              <a:gd name="connsiteY31" fmla="*/ 2581843 h 4810125"/>
              <a:gd name="connsiteX32" fmla="*/ 9473657 w 11509374"/>
              <a:gd name="connsiteY32" fmla="*/ 2391000 h 4810125"/>
              <a:gd name="connsiteX33" fmla="*/ 9282814 w 11509374"/>
              <a:gd name="connsiteY33" fmla="*/ 2200157 h 4810125"/>
              <a:gd name="connsiteX34" fmla="*/ 380053 w 11509374"/>
              <a:gd name="connsiteY34" fmla="*/ 2200157 h 4810125"/>
              <a:gd name="connsiteX35" fmla="*/ 380053 w 11509374"/>
              <a:gd name="connsiteY35" fmla="*/ 1700997 h 4810125"/>
              <a:gd name="connsiteX36" fmla="*/ 189210 w 11509374"/>
              <a:gd name="connsiteY36" fmla="*/ 1891840 h 4810125"/>
              <a:gd name="connsiteX37" fmla="*/ 380053 w 11509374"/>
              <a:gd name="connsiteY37" fmla="*/ 2082683 h 4810125"/>
              <a:gd name="connsiteX38" fmla="*/ 9282814 w 11509374"/>
              <a:gd name="connsiteY38" fmla="*/ 2082683 h 4810125"/>
              <a:gd name="connsiteX39" fmla="*/ 9473657 w 11509374"/>
              <a:gd name="connsiteY39" fmla="*/ 1891840 h 4810125"/>
              <a:gd name="connsiteX40" fmla="*/ 9282814 w 11509374"/>
              <a:gd name="connsiteY40" fmla="*/ 1700997 h 4810125"/>
              <a:gd name="connsiteX41" fmla="*/ 380053 w 11509374"/>
              <a:gd name="connsiteY41" fmla="*/ 1700997 h 4810125"/>
              <a:gd name="connsiteX42" fmla="*/ 380053 w 11509374"/>
              <a:gd name="connsiteY42" fmla="*/ 1201837 h 4810125"/>
              <a:gd name="connsiteX43" fmla="*/ 189210 w 11509374"/>
              <a:gd name="connsiteY43" fmla="*/ 1392680 h 4810125"/>
              <a:gd name="connsiteX44" fmla="*/ 380053 w 11509374"/>
              <a:gd name="connsiteY44" fmla="*/ 1583523 h 4810125"/>
              <a:gd name="connsiteX45" fmla="*/ 9282814 w 11509374"/>
              <a:gd name="connsiteY45" fmla="*/ 1583523 h 4810125"/>
              <a:gd name="connsiteX46" fmla="*/ 9473657 w 11509374"/>
              <a:gd name="connsiteY46" fmla="*/ 1392680 h 4810125"/>
              <a:gd name="connsiteX47" fmla="*/ 9282814 w 11509374"/>
              <a:gd name="connsiteY47" fmla="*/ 1201837 h 4810125"/>
              <a:gd name="connsiteX48" fmla="*/ 380053 w 11509374"/>
              <a:gd name="connsiteY48" fmla="*/ 1201837 h 4810125"/>
              <a:gd name="connsiteX49" fmla="*/ 380053 w 11509374"/>
              <a:gd name="connsiteY49" fmla="*/ 702677 h 4810125"/>
              <a:gd name="connsiteX50" fmla="*/ 189210 w 11509374"/>
              <a:gd name="connsiteY50" fmla="*/ 893520 h 4810125"/>
              <a:gd name="connsiteX51" fmla="*/ 380053 w 11509374"/>
              <a:gd name="connsiteY51" fmla="*/ 1084363 h 4810125"/>
              <a:gd name="connsiteX52" fmla="*/ 9282814 w 11509374"/>
              <a:gd name="connsiteY52" fmla="*/ 1084363 h 4810125"/>
              <a:gd name="connsiteX53" fmla="*/ 9473657 w 11509374"/>
              <a:gd name="connsiteY53" fmla="*/ 893520 h 4810125"/>
              <a:gd name="connsiteX54" fmla="*/ 9282814 w 11509374"/>
              <a:gd name="connsiteY54" fmla="*/ 702677 h 4810125"/>
              <a:gd name="connsiteX55" fmla="*/ 380053 w 11509374"/>
              <a:gd name="connsiteY55" fmla="*/ 702677 h 4810125"/>
              <a:gd name="connsiteX56" fmla="*/ 380053 w 11509374"/>
              <a:gd name="connsiteY56" fmla="*/ 203517 h 4810125"/>
              <a:gd name="connsiteX57" fmla="*/ 189210 w 11509374"/>
              <a:gd name="connsiteY57" fmla="*/ 394360 h 4810125"/>
              <a:gd name="connsiteX58" fmla="*/ 380053 w 11509374"/>
              <a:gd name="connsiteY58" fmla="*/ 585203 h 4810125"/>
              <a:gd name="connsiteX59" fmla="*/ 9282814 w 11509374"/>
              <a:gd name="connsiteY59" fmla="*/ 585203 h 4810125"/>
              <a:gd name="connsiteX60" fmla="*/ 9473657 w 11509374"/>
              <a:gd name="connsiteY60" fmla="*/ 394360 h 4810125"/>
              <a:gd name="connsiteX61" fmla="*/ 9282814 w 11509374"/>
              <a:gd name="connsiteY61" fmla="*/ 203517 h 4810125"/>
              <a:gd name="connsiteX62" fmla="*/ 380053 w 11509374"/>
              <a:gd name="connsiteY62" fmla="*/ 203517 h 4810125"/>
              <a:gd name="connsiteX63" fmla="*/ 0 w 11509374"/>
              <a:gd name="connsiteY63" fmla="*/ 0 h 4810125"/>
              <a:gd name="connsiteX64" fmla="*/ 11306174 w 11509374"/>
              <a:gd name="connsiteY64" fmla="*/ 0 h 4810125"/>
              <a:gd name="connsiteX65" fmla="*/ 11509374 w 11509374"/>
              <a:gd name="connsiteY65" fmla="*/ 4797425 h 4810125"/>
              <a:gd name="connsiteX66" fmla="*/ 0 w 11509374"/>
              <a:gd name="connsiteY66" fmla="*/ 4810125 h 4810125"/>
              <a:gd name="connsiteX67" fmla="*/ 0 w 11509374"/>
              <a:gd name="connsiteY67" fmla="*/ 0 h 481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1509374" h="4810125">
                <a:moveTo>
                  <a:pt x="380052" y="4196793"/>
                </a:moveTo>
                <a:cubicBezTo>
                  <a:pt x="274652" y="4196793"/>
                  <a:pt x="189209" y="4282236"/>
                  <a:pt x="189209" y="4387636"/>
                </a:cubicBezTo>
                <a:cubicBezTo>
                  <a:pt x="189209" y="4493036"/>
                  <a:pt x="274652" y="4578479"/>
                  <a:pt x="380052" y="4578479"/>
                </a:cubicBezTo>
                <a:lnTo>
                  <a:pt x="9282814" y="4578479"/>
                </a:lnTo>
                <a:cubicBezTo>
                  <a:pt x="9388214" y="4578479"/>
                  <a:pt x="9473657" y="4493036"/>
                  <a:pt x="9473657" y="4387636"/>
                </a:cubicBezTo>
                <a:cubicBezTo>
                  <a:pt x="9473657" y="4282236"/>
                  <a:pt x="9388214" y="4196793"/>
                  <a:pt x="9282814" y="4196793"/>
                </a:cubicBezTo>
                <a:lnTo>
                  <a:pt x="380052" y="4196793"/>
                </a:lnTo>
                <a:close/>
                <a:moveTo>
                  <a:pt x="380052" y="3697637"/>
                </a:moveTo>
                <a:cubicBezTo>
                  <a:pt x="274652" y="3697637"/>
                  <a:pt x="189209" y="3783080"/>
                  <a:pt x="189209" y="3888480"/>
                </a:cubicBezTo>
                <a:cubicBezTo>
                  <a:pt x="189209" y="3993880"/>
                  <a:pt x="274652" y="4079323"/>
                  <a:pt x="380052" y="4079323"/>
                </a:cubicBezTo>
                <a:lnTo>
                  <a:pt x="9282814" y="4079323"/>
                </a:lnTo>
                <a:cubicBezTo>
                  <a:pt x="9388214" y="4079323"/>
                  <a:pt x="9473657" y="3993880"/>
                  <a:pt x="9473657" y="3888480"/>
                </a:cubicBezTo>
                <a:cubicBezTo>
                  <a:pt x="9473657" y="3783080"/>
                  <a:pt x="9388214" y="3697637"/>
                  <a:pt x="9282814" y="3697637"/>
                </a:cubicBezTo>
                <a:lnTo>
                  <a:pt x="380052" y="3697637"/>
                </a:lnTo>
                <a:close/>
                <a:moveTo>
                  <a:pt x="380052" y="3198477"/>
                </a:moveTo>
                <a:cubicBezTo>
                  <a:pt x="274652" y="3198477"/>
                  <a:pt x="189209" y="3283920"/>
                  <a:pt x="189209" y="3389320"/>
                </a:cubicBezTo>
                <a:cubicBezTo>
                  <a:pt x="189209" y="3494720"/>
                  <a:pt x="274652" y="3580163"/>
                  <a:pt x="380052" y="3580163"/>
                </a:cubicBezTo>
                <a:lnTo>
                  <a:pt x="9282814" y="3580163"/>
                </a:lnTo>
                <a:cubicBezTo>
                  <a:pt x="9388214" y="3580163"/>
                  <a:pt x="9473657" y="3494720"/>
                  <a:pt x="9473657" y="3389320"/>
                </a:cubicBezTo>
                <a:cubicBezTo>
                  <a:pt x="9473657" y="3283920"/>
                  <a:pt x="9388214" y="3198477"/>
                  <a:pt x="9282814" y="3198477"/>
                </a:cubicBezTo>
                <a:lnTo>
                  <a:pt x="380052" y="3198477"/>
                </a:lnTo>
                <a:close/>
                <a:moveTo>
                  <a:pt x="380053" y="2699317"/>
                </a:moveTo>
                <a:cubicBezTo>
                  <a:pt x="274653" y="2699317"/>
                  <a:pt x="189210" y="2784760"/>
                  <a:pt x="189210" y="2890160"/>
                </a:cubicBezTo>
                <a:cubicBezTo>
                  <a:pt x="189210" y="2995560"/>
                  <a:pt x="274653" y="3081003"/>
                  <a:pt x="380053" y="3081003"/>
                </a:cubicBezTo>
                <a:lnTo>
                  <a:pt x="9282814" y="3081003"/>
                </a:lnTo>
                <a:cubicBezTo>
                  <a:pt x="9388214" y="3081003"/>
                  <a:pt x="9473657" y="2995560"/>
                  <a:pt x="9473657" y="2890160"/>
                </a:cubicBezTo>
                <a:cubicBezTo>
                  <a:pt x="9473657" y="2784760"/>
                  <a:pt x="9388214" y="2699317"/>
                  <a:pt x="9282814" y="2699317"/>
                </a:cubicBezTo>
                <a:lnTo>
                  <a:pt x="380053" y="2699317"/>
                </a:lnTo>
                <a:close/>
                <a:moveTo>
                  <a:pt x="380053" y="2200157"/>
                </a:moveTo>
                <a:cubicBezTo>
                  <a:pt x="274653" y="2200157"/>
                  <a:pt x="189210" y="2285600"/>
                  <a:pt x="189210" y="2391000"/>
                </a:cubicBezTo>
                <a:cubicBezTo>
                  <a:pt x="189210" y="2496400"/>
                  <a:pt x="274653" y="2581843"/>
                  <a:pt x="380053" y="2581843"/>
                </a:cubicBezTo>
                <a:lnTo>
                  <a:pt x="9282814" y="2581843"/>
                </a:lnTo>
                <a:cubicBezTo>
                  <a:pt x="9388214" y="2581843"/>
                  <a:pt x="9473657" y="2496400"/>
                  <a:pt x="9473657" y="2391000"/>
                </a:cubicBezTo>
                <a:cubicBezTo>
                  <a:pt x="9473657" y="2285600"/>
                  <a:pt x="9388214" y="2200157"/>
                  <a:pt x="9282814" y="2200157"/>
                </a:cubicBezTo>
                <a:lnTo>
                  <a:pt x="380053" y="2200157"/>
                </a:lnTo>
                <a:close/>
                <a:moveTo>
                  <a:pt x="380053" y="1700997"/>
                </a:moveTo>
                <a:cubicBezTo>
                  <a:pt x="274653" y="1700997"/>
                  <a:pt x="189210" y="1786440"/>
                  <a:pt x="189210" y="1891840"/>
                </a:cubicBezTo>
                <a:cubicBezTo>
                  <a:pt x="189210" y="1997240"/>
                  <a:pt x="274653" y="2082683"/>
                  <a:pt x="380053" y="2082683"/>
                </a:cubicBezTo>
                <a:lnTo>
                  <a:pt x="9282814" y="2082683"/>
                </a:lnTo>
                <a:cubicBezTo>
                  <a:pt x="9388214" y="2082683"/>
                  <a:pt x="9473657" y="1997240"/>
                  <a:pt x="9473657" y="1891840"/>
                </a:cubicBezTo>
                <a:cubicBezTo>
                  <a:pt x="9473657" y="1786440"/>
                  <a:pt x="9388214" y="1700997"/>
                  <a:pt x="9282814" y="1700997"/>
                </a:cubicBezTo>
                <a:lnTo>
                  <a:pt x="380053" y="1700997"/>
                </a:lnTo>
                <a:close/>
                <a:moveTo>
                  <a:pt x="380053" y="1201837"/>
                </a:moveTo>
                <a:cubicBezTo>
                  <a:pt x="274653" y="1201837"/>
                  <a:pt x="189210" y="1287280"/>
                  <a:pt x="189210" y="1392680"/>
                </a:cubicBezTo>
                <a:cubicBezTo>
                  <a:pt x="189210" y="1498080"/>
                  <a:pt x="274653" y="1583523"/>
                  <a:pt x="380053" y="1583523"/>
                </a:cubicBezTo>
                <a:lnTo>
                  <a:pt x="9282814" y="1583523"/>
                </a:lnTo>
                <a:cubicBezTo>
                  <a:pt x="9388214" y="1583523"/>
                  <a:pt x="9473657" y="1498080"/>
                  <a:pt x="9473657" y="1392680"/>
                </a:cubicBezTo>
                <a:cubicBezTo>
                  <a:pt x="9473657" y="1287280"/>
                  <a:pt x="9388214" y="1201837"/>
                  <a:pt x="9282814" y="1201837"/>
                </a:cubicBezTo>
                <a:lnTo>
                  <a:pt x="380053" y="1201837"/>
                </a:lnTo>
                <a:close/>
                <a:moveTo>
                  <a:pt x="380053" y="702677"/>
                </a:moveTo>
                <a:cubicBezTo>
                  <a:pt x="274653" y="702677"/>
                  <a:pt x="189210" y="788120"/>
                  <a:pt x="189210" y="893520"/>
                </a:cubicBezTo>
                <a:cubicBezTo>
                  <a:pt x="189210" y="998920"/>
                  <a:pt x="274653" y="1084363"/>
                  <a:pt x="380053" y="1084363"/>
                </a:cubicBezTo>
                <a:lnTo>
                  <a:pt x="9282814" y="1084363"/>
                </a:lnTo>
                <a:cubicBezTo>
                  <a:pt x="9388214" y="1084363"/>
                  <a:pt x="9473657" y="998920"/>
                  <a:pt x="9473657" y="893520"/>
                </a:cubicBezTo>
                <a:cubicBezTo>
                  <a:pt x="9473657" y="788120"/>
                  <a:pt x="9388214" y="702677"/>
                  <a:pt x="9282814" y="702677"/>
                </a:cubicBezTo>
                <a:lnTo>
                  <a:pt x="380053" y="702677"/>
                </a:lnTo>
                <a:close/>
                <a:moveTo>
                  <a:pt x="380053" y="203517"/>
                </a:moveTo>
                <a:cubicBezTo>
                  <a:pt x="274653" y="203517"/>
                  <a:pt x="189210" y="288960"/>
                  <a:pt x="189210" y="394360"/>
                </a:cubicBezTo>
                <a:cubicBezTo>
                  <a:pt x="189210" y="499760"/>
                  <a:pt x="274653" y="585203"/>
                  <a:pt x="380053" y="585203"/>
                </a:cubicBezTo>
                <a:lnTo>
                  <a:pt x="9282814" y="585203"/>
                </a:lnTo>
                <a:cubicBezTo>
                  <a:pt x="9388214" y="585203"/>
                  <a:pt x="9473657" y="499760"/>
                  <a:pt x="9473657" y="394360"/>
                </a:cubicBezTo>
                <a:cubicBezTo>
                  <a:pt x="9473657" y="288960"/>
                  <a:pt x="9388214" y="203517"/>
                  <a:pt x="9282814" y="203517"/>
                </a:cubicBezTo>
                <a:lnTo>
                  <a:pt x="380053" y="203517"/>
                </a:lnTo>
                <a:close/>
                <a:moveTo>
                  <a:pt x="0" y="0"/>
                </a:moveTo>
                <a:lnTo>
                  <a:pt x="11306174" y="0"/>
                </a:lnTo>
                <a:lnTo>
                  <a:pt x="11509374" y="4797425"/>
                </a:lnTo>
                <a:lnTo>
                  <a:pt x="0" y="4810125"/>
                </a:lnTo>
                <a:lnTo>
                  <a:pt x="0" y="0"/>
                </a:lnTo>
                <a:close/>
              </a:path>
            </a:pathLst>
          </a:custGeom>
          <a:solidFill>
            <a:srgbClr val="E7E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EE0562E-61C2-4FC7-A084-F0F41BD52FC0}"/>
              </a:ext>
            </a:extLst>
          </p:cNvPr>
          <p:cNvGrpSpPr/>
          <p:nvPr/>
        </p:nvGrpSpPr>
        <p:grpSpPr>
          <a:xfrm>
            <a:off x="9056494" y="311775"/>
            <a:ext cx="922288" cy="914400"/>
            <a:chOff x="8592415" y="-2631237"/>
            <a:chExt cx="922288" cy="914400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F7CD0FB0-D915-4B93-A05C-3825DA8F1D50}"/>
                </a:ext>
              </a:extLst>
            </p:cNvPr>
            <p:cNvGrpSpPr/>
            <p:nvPr/>
          </p:nvGrpSpPr>
          <p:grpSpPr>
            <a:xfrm>
              <a:off x="8592415" y="-2631237"/>
              <a:ext cx="922288" cy="914400"/>
              <a:chOff x="6347462" y="3860495"/>
              <a:chExt cx="922288" cy="914400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C8D96CE7-BC73-45B6-9E3F-116F98907407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74D71B9F-34C6-44C8-9755-6F17A489640A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F99F76A7-8149-423D-AD51-BB9AA10197A1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08" name="Graphic 107" descr="Monthly calendar">
              <a:extLst>
                <a:ext uri="{FF2B5EF4-FFF2-40B4-BE49-F238E27FC236}">
                  <a16:creationId xmlns:a16="http://schemas.microsoft.com/office/drawing/2014/main" id="{80903B16-A69A-4641-A617-A75DABBFD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37463" y="-2495739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20D66D15-FD76-4175-9391-FBD6F4120E0A}"/>
              </a:ext>
            </a:extLst>
          </p:cNvPr>
          <p:cNvGrpSpPr/>
          <p:nvPr/>
        </p:nvGrpSpPr>
        <p:grpSpPr>
          <a:xfrm>
            <a:off x="7614870" y="-1153234"/>
            <a:ext cx="922288" cy="914400"/>
            <a:chOff x="7226948" y="-2631237"/>
            <a:chExt cx="922288" cy="914400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7DB5B16C-92BC-4875-A3B9-9973F4DFE907}"/>
                </a:ext>
              </a:extLst>
            </p:cNvPr>
            <p:cNvGrpSpPr/>
            <p:nvPr/>
          </p:nvGrpSpPr>
          <p:grpSpPr>
            <a:xfrm>
              <a:off x="7226948" y="-2631237"/>
              <a:ext cx="922288" cy="914400"/>
              <a:chOff x="6347462" y="3860495"/>
              <a:chExt cx="922288" cy="914400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2E1F02B1-7FF4-48C1-875A-65BDAD03AADF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68E6A2C6-3227-4ADE-9025-06957A9A2BA1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208D5C14-6BE0-4D04-8739-40D479CFF4FB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4" name="Graphic 113" descr="List RTL">
              <a:extLst>
                <a:ext uri="{FF2B5EF4-FFF2-40B4-BE49-F238E27FC236}">
                  <a16:creationId xmlns:a16="http://schemas.microsoft.com/office/drawing/2014/main" id="{15750B05-DC85-4154-958C-CA64A7392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71996" y="-2495739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ED29D82-57B9-45F8-85D2-91261DF80B60}"/>
              </a:ext>
            </a:extLst>
          </p:cNvPr>
          <p:cNvGrpSpPr/>
          <p:nvPr/>
        </p:nvGrpSpPr>
        <p:grpSpPr>
          <a:xfrm>
            <a:off x="10498121" y="-1153234"/>
            <a:ext cx="922288" cy="914400"/>
            <a:chOff x="10021567" y="-2631237"/>
            <a:chExt cx="922288" cy="914400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5CA2BE23-77EE-4249-A702-979AA3506062}"/>
                </a:ext>
              </a:extLst>
            </p:cNvPr>
            <p:cNvGrpSpPr/>
            <p:nvPr/>
          </p:nvGrpSpPr>
          <p:grpSpPr>
            <a:xfrm>
              <a:off x="10021567" y="-2631237"/>
              <a:ext cx="922288" cy="914400"/>
              <a:chOff x="6347462" y="3860495"/>
              <a:chExt cx="922288" cy="914400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3120060F-A0A5-4B92-A0CC-C212CE1A3306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80D42FB8-2D11-4A54-A9A9-C725AC689BF0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53A5CA52-7181-41D3-B1F7-53BA3BD28EE2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4C8CDD93-9ED0-4329-8838-2CB9A239A885}"/>
                </a:ext>
              </a:extLst>
            </p:cNvPr>
            <p:cNvSpPr/>
            <p:nvPr/>
          </p:nvSpPr>
          <p:spPr>
            <a:xfrm>
              <a:off x="10189475" y="-2472879"/>
              <a:ext cx="594360" cy="594360"/>
            </a:xfrm>
            <a:custGeom>
              <a:avLst/>
              <a:gdLst>
                <a:gd name="connsiteX0" fmla="*/ 323850 w 648652"/>
                <a:gd name="connsiteY0" fmla="*/ 438150 h 647700"/>
                <a:gd name="connsiteX1" fmla="*/ 209550 w 648652"/>
                <a:gd name="connsiteY1" fmla="*/ 323850 h 647700"/>
                <a:gd name="connsiteX2" fmla="*/ 323850 w 648652"/>
                <a:gd name="connsiteY2" fmla="*/ 209550 h 647700"/>
                <a:gd name="connsiteX3" fmla="*/ 438150 w 648652"/>
                <a:gd name="connsiteY3" fmla="*/ 323850 h 647700"/>
                <a:gd name="connsiteX4" fmla="*/ 323850 w 648652"/>
                <a:gd name="connsiteY4" fmla="*/ 438150 h 647700"/>
                <a:gd name="connsiteX5" fmla="*/ 581025 w 648652"/>
                <a:gd name="connsiteY5" fmla="*/ 252413 h 647700"/>
                <a:gd name="connsiteX6" fmla="*/ 556260 w 648652"/>
                <a:gd name="connsiteY6" fmla="*/ 193358 h 647700"/>
                <a:gd name="connsiteX7" fmla="*/ 580073 w 648652"/>
                <a:gd name="connsiteY7" fmla="*/ 121920 h 647700"/>
                <a:gd name="connsiteX8" fmla="*/ 525780 w 648652"/>
                <a:gd name="connsiteY8" fmla="*/ 67628 h 647700"/>
                <a:gd name="connsiteX9" fmla="*/ 454343 w 648652"/>
                <a:gd name="connsiteY9" fmla="*/ 91440 h 647700"/>
                <a:gd name="connsiteX10" fmla="*/ 394335 w 648652"/>
                <a:gd name="connsiteY10" fmla="*/ 66675 h 647700"/>
                <a:gd name="connsiteX11" fmla="*/ 361950 w 648652"/>
                <a:gd name="connsiteY11" fmla="*/ 0 h 647700"/>
                <a:gd name="connsiteX12" fmla="*/ 285750 w 648652"/>
                <a:gd name="connsiteY12" fmla="*/ 0 h 647700"/>
                <a:gd name="connsiteX13" fmla="*/ 252413 w 648652"/>
                <a:gd name="connsiteY13" fmla="*/ 66675 h 647700"/>
                <a:gd name="connsiteX14" fmla="*/ 193358 w 648652"/>
                <a:gd name="connsiteY14" fmla="*/ 91440 h 647700"/>
                <a:gd name="connsiteX15" fmla="*/ 121920 w 648652"/>
                <a:gd name="connsiteY15" fmla="*/ 67628 h 647700"/>
                <a:gd name="connsiteX16" fmla="*/ 67628 w 648652"/>
                <a:gd name="connsiteY16" fmla="*/ 121920 h 647700"/>
                <a:gd name="connsiteX17" fmla="*/ 91440 w 648652"/>
                <a:gd name="connsiteY17" fmla="*/ 193358 h 647700"/>
                <a:gd name="connsiteX18" fmla="*/ 66675 w 648652"/>
                <a:gd name="connsiteY18" fmla="*/ 253365 h 647700"/>
                <a:gd name="connsiteX19" fmla="*/ 0 w 648652"/>
                <a:gd name="connsiteY19" fmla="*/ 285750 h 647700"/>
                <a:gd name="connsiteX20" fmla="*/ 0 w 648652"/>
                <a:gd name="connsiteY20" fmla="*/ 361950 h 647700"/>
                <a:gd name="connsiteX21" fmla="*/ 66675 w 648652"/>
                <a:gd name="connsiteY21" fmla="*/ 395288 h 647700"/>
                <a:gd name="connsiteX22" fmla="*/ 91440 w 648652"/>
                <a:gd name="connsiteY22" fmla="*/ 454343 h 647700"/>
                <a:gd name="connsiteX23" fmla="*/ 67628 w 648652"/>
                <a:gd name="connsiteY23" fmla="*/ 525780 h 647700"/>
                <a:gd name="connsiteX24" fmla="*/ 121920 w 648652"/>
                <a:gd name="connsiteY24" fmla="*/ 580073 h 647700"/>
                <a:gd name="connsiteX25" fmla="*/ 193358 w 648652"/>
                <a:gd name="connsiteY25" fmla="*/ 556260 h 647700"/>
                <a:gd name="connsiteX26" fmla="*/ 253365 w 648652"/>
                <a:gd name="connsiteY26" fmla="*/ 581025 h 647700"/>
                <a:gd name="connsiteX27" fmla="*/ 286703 w 648652"/>
                <a:gd name="connsiteY27" fmla="*/ 647700 h 647700"/>
                <a:gd name="connsiteX28" fmla="*/ 362903 w 648652"/>
                <a:gd name="connsiteY28" fmla="*/ 647700 h 647700"/>
                <a:gd name="connsiteX29" fmla="*/ 396240 w 648652"/>
                <a:gd name="connsiteY29" fmla="*/ 581025 h 647700"/>
                <a:gd name="connsiteX30" fmla="*/ 455295 w 648652"/>
                <a:gd name="connsiteY30" fmla="*/ 556260 h 647700"/>
                <a:gd name="connsiteX31" fmla="*/ 526733 w 648652"/>
                <a:gd name="connsiteY31" fmla="*/ 580073 h 647700"/>
                <a:gd name="connsiteX32" fmla="*/ 581025 w 648652"/>
                <a:gd name="connsiteY32" fmla="*/ 525780 h 647700"/>
                <a:gd name="connsiteX33" fmla="*/ 557213 w 648652"/>
                <a:gd name="connsiteY33" fmla="*/ 454343 h 647700"/>
                <a:gd name="connsiteX34" fmla="*/ 581978 w 648652"/>
                <a:gd name="connsiteY34" fmla="*/ 394335 h 647700"/>
                <a:gd name="connsiteX35" fmla="*/ 648653 w 648652"/>
                <a:gd name="connsiteY35" fmla="*/ 360998 h 647700"/>
                <a:gd name="connsiteX36" fmla="*/ 648653 w 648652"/>
                <a:gd name="connsiteY36" fmla="*/ 284798 h 647700"/>
                <a:gd name="connsiteX37" fmla="*/ 581025 w 648652"/>
                <a:gd name="connsiteY37" fmla="*/ 252413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48652" h="647700">
                  <a:moveTo>
                    <a:pt x="323850" y="438150"/>
                  </a:moveTo>
                  <a:cubicBezTo>
                    <a:pt x="260985" y="438150"/>
                    <a:pt x="209550" y="386715"/>
                    <a:pt x="209550" y="323850"/>
                  </a:cubicBezTo>
                  <a:cubicBezTo>
                    <a:pt x="209550" y="260985"/>
                    <a:pt x="260985" y="209550"/>
                    <a:pt x="323850" y="209550"/>
                  </a:cubicBezTo>
                  <a:cubicBezTo>
                    <a:pt x="386715" y="209550"/>
                    <a:pt x="438150" y="260985"/>
                    <a:pt x="438150" y="323850"/>
                  </a:cubicBezTo>
                  <a:cubicBezTo>
                    <a:pt x="438150" y="386715"/>
                    <a:pt x="386715" y="438150"/>
                    <a:pt x="323850" y="438150"/>
                  </a:cubicBezTo>
                  <a:close/>
                  <a:moveTo>
                    <a:pt x="581025" y="252413"/>
                  </a:moveTo>
                  <a:cubicBezTo>
                    <a:pt x="575310" y="231458"/>
                    <a:pt x="566738" y="211455"/>
                    <a:pt x="556260" y="193358"/>
                  </a:cubicBezTo>
                  <a:lnTo>
                    <a:pt x="580073" y="121920"/>
                  </a:lnTo>
                  <a:lnTo>
                    <a:pt x="525780" y="67628"/>
                  </a:lnTo>
                  <a:lnTo>
                    <a:pt x="454343" y="91440"/>
                  </a:lnTo>
                  <a:cubicBezTo>
                    <a:pt x="435293" y="80963"/>
                    <a:pt x="415290" y="72390"/>
                    <a:pt x="394335" y="66675"/>
                  </a:cubicBezTo>
                  <a:lnTo>
                    <a:pt x="361950" y="0"/>
                  </a:lnTo>
                  <a:lnTo>
                    <a:pt x="285750" y="0"/>
                  </a:lnTo>
                  <a:lnTo>
                    <a:pt x="252413" y="66675"/>
                  </a:lnTo>
                  <a:cubicBezTo>
                    <a:pt x="231458" y="72390"/>
                    <a:pt x="211455" y="80963"/>
                    <a:pt x="193358" y="91440"/>
                  </a:cubicBezTo>
                  <a:lnTo>
                    <a:pt x="121920" y="67628"/>
                  </a:lnTo>
                  <a:lnTo>
                    <a:pt x="67628" y="121920"/>
                  </a:lnTo>
                  <a:lnTo>
                    <a:pt x="91440" y="193358"/>
                  </a:lnTo>
                  <a:cubicBezTo>
                    <a:pt x="80963" y="212408"/>
                    <a:pt x="72390" y="232410"/>
                    <a:pt x="66675" y="253365"/>
                  </a:cubicBezTo>
                  <a:lnTo>
                    <a:pt x="0" y="285750"/>
                  </a:lnTo>
                  <a:lnTo>
                    <a:pt x="0" y="361950"/>
                  </a:lnTo>
                  <a:lnTo>
                    <a:pt x="66675" y="395288"/>
                  </a:lnTo>
                  <a:cubicBezTo>
                    <a:pt x="72390" y="416243"/>
                    <a:pt x="80963" y="436245"/>
                    <a:pt x="91440" y="454343"/>
                  </a:cubicBezTo>
                  <a:lnTo>
                    <a:pt x="67628" y="525780"/>
                  </a:lnTo>
                  <a:lnTo>
                    <a:pt x="121920" y="580073"/>
                  </a:lnTo>
                  <a:lnTo>
                    <a:pt x="193358" y="556260"/>
                  </a:lnTo>
                  <a:cubicBezTo>
                    <a:pt x="212408" y="566738"/>
                    <a:pt x="232410" y="575310"/>
                    <a:pt x="253365" y="581025"/>
                  </a:cubicBezTo>
                  <a:lnTo>
                    <a:pt x="286703" y="647700"/>
                  </a:lnTo>
                  <a:lnTo>
                    <a:pt x="362903" y="647700"/>
                  </a:lnTo>
                  <a:lnTo>
                    <a:pt x="396240" y="581025"/>
                  </a:lnTo>
                  <a:cubicBezTo>
                    <a:pt x="417195" y="575310"/>
                    <a:pt x="437198" y="566738"/>
                    <a:pt x="455295" y="556260"/>
                  </a:cubicBezTo>
                  <a:lnTo>
                    <a:pt x="526733" y="580073"/>
                  </a:lnTo>
                  <a:lnTo>
                    <a:pt x="581025" y="525780"/>
                  </a:lnTo>
                  <a:lnTo>
                    <a:pt x="557213" y="454343"/>
                  </a:lnTo>
                  <a:cubicBezTo>
                    <a:pt x="567690" y="435293"/>
                    <a:pt x="576263" y="415290"/>
                    <a:pt x="581978" y="394335"/>
                  </a:cubicBezTo>
                  <a:lnTo>
                    <a:pt x="648653" y="360998"/>
                  </a:lnTo>
                  <a:lnTo>
                    <a:pt x="648653" y="284798"/>
                  </a:lnTo>
                  <a:lnTo>
                    <a:pt x="581025" y="252413"/>
                  </a:lnTo>
                  <a:close/>
                </a:path>
              </a:pathLst>
            </a:custGeom>
            <a:solidFill>
              <a:srgbClr val="118AB2"/>
            </a:solidFill>
            <a:ln w="9525" cap="flat">
              <a:noFill/>
              <a:prstDash val="solid"/>
              <a:miter/>
            </a:ln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9CF8C36-7E1C-4C79-BE95-0B0893886E9F}"/>
              </a:ext>
            </a:extLst>
          </p:cNvPr>
          <p:cNvSpPr/>
          <p:nvPr/>
        </p:nvSpPr>
        <p:spPr>
          <a:xfrm>
            <a:off x="-3818952" y="-74305"/>
            <a:ext cx="27579692" cy="822960"/>
          </a:xfrm>
          <a:custGeom>
            <a:avLst/>
            <a:gdLst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25058 w 13849350"/>
              <a:gd name="connsiteY5" fmla="*/ 847725 h 847725"/>
              <a:gd name="connsiteX6" fmla="*/ 0 w 13849350"/>
              <a:gd name="connsiteY6" fmla="*/ 847725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2505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52180"/>
              <a:gd name="connsiteX1" fmla="*/ 13849350 w 13849350"/>
              <a:gd name="connsiteY1" fmla="*/ 0 h 852180"/>
              <a:gd name="connsiteX2" fmla="*/ 13849350 w 13849350"/>
              <a:gd name="connsiteY2" fmla="*/ 847725 h 852180"/>
              <a:gd name="connsiteX3" fmla="*/ 7390919 w 13849350"/>
              <a:gd name="connsiteY3" fmla="*/ 847725 h 852180"/>
              <a:gd name="connsiteX4" fmla="*/ 6760032 w 13849350"/>
              <a:gd name="connsiteY4" fmla="*/ 385169 h 852180"/>
              <a:gd name="connsiteX5" fmla="*/ 6131188 w 13849350"/>
              <a:gd name="connsiteY5" fmla="*/ 847725 h 852180"/>
              <a:gd name="connsiteX6" fmla="*/ 0 w 13849350"/>
              <a:gd name="connsiteY6" fmla="*/ 847725 h 852180"/>
              <a:gd name="connsiteX7" fmla="*/ 0 w 13849350"/>
              <a:gd name="connsiteY7" fmla="*/ 0 h 852180"/>
              <a:gd name="connsiteX0" fmla="*/ 0 w 13849350"/>
              <a:gd name="connsiteY0" fmla="*/ 0 h 852180"/>
              <a:gd name="connsiteX1" fmla="*/ 13841176 w 13849350"/>
              <a:gd name="connsiteY1" fmla="*/ 423047 h 852180"/>
              <a:gd name="connsiteX2" fmla="*/ 13849350 w 13849350"/>
              <a:gd name="connsiteY2" fmla="*/ 847725 h 852180"/>
              <a:gd name="connsiteX3" fmla="*/ 7390919 w 13849350"/>
              <a:gd name="connsiteY3" fmla="*/ 847725 h 852180"/>
              <a:gd name="connsiteX4" fmla="*/ 6760032 w 13849350"/>
              <a:gd name="connsiteY4" fmla="*/ 385169 h 852180"/>
              <a:gd name="connsiteX5" fmla="*/ 6131188 w 13849350"/>
              <a:gd name="connsiteY5" fmla="*/ 847725 h 852180"/>
              <a:gd name="connsiteX6" fmla="*/ 0 w 13849350"/>
              <a:gd name="connsiteY6" fmla="*/ 847725 h 852180"/>
              <a:gd name="connsiteX7" fmla="*/ 0 w 13849350"/>
              <a:gd name="connsiteY7" fmla="*/ 0 h 852180"/>
              <a:gd name="connsiteX0" fmla="*/ 32697 w 13849350"/>
              <a:gd name="connsiteY0" fmla="*/ 0 h 532315"/>
              <a:gd name="connsiteX1" fmla="*/ 13841176 w 13849350"/>
              <a:gd name="connsiteY1" fmla="*/ 103182 h 532315"/>
              <a:gd name="connsiteX2" fmla="*/ 13849350 w 13849350"/>
              <a:gd name="connsiteY2" fmla="*/ 527860 h 532315"/>
              <a:gd name="connsiteX3" fmla="*/ 7390919 w 13849350"/>
              <a:gd name="connsiteY3" fmla="*/ 527860 h 532315"/>
              <a:gd name="connsiteX4" fmla="*/ 6760032 w 13849350"/>
              <a:gd name="connsiteY4" fmla="*/ 65304 h 532315"/>
              <a:gd name="connsiteX5" fmla="*/ 6131188 w 13849350"/>
              <a:gd name="connsiteY5" fmla="*/ 527860 h 532315"/>
              <a:gd name="connsiteX6" fmla="*/ 0 w 13849350"/>
              <a:gd name="connsiteY6" fmla="*/ 527860 h 532315"/>
              <a:gd name="connsiteX7" fmla="*/ 32697 w 13849350"/>
              <a:gd name="connsiteY7" fmla="*/ 0 h 532315"/>
              <a:gd name="connsiteX0" fmla="*/ 0 w 13865699"/>
              <a:gd name="connsiteY0" fmla="*/ 0 h 604542"/>
              <a:gd name="connsiteX1" fmla="*/ 13857525 w 13865699"/>
              <a:gd name="connsiteY1" fmla="*/ 175409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57525 w 13865699"/>
              <a:gd name="connsiteY1" fmla="*/ 11350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57525 w 13865699"/>
              <a:gd name="connsiteY1" fmla="*/ 41273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20636 h 625178"/>
              <a:gd name="connsiteX1" fmla="*/ 13857525 w 13865699"/>
              <a:gd name="connsiteY1" fmla="*/ 0 h 625178"/>
              <a:gd name="connsiteX2" fmla="*/ 13865699 w 13865699"/>
              <a:gd name="connsiteY2" fmla="*/ 620723 h 625178"/>
              <a:gd name="connsiteX3" fmla="*/ 7407268 w 13865699"/>
              <a:gd name="connsiteY3" fmla="*/ 620723 h 625178"/>
              <a:gd name="connsiteX4" fmla="*/ 6776381 w 13865699"/>
              <a:gd name="connsiteY4" fmla="*/ 158167 h 625178"/>
              <a:gd name="connsiteX5" fmla="*/ 6147537 w 13865699"/>
              <a:gd name="connsiteY5" fmla="*/ 620723 h 625178"/>
              <a:gd name="connsiteX6" fmla="*/ 16349 w 13865699"/>
              <a:gd name="connsiteY6" fmla="*/ 620723 h 625178"/>
              <a:gd name="connsiteX7" fmla="*/ 0 w 13865699"/>
              <a:gd name="connsiteY7" fmla="*/ 20636 h 625178"/>
              <a:gd name="connsiteX0" fmla="*/ 0 w 13865699"/>
              <a:gd name="connsiteY0" fmla="*/ 10318 h 614860"/>
              <a:gd name="connsiteX1" fmla="*/ 13833002 w 13865699"/>
              <a:gd name="connsiteY1" fmla="*/ 0 h 614860"/>
              <a:gd name="connsiteX2" fmla="*/ 13865699 w 13865699"/>
              <a:gd name="connsiteY2" fmla="*/ 610405 h 614860"/>
              <a:gd name="connsiteX3" fmla="*/ 7407268 w 13865699"/>
              <a:gd name="connsiteY3" fmla="*/ 610405 h 614860"/>
              <a:gd name="connsiteX4" fmla="*/ 6776381 w 13865699"/>
              <a:gd name="connsiteY4" fmla="*/ 147849 h 614860"/>
              <a:gd name="connsiteX5" fmla="*/ 6147537 w 13865699"/>
              <a:gd name="connsiteY5" fmla="*/ 610405 h 614860"/>
              <a:gd name="connsiteX6" fmla="*/ 16349 w 13865699"/>
              <a:gd name="connsiteY6" fmla="*/ 610405 h 614860"/>
              <a:gd name="connsiteX7" fmla="*/ 0 w 13865699"/>
              <a:gd name="connsiteY7" fmla="*/ 10318 h 614860"/>
              <a:gd name="connsiteX0" fmla="*/ 0 w 13865699"/>
              <a:gd name="connsiteY0" fmla="*/ 0 h 604542"/>
              <a:gd name="connsiteX1" fmla="*/ 13865699 w 13865699"/>
              <a:gd name="connsiteY1" fmla="*/ 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65699 w 13865699"/>
              <a:gd name="connsiteY1" fmla="*/ 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023 w 13865699"/>
              <a:gd name="connsiteY6" fmla="*/ 600087 h 604542"/>
              <a:gd name="connsiteX7" fmla="*/ 0 w 13865699"/>
              <a:gd name="connsiteY7" fmla="*/ 0 h 604542"/>
              <a:gd name="connsiteX0" fmla="*/ 1868012 w 15733711"/>
              <a:gd name="connsiteY0" fmla="*/ 0 h 602863"/>
              <a:gd name="connsiteX1" fmla="*/ 15733711 w 15733711"/>
              <a:gd name="connsiteY1" fmla="*/ 0 h 602863"/>
              <a:gd name="connsiteX2" fmla="*/ 15733711 w 15733711"/>
              <a:gd name="connsiteY2" fmla="*/ 600087 h 602863"/>
              <a:gd name="connsiteX3" fmla="*/ 9275280 w 15733711"/>
              <a:gd name="connsiteY3" fmla="*/ 600087 h 602863"/>
              <a:gd name="connsiteX4" fmla="*/ 8644393 w 15733711"/>
              <a:gd name="connsiteY4" fmla="*/ 137531 h 602863"/>
              <a:gd name="connsiteX5" fmla="*/ 8015549 w 15733711"/>
              <a:gd name="connsiteY5" fmla="*/ 600087 h 602863"/>
              <a:gd name="connsiteX6" fmla="*/ 0 w 15733711"/>
              <a:gd name="connsiteY6" fmla="*/ 589769 h 602863"/>
              <a:gd name="connsiteX7" fmla="*/ 1868012 w 15733711"/>
              <a:gd name="connsiteY7" fmla="*/ 0 h 602863"/>
              <a:gd name="connsiteX0" fmla="*/ 7174 w 15733711"/>
              <a:gd name="connsiteY0" fmla="*/ 0 h 602863"/>
              <a:gd name="connsiteX1" fmla="*/ 15733711 w 15733711"/>
              <a:gd name="connsiteY1" fmla="*/ 0 h 602863"/>
              <a:gd name="connsiteX2" fmla="*/ 15733711 w 15733711"/>
              <a:gd name="connsiteY2" fmla="*/ 600087 h 602863"/>
              <a:gd name="connsiteX3" fmla="*/ 9275280 w 15733711"/>
              <a:gd name="connsiteY3" fmla="*/ 600087 h 602863"/>
              <a:gd name="connsiteX4" fmla="*/ 8644393 w 15733711"/>
              <a:gd name="connsiteY4" fmla="*/ 137531 h 602863"/>
              <a:gd name="connsiteX5" fmla="*/ 8015549 w 15733711"/>
              <a:gd name="connsiteY5" fmla="*/ 600087 h 602863"/>
              <a:gd name="connsiteX6" fmla="*/ 0 w 15733711"/>
              <a:gd name="connsiteY6" fmla="*/ 589769 h 602863"/>
              <a:gd name="connsiteX7" fmla="*/ 7174 w 15733711"/>
              <a:gd name="connsiteY7" fmla="*/ 0 h 602863"/>
              <a:gd name="connsiteX0" fmla="*/ 7174 w 17776786"/>
              <a:gd name="connsiteY0" fmla="*/ 0 h 602863"/>
              <a:gd name="connsiteX1" fmla="*/ 15733711 w 17776786"/>
              <a:gd name="connsiteY1" fmla="*/ 0 h 602863"/>
              <a:gd name="connsiteX2" fmla="*/ 17776786 w 17776786"/>
              <a:gd name="connsiteY2" fmla="*/ 600087 h 602863"/>
              <a:gd name="connsiteX3" fmla="*/ 9275280 w 17776786"/>
              <a:gd name="connsiteY3" fmla="*/ 600087 h 602863"/>
              <a:gd name="connsiteX4" fmla="*/ 8644393 w 17776786"/>
              <a:gd name="connsiteY4" fmla="*/ 137531 h 602863"/>
              <a:gd name="connsiteX5" fmla="*/ 8015549 w 17776786"/>
              <a:gd name="connsiteY5" fmla="*/ 600087 h 602863"/>
              <a:gd name="connsiteX6" fmla="*/ 0 w 17776786"/>
              <a:gd name="connsiteY6" fmla="*/ 589769 h 602863"/>
              <a:gd name="connsiteX7" fmla="*/ 7174 w 17776786"/>
              <a:gd name="connsiteY7" fmla="*/ 0 h 602863"/>
              <a:gd name="connsiteX0" fmla="*/ 7174 w 17822187"/>
              <a:gd name="connsiteY0" fmla="*/ 0 h 602863"/>
              <a:gd name="connsiteX1" fmla="*/ 17822187 w 17822187"/>
              <a:gd name="connsiteY1" fmla="*/ 38098 h 602863"/>
              <a:gd name="connsiteX2" fmla="*/ 17776786 w 17822187"/>
              <a:gd name="connsiteY2" fmla="*/ 600087 h 602863"/>
              <a:gd name="connsiteX3" fmla="*/ 9275280 w 17822187"/>
              <a:gd name="connsiteY3" fmla="*/ 600087 h 602863"/>
              <a:gd name="connsiteX4" fmla="*/ 8644393 w 17822187"/>
              <a:gd name="connsiteY4" fmla="*/ 137531 h 602863"/>
              <a:gd name="connsiteX5" fmla="*/ 8015549 w 17822187"/>
              <a:gd name="connsiteY5" fmla="*/ 600087 h 602863"/>
              <a:gd name="connsiteX6" fmla="*/ 0 w 17822187"/>
              <a:gd name="connsiteY6" fmla="*/ 589769 h 602863"/>
              <a:gd name="connsiteX7" fmla="*/ 7174 w 17822187"/>
              <a:gd name="connsiteY7" fmla="*/ 0 h 602863"/>
              <a:gd name="connsiteX0" fmla="*/ 7174 w 17776786"/>
              <a:gd name="connsiteY0" fmla="*/ 0 h 602863"/>
              <a:gd name="connsiteX1" fmla="*/ 17776282 w 17776786"/>
              <a:gd name="connsiteY1" fmla="*/ 62862 h 602863"/>
              <a:gd name="connsiteX2" fmla="*/ 17776786 w 17776786"/>
              <a:gd name="connsiteY2" fmla="*/ 600087 h 602863"/>
              <a:gd name="connsiteX3" fmla="*/ 9275280 w 17776786"/>
              <a:gd name="connsiteY3" fmla="*/ 600087 h 602863"/>
              <a:gd name="connsiteX4" fmla="*/ 8644393 w 17776786"/>
              <a:gd name="connsiteY4" fmla="*/ 137531 h 602863"/>
              <a:gd name="connsiteX5" fmla="*/ 8015549 w 17776786"/>
              <a:gd name="connsiteY5" fmla="*/ 600087 h 602863"/>
              <a:gd name="connsiteX6" fmla="*/ 0 w 17776786"/>
              <a:gd name="connsiteY6" fmla="*/ 589769 h 602863"/>
              <a:gd name="connsiteX7" fmla="*/ 7174 w 17776786"/>
              <a:gd name="connsiteY7" fmla="*/ 0 h 602863"/>
              <a:gd name="connsiteX0" fmla="*/ 7174 w 17802515"/>
              <a:gd name="connsiteY0" fmla="*/ 0 h 602863"/>
              <a:gd name="connsiteX1" fmla="*/ 17802515 w 17802515"/>
              <a:gd name="connsiteY1" fmla="*/ 54607 h 602863"/>
              <a:gd name="connsiteX2" fmla="*/ 17776786 w 17802515"/>
              <a:gd name="connsiteY2" fmla="*/ 600087 h 602863"/>
              <a:gd name="connsiteX3" fmla="*/ 9275280 w 17802515"/>
              <a:gd name="connsiteY3" fmla="*/ 600087 h 602863"/>
              <a:gd name="connsiteX4" fmla="*/ 8644393 w 17802515"/>
              <a:gd name="connsiteY4" fmla="*/ 137531 h 602863"/>
              <a:gd name="connsiteX5" fmla="*/ 8015549 w 17802515"/>
              <a:gd name="connsiteY5" fmla="*/ 600087 h 602863"/>
              <a:gd name="connsiteX6" fmla="*/ 0 w 17802515"/>
              <a:gd name="connsiteY6" fmla="*/ 589769 h 602863"/>
              <a:gd name="connsiteX7" fmla="*/ 7174 w 17802515"/>
              <a:gd name="connsiteY7" fmla="*/ 0 h 602863"/>
              <a:gd name="connsiteX0" fmla="*/ 7174 w 17815632"/>
              <a:gd name="connsiteY0" fmla="*/ 0 h 602863"/>
              <a:gd name="connsiteX1" fmla="*/ 17815632 w 17815632"/>
              <a:gd name="connsiteY1" fmla="*/ 46352 h 602863"/>
              <a:gd name="connsiteX2" fmla="*/ 17776786 w 17815632"/>
              <a:gd name="connsiteY2" fmla="*/ 600087 h 602863"/>
              <a:gd name="connsiteX3" fmla="*/ 9275280 w 17815632"/>
              <a:gd name="connsiteY3" fmla="*/ 600087 h 602863"/>
              <a:gd name="connsiteX4" fmla="*/ 8644393 w 17815632"/>
              <a:gd name="connsiteY4" fmla="*/ 137531 h 602863"/>
              <a:gd name="connsiteX5" fmla="*/ 8015549 w 17815632"/>
              <a:gd name="connsiteY5" fmla="*/ 600087 h 602863"/>
              <a:gd name="connsiteX6" fmla="*/ 0 w 17815632"/>
              <a:gd name="connsiteY6" fmla="*/ 589769 h 602863"/>
              <a:gd name="connsiteX7" fmla="*/ 7174 w 17815632"/>
              <a:gd name="connsiteY7" fmla="*/ 0 h 602863"/>
              <a:gd name="connsiteX0" fmla="*/ 7174 w 17815632"/>
              <a:gd name="connsiteY0" fmla="*/ 0 h 608341"/>
              <a:gd name="connsiteX1" fmla="*/ 17815632 w 17815632"/>
              <a:gd name="connsiteY1" fmla="*/ 46352 h 608341"/>
              <a:gd name="connsiteX2" fmla="*/ 17803018 w 17815632"/>
              <a:gd name="connsiteY2" fmla="*/ 608341 h 608341"/>
              <a:gd name="connsiteX3" fmla="*/ 9275280 w 17815632"/>
              <a:gd name="connsiteY3" fmla="*/ 600087 h 608341"/>
              <a:gd name="connsiteX4" fmla="*/ 8644393 w 17815632"/>
              <a:gd name="connsiteY4" fmla="*/ 137531 h 608341"/>
              <a:gd name="connsiteX5" fmla="*/ 8015549 w 17815632"/>
              <a:gd name="connsiteY5" fmla="*/ 600087 h 608341"/>
              <a:gd name="connsiteX6" fmla="*/ 0 w 17815632"/>
              <a:gd name="connsiteY6" fmla="*/ 589769 h 608341"/>
              <a:gd name="connsiteX7" fmla="*/ 7174 w 17815632"/>
              <a:gd name="connsiteY7" fmla="*/ 0 h 608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815632" h="608341">
                <a:moveTo>
                  <a:pt x="7174" y="0"/>
                </a:moveTo>
                <a:lnTo>
                  <a:pt x="17815632" y="46352"/>
                </a:lnTo>
                <a:lnTo>
                  <a:pt x="17803018" y="608341"/>
                </a:lnTo>
                <a:lnTo>
                  <a:pt x="9275280" y="600087"/>
                </a:lnTo>
                <a:cubicBezTo>
                  <a:pt x="8956118" y="595221"/>
                  <a:pt x="9040314" y="142295"/>
                  <a:pt x="8644393" y="137531"/>
                </a:cubicBezTo>
                <a:cubicBezTo>
                  <a:pt x="8248472" y="132767"/>
                  <a:pt x="8302309" y="590062"/>
                  <a:pt x="8015549" y="600087"/>
                </a:cubicBezTo>
                <a:cubicBezTo>
                  <a:pt x="7728789" y="610112"/>
                  <a:pt x="2043729" y="589769"/>
                  <a:pt x="0" y="589769"/>
                </a:cubicBezTo>
                <a:cubicBezTo>
                  <a:pt x="2391" y="393179"/>
                  <a:pt x="4783" y="196590"/>
                  <a:pt x="7174" y="0"/>
                </a:cubicBezTo>
                <a:close/>
              </a:path>
            </a:pathLst>
          </a:custGeom>
          <a:solidFill>
            <a:srgbClr val="118AB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34" name="Graphic 133" descr="Single gear">
            <a:extLst>
              <a:ext uri="{FF2B5EF4-FFF2-40B4-BE49-F238E27FC236}">
                <a16:creationId xmlns:a16="http://schemas.microsoft.com/office/drawing/2014/main" id="{ECB5A77E-0E06-447C-8AF6-DAF592F4E3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01712" y="-3014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5" name="Graphic 134" descr="Monthly calendar">
            <a:extLst>
              <a:ext uri="{FF2B5EF4-FFF2-40B4-BE49-F238E27FC236}">
                <a16:creationId xmlns:a16="http://schemas.microsoft.com/office/drawing/2014/main" id="{1AF09A7D-6755-44BE-A2A1-7A0D7F0CD2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01542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6" name="Graphic 135" descr="List RTL">
            <a:extLst>
              <a:ext uri="{FF2B5EF4-FFF2-40B4-BE49-F238E27FC236}">
                <a16:creationId xmlns:a16="http://schemas.microsoft.com/office/drawing/2014/main" id="{4BB2AC11-813F-4F29-A686-0771A8ED3C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37058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99F976A1-0245-4AD3-8880-37DE9CB03115}"/>
              </a:ext>
            </a:extLst>
          </p:cNvPr>
          <p:cNvGrpSpPr/>
          <p:nvPr/>
        </p:nvGrpSpPr>
        <p:grpSpPr>
          <a:xfrm>
            <a:off x="1935561" y="-1153234"/>
            <a:ext cx="922288" cy="914400"/>
            <a:chOff x="2962647" y="-2068142"/>
            <a:chExt cx="922288" cy="914400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23899B8B-D39D-4076-AE2A-05CECDAA0B5A}"/>
                </a:ext>
              </a:extLst>
            </p:cNvPr>
            <p:cNvGrpSpPr/>
            <p:nvPr/>
          </p:nvGrpSpPr>
          <p:grpSpPr>
            <a:xfrm>
              <a:off x="2962647" y="-2068142"/>
              <a:ext cx="922288" cy="914400"/>
              <a:chOff x="6347462" y="3860495"/>
              <a:chExt cx="922288" cy="914400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8A29DAF0-7C2D-499A-838E-6F0CB6452F1C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0E35CF11-2896-4339-975D-0D8E3E0F12D0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BFD842CA-3B1E-49FD-AAF2-AF5899C44019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81" name="Graphic 80" descr="Puzzle pieces">
              <a:extLst>
                <a:ext uri="{FF2B5EF4-FFF2-40B4-BE49-F238E27FC236}">
                  <a16:creationId xmlns:a16="http://schemas.microsoft.com/office/drawing/2014/main" id="{9352849A-D3B3-4D24-A2A6-4E634613C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107695" y="-1935968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864F4E8-2897-45BB-A5F2-57E8BDFC4762}"/>
              </a:ext>
            </a:extLst>
          </p:cNvPr>
          <p:cNvGrpSpPr/>
          <p:nvPr/>
        </p:nvGrpSpPr>
        <p:grpSpPr>
          <a:xfrm>
            <a:off x="3377185" y="-1153234"/>
            <a:ext cx="922288" cy="914400"/>
            <a:chOff x="4116028" y="-2068142"/>
            <a:chExt cx="922288" cy="914400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254FE97-2247-4B26-B745-7343C7F67688}"/>
                </a:ext>
              </a:extLst>
            </p:cNvPr>
            <p:cNvGrpSpPr/>
            <p:nvPr/>
          </p:nvGrpSpPr>
          <p:grpSpPr>
            <a:xfrm>
              <a:off x="4116028" y="-2068142"/>
              <a:ext cx="922288" cy="914400"/>
              <a:chOff x="6347462" y="3860495"/>
              <a:chExt cx="922288" cy="914400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8BD3C4E9-B881-4F01-BD66-113CC7722D55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2D84A9BB-AF1D-4B23-9D66-E4A026BD767C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18636EA8-C3B6-4F5A-82A9-D66D9CEF8D58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88" name="Graphic 87" descr="USB">
              <a:extLst>
                <a:ext uri="{FF2B5EF4-FFF2-40B4-BE49-F238E27FC236}">
                  <a16:creationId xmlns:a16="http://schemas.microsoft.com/office/drawing/2014/main" id="{58F78444-94C9-4E73-9AC5-CC079BF9E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255188" y="-1935968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F7E1F21-44E4-454D-805A-760528F7487B}"/>
              </a:ext>
            </a:extLst>
          </p:cNvPr>
          <p:cNvGrpSpPr/>
          <p:nvPr/>
        </p:nvGrpSpPr>
        <p:grpSpPr>
          <a:xfrm>
            <a:off x="4818809" y="-1153234"/>
            <a:ext cx="922288" cy="914400"/>
            <a:chOff x="5560557" y="-1919403"/>
            <a:chExt cx="922288" cy="914400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57CA5339-4117-4F80-A92A-206956292DD0}"/>
                </a:ext>
              </a:extLst>
            </p:cNvPr>
            <p:cNvGrpSpPr/>
            <p:nvPr/>
          </p:nvGrpSpPr>
          <p:grpSpPr>
            <a:xfrm>
              <a:off x="5560557" y="-1919403"/>
              <a:ext cx="922288" cy="914400"/>
              <a:chOff x="6347462" y="3860495"/>
              <a:chExt cx="922288" cy="914400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7DBA357D-A6CD-48C4-BB0E-C7FC4560C485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0783367C-62F6-4F92-8B0D-6525BCB76871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C410A9FD-47D5-4E63-A10D-6831D3DDD9C4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49" name="Graphic 148" descr="Signpost">
              <a:extLst>
                <a:ext uri="{FF2B5EF4-FFF2-40B4-BE49-F238E27FC236}">
                  <a16:creationId xmlns:a16="http://schemas.microsoft.com/office/drawing/2014/main" id="{9B9295DB-2EBE-42BC-84D6-77CA30EE1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710626" y="-1783094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738FDF53-4A8E-4C8A-A637-EFD149330680}"/>
              </a:ext>
            </a:extLst>
          </p:cNvPr>
          <p:cNvGrpSpPr/>
          <p:nvPr/>
        </p:nvGrpSpPr>
        <p:grpSpPr>
          <a:xfrm>
            <a:off x="493937" y="-1153234"/>
            <a:ext cx="922288" cy="914400"/>
            <a:chOff x="1721854" y="-2069804"/>
            <a:chExt cx="922288" cy="914400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09DC5303-F20B-4B02-ACE6-74D1ED95152B}"/>
                </a:ext>
              </a:extLst>
            </p:cNvPr>
            <p:cNvGrpSpPr/>
            <p:nvPr/>
          </p:nvGrpSpPr>
          <p:grpSpPr>
            <a:xfrm>
              <a:off x="1721854" y="-2069804"/>
              <a:ext cx="922288" cy="914400"/>
              <a:chOff x="6347462" y="3860495"/>
              <a:chExt cx="922288" cy="914400"/>
            </a:xfrm>
          </p:grpSpPr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B3EDE386-2D54-4A51-AF2F-DEE77C4D2936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524A36A-0439-4F92-B966-54DCE4F4F21E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89BC4ADA-4F67-4BC8-AC13-1D85D15D2F36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55" name="Graphic 154" descr="Checklist">
              <a:extLst>
                <a:ext uri="{FF2B5EF4-FFF2-40B4-BE49-F238E27FC236}">
                  <a16:creationId xmlns:a16="http://schemas.microsoft.com/office/drawing/2014/main" id="{93B9184E-45A5-49D8-896E-F855F033A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853670" y="-1932283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F35C9E91-232F-408B-96FC-1F0FD7C61BBC}"/>
              </a:ext>
            </a:extLst>
          </p:cNvPr>
          <p:cNvGrpSpPr/>
          <p:nvPr/>
        </p:nvGrpSpPr>
        <p:grpSpPr>
          <a:xfrm>
            <a:off x="6218522" y="-1153234"/>
            <a:ext cx="922288" cy="914400"/>
            <a:chOff x="406750" y="-1157702"/>
            <a:chExt cx="922288" cy="914400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1A6EEA26-635E-4C1E-8210-C249BC02D2C3}"/>
                </a:ext>
              </a:extLst>
            </p:cNvPr>
            <p:cNvGrpSpPr/>
            <p:nvPr/>
          </p:nvGrpSpPr>
          <p:grpSpPr>
            <a:xfrm>
              <a:off x="406750" y="-1157702"/>
              <a:ext cx="922288" cy="914400"/>
              <a:chOff x="6347462" y="3860495"/>
              <a:chExt cx="922288" cy="914400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94843A9B-3277-432B-97E5-2D6B499F41D0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4FAA9D77-B45E-4DBF-B463-3AAAF98BC359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D82421B1-EE0B-4272-9001-7F81F5B6B9CE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61" name="Graphic 160" descr="Playbook">
              <a:extLst>
                <a:ext uri="{FF2B5EF4-FFF2-40B4-BE49-F238E27FC236}">
                  <a16:creationId xmlns:a16="http://schemas.microsoft.com/office/drawing/2014/main" id="{6473DB36-C5C9-42C3-96AA-478516F18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43910" y="-1022204"/>
              <a:ext cx="640080" cy="64008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65" name="Graphic 164" descr="Signpost">
            <a:extLst>
              <a:ext uri="{FF2B5EF4-FFF2-40B4-BE49-F238E27FC236}">
                <a16:creationId xmlns:a16="http://schemas.microsoft.com/office/drawing/2014/main" id="{9881338B-5B78-429B-AD60-A1F039FAB8E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960030" y="-8910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6" name="Graphic 165" descr="USB">
            <a:extLst>
              <a:ext uri="{FF2B5EF4-FFF2-40B4-BE49-F238E27FC236}">
                <a16:creationId xmlns:a16="http://schemas.microsoft.com/office/drawing/2014/main" id="{3D6DAB75-10EE-4F05-8329-38F0A32F2C2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476513" y="-3014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7" name="Graphic 166" descr="Puzzle pieces">
            <a:extLst>
              <a:ext uri="{FF2B5EF4-FFF2-40B4-BE49-F238E27FC236}">
                <a16:creationId xmlns:a16="http://schemas.microsoft.com/office/drawing/2014/main" id="{484D8C95-6372-4EF2-B5EF-3D65EBD405E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095376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8" name="Graphic 167" descr="Checklist">
            <a:extLst>
              <a:ext uri="{FF2B5EF4-FFF2-40B4-BE49-F238E27FC236}">
                <a16:creationId xmlns:a16="http://schemas.microsoft.com/office/drawing/2014/main" id="{73CD41D3-E7E3-4116-A227-310E939603C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93265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9" name="Graphic 168" descr="Playbook">
            <a:extLst>
              <a:ext uri="{FF2B5EF4-FFF2-40B4-BE49-F238E27FC236}">
                <a16:creationId xmlns:a16="http://schemas.microsoft.com/office/drawing/2014/main" id="{040CA710-2780-49EA-8F25-AD089D9F7F2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260048" y="-53985"/>
            <a:ext cx="822960" cy="8229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C7DE69F-9E5E-4588-8728-08FB58DBEE5F}"/>
              </a:ext>
            </a:extLst>
          </p:cNvPr>
          <p:cNvGraphicFramePr>
            <a:graphicFrameLocks noGrp="1"/>
          </p:cNvGraphicFramePr>
          <p:nvPr/>
        </p:nvGraphicFramePr>
        <p:xfrm>
          <a:off x="-1406022" y="1558937"/>
          <a:ext cx="1737360" cy="5029200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1737360">
                  <a:extLst>
                    <a:ext uri="{9D8B030D-6E8A-4147-A177-3AD203B41FA5}">
                      <a16:colId xmlns:a16="http://schemas.microsoft.com/office/drawing/2014/main" val="4209266735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he-IL" sz="1800" b="0" dirty="0">
                          <a:solidFill>
                            <a:schemeClr val="bg1"/>
                          </a:solidFill>
                          <a:effectLst/>
                        </a:rPr>
                        <a:t>מסמך אפיון</a:t>
                      </a:r>
                      <a:endParaRPr lang="en-US" sz="11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230576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מסמך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STP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533875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מסמך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STD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8161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סבב בדיקות 1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61158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הפוגה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524044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כתיבת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Test Cases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7055595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סבב בדיקות 2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730724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הפוגה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7834829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מסמך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STR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456854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117542"/>
                  </a:ext>
                </a:extLst>
              </a:tr>
            </a:tbl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BEDBB499-942B-4A7A-8E51-D9F930CBD0F5}"/>
              </a:ext>
            </a:extLst>
          </p:cNvPr>
          <p:cNvSpPr txBox="1"/>
          <p:nvPr/>
        </p:nvSpPr>
        <p:spPr>
          <a:xfrm>
            <a:off x="3195077" y="1806185"/>
            <a:ext cx="671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מסמך אפיון | 26.07 – 30.07 | 4 ימים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18CAD47-2E98-47DD-8772-4C1179211F4B}"/>
              </a:ext>
            </a:extLst>
          </p:cNvPr>
          <p:cNvSpPr txBox="1"/>
          <p:nvPr/>
        </p:nvSpPr>
        <p:spPr>
          <a:xfrm>
            <a:off x="2564286" y="2323387"/>
            <a:ext cx="671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| 01.08 – 06.08 | 5 ימים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STP</a:t>
            </a:r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מסמך 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2804022-C6BA-4611-B581-11E519F0D405}"/>
              </a:ext>
            </a:extLst>
          </p:cNvPr>
          <p:cNvSpPr txBox="1"/>
          <p:nvPr/>
        </p:nvSpPr>
        <p:spPr>
          <a:xfrm>
            <a:off x="1676985" y="2829925"/>
            <a:ext cx="671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| 15.08 – 20.08 | 5 ימים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מסמך 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7" name="Oval 30">
            <a:extLst>
              <a:ext uri="{FF2B5EF4-FFF2-40B4-BE49-F238E27FC236}">
                <a16:creationId xmlns:a16="http://schemas.microsoft.com/office/drawing/2014/main" id="{9CC0179F-2EA7-41D6-AA3B-2953B3E1B662}"/>
              </a:ext>
            </a:extLst>
          </p:cNvPr>
          <p:cNvSpPr/>
          <p:nvPr/>
        </p:nvSpPr>
        <p:spPr>
          <a:xfrm>
            <a:off x="8974037" y="1317615"/>
            <a:ext cx="1079314" cy="314566"/>
          </a:xfrm>
          <a:prstGeom prst="roundRect">
            <a:avLst/>
          </a:prstGeom>
          <a:solidFill>
            <a:srgbClr val="E7E8ED"/>
          </a:solidFill>
          <a:ln>
            <a:noFill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לו"ז</a:t>
            </a:r>
            <a:endParaRPr lang="en-US" b="1" dirty="0">
              <a:solidFill>
                <a:srgbClr val="118A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533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ABB23B6E-513C-41F3-8F16-87641A69FF8F}"/>
              </a:ext>
            </a:extLst>
          </p:cNvPr>
          <p:cNvGrpSpPr/>
          <p:nvPr/>
        </p:nvGrpSpPr>
        <p:grpSpPr>
          <a:xfrm>
            <a:off x="1270363" y="1660709"/>
            <a:ext cx="1828800" cy="1828800"/>
            <a:chOff x="5090160" y="1412444"/>
            <a:chExt cx="1005840" cy="1005840"/>
          </a:xfrm>
        </p:grpSpPr>
        <p:sp>
          <p:nvSpPr>
            <p:cNvPr id="39" name="Oval 30">
              <a:extLst>
                <a:ext uri="{FF2B5EF4-FFF2-40B4-BE49-F238E27FC236}">
                  <a16:creationId xmlns:a16="http://schemas.microsoft.com/office/drawing/2014/main" id="{8B30FA59-BA0D-4875-88CA-DBAED4E46503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31">
              <a:extLst>
                <a:ext uri="{FF2B5EF4-FFF2-40B4-BE49-F238E27FC236}">
                  <a16:creationId xmlns:a16="http://schemas.microsoft.com/office/drawing/2014/main" id="{C4633AE2-2930-4609-8B46-2D92EC80C8B1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13500000" algn="tl" rotWithShape="0">
                <a:schemeClr val="bg1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sz="2800" b="1" dirty="0">
                  <a:solidFill>
                    <a:srgbClr val="118AB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נושאי הבדיקות</a:t>
              </a:r>
              <a:endParaRPr lang="en-US" sz="2800" b="1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5EC495B-E040-4537-A2F9-F791424B3C09}"/>
              </a:ext>
            </a:extLst>
          </p:cNvPr>
          <p:cNvGrpSpPr/>
          <p:nvPr/>
        </p:nvGrpSpPr>
        <p:grpSpPr>
          <a:xfrm>
            <a:off x="6573406" y="3963830"/>
            <a:ext cx="1828800" cy="1828800"/>
            <a:chOff x="5090160" y="1412444"/>
            <a:chExt cx="1005840" cy="1005840"/>
          </a:xfrm>
        </p:grpSpPr>
        <p:sp>
          <p:nvSpPr>
            <p:cNvPr id="58" name="Oval 30">
              <a:extLst>
                <a:ext uri="{FF2B5EF4-FFF2-40B4-BE49-F238E27FC236}">
                  <a16:creationId xmlns:a16="http://schemas.microsoft.com/office/drawing/2014/main" id="{4368A928-1DC9-4DD1-A75E-B6CEA8A09836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Oval 31">
              <a:extLst>
                <a:ext uri="{FF2B5EF4-FFF2-40B4-BE49-F238E27FC236}">
                  <a16:creationId xmlns:a16="http://schemas.microsoft.com/office/drawing/2014/main" id="{EC15E6F8-4AF1-41B1-B101-8B5F26E471D3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13500000" algn="tl" rotWithShape="0">
                <a:schemeClr val="bg1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sz="2800" b="1" dirty="0">
                  <a:solidFill>
                    <a:srgbClr val="118AB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ממשקים פנימיים וחיצוניים</a:t>
              </a:r>
              <a:endParaRPr lang="en-US" sz="2800" b="1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EC0793A-C7F0-430A-A059-F7296B8ACE0C}"/>
              </a:ext>
            </a:extLst>
          </p:cNvPr>
          <p:cNvGrpSpPr/>
          <p:nvPr/>
        </p:nvGrpSpPr>
        <p:grpSpPr>
          <a:xfrm>
            <a:off x="3923475" y="3997510"/>
            <a:ext cx="1828800" cy="1828800"/>
            <a:chOff x="5090160" y="1412444"/>
            <a:chExt cx="1005840" cy="1005840"/>
          </a:xfrm>
        </p:grpSpPr>
        <p:sp>
          <p:nvSpPr>
            <p:cNvPr id="61" name="Oval 30">
              <a:extLst>
                <a:ext uri="{FF2B5EF4-FFF2-40B4-BE49-F238E27FC236}">
                  <a16:creationId xmlns:a16="http://schemas.microsoft.com/office/drawing/2014/main" id="{B1F31002-0FBA-4B98-A69C-BC6B2FF8CEBA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31">
              <a:extLst>
                <a:ext uri="{FF2B5EF4-FFF2-40B4-BE49-F238E27FC236}">
                  <a16:creationId xmlns:a16="http://schemas.microsoft.com/office/drawing/2014/main" id="{68F99C2F-BE44-4224-945B-D98E802C6567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13500000" algn="tl" rotWithShape="0">
                <a:schemeClr val="bg1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sz="2800" b="1" dirty="0">
                  <a:solidFill>
                    <a:srgbClr val="118AB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דרישות לביצוע הבדיקות</a:t>
              </a:r>
              <a:endParaRPr lang="en-US" sz="2800" b="1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4989A7B-D1CB-4489-95A5-DF954E491976}"/>
              </a:ext>
            </a:extLst>
          </p:cNvPr>
          <p:cNvGrpSpPr/>
          <p:nvPr/>
        </p:nvGrpSpPr>
        <p:grpSpPr>
          <a:xfrm>
            <a:off x="1273544" y="4014350"/>
            <a:ext cx="1828800" cy="1828800"/>
            <a:chOff x="5090160" y="1412444"/>
            <a:chExt cx="1005840" cy="1005840"/>
          </a:xfrm>
        </p:grpSpPr>
        <p:sp>
          <p:nvSpPr>
            <p:cNvPr id="64" name="Oval 30">
              <a:extLst>
                <a:ext uri="{FF2B5EF4-FFF2-40B4-BE49-F238E27FC236}">
                  <a16:creationId xmlns:a16="http://schemas.microsoft.com/office/drawing/2014/main" id="{70D9BB5E-5FA5-4D94-980E-E88FAD6E4ABC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31">
              <a:extLst>
                <a:ext uri="{FF2B5EF4-FFF2-40B4-BE49-F238E27FC236}">
                  <a16:creationId xmlns:a16="http://schemas.microsoft.com/office/drawing/2014/main" id="{7294A086-8169-4EF3-A670-C381D2E6F5B0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13500000" algn="tl" rotWithShape="0">
                <a:schemeClr val="bg1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sz="2800" b="1" dirty="0">
                  <a:solidFill>
                    <a:srgbClr val="118AB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ניהול סיכונים</a:t>
              </a:r>
              <a:endParaRPr lang="en-US" sz="2800" b="1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B46C4F9-972F-4021-8F83-5A350ADC4F5F}"/>
              </a:ext>
            </a:extLst>
          </p:cNvPr>
          <p:cNvGrpSpPr/>
          <p:nvPr/>
        </p:nvGrpSpPr>
        <p:grpSpPr>
          <a:xfrm>
            <a:off x="9223338" y="3980670"/>
            <a:ext cx="1828800" cy="1828800"/>
            <a:chOff x="5090160" y="1412444"/>
            <a:chExt cx="1005840" cy="1005840"/>
          </a:xfrm>
        </p:grpSpPr>
        <p:sp>
          <p:nvSpPr>
            <p:cNvPr id="55" name="Oval 30">
              <a:extLst>
                <a:ext uri="{FF2B5EF4-FFF2-40B4-BE49-F238E27FC236}">
                  <a16:creationId xmlns:a16="http://schemas.microsoft.com/office/drawing/2014/main" id="{1E02A0CE-EAEE-4C78-B254-23AA20AFEAB3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31">
              <a:extLst>
                <a:ext uri="{FF2B5EF4-FFF2-40B4-BE49-F238E27FC236}">
                  <a16:creationId xmlns:a16="http://schemas.microsoft.com/office/drawing/2014/main" id="{CE4E015E-8C2D-4602-9D15-014BADF520C5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13500000" algn="tl" rotWithShape="0">
                <a:schemeClr val="bg1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sz="2800" b="1" dirty="0">
                  <a:solidFill>
                    <a:srgbClr val="118AB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קריטריון כניסה ויציאה</a:t>
              </a:r>
              <a:endParaRPr lang="en-US" sz="2800" b="1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257DFA3-7A89-48A9-8301-70EC98E47074}"/>
              </a:ext>
            </a:extLst>
          </p:cNvPr>
          <p:cNvGrpSpPr/>
          <p:nvPr/>
        </p:nvGrpSpPr>
        <p:grpSpPr>
          <a:xfrm>
            <a:off x="3857651" y="1676813"/>
            <a:ext cx="1828800" cy="1828800"/>
            <a:chOff x="5090160" y="1412444"/>
            <a:chExt cx="1005840" cy="1005840"/>
          </a:xfrm>
        </p:grpSpPr>
        <p:sp>
          <p:nvSpPr>
            <p:cNvPr id="51" name="Oval 30">
              <a:extLst>
                <a:ext uri="{FF2B5EF4-FFF2-40B4-BE49-F238E27FC236}">
                  <a16:creationId xmlns:a16="http://schemas.microsoft.com/office/drawing/2014/main" id="{5BEF5259-A44E-4DB7-B667-3E85616E0201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31">
              <a:extLst>
                <a:ext uri="{FF2B5EF4-FFF2-40B4-BE49-F238E27FC236}">
                  <a16:creationId xmlns:a16="http://schemas.microsoft.com/office/drawing/2014/main" id="{E2727F72-960F-4DFD-9019-D15E5CA9EE44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13500000" algn="tl" rotWithShape="0">
                <a:schemeClr val="bg1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sz="2800" b="1" dirty="0">
                  <a:solidFill>
                    <a:srgbClr val="118AB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תיחום הבדיקות</a:t>
              </a:r>
              <a:endParaRPr lang="en-US" sz="2800" b="1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B6A65B3-7F0B-47AD-A855-753483AEAD67}"/>
              </a:ext>
            </a:extLst>
          </p:cNvPr>
          <p:cNvGrpSpPr/>
          <p:nvPr/>
        </p:nvGrpSpPr>
        <p:grpSpPr>
          <a:xfrm>
            <a:off x="6499521" y="1670004"/>
            <a:ext cx="1828800" cy="1828800"/>
            <a:chOff x="5090160" y="1412444"/>
            <a:chExt cx="1005840" cy="1005840"/>
          </a:xfrm>
        </p:grpSpPr>
        <p:sp>
          <p:nvSpPr>
            <p:cNvPr id="47" name="Oval 30">
              <a:extLst>
                <a:ext uri="{FF2B5EF4-FFF2-40B4-BE49-F238E27FC236}">
                  <a16:creationId xmlns:a16="http://schemas.microsoft.com/office/drawing/2014/main" id="{147BB6B7-459C-4724-BB21-2136CDC1A381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31">
              <a:extLst>
                <a:ext uri="{FF2B5EF4-FFF2-40B4-BE49-F238E27FC236}">
                  <a16:creationId xmlns:a16="http://schemas.microsoft.com/office/drawing/2014/main" id="{65AD0662-9318-49E9-9CD3-A246B1C776CE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13500000" algn="tl" rotWithShape="0">
                <a:schemeClr val="bg1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sz="2800" b="1" dirty="0">
                  <a:solidFill>
                    <a:srgbClr val="118AB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לוח זמנים מתוכן</a:t>
              </a:r>
              <a:endParaRPr lang="en-US" sz="2800" b="1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319658-02EE-4338-B739-856A738D71A4}"/>
              </a:ext>
            </a:extLst>
          </p:cNvPr>
          <p:cNvGrpSpPr/>
          <p:nvPr/>
        </p:nvGrpSpPr>
        <p:grpSpPr>
          <a:xfrm>
            <a:off x="9141390" y="1663195"/>
            <a:ext cx="1828800" cy="1828800"/>
            <a:chOff x="5090160" y="1412444"/>
            <a:chExt cx="1005840" cy="1005840"/>
          </a:xfrm>
        </p:grpSpPr>
        <p:sp>
          <p:nvSpPr>
            <p:cNvPr id="36" name="Oval 30">
              <a:extLst>
                <a:ext uri="{FF2B5EF4-FFF2-40B4-BE49-F238E27FC236}">
                  <a16:creationId xmlns:a16="http://schemas.microsoft.com/office/drawing/2014/main" id="{A2B7A914-D93A-460D-ADB1-E9DA9F0C78B1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1">
              <a:extLst>
                <a:ext uri="{FF2B5EF4-FFF2-40B4-BE49-F238E27FC236}">
                  <a16:creationId xmlns:a16="http://schemas.microsoft.com/office/drawing/2014/main" id="{DB1A9A29-B865-43DF-9F0F-9D51967B3D30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13500000" algn="tl" rotWithShape="0">
                <a:schemeClr val="bg1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sz="2800" b="1" dirty="0">
                  <a:solidFill>
                    <a:srgbClr val="118AB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פונקציות עקריות של המערכת</a:t>
              </a:r>
              <a:endParaRPr lang="en-US" sz="2800" b="1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40" name="Graphic 39" descr="Single gear">
            <a:extLst>
              <a:ext uri="{FF2B5EF4-FFF2-40B4-BE49-F238E27FC236}">
                <a16:creationId xmlns:a16="http://schemas.microsoft.com/office/drawing/2014/main" id="{FF623721-01D0-42F9-A92F-6EFD6760C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03099" y="1219613"/>
            <a:ext cx="914400" cy="914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1" name="Graphic 40" descr="Monthly calendar">
            <a:extLst>
              <a:ext uri="{FF2B5EF4-FFF2-40B4-BE49-F238E27FC236}">
                <a16:creationId xmlns:a16="http://schemas.microsoft.com/office/drawing/2014/main" id="{0A9E4B89-D288-45F3-A4B5-9521FE4654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71120" y="1263324"/>
            <a:ext cx="914400" cy="914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2" name="Graphic 41" descr="List RTL">
            <a:extLst>
              <a:ext uri="{FF2B5EF4-FFF2-40B4-BE49-F238E27FC236}">
                <a16:creationId xmlns:a16="http://schemas.microsoft.com/office/drawing/2014/main" id="{9D52F310-9646-460B-ADC0-182F7F0054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76280" y="1309044"/>
            <a:ext cx="822960" cy="8229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3" name="Graphic 42" descr="Signpost">
            <a:extLst>
              <a:ext uri="{FF2B5EF4-FFF2-40B4-BE49-F238E27FC236}">
                <a16:creationId xmlns:a16="http://schemas.microsoft.com/office/drawing/2014/main" id="{33B17389-E46D-4198-AC7F-6B74799001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12990" y="3557150"/>
            <a:ext cx="914400" cy="914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9" name="Graphic 48" descr="Puzzle pieces">
            <a:extLst>
              <a:ext uri="{FF2B5EF4-FFF2-40B4-BE49-F238E27FC236}">
                <a16:creationId xmlns:a16="http://schemas.microsoft.com/office/drawing/2014/main" id="{2FF18E2C-E92F-418F-8C8A-882DE36E80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26856" y="3557150"/>
            <a:ext cx="914400" cy="914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2" name="Graphic 51" descr="USB">
            <a:extLst>
              <a:ext uri="{FF2B5EF4-FFF2-40B4-BE49-F238E27FC236}">
                <a16:creationId xmlns:a16="http://schemas.microsoft.com/office/drawing/2014/main" id="{05302823-0BA7-41AD-9695-A9A3BD6FB43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71120" y="3557150"/>
            <a:ext cx="914400" cy="914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9" name="Graphic 18" descr="Checklist">
            <a:extLst>
              <a:ext uri="{FF2B5EF4-FFF2-40B4-BE49-F238E27FC236}">
                <a16:creationId xmlns:a16="http://schemas.microsoft.com/office/drawing/2014/main" id="{5684A7B0-5398-42A0-9AAC-D736723D235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628156" y="3602870"/>
            <a:ext cx="822960" cy="8229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4F5D24FC-5653-4780-9033-4D54DBD8D83D}"/>
              </a:ext>
            </a:extLst>
          </p:cNvPr>
          <p:cNvGrpSpPr/>
          <p:nvPr/>
        </p:nvGrpSpPr>
        <p:grpSpPr>
          <a:xfrm>
            <a:off x="4814316" y="157234"/>
            <a:ext cx="2563368" cy="947624"/>
            <a:chOff x="4968240" y="4531619"/>
            <a:chExt cx="2563368" cy="94762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162C9B8-0A83-49D0-B29E-BDF19EB48395}"/>
                </a:ext>
              </a:extLst>
            </p:cNvPr>
            <p:cNvGrpSpPr/>
            <p:nvPr/>
          </p:nvGrpSpPr>
          <p:grpSpPr>
            <a:xfrm>
              <a:off x="4968240" y="4531619"/>
              <a:ext cx="2563368" cy="947624"/>
              <a:chOff x="5090160" y="1412444"/>
              <a:chExt cx="1005840" cy="1005840"/>
            </a:xfrm>
          </p:grpSpPr>
          <p:sp>
            <p:nvSpPr>
              <p:cNvPr id="25" name="Oval 30">
                <a:extLst>
                  <a:ext uri="{FF2B5EF4-FFF2-40B4-BE49-F238E27FC236}">
                    <a16:creationId xmlns:a16="http://schemas.microsoft.com/office/drawing/2014/main" id="{C4686415-4D73-4BD8-98FC-1D4F8DBDB8FD}"/>
                  </a:ext>
                </a:extLst>
              </p:cNvPr>
              <p:cNvSpPr/>
              <p:nvPr/>
            </p:nvSpPr>
            <p:spPr>
              <a:xfrm>
                <a:off x="5090160" y="1412444"/>
                <a:ext cx="1005840" cy="1005840"/>
              </a:xfrm>
              <a:prstGeom prst="roundRect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90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Oval 31">
                <a:extLst>
                  <a:ext uri="{FF2B5EF4-FFF2-40B4-BE49-F238E27FC236}">
                    <a16:creationId xmlns:a16="http://schemas.microsoft.com/office/drawing/2014/main" id="{C923EC4A-295D-4434-A39A-02847700E590}"/>
                  </a:ext>
                </a:extLst>
              </p:cNvPr>
              <p:cNvSpPr/>
              <p:nvPr/>
            </p:nvSpPr>
            <p:spPr>
              <a:xfrm>
                <a:off x="5090160" y="1412444"/>
                <a:ext cx="1005840" cy="1005840"/>
              </a:xfrm>
              <a:prstGeom prst="roundRect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905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58AFDA93-7724-4099-B8A3-61CF495499F1}"/>
                </a:ext>
              </a:extLst>
            </p:cNvPr>
            <p:cNvSpPr/>
            <p:nvPr/>
          </p:nvSpPr>
          <p:spPr>
            <a:xfrm>
              <a:off x="5081549" y="4629795"/>
              <a:ext cx="2342651" cy="751271"/>
            </a:xfrm>
            <a:prstGeom prst="roundRect">
              <a:avLst/>
            </a:prstGeom>
            <a:gradFill>
              <a:gsLst>
                <a:gs pos="52000">
                  <a:srgbClr val="E7E8ED"/>
                </a:gs>
                <a:gs pos="100000">
                  <a:schemeClr val="bg1"/>
                </a:gs>
              </a:gsLst>
              <a:lin ang="2700000" scaled="0"/>
            </a:gradFill>
            <a:ln>
              <a:noFill/>
            </a:ln>
            <a:effectLst>
              <a:innerShdw blurRad="254000" dist="127000" dir="13500000">
                <a:schemeClr val="tx1">
                  <a:lumMod val="50000"/>
                  <a:lumOff val="5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sz="3600" b="1" dirty="0">
                  <a:solidFill>
                    <a:srgbClr val="118AB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תוכן המצגת</a:t>
              </a:r>
              <a:endParaRPr lang="en-US" sz="3600" b="1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3" name="Graphic 2" descr="Playbook">
            <a:extLst>
              <a:ext uri="{FF2B5EF4-FFF2-40B4-BE49-F238E27FC236}">
                <a16:creationId xmlns:a16="http://schemas.microsoft.com/office/drawing/2014/main" id="{9D445DBB-A22E-44D9-A616-3A8E0733E67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32073" y="1304013"/>
            <a:ext cx="822960" cy="8229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35247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" dur="indefinite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1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4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5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8" dur="indefinite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9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2" dur="indefinite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indefinit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3" dur="indefinite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6" dur="indefinite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7" dur="indefinite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0" dur="indefinite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indefinite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1" dur="indefinite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4" dur="indefinite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71612729-F5D2-4811-A00B-CD8B18C6EC84}"/>
              </a:ext>
            </a:extLst>
          </p:cNvPr>
          <p:cNvSpPr/>
          <p:nvPr/>
        </p:nvSpPr>
        <p:spPr>
          <a:xfrm>
            <a:off x="1453776" y="180411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D383917B-028C-407F-9CDA-232D85851B1A}"/>
              </a:ext>
            </a:extLst>
          </p:cNvPr>
          <p:cNvSpPr/>
          <p:nvPr/>
        </p:nvSpPr>
        <p:spPr>
          <a:xfrm>
            <a:off x="1453776" y="230327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AF6F7607-E3AB-4C45-B812-A451F6E5DD4B}"/>
              </a:ext>
            </a:extLst>
          </p:cNvPr>
          <p:cNvSpPr/>
          <p:nvPr/>
        </p:nvSpPr>
        <p:spPr>
          <a:xfrm>
            <a:off x="1453776" y="280243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C8D3F4CD-A85D-4793-8C70-BFC5C70EEE36}"/>
              </a:ext>
            </a:extLst>
          </p:cNvPr>
          <p:cNvSpPr/>
          <p:nvPr/>
        </p:nvSpPr>
        <p:spPr>
          <a:xfrm>
            <a:off x="1453776" y="330159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47C64209-95A6-4AC8-9426-0B208EB67690}"/>
              </a:ext>
            </a:extLst>
          </p:cNvPr>
          <p:cNvSpPr/>
          <p:nvPr/>
        </p:nvSpPr>
        <p:spPr>
          <a:xfrm>
            <a:off x="1453776" y="380075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237DF437-8955-4372-B099-2C3EB6A052D9}"/>
              </a:ext>
            </a:extLst>
          </p:cNvPr>
          <p:cNvSpPr/>
          <p:nvPr/>
        </p:nvSpPr>
        <p:spPr>
          <a:xfrm>
            <a:off x="1453776" y="429991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4D967445-C4C2-4229-99F9-FCA9939D5822}"/>
              </a:ext>
            </a:extLst>
          </p:cNvPr>
          <p:cNvSpPr/>
          <p:nvPr/>
        </p:nvSpPr>
        <p:spPr>
          <a:xfrm>
            <a:off x="1453776" y="479907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1AB0FB33-1E11-486F-A6F1-2B94EA870385}"/>
              </a:ext>
            </a:extLst>
          </p:cNvPr>
          <p:cNvSpPr/>
          <p:nvPr/>
        </p:nvSpPr>
        <p:spPr>
          <a:xfrm>
            <a:off x="1453776" y="529823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E4A7CA87-3554-4C39-9C22-2BCE65D88D95}"/>
              </a:ext>
            </a:extLst>
          </p:cNvPr>
          <p:cNvSpPr/>
          <p:nvPr/>
        </p:nvSpPr>
        <p:spPr>
          <a:xfrm>
            <a:off x="1453776" y="5797395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30">
            <a:extLst>
              <a:ext uri="{FF2B5EF4-FFF2-40B4-BE49-F238E27FC236}">
                <a16:creationId xmlns:a16="http://schemas.microsoft.com/office/drawing/2014/main" id="{FD0EE26E-6240-49D6-B240-4EDC9428667D}"/>
              </a:ext>
            </a:extLst>
          </p:cNvPr>
          <p:cNvSpPr/>
          <p:nvPr/>
        </p:nvSpPr>
        <p:spPr>
          <a:xfrm>
            <a:off x="10006704" y="1785111"/>
            <a:ext cx="731520" cy="411480"/>
          </a:xfrm>
          <a:prstGeom prst="roundRect">
            <a:avLst>
              <a:gd name="adj" fmla="val 50000"/>
            </a:avLst>
          </a:prstGeom>
          <a:solidFill>
            <a:srgbClr val="0E799A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Oval 30">
            <a:extLst>
              <a:ext uri="{FF2B5EF4-FFF2-40B4-BE49-F238E27FC236}">
                <a16:creationId xmlns:a16="http://schemas.microsoft.com/office/drawing/2014/main" id="{594EF810-93CA-4CE1-ACAB-710016E65296}"/>
              </a:ext>
            </a:extLst>
          </p:cNvPr>
          <p:cNvSpPr/>
          <p:nvPr/>
        </p:nvSpPr>
        <p:spPr>
          <a:xfrm>
            <a:off x="9279411" y="2292987"/>
            <a:ext cx="914400" cy="411480"/>
          </a:xfrm>
          <a:prstGeom prst="roundRect">
            <a:avLst>
              <a:gd name="adj" fmla="val 50000"/>
            </a:avLst>
          </a:prstGeom>
          <a:solidFill>
            <a:srgbClr val="E9C46A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Oval 30">
            <a:extLst>
              <a:ext uri="{FF2B5EF4-FFF2-40B4-BE49-F238E27FC236}">
                <a16:creationId xmlns:a16="http://schemas.microsoft.com/office/drawing/2014/main" id="{128A55A0-90EB-4D64-85AB-271501CA96FE}"/>
              </a:ext>
            </a:extLst>
          </p:cNvPr>
          <p:cNvSpPr/>
          <p:nvPr/>
        </p:nvSpPr>
        <p:spPr>
          <a:xfrm>
            <a:off x="8399998" y="2791653"/>
            <a:ext cx="914400" cy="411480"/>
          </a:xfrm>
          <a:prstGeom prst="roundRect">
            <a:avLst>
              <a:gd name="adj" fmla="val 50000"/>
            </a:avLst>
          </a:prstGeom>
          <a:solidFill>
            <a:srgbClr val="E9C46A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Oval 30">
            <a:extLst>
              <a:ext uri="{FF2B5EF4-FFF2-40B4-BE49-F238E27FC236}">
                <a16:creationId xmlns:a16="http://schemas.microsoft.com/office/drawing/2014/main" id="{AFCAB9A8-4758-4406-94C5-76CFF228ED98}"/>
              </a:ext>
            </a:extLst>
          </p:cNvPr>
          <p:cNvSpPr/>
          <p:nvPr/>
        </p:nvSpPr>
        <p:spPr>
          <a:xfrm>
            <a:off x="7485598" y="3286702"/>
            <a:ext cx="914400" cy="411480"/>
          </a:xfrm>
          <a:prstGeom prst="roundRect">
            <a:avLst>
              <a:gd name="adj" fmla="val 50000"/>
            </a:avLst>
          </a:prstGeom>
          <a:solidFill>
            <a:srgbClr val="E76F51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Oval 30">
            <a:extLst>
              <a:ext uri="{FF2B5EF4-FFF2-40B4-BE49-F238E27FC236}">
                <a16:creationId xmlns:a16="http://schemas.microsoft.com/office/drawing/2014/main" id="{ED6706F6-8995-4F71-951B-45DBC6B48985}"/>
              </a:ext>
            </a:extLst>
          </p:cNvPr>
          <p:cNvSpPr/>
          <p:nvPr/>
        </p:nvSpPr>
        <p:spPr>
          <a:xfrm>
            <a:off x="12633880" y="3805248"/>
            <a:ext cx="1371600" cy="411480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7" name="Oval 30">
            <a:extLst>
              <a:ext uri="{FF2B5EF4-FFF2-40B4-BE49-F238E27FC236}">
                <a16:creationId xmlns:a16="http://schemas.microsoft.com/office/drawing/2014/main" id="{67666743-E9E7-49A0-920D-17E384DC0572}"/>
              </a:ext>
            </a:extLst>
          </p:cNvPr>
          <p:cNvSpPr/>
          <p:nvPr/>
        </p:nvSpPr>
        <p:spPr>
          <a:xfrm>
            <a:off x="12895341" y="4305014"/>
            <a:ext cx="914400" cy="411480"/>
          </a:xfrm>
          <a:prstGeom prst="roundRect">
            <a:avLst>
              <a:gd name="adj" fmla="val 50000"/>
            </a:avLst>
          </a:prstGeom>
          <a:solidFill>
            <a:srgbClr val="0E799A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0" name="Oval 30">
            <a:extLst>
              <a:ext uri="{FF2B5EF4-FFF2-40B4-BE49-F238E27FC236}">
                <a16:creationId xmlns:a16="http://schemas.microsoft.com/office/drawing/2014/main" id="{60415D3E-AA5B-42BF-B7A3-0BFEA72DC318}"/>
              </a:ext>
            </a:extLst>
          </p:cNvPr>
          <p:cNvSpPr/>
          <p:nvPr/>
        </p:nvSpPr>
        <p:spPr>
          <a:xfrm>
            <a:off x="12928202" y="4804780"/>
            <a:ext cx="914400" cy="411480"/>
          </a:xfrm>
          <a:prstGeom prst="roundRect">
            <a:avLst>
              <a:gd name="adj" fmla="val 50000"/>
            </a:avLst>
          </a:prstGeom>
          <a:solidFill>
            <a:srgbClr val="E76F51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Oval 30">
            <a:extLst>
              <a:ext uri="{FF2B5EF4-FFF2-40B4-BE49-F238E27FC236}">
                <a16:creationId xmlns:a16="http://schemas.microsoft.com/office/drawing/2014/main" id="{46D1068C-88E9-4D26-8953-C5795D17F950}"/>
              </a:ext>
            </a:extLst>
          </p:cNvPr>
          <p:cNvSpPr/>
          <p:nvPr/>
        </p:nvSpPr>
        <p:spPr>
          <a:xfrm>
            <a:off x="12732463" y="5270646"/>
            <a:ext cx="1371600" cy="411480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Oval 30">
            <a:extLst>
              <a:ext uri="{FF2B5EF4-FFF2-40B4-BE49-F238E27FC236}">
                <a16:creationId xmlns:a16="http://schemas.microsoft.com/office/drawing/2014/main" id="{4DD640E1-7C53-421D-B9C6-F2185B040D58}"/>
              </a:ext>
            </a:extLst>
          </p:cNvPr>
          <p:cNvSpPr/>
          <p:nvPr/>
        </p:nvSpPr>
        <p:spPr>
          <a:xfrm>
            <a:off x="12993924" y="5804313"/>
            <a:ext cx="914400" cy="411480"/>
          </a:xfrm>
          <a:prstGeom prst="roundRect">
            <a:avLst>
              <a:gd name="adj" fmla="val 50000"/>
            </a:avLst>
          </a:prstGeom>
          <a:solidFill>
            <a:srgbClr val="E9C46A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EF40B1B7-B9C0-4891-9D01-B51E51E486A6}"/>
              </a:ext>
            </a:extLst>
          </p:cNvPr>
          <p:cNvSpPr/>
          <p:nvPr/>
        </p:nvSpPr>
        <p:spPr>
          <a:xfrm>
            <a:off x="1264567" y="1600602"/>
            <a:ext cx="11509374" cy="4810125"/>
          </a:xfrm>
          <a:custGeom>
            <a:avLst/>
            <a:gdLst>
              <a:gd name="connsiteX0" fmla="*/ 380052 w 9858374"/>
              <a:gd name="connsiteY0" fmla="*/ 4196793 h 4810125"/>
              <a:gd name="connsiteX1" fmla="*/ 189209 w 9858374"/>
              <a:gd name="connsiteY1" fmla="*/ 4387636 h 4810125"/>
              <a:gd name="connsiteX2" fmla="*/ 380052 w 9858374"/>
              <a:gd name="connsiteY2" fmla="*/ 4578479 h 4810125"/>
              <a:gd name="connsiteX3" fmla="*/ 9282814 w 9858374"/>
              <a:gd name="connsiteY3" fmla="*/ 4578479 h 4810125"/>
              <a:gd name="connsiteX4" fmla="*/ 9473657 w 9858374"/>
              <a:gd name="connsiteY4" fmla="*/ 4387636 h 4810125"/>
              <a:gd name="connsiteX5" fmla="*/ 9282814 w 9858374"/>
              <a:gd name="connsiteY5" fmla="*/ 4196793 h 4810125"/>
              <a:gd name="connsiteX6" fmla="*/ 380052 w 9858374"/>
              <a:gd name="connsiteY6" fmla="*/ 3697637 h 4810125"/>
              <a:gd name="connsiteX7" fmla="*/ 189209 w 9858374"/>
              <a:gd name="connsiteY7" fmla="*/ 3888480 h 4810125"/>
              <a:gd name="connsiteX8" fmla="*/ 380052 w 9858374"/>
              <a:gd name="connsiteY8" fmla="*/ 4079323 h 4810125"/>
              <a:gd name="connsiteX9" fmla="*/ 9282814 w 9858374"/>
              <a:gd name="connsiteY9" fmla="*/ 4079323 h 4810125"/>
              <a:gd name="connsiteX10" fmla="*/ 9473657 w 9858374"/>
              <a:gd name="connsiteY10" fmla="*/ 3888480 h 4810125"/>
              <a:gd name="connsiteX11" fmla="*/ 9282814 w 9858374"/>
              <a:gd name="connsiteY11" fmla="*/ 3697637 h 4810125"/>
              <a:gd name="connsiteX12" fmla="*/ 380052 w 9858374"/>
              <a:gd name="connsiteY12" fmla="*/ 3198477 h 4810125"/>
              <a:gd name="connsiteX13" fmla="*/ 189209 w 9858374"/>
              <a:gd name="connsiteY13" fmla="*/ 3389320 h 4810125"/>
              <a:gd name="connsiteX14" fmla="*/ 380052 w 9858374"/>
              <a:gd name="connsiteY14" fmla="*/ 3580163 h 4810125"/>
              <a:gd name="connsiteX15" fmla="*/ 9282814 w 9858374"/>
              <a:gd name="connsiteY15" fmla="*/ 3580163 h 4810125"/>
              <a:gd name="connsiteX16" fmla="*/ 9473657 w 9858374"/>
              <a:gd name="connsiteY16" fmla="*/ 3389320 h 4810125"/>
              <a:gd name="connsiteX17" fmla="*/ 9282814 w 9858374"/>
              <a:gd name="connsiteY17" fmla="*/ 3198477 h 4810125"/>
              <a:gd name="connsiteX18" fmla="*/ 380053 w 9858374"/>
              <a:gd name="connsiteY18" fmla="*/ 2699317 h 4810125"/>
              <a:gd name="connsiteX19" fmla="*/ 189210 w 9858374"/>
              <a:gd name="connsiteY19" fmla="*/ 2890160 h 4810125"/>
              <a:gd name="connsiteX20" fmla="*/ 380053 w 9858374"/>
              <a:gd name="connsiteY20" fmla="*/ 3081003 h 4810125"/>
              <a:gd name="connsiteX21" fmla="*/ 9282814 w 9858374"/>
              <a:gd name="connsiteY21" fmla="*/ 3081003 h 4810125"/>
              <a:gd name="connsiteX22" fmla="*/ 9473657 w 9858374"/>
              <a:gd name="connsiteY22" fmla="*/ 2890160 h 4810125"/>
              <a:gd name="connsiteX23" fmla="*/ 9282814 w 9858374"/>
              <a:gd name="connsiteY23" fmla="*/ 2699317 h 4810125"/>
              <a:gd name="connsiteX24" fmla="*/ 380053 w 9858374"/>
              <a:gd name="connsiteY24" fmla="*/ 2200157 h 4810125"/>
              <a:gd name="connsiteX25" fmla="*/ 189210 w 9858374"/>
              <a:gd name="connsiteY25" fmla="*/ 2391000 h 4810125"/>
              <a:gd name="connsiteX26" fmla="*/ 380053 w 9858374"/>
              <a:gd name="connsiteY26" fmla="*/ 2581843 h 4810125"/>
              <a:gd name="connsiteX27" fmla="*/ 9282814 w 9858374"/>
              <a:gd name="connsiteY27" fmla="*/ 2581843 h 4810125"/>
              <a:gd name="connsiteX28" fmla="*/ 9473657 w 9858374"/>
              <a:gd name="connsiteY28" fmla="*/ 2391000 h 4810125"/>
              <a:gd name="connsiteX29" fmla="*/ 9282814 w 9858374"/>
              <a:gd name="connsiteY29" fmla="*/ 2200157 h 4810125"/>
              <a:gd name="connsiteX30" fmla="*/ 380053 w 9858374"/>
              <a:gd name="connsiteY30" fmla="*/ 1700997 h 4810125"/>
              <a:gd name="connsiteX31" fmla="*/ 189210 w 9858374"/>
              <a:gd name="connsiteY31" fmla="*/ 1891840 h 4810125"/>
              <a:gd name="connsiteX32" fmla="*/ 380053 w 9858374"/>
              <a:gd name="connsiteY32" fmla="*/ 2082683 h 4810125"/>
              <a:gd name="connsiteX33" fmla="*/ 9282814 w 9858374"/>
              <a:gd name="connsiteY33" fmla="*/ 2082683 h 4810125"/>
              <a:gd name="connsiteX34" fmla="*/ 9473657 w 9858374"/>
              <a:gd name="connsiteY34" fmla="*/ 1891840 h 4810125"/>
              <a:gd name="connsiteX35" fmla="*/ 9282814 w 9858374"/>
              <a:gd name="connsiteY35" fmla="*/ 1700997 h 4810125"/>
              <a:gd name="connsiteX36" fmla="*/ 380053 w 9858374"/>
              <a:gd name="connsiteY36" fmla="*/ 1201837 h 4810125"/>
              <a:gd name="connsiteX37" fmla="*/ 189210 w 9858374"/>
              <a:gd name="connsiteY37" fmla="*/ 1392680 h 4810125"/>
              <a:gd name="connsiteX38" fmla="*/ 380053 w 9858374"/>
              <a:gd name="connsiteY38" fmla="*/ 1583523 h 4810125"/>
              <a:gd name="connsiteX39" fmla="*/ 9282814 w 9858374"/>
              <a:gd name="connsiteY39" fmla="*/ 1583523 h 4810125"/>
              <a:gd name="connsiteX40" fmla="*/ 9473657 w 9858374"/>
              <a:gd name="connsiteY40" fmla="*/ 1392680 h 4810125"/>
              <a:gd name="connsiteX41" fmla="*/ 9282814 w 9858374"/>
              <a:gd name="connsiteY41" fmla="*/ 1201837 h 4810125"/>
              <a:gd name="connsiteX42" fmla="*/ 380053 w 9858374"/>
              <a:gd name="connsiteY42" fmla="*/ 702677 h 4810125"/>
              <a:gd name="connsiteX43" fmla="*/ 189210 w 9858374"/>
              <a:gd name="connsiteY43" fmla="*/ 893520 h 4810125"/>
              <a:gd name="connsiteX44" fmla="*/ 380053 w 9858374"/>
              <a:gd name="connsiteY44" fmla="*/ 1084363 h 4810125"/>
              <a:gd name="connsiteX45" fmla="*/ 9282814 w 9858374"/>
              <a:gd name="connsiteY45" fmla="*/ 1084363 h 4810125"/>
              <a:gd name="connsiteX46" fmla="*/ 9473657 w 9858374"/>
              <a:gd name="connsiteY46" fmla="*/ 893520 h 4810125"/>
              <a:gd name="connsiteX47" fmla="*/ 9282814 w 9858374"/>
              <a:gd name="connsiteY47" fmla="*/ 702677 h 4810125"/>
              <a:gd name="connsiteX48" fmla="*/ 380053 w 9858374"/>
              <a:gd name="connsiteY48" fmla="*/ 203517 h 4810125"/>
              <a:gd name="connsiteX49" fmla="*/ 189210 w 9858374"/>
              <a:gd name="connsiteY49" fmla="*/ 394360 h 4810125"/>
              <a:gd name="connsiteX50" fmla="*/ 380053 w 9858374"/>
              <a:gd name="connsiteY50" fmla="*/ 585203 h 4810125"/>
              <a:gd name="connsiteX51" fmla="*/ 9282814 w 9858374"/>
              <a:gd name="connsiteY51" fmla="*/ 585203 h 4810125"/>
              <a:gd name="connsiteX52" fmla="*/ 9473657 w 9858374"/>
              <a:gd name="connsiteY52" fmla="*/ 394360 h 4810125"/>
              <a:gd name="connsiteX53" fmla="*/ 9282814 w 9858374"/>
              <a:gd name="connsiteY53" fmla="*/ 203517 h 4810125"/>
              <a:gd name="connsiteX54" fmla="*/ 0 w 9858374"/>
              <a:gd name="connsiteY54" fmla="*/ 0 h 4810125"/>
              <a:gd name="connsiteX55" fmla="*/ 9858374 w 9858374"/>
              <a:gd name="connsiteY55" fmla="*/ 0 h 4810125"/>
              <a:gd name="connsiteX56" fmla="*/ 9858374 w 9858374"/>
              <a:gd name="connsiteY56" fmla="*/ 4810125 h 4810125"/>
              <a:gd name="connsiteX57" fmla="*/ 0 w 9858374"/>
              <a:gd name="connsiteY57" fmla="*/ 4810125 h 4810125"/>
              <a:gd name="connsiteX0" fmla="*/ 380052 w 11306174"/>
              <a:gd name="connsiteY0" fmla="*/ 4196793 h 4810125"/>
              <a:gd name="connsiteX1" fmla="*/ 189209 w 11306174"/>
              <a:gd name="connsiteY1" fmla="*/ 4387636 h 4810125"/>
              <a:gd name="connsiteX2" fmla="*/ 380052 w 11306174"/>
              <a:gd name="connsiteY2" fmla="*/ 4578479 h 4810125"/>
              <a:gd name="connsiteX3" fmla="*/ 9282814 w 11306174"/>
              <a:gd name="connsiteY3" fmla="*/ 4578479 h 4810125"/>
              <a:gd name="connsiteX4" fmla="*/ 9473657 w 11306174"/>
              <a:gd name="connsiteY4" fmla="*/ 4387636 h 4810125"/>
              <a:gd name="connsiteX5" fmla="*/ 9282814 w 11306174"/>
              <a:gd name="connsiteY5" fmla="*/ 4196793 h 4810125"/>
              <a:gd name="connsiteX6" fmla="*/ 380052 w 11306174"/>
              <a:gd name="connsiteY6" fmla="*/ 4196793 h 4810125"/>
              <a:gd name="connsiteX7" fmla="*/ 380052 w 11306174"/>
              <a:gd name="connsiteY7" fmla="*/ 3697637 h 4810125"/>
              <a:gd name="connsiteX8" fmla="*/ 189209 w 11306174"/>
              <a:gd name="connsiteY8" fmla="*/ 3888480 h 4810125"/>
              <a:gd name="connsiteX9" fmla="*/ 380052 w 11306174"/>
              <a:gd name="connsiteY9" fmla="*/ 4079323 h 4810125"/>
              <a:gd name="connsiteX10" fmla="*/ 9282814 w 11306174"/>
              <a:gd name="connsiteY10" fmla="*/ 4079323 h 4810125"/>
              <a:gd name="connsiteX11" fmla="*/ 9473657 w 11306174"/>
              <a:gd name="connsiteY11" fmla="*/ 3888480 h 4810125"/>
              <a:gd name="connsiteX12" fmla="*/ 9282814 w 11306174"/>
              <a:gd name="connsiteY12" fmla="*/ 3697637 h 4810125"/>
              <a:gd name="connsiteX13" fmla="*/ 380052 w 11306174"/>
              <a:gd name="connsiteY13" fmla="*/ 3697637 h 4810125"/>
              <a:gd name="connsiteX14" fmla="*/ 380052 w 11306174"/>
              <a:gd name="connsiteY14" fmla="*/ 3198477 h 4810125"/>
              <a:gd name="connsiteX15" fmla="*/ 189209 w 11306174"/>
              <a:gd name="connsiteY15" fmla="*/ 3389320 h 4810125"/>
              <a:gd name="connsiteX16" fmla="*/ 380052 w 11306174"/>
              <a:gd name="connsiteY16" fmla="*/ 3580163 h 4810125"/>
              <a:gd name="connsiteX17" fmla="*/ 9282814 w 11306174"/>
              <a:gd name="connsiteY17" fmla="*/ 3580163 h 4810125"/>
              <a:gd name="connsiteX18" fmla="*/ 9473657 w 11306174"/>
              <a:gd name="connsiteY18" fmla="*/ 3389320 h 4810125"/>
              <a:gd name="connsiteX19" fmla="*/ 9282814 w 11306174"/>
              <a:gd name="connsiteY19" fmla="*/ 3198477 h 4810125"/>
              <a:gd name="connsiteX20" fmla="*/ 380052 w 11306174"/>
              <a:gd name="connsiteY20" fmla="*/ 3198477 h 4810125"/>
              <a:gd name="connsiteX21" fmla="*/ 380053 w 11306174"/>
              <a:gd name="connsiteY21" fmla="*/ 2699317 h 4810125"/>
              <a:gd name="connsiteX22" fmla="*/ 189210 w 11306174"/>
              <a:gd name="connsiteY22" fmla="*/ 2890160 h 4810125"/>
              <a:gd name="connsiteX23" fmla="*/ 380053 w 11306174"/>
              <a:gd name="connsiteY23" fmla="*/ 3081003 h 4810125"/>
              <a:gd name="connsiteX24" fmla="*/ 9282814 w 11306174"/>
              <a:gd name="connsiteY24" fmla="*/ 3081003 h 4810125"/>
              <a:gd name="connsiteX25" fmla="*/ 9473657 w 11306174"/>
              <a:gd name="connsiteY25" fmla="*/ 2890160 h 4810125"/>
              <a:gd name="connsiteX26" fmla="*/ 9282814 w 11306174"/>
              <a:gd name="connsiteY26" fmla="*/ 2699317 h 4810125"/>
              <a:gd name="connsiteX27" fmla="*/ 380053 w 11306174"/>
              <a:gd name="connsiteY27" fmla="*/ 2699317 h 4810125"/>
              <a:gd name="connsiteX28" fmla="*/ 380053 w 11306174"/>
              <a:gd name="connsiteY28" fmla="*/ 2200157 h 4810125"/>
              <a:gd name="connsiteX29" fmla="*/ 189210 w 11306174"/>
              <a:gd name="connsiteY29" fmla="*/ 2391000 h 4810125"/>
              <a:gd name="connsiteX30" fmla="*/ 380053 w 11306174"/>
              <a:gd name="connsiteY30" fmla="*/ 2581843 h 4810125"/>
              <a:gd name="connsiteX31" fmla="*/ 9282814 w 11306174"/>
              <a:gd name="connsiteY31" fmla="*/ 2581843 h 4810125"/>
              <a:gd name="connsiteX32" fmla="*/ 9473657 w 11306174"/>
              <a:gd name="connsiteY32" fmla="*/ 2391000 h 4810125"/>
              <a:gd name="connsiteX33" fmla="*/ 9282814 w 11306174"/>
              <a:gd name="connsiteY33" fmla="*/ 2200157 h 4810125"/>
              <a:gd name="connsiteX34" fmla="*/ 380053 w 11306174"/>
              <a:gd name="connsiteY34" fmla="*/ 2200157 h 4810125"/>
              <a:gd name="connsiteX35" fmla="*/ 380053 w 11306174"/>
              <a:gd name="connsiteY35" fmla="*/ 1700997 h 4810125"/>
              <a:gd name="connsiteX36" fmla="*/ 189210 w 11306174"/>
              <a:gd name="connsiteY36" fmla="*/ 1891840 h 4810125"/>
              <a:gd name="connsiteX37" fmla="*/ 380053 w 11306174"/>
              <a:gd name="connsiteY37" fmla="*/ 2082683 h 4810125"/>
              <a:gd name="connsiteX38" fmla="*/ 9282814 w 11306174"/>
              <a:gd name="connsiteY38" fmla="*/ 2082683 h 4810125"/>
              <a:gd name="connsiteX39" fmla="*/ 9473657 w 11306174"/>
              <a:gd name="connsiteY39" fmla="*/ 1891840 h 4810125"/>
              <a:gd name="connsiteX40" fmla="*/ 9282814 w 11306174"/>
              <a:gd name="connsiteY40" fmla="*/ 1700997 h 4810125"/>
              <a:gd name="connsiteX41" fmla="*/ 380053 w 11306174"/>
              <a:gd name="connsiteY41" fmla="*/ 1700997 h 4810125"/>
              <a:gd name="connsiteX42" fmla="*/ 380053 w 11306174"/>
              <a:gd name="connsiteY42" fmla="*/ 1201837 h 4810125"/>
              <a:gd name="connsiteX43" fmla="*/ 189210 w 11306174"/>
              <a:gd name="connsiteY43" fmla="*/ 1392680 h 4810125"/>
              <a:gd name="connsiteX44" fmla="*/ 380053 w 11306174"/>
              <a:gd name="connsiteY44" fmla="*/ 1583523 h 4810125"/>
              <a:gd name="connsiteX45" fmla="*/ 9282814 w 11306174"/>
              <a:gd name="connsiteY45" fmla="*/ 1583523 h 4810125"/>
              <a:gd name="connsiteX46" fmla="*/ 9473657 w 11306174"/>
              <a:gd name="connsiteY46" fmla="*/ 1392680 h 4810125"/>
              <a:gd name="connsiteX47" fmla="*/ 9282814 w 11306174"/>
              <a:gd name="connsiteY47" fmla="*/ 1201837 h 4810125"/>
              <a:gd name="connsiteX48" fmla="*/ 380053 w 11306174"/>
              <a:gd name="connsiteY48" fmla="*/ 1201837 h 4810125"/>
              <a:gd name="connsiteX49" fmla="*/ 380053 w 11306174"/>
              <a:gd name="connsiteY49" fmla="*/ 702677 h 4810125"/>
              <a:gd name="connsiteX50" fmla="*/ 189210 w 11306174"/>
              <a:gd name="connsiteY50" fmla="*/ 893520 h 4810125"/>
              <a:gd name="connsiteX51" fmla="*/ 380053 w 11306174"/>
              <a:gd name="connsiteY51" fmla="*/ 1084363 h 4810125"/>
              <a:gd name="connsiteX52" fmla="*/ 9282814 w 11306174"/>
              <a:gd name="connsiteY52" fmla="*/ 1084363 h 4810125"/>
              <a:gd name="connsiteX53" fmla="*/ 9473657 w 11306174"/>
              <a:gd name="connsiteY53" fmla="*/ 893520 h 4810125"/>
              <a:gd name="connsiteX54" fmla="*/ 9282814 w 11306174"/>
              <a:gd name="connsiteY54" fmla="*/ 702677 h 4810125"/>
              <a:gd name="connsiteX55" fmla="*/ 380053 w 11306174"/>
              <a:gd name="connsiteY55" fmla="*/ 702677 h 4810125"/>
              <a:gd name="connsiteX56" fmla="*/ 380053 w 11306174"/>
              <a:gd name="connsiteY56" fmla="*/ 203517 h 4810125"/>
              <a:gd name="connsiteX57" fmla="*/ 189210 w 11306174"/>
              <a:gd name="connsiteY57" fmla="*/ 394360 h 4810125"/>
              <a:gd name="connsiteX58" fmla="*/ 380053 w 11306174"/>
              <a:gd name="connsiteY58" fmla="*/ 585203 h 4810125"/>
              <a:gd name="connsiteX59" fmla="*/ 9282814 w 11306174"/>
              <a:gd name="connsiteY59" fmla="*/ 585203 h 4810125"/>
              <a:gd name="connsiteX60" fmla="*/ 9473657 w 11306174"/>
              <a:gd name="connsiteY60" fmla="*/ 394360 h 4810125"/>
              <a:gd name="connsiteX61" fmla="*/ 9282814 w 11306174"/>
              <a:gd name="connsiteY61" fmla="*/ 203517 h 4810125"/>
              <a:gd name="connsiteX62" fmla="*/ 380053 w 11306174"/>
              <a:gd name="connsiteY62" fmla="*/ 203517 h 4810125"/>
              <a:gd name="connsiteX63" fmla="*/ 0 w 11306174"/>
              <a:gd name="connsiteY63" fmla="*/ 0 h 4810125"/>
              <a:gd name="connsiteX64" fmla="*/ 11306174 w 11306174"/>
              <a:gd name="connsiteY64" fmla="*/ 0 h 4810125"/>
              <a:gd name="connsiteX65" fmla="*/ 9858374 w 11306174"/>
              <a:gd name="connsiteY65" fmla="*/ 4810125 h 4810125"/>
              <a:gd name="connsiteX66" fmla="*/ 0 w 11306174"/>
              <a:gd name="connsiteY66" fmla="*/ 4810125 h 4810125"/>
              <a:gd name="connsiteX67" fmla="*/ 0 w 11306174"/>
              <a:gd name="connsiteY67" fmla="*/ 0 h 4810125"/>
              <a:gd name="connsiteX0" fmla="*/ 380052 w 11509374"/>
              <a:gd name="connsiteY0" fmla="*/ 4196793 h 4810125"/>
              <a:gd name="connsiteX1" fmla="*/ 189209 w 11509374"/>
              <a:gd name="connsiteY1" fmla="*/ 4387636 h 4810125"/>
              <a:gd name="connsiteX2" fmla="*/ 380052 w 11509374"/>
              <a:gd name="connsiteY2" fmla="*/ 4578479 h 4810125"/>
              <a:gd name="connsiteX3" fmla="*/ 9282814 w 11509374"/>
              <a:gd name="connsiteY3" fmla="*/ 4578479 h 4810125"/>
              <a:gd name="connsiteX4" fmla="*/ 9473657 w 11509374"/>
              <a:gd name="connsiteY4" fmla="*/ 4387636 h 4810125"/>
              <a:gd name="connsiteX5" fmla="*/ 9282814 w 11509374"/>
              <a:gd name="connsiteY5" fmla="*/ 4196793 h 4810125"/>
              <a:gd name="connsiteX6" fmla="*/ 380052 w 11509374"/>
              <a:gd name="connsiteY6" fmla="*/ 4196793 h 4810125"/>
              <a:gd name="connsiteX7" fmla="*/ 380052 w 11509374"/>
              <a:gd name="connsiteY7" fmla="*/ 3697637 h 4810125"/>
              <a:gd name="connsiteX8" fmla="*/ 189209 w 11509374"/>
              <a:gd name="connsiteY8" fmla="*/ 3888480 h 4810125"/>
              <a:gd name="connsiteX9" fmla="*/ 380052 w 11509374"/>
              <a:gd name="connsiteY9" fmla="*/ 4079323 h 4810125"/>
              <a:gd name="connsiteX10" fmla="*/ 9282814 w 11509374"/>
              <a:gd name="connsiteY10" fmla="*/ 4079323 h 4810125"/>
              <a:gd name="connsiteX11" fmla="*/ 9473657 w 11509374"/>
              <a:gd name="connsiteY11" fmla="*/ 3888480 h 4810125"/>
              <a:gd name="connsiteX12" fmla="*/ 9282814 w 11509374"/>
              <a:gd name="connsiteY12" fmla="*/ 3697637 h 4810125"/>
              <a:gd name="connsiteX13" fmla="*/ 380052 w 11509374"/>
              <a:gd name="connsiteY13" fmla="*/ 3697637 h 4810125"/>
              <a:gd name="connsiteX14" fmla="*/ 380052 w 11509374"/>
              <a:gd name="connsiteY14" fmla="*/ 3198477 h 4810125"/>
              <a:gd name="connsiteX15" fmla="*/ 189209 w 11509374"/>
              <a:gd name="connsiteY15" fmla="*/ 3389320 h 4810125"/>
              <a:gd name="connsiteX16" fmla="*/ 380052 w 11509374"/>
              <a:gd name="connsiteY16" fmla="*/ 3580163 h 4810125"/>
              <a:gd name="connsiteX17" fmla="*/ 9282814 w 11509374"/>
              <a:gd name="connsiteY17" fmla="*/ 3580163 h 4810125"/>
              <a:gd name="connsiteX18" fmla="*/ 9473657 w 11509374"/>
              <a:gd name="connsiteY18" fmla="*/ 3389320 h 4810125"/>
              <a:gd name="connsiteX19" fmla="*/ 9282814 w 11509374"/>
              <a:gd name="connsiteY19" fmla="*/ 3198477 h 4810125"/>
              <a:gd name="connsiteX20" fmla="*/ 380052 w 11509374"/>
              <a:gd name="connsiteY20" fmla="*/ 3198477 h 4810125"/>
              <a:gd name="connsiteX21" fmla="*/ 380053 w 11509374"/>
              <a:gd name="connsiteY21" fmla="*/ 2699317 h 4810125"/>
              <a:gd name="connsiteX22" fmla="*/ 189210 w 11509374"/>
              <a:gd name="connsiteY22" fmla="*/ 2890160 h 4810125"/>
              <a:gd name="connsiteX23" fmla="*/ 380053 w 11509374"/>
              <a:gd name="connsiteY23" fmla="*/ 3081003 h 4810125"/>
              <a:gd name="connsiteX24" fmla="*/ 9282814 w 11509374"/>
              <a:gd name="connsiteY24" fmla="*/ 3081003 h 4810125"/>
              <a:gd name="connsiteX25" fmla="*/ 9473657 w 11509374"/>
              <a:gd name="connsiteY25" fmla="*/ 2890160 h 4810125"/>
              <a:gd name="connsiteX26" fmla="*/ 9282814 w 11509374"/>
              <a:gd name="connsiteY26" fmla="*/ 2699317 h 4810125"/>
              <a:gd name="connsiteX27" fmla="*/ 380053 w 11509374"/>
              <a:gd name="connsiteY27" fmla="*/ 2699317 h 4810125"/>
              <a:gd name="connsiteX28" fmla="*/ 380053 w 11509374"/>
              <a:gd name="connsiteY28" fmla="*/ 2200157 h 4810125"/>
              <a:gd name="connsiteX29" fmla="*/ 189210 w 11509374"/>
              <a:gd name="connsiteY29" fmla="*/ 2391000 h 4810125"/>
              <a:gd name="connsiteX30" fmla="*/ 380053 w 11509374"/>
              <a:gd name="connsiteY30" fmla="*/ 2581843 h 4810125"/>
              <a:gd name="connsiteX31" fmla="*/ 9282814 w 11509374"/>
              <a:gd name="connsiteY31" fmla="*/ 2581843 h 4810125"/>
              <a:gd name="connsiteX32" fmla="*/ 9473657 w 11509374"/>
              <a:gd name="connsiteY32" fmla="*/ 2391000 h 4810125"/>
              <a:gd name="connsiteX33" fmla="*/ 9282814 w 11509374"/>
              <a:gd name="connsiteY33" fmla="*/ 2200157 h 4810125"/>
              <a:gd name="connsiteX34" fmla="*/ 380053 w 11509374"/>
              <a:gd name="connsiteY34" fmla="*/ 2200157 h 4810125"/>
              <a:gd name="connsiteX35" fmla="*/ 380053 w 11509374"/>
              <a:gd name="connsiteY35" fmla="*/ 1700997 h 4810125"/>
              <a:gd name="connsiteX36" fmla="*/ 189210 w 11509374"/>
              <a:gd name="connsiteY36" fmla="*/ 1891840 h 4810125"/>
              <a:gd name="connsiteX37" fmla="*/ 380053 w 11509374"/>
              <a:gd name="connsiteY37" fmla="*/ 2082683 h 4810125"/>
              <a:gd name="connsiteX38" fmla="*/ 9282814 w 11509374"/>
              <a:gd name="connsiteY38" fmla="*/ 2082683 h 4810125"/>
              <a:gd name="connsiteX39" fmla="*/ 9473657 w 11509374"/>
              <a:gd name="connsiteY39" fmla="*/ 1891840 h 4810125"/>
              <a:gd name="connsiteX40" fmla="*/ 9282814 w 11509374"/>
              <a:gd name="connsiteY40" fmla="*/ 1700997 h 4810125"/>
              <a:gd name="connsiteX41" fmla="*/ 380053 w 11509374"/>
              <a:gd name="connsiteY41" fmla="*/ 1700997 h 4810125"/>
              <a:gd name="connsiteX42" fmla="*/ 380053 w 11509374"/>
              <a:gd name="connsiteY42" fmla="*/ 1201837 h 4810125"/>
              <a:gd name="connsiteX43" fmla="*/ 189210 w 11509374"/>
              <a:gd name="connsiteY43" fmla="*/ 1392680 h 4810125"/>
              <a:gd name="connsiteX44" fmla="*/ 380053 w 11509374"/>
              <a:gd name="connsiteY44" fmla="*/ 1583523 h 4810125"/>
              <a:gd name="connsiteX45" fmla="*/ 9282814 w 11509374"/>
              <a:gd name="connsiteY45" fmla="*/ 1583523 h 4810125"/>
              <a:gd name="connsiteX46" fmla="*/ 9473657 w 11509374"/>
              <a:gd name="connsiteY46" fmla="*/ 1392680 h 4810125"/>
              <a:gd name="connsiteX47" fmla="*/ 9282814 w 11509374"/>
              <a:gd name="connsiteY47" fmla="*/ 1201837 h 4810125"/>
              <a:gd name="connsiteX48" fmla="*/ 380053 w 11509374"/>
              <a:gd name="connsiteY48" fmla="*/ 1201837 h 4810125"/>
              <a:gd name="connsiteX49" fmla="*/ 380053 w 11509374"/>
              <a:gd name="connsiteY49" fmla="*/ 702677 h 4810125"/>
              <a:gd name="connsiteX50" fmla="*/ 189210 w 11509374"/>
              <a:gd name="connsiteY50" fmla="*/ 893520 h 4810125"/>
              <a:gd name="connsiteX51" fmla="*/ 380053 w 11509374"/>
              <a:gd name="connsiteY51" fmla="*/ 1084363 h 4810125"/>
              <a:gd name="connsiteX52" fmla="*/ 9282814 w 11509374"/>
              <a:gd name="connsiteY52" fmla="*/ 1084363 h 4810125"/>
              <a:gd name="connsiteX53" fmla="*/ 9473657 w 11509374"/>
              <a:gd name="connsiteY53" fmla="*/ 893520 h 4810125"/>
              <a:gd name="connsiteX54" fmla="*/ 9282814 w 11509374"/>
              <a:gd name="connsiteY54" fmla="*/ 702677 h 4810125"/>
              <a:gd name="connsiteX55" fmla="*/ 380053 w 11509374"/>
              <a:gd name="connsiteY55" fmla="*/ 702677 h 4810125"/>
              <a:gd name="connsiteX56" fmla="*/ 380053 w 11509374"/>
              <a:gd name="connsiteY56" fmla="*/ 203517 h 4810125"/>
              <a:gd name="connsiteX57" fmla="*/ 189210 w 11509374"/>
              <a:gd name="connsiteY57" fmla="*/ 394360 h 4810125"/>
              <a:gd name="connsiteX58" fmla="*/ 380053 w 11509374"/>
              <a:gd name="connsiteY58" fmla="*/ 585203 h 4810125"/>
              <a:gd name="connsiteX59" fmla="*/ 9282814 w 11509374"/>
              <a:gd name="connsiteY59" fmla="*/ 585203 h 4810125"/>
              <a:gd name="connsiteX60" fmla="*/ 9473657 w 11509374"/>
              <a:gd name="connsiteY60" fmla="*/ 394360 h 4810125"/>
              <a:gd name="connsiteX61" fmla="*/ 9282814 w 11509374"/>
              <a:gd name="connsiteY61" fmla="*/ 203517 h 4810125"/>
              <a:gd name="connsiteX62" fmla="*/ 380053 w 11509374"/>
              <a:gd name="connsiteY62" fmla="*/ 203517 h 4810125"/>
              <a:gd name="connsiteX63" fmla="*/ 0 w 11509374"/>
              <a:gd name="connsiteY63" fmla="*/ 0 h 4810125"/>
              <a:gd name="connsiteX64" fmla="*/ 11306174 w 11509374"/>
              <a:gd name="connsiteY64" fmla="*/ 0 h 4810125"/>
              <a:gd name="connsiteX65" fmla="*/ 11509374 w 11509374"/>
              <a:gd name="connsiteY65" fmla="*/ 4797425 h 4810125"/>
              <a:gd name="connsiteX66" fmla="*/ 0 w 11509374"/>
              <a:gd name="connsiteY66" fmla="*/ 4810125 h 4810125"/>
              <a:gd name="connsiteX67" fmla="*/ 0 w 11509374"/>
              <a:gd name="connsiteY67" fmla="*/ 0 h 481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1509374" h="4810125">
                <a:moveTo>
                  <a:pt x="380052" y="4196793"/>
                </a:moveTo>
                <a:cubicBezTo>
                  <a:pt x="274652" y="4196793"/>
                  <a:pt x="189209" y="4282236"/>
                  <a:pt x="189209" y="4387636"/>
                </a:cubicBezTo>
                <a:cubicBezTo>
                  <a:pt x="189209" y="4493036"/>
                  <a:pt x="274652" y="4578479"/>
                  <a:pt x="380052" y="4578479"/>
                </a:cubicBezTo>
                <a:lnTo>
                  <a:pt x="9282814" y="4578479"/>
                </a:lnTo>
                <a:cubicBezTo>
                  <a:pt x="9388214" y="4578479"/>
                  <a:pt x="9473657" y="4493036"/>
                  <a:pt x="9473657" y="4387636"/>
                </a:cubicBezTo>
                <a:cubicBezTo>
                  <a:pt x="9473657" y="4282236"/>
                  <a:pt x="9388214" y="4196793"/>
                  <a:pt x="9282814" y="4196793"/>
                </a:cubicBezTo>
                <a:lnTo>
                  <a:pt x="380052" y="4196793"/>
                </a:lnTo>
                <a:close/>
                <a:moveTo>
                  <a:pt x="380052" y="3697637"/>
                </a:moveTo>
                <a:cubicBezTo>
                  <a:pt x="274652" y="3697637"/>
                  <a:pt x="189209" y="3783080"/>
                  <a:pt x="189209" y="3888480"/>
                </a:cubicBezTo>
                <a:cubicBezTo>
                  <a:pt x="189209" y="3993880"/>
                  <a:pt x="274652" y="4079323"/>
                  <a:pt x="380052" y="4079323"/>
                </a:cubicBezTo>
                <a:lnTo>
                  <a:pt x="9282814" y="4079323"/>
                </a:lnTo>
                <a:cubicBezTo>
                  <a:pt x="9388214" y="4079323"/>
                  <a:pt x="9473657" y="3993880"/>
                  <a:pt x="9473657" y="3888480"/>
                </a:cubicBezTo>
                <a:cubicBezTo>
                  <a:pt x="9473657" y="3783080"/>
                  <a:pt x="9388214" y="3697637"/>
                  <a:pt x="9282814" y="3697637"/>
                </a:cubicBezTo>
                <a:lnTo>
                  <a:pt x="380052" y="3697637"/>
                </a:lnTo>
                <a:close/>
                <a:moveTo>
                  <a:pt x="380052" y="3198477"/>
                </a:moveTo>
                <a:cubicBezTo>
                  <a:pt x="274652" y="3198477"/>
                  <a:pt x="189209" y="3283920"/>
                  <a:pt x="189209" y="3389320"/>
                </a:cubicBezTo>
                <a:cubicBezTo>
                  <a:pt x="189209" y="3494720"/>
                  <a:pt x="274652" y="3580163"/>
                  <a:pt x="380052" y="3580163"/>
                </a:cubicBezTo>
                <a:lnTo>
                  <a:pt x="9282814" y="3580163"/>
                </a:lnTo>
                <a:cubicBezTo>
                  <a:pt x="9388214" y="3580163"/>
                  <a:pt x="9473657" y="3494720"/>
                  <a:pt x="9473657" y="3389320"/>
                </a:cubicBezTo>
                <a:cubicBezTo>
                  <a:pt x="9473657" y="3283920"/>
                  <a:pt x="9388214" y="3198477"/>
                  <a:pt x="9282814" y="3198477"/>
                </a:cubicBezTo>
                <a:lnTo>
                  <a:pt x="380052" y="3198477"/>
                </a:lnTo>
                <a:close/>
                <a:moveTo>
                  <a:pt x="380053" y="2699317"/>
                </a:moveTo>
                <a:cubicBezTo>
                  <a:pt x="274653" y="2699317"/>
                  <a:pt x="189210" y="2784760"/>
                  <a:pt x="189210" y="2890160"/>
                </a:cubicBezTo>
                <a:cubicBezTo>
                  <a:pt x="189210" y="2995560"/>
                  <a:pt x="274653" y="3081003"/>
                  <a:pt x="380053" y="3081003"/>
                </a:cubicBezTo>
                <a:lnTo>
                  <a:pt x="9282814" y="3081003"/>
                </a:lnTo>
                <a:cubicBezTo>
                  <a:pt x="9388214" y="3081003"/>
                  <a:pt x="9473657" y="2995560"/>
                  <a:pt x="9473657" y="2890160"/>
                </a:cubicBezTo>
                <a:cubicBezTo>
                  <a:pt x="9473657" y="2784760"/>
                  <a:pt x="9388214" y="2699317"/>
                  <a:pt x="9282814" y="2699317"/>
                </a:cubicBezTo>
                <a:lnTo>
                  <a:pt x="380053" y="2699317"/>
                </a:lnTo>
                <a:close/>
                <a:moveTo>
                  <a:pt x="380053" y="2200157"/>
                </a:moveTo>
                <a:cubicBezTo>
                  <a:pt x="274653" y="2200157"/>
                  <a:pt x="189210" y="2285600"/>
                  <a:pt x="189210" y="2391000"/>
                </a:cubicBezTo>
                <a:cubicBezTo>
                  <a:pt x="189210" y="2496400"/>
                  <a:pt x="274653" y="2581843"/>
                  <a:pt x="380053" y="2581843"/>
                </a:cubicBezTo>
                <a:lnTo>
                  <a:pt x="9282814" y="2581843"/>
                </a:lnTo>
                <a:cubicBezTo>
                  <a:pt x="9388214" y="2581843"/>
                  <a:pt x="9473657" y="2496400"/>
                  <a:pt x="9473657" y="2391000"/>
                </a:cubicBezTo>
                <a:cubicBezTo>
                  <a:pt x="9473657" y="2285600"/>
                  <a:pt x="9388214" y="2200157"/>
                  <a:pt x="9282814" y="2200157"/>
                </a:cubicBezTo>
                <a:lnTo>
                  <a:pt x="380053" y="2200157"/>
                </a:lnTo>
                <a:close/>
                <a:moveTo>
                  <a:pt x="380053" y="1700997"/>
                </a:moveTo>
                <a:cubicBezTo>
                  <a:pt x="274653" y="1700997"/>
                  <a:pt x="189210" y="1786440"/>
                  <a:pt x="189210" y="1891840"/>
                </a:cubicBezTo>
                <a:cubicBezTo>
                  <a:pt x="189210" y="1997240"/>
                  <a:pt x="274653" y="2082683"/>
                  <a:pt x="380053" y="2082683"/>
                </a:cubicBezTo>
                <a:lnTo>
                  <a:pt x="9282814" y="2082683"/>
                </a:lnTo>
                <a:cubicBezTo>
                  <a:pt x="9388214" y="2082683"/>
                  <a:pt x="9473657" y="1997240"/>
                  <a:pt x="9473657" y="1891840"/>
                </a:cubicBezTo>
                <a:cubicBezTo>
                  <a:pt x="9473657" y="1786440"/>
                  <a:pt x="9388214" y="1700997"/>
                  <a:pt x="9282814" y="1700997"/>
                </a:cubicBezTo>
                <a:lnTo>
                  <a:pt x="380053" y="1700997"/>
                </a:lnTo>
                <a:close/>
                <a:moveTo>
                  <a:pt x="380053" y="1201837"/>
                </a:moveTo>
                <a:cubicBezTo>
                  <a:pt x="274653" y="1201837"/>
                  <a:pt x="189210" y="1287280"/>
                  <a:pt x="189210" y="1392680"/>
                </a:cubicBezTo>
                <a:cubicBezTo>
                  <a:pt x="189210" y="1498080"/>
                  <a:pt x="274653" y="1583523"/>
                  <a:pt x="380053" y="1583523"/>
                </a:cubicBezTo>
                <a:lnTo>
                  <a:pt x="9282814" y="1583523"/>
                </a:lnTo>
                <a:cubicBezTo>
                  <a:pt x="9388214" y="1583523"/>
                  <a:pt x="9473657" y="1498080"/>
                  <a:pt x="9473657" y="1392680"/>
                </a:cubicBezTo>
                <a:cubicBezTo>
                  <a:pt x="9473657" y="1287280"/>
                  <a:pt x="9388214" y="1201837"/>
                  <a:pt x="9282814" y="1201837"/>
                </a:cubicBezTo>
                <a:lnTo>
                  <a:pt x="380053" y="1201837"/>
                </a:lnTo>
                <a:close/>
                <a:moveTo>
                  <a:pt x="380053" y="702677"/>
                </a:moveTo>
                <a:cubicBezTo>
                  <a:pt x="274653" y="702677"/>
                  <a:pt x="189210" y="788120"/>
                  <a:pt x="189210" y="893520"/>
                </a:cubicBezTo>
                <a:cubicBezTo>
                  <a:pt x="189210" y="998920"/>
                  <a:pt x="274653" y="1084363"/>
                  <a:pt x="380053" y="1084363"/>
                </a:cubicBezTo>
                <a:lnTo>
                  <a:pt x="9282814" y="1084363"/>
                </a:lnTo>
                <a:cubicBezTo>
                  <a:pt x="9388214" y="1084363"/>
                  <a:pt x="9473657" y="998920"/>
                  <a:pt x="9473657" y="893520"/>
                </a:cubicBezTo>
                <a:cubicBezTo>
                  <a:pt x="9473657" y="788120"/>
                  <a:pt x="9388214" y="702677"/>
                  <a:pt x="9282814" y="702677"/>
                </a:cubicBezTo>
                <a:lnTo>
                  <a:pt x="380053" y="702677"/>
                </a:lnTo>
                <a:close/>
                <a:moveTo>
                  <a:pt x="380053" y="203517"/>
                </a:moveTo>
                <a:cubicBezTo>
                  <a:pt x="274653" y="203517"/>
                  <a:pt x="189210" y="288960"/>
                  <a:pt x="189210" y="394360"/>
                </a:cubicBezTo>
                <a:cubicBezTo>
                  <a:pt x="189210" y="499760"/>
                  <a:pt x="274653" y="585203"/>
                  <a:pt x="380053" y="585203"/>
                </a:cubicBezTo>
                <a:lnTo>
                  <a:pt x="9282814" y="585203"/>
                </a:lnTo>
                <a:cubicBezTo>
                  <a:pt x="9388214" y="585203"/>
                  <a:pt x="9473657" y="499760"/>
                  <a:pt x="9473657" y="394360"/>
                </a:cubicBezTo>
                <a:cubicBezTo>
                  <a:pt x="9473657" y="288960"/>
                  <a:pt x="9388214" y="203517"/>
                  <a:pt x="9282814" y="203517"/>
                </a:cubicBezTo>
                <a:lnTo>
                  <a:pt x="380053" y="203517"/>
                </a:lnTo>
                <a:close/>
                <a:moveTo>
                  <a:pt x="0" y="0"/>
                </a:moveTo>
                <a:lnTo>
                  <a:pt x="11306174" y="0"/>
                </a:lnTo>
                <a:lnTo>
                  <a:pt x="11509374" y="4797425"/>
                </a:lnTo>
                <a:lnTo>
                  <a:pt x="0" y="4810125"/>
                </a:lnTo>
                <a:lnTo>
                  <a:pt x="0" y="0"/>
                </a:lnTo>
                <a:close/>
              </a:path>
            </a:pathLst>
          </a:custGeom>
          <a:solidFill>
            <a:srgbClr val="E7E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EE0562E-61C2-4FC7-A084-F0F41BD52FC0}"/>
              </a:ext>
            </a:extLst>
          </p:cNvPr>
          <p:cNvGrpSpPr/>
          <p:nvPr/>
        </p:nvGrpSpPr>
        <p:grpSpPr>
          <a:xfrm>
            <a:off x="9056494" y="311775"/>
            <a:ext cx="922288" cy="914400"/>
            <a:chOff x="8592415" y="-2631237"/>
            <a:chExt cx="922288" cy="914400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F7CD0FB0-D915-4B93-A05C-3825DA8F1D50}"/>
                </a:ext>
              </a:extLst>
            </p:cNvPr>
            <p:cNvGrpSpPr/>
            <p:nvPr/>
          </p:nvGrpSpPr>
          <p:grpSpPr>
            <a:xfrm>
              <a:off x="8592415" y="-2631237"/>
              <a:ext cx="922288" cy="914400"/>
              <a:chOff x="6347462" y="3860495"/>
              <a:chExt cx="922288" cy="914400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C8D96CE7-BC73-45B6-9E3F-116F98907407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74D71B9F-34C6-44C8-9755-6F17A489640A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F99F76A7-8149-423D-AD51-BB9AA10197A1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08" name="Graphic 107" descr="Monthly calendar">
              <a:extLst>
                <a:ext uri="{FF2B5EF4-FFF2-40B4-BE49-F238E27FC236}">
                  <a16:creationId xmlns:a16="http://schemas.microsoft.com/office/drawing/2014/main" id="{80903B16-A69A-4641-A617-A75DABBFD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37463" y="-2495739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20D66D15-FD76-4175-9391-FBD6F4120E0A}"/>
              </a:ext>
            </a:extLst>
          </p:cNvPr>
          <p:cNvGrpSpPr/>
          <p:nvPr/>
        </p:nvGrpSpPr>
        <p:grpSpPr>
          <a:xfrm>
            <a:off x="7614870" y="-1153234"/>
            <a:ext cx="922288" cy="914400"/>
            <a:chOff x="7226948" y="-2631237"/>
            <a:chExt cx="922288" cy="914400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7DB5B16C-92BC-4875-A3B9-9973F4DFE907}"/>
                </a:ext>
              </a:extLst>
            </p:cNvPr>
            <p:cNvGrpSpPr/>
            <p:nvPr/>
          </p:nvGrpSpPr>
          <p:grpSpPr>
            <a:xfrm>
              <a:off x="7226948" y="-2631237"/>
              <a:ext cx="922288" cy="914400"/>
              <a:chOff x="6347462" y="3860495"/>
              <a:chExt cx="922288" cy="914400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2E1F02B1-7FF4-48C1-875A-65BDAD03AADF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68E6A2C6-3227-4ADE-9025-06957A9A2BA1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208D5C14-6BE0-4D04-8739-40D479CFF4FB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4" name="Graphic 113" descr="List RTL">
              <a:extLst>
                <a:ext uri="{FF2B5EF4-FFF2-40B4-BE49-F238E27FC236}">
                  <a16:creationId xmlns:a16="http://schemas.microsoft.com/office/drawing/2014/main" id="{15750B05-DC85-4154-958C-CA64A7392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71996" y="-2495739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ED29D82-57B9-45F8-85D2-91261DF80B60}"/>
              </a:ext>
            </a:extLst>
          </p:cNvPr>
          <p:cNvGrpSpPr/>
          <p:nvPr/>
        </p:nvGrpSpPr>
        <p:grpSpPr>
          <a:xfrm>
            <a:off x="10498121" y="-1153234"/>
            <a:ext cx="922288" cy="914400"/>
            <a:chOff x="10021567" y="-2631237"/>
            <a:chExt cx="922288" cy="914400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5CA2BE23-77EE-4249-A702-979AA3506062}"/>
                </a:ext>
              </a:extLst>
            </p:cNvPr>
            <p:cNvGrpSpPr/>
            <p:nvPr/>
          </p:nvGrpSpPr>
          <p:grpSpPr>
            <a:xfrm>
              <a:off x="10021567" y="-2631237"/>
              <a:ext cx="922288" cy="914400"/>
              <a:chOff x="6347462" y="3860495"/>
              <a:chExt cx="922288" cy="914400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3120060F-A0A5-4B92-A0CC-C212CE1A3306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80D42FB8-2D11-4A54-A9A9-C725AC689BF0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53A5CA52-7181-41D3-B1F7-53BA3BD28EE2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4C8CDD93-9ED0-4329-8838-2CB9A239A885}"/>
                </a:ext>
              </a:extLst>
            </p:cNvPr>
            <p:cNvSpPr/>
            <p:nvPr/>
          </p:nvSpPr>
          <p:spPr>
            <a:xfrm>
              <a:off x="10189475" y="-2472879"/>
              <a:ext cx="594360" cy="594360"/>
            </a:xfrm>
            <a:custGeom>
              <a:avLst/>
              <a:gdLst>
                <a:gd name="connsiteX0" fmla="*/ 323850 w 648652"/>
                <a:gd name="connsiteY0" fmla="*/ 438150 h 647700"/>
                <a:gd name="connsiteX1" fmla="*/ 209550 w 648652"/>
                <a:gd name="connsiteY1" fmla="*/ 323850 h 647700"/>
                <a:gd name="connsiteX2" fmla="*/ 323850 w 648652"/>
                <a:gd name="connsiteY2" fmla="*/ 209550 h 647700"/>
                <a:gd name="connsiteX3" fmla="*/ 438150 w 648652"/>
                <a:gd name="connsiteY3" fmla="*/ 323850 h 647700"/>
                <a:gd name="connsiteX4" fmla="*/ 323850 w 648652"/>
                <a:gd name="connsiteY4" fmla="*/ 438150 h 647700"/>
                <a:gd name="connsiteX5" fmla="*/ 581025 w 648652"/>
                <a:gd name="connsiteY5" fmla="*/ 252413 h 647700"/>
                <a:gd name="connsiteX6" fmla="*/ 556260 w 648652"/>
                <a:gd name="connsiteY6" fmla="*/ 193358 h 647700"/>
                <a:gd name="connsiteX7" fmla="*/ 580073 w 648652"/>
                <a:gd name="connsiteY7" fmla="*/ 121920 h 647700"/>
                <a:gd name="connsiteX8" fmla="*/ 525780 w 648652"/>
                <a:gd name="connsiteY8" fmla="*/ 67628 h 647700"/>
                <a:gd name="connsiteX9" fmla="*/ 454343 w 648652"/>
                <a:gd name="connsiteY9" fmla="*/ 91440 h 647700"/>
                <a:gd name="connsiteX10" fmla="*/ 394335 w 648652"/>
                <a:gd name="connsiteY10" fmla="*/ 66675 h 647700"/>
                <a:gd name="connsiteX11" fmla="*/ 361950 w 648652"/>
                <a:gd name="connsiteY11" fmla="*/ 0 h 647700"/>
                <a:gd name="connsiteX12" fmla="*/ 285750 w 648652"/>
                <a:gd name="connsiteY12" fmla="*/ 0 h 647700"/>
                <a:gd name="connsiteX13" fmla="*/ 252413 w 648652"/>
                <a:gd name="connsiteY13" fmla="*/ 66675 h 647700"/>
                <a:gd name="connsiteX14" fmla="*/ 193358 w 648652"/>
                <a:gd name="connsiteY14" fmla="*/ 91440 h 647700"/>
                <a:gd name="connsiteX15" fmla="*/ 121920 w 648652"/>
                <a:gd name="connsiteY15" fmla="*/ 67628 h 647700"/>
                <a:gd name="connsiteX16" fmla="*/ 67628 w 648652"/>
                <a:gd name="connsiteY16" fmla="*/ 121920 h 647700"/>
                <a:gd name="connsiteX17" fmla="*/ 91440 w 648652"/>
                <a:gd name="connsiteY17" fmla="*/ 193358 h 647700"/>
                <a:gd name="connsiteX18" fmla="*/ 66675 w 648652"/>
                <a:gd name="connsiteY18" fmla="*/ 253365 h 647700"/>
                <a:gd name="connsiteX19" fmla="*/ 0 w 648652"/>
                <a:gd name="connsiteY19" fmla="*/ 285750 h 647700"/>
                <a:gd name="connsiteX20" fmla="*/ 0 w 648652"/>
                <a:gd name="connsiteY20" fmla="*/ 361950 h 647700"/>
                <a:gd name="connsiteX21" fmla="*/ 66675 w 648652"/>
                <a:gd name="connsiteY21" fmla="*/ 395288 h 647700"/>
                <a:gd name="connsiteX22" fmla="*/ 91440 w 648652"/>
                <a:gd name="connsiteY22" fmla="*/ 454343 h 647700"/>
                <a:gd name="connsiteX23" fmla="*/ 67628 w 648652"/>
                <a:gd name="connsiteY23" fmla="*/ 525780 h 647700"/>
                <a:gd name="connsiteX24" fmla="*/ 121920 w 648652"/>
                <a:gd name="connsiteY24" fmla="*/ 580073 h 647700"/>
                <a:gd name="connsiteX25" fmla="*/ 193358 w 648652"/>
                <a:gd name="connsiteY25" fmla="*/ 556260 h 647700"/>
                <a:gd name="connsiteX26" fmla="*/ 253365 w 648652"/>
                <a:gd name="connsiteY26" fmla="*/ 581025 h 647700"/>
                <a:gd name="connsiteX27" fmla="*/ 286703 w 648652"/>
                <a:gd name="connsiteY27" fmla="*/ 647700 h 647700"/>
                <a:gd name="connsiteX28" fmla="*/ 362903 w 648652"/>
                <a:gd name="connsiteY28" fmla="*/ 647700 h 647700"/>
                <a:gd name="connsiteX29" fmla="*/ 396240 w 648652"/>
                <a:gd name="connsiteY29" fmla="*/ 581025 h 647700"/>
                <a:gd name="connsiteX30" fmla="*/ 455295 w 648652"/>
                <a:gd name="connsiteY30" fmla="*/ 556260 h 647700"/>
                <a:gd name="connsiteX31" fmla="*/ 526733 w 648652"/>
                <a:gd name="connsiteY31" fmla="*/ 580073 h 647700"/>
                <a:gd name="connsiteX32" fmla="*/ 581025 w 648652"/>
                <a:gd name="connsiteY32" fmla="*/ 525780 h 647700"/>
                <a:gd name="connsiteX33" fmla="*/ 557213 w 648652"/>
                <a:gd name="connsiteY33" fmla="*/ 454343 h 647700"/>
                <a:gd name="connsiteX34" fmla="*/ 581978 w 648652"/>
                <a:gd name="connsiteY34" fmla="*/ 394335 h 647700"/>
                <a:gd name="connsiteX35" fmla="*/ 648653 w 648652"/>
                <a:gd name="connsiteY35" fmla="*/ 360998 h 647700"/>
                <a:gd name="connsiteX36" fmla="*/ 648653 w 648652"/>
                <a:gd name="connsiteY36" fmla="*/ 284798 h 647700"/>
                <a:gd name="connsiteX37" fmla="*/ 581025 w 648652"/>
                <a:gd name="connsiteY37" fmla="*/ 252413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48652" h="647700">
                  <a:moveTo>
                    <a:pt x="323850" y="438150"/>
                  </a:moveTo>
                  <a:cubicBezTo>
                    <a:pt x="260985" y="438150"/>
                    <a:pt x="209550" y="386715"/>
                    <a:pt x="209550" y="323850"/>
                  </a:cubicBezTo>
                  <a:cubicBezTo>
                    <a:pt x="209550" y="260985"/>
                    <a:pt x="260985" y="209550"/>
                    <a:pt x="323850" y="209550"/>
                  </a:cubicBezTo>
                  <a:cubicBezTo>
                    <a:pt x="386715" y="209550"/>
                    <a:pt x="438150" y="260985"/>
                    <a:pt x="438150" y="323850"/>
                  </a:cubicBezTo>
                  <a:cubicBezTo>
                    <a:pt x="438150" y="386715"/>
                    <a:pt x="386715" y="438150"/>
                    <a:pt x="323850" y="438150"/>
                  </a:cubicBezTo>
                  <a:close/>
                  <a:moveTo>
                    <a:pt x="581025" y="252413"/>
                  </a:moveTo>
                  <a:cubicBezTo>
                    <a:pt x="575310" y="231458"/>
                    <a:pt x="566738" y="211455"/>
                    <a:pt x="556260" y="193358"/>
                  </a:cubicBezTo>
                  <a:lnTo>
                    <a:pt x="580073" y="121920"/>
                  </a:lnTo>
                  <a:lnTo>
                    <a:pt x="525780" y="67628"/>
                  </a:lnTo>
                  <a:lnTo>
                    <a:pt x="454343" y="91440"/>
                  </a:lnTo>
                  <a:cubicBezTo>
                    <a:pt x="435293" y="80963"/>
                    <a:pt x="415290" y="72390"/>
                    <a:pt x="394335" y="66675"/>
                  </a:cubicBezTo>
                  <a:lnTo>
                    <a:pt x="361950" y="0"/>
                  </a:lnTo>
                  <a:lnTo>
                    <a:pt x="285750" y="0"/>
                  </a:lnTo>
                  <a:lnTo>
                    <a:pt x="252413" y="66675"/>
                  </a:lnTo>
                  <a:cubicBezTo>
                    <a:pt x="231458" y="72390"/>
                    <a:pt x="211455" y="80963"/>
                    <a:pt x="193358" y="91440"/>
                  </a:cubicBezTo>
                  <a:lnTo>
                    <a:pt x="121920" y="67628"/>
                  </a:lnTo>
                  <a:lnTo>
                    <a:pt x="67628" y="121920"/>
                  </a:lnTo>
                  <a:lnTo>
                    <a:pt x="91440" y="193358"/>
                  </a:lnTo>
                  <a:cubicBezTo>
                    <a:pt x="80963" y="212408"/>
                    <a:pt x="72390" y="232410"/>
                    <a:pt x="66675" y="253365"/>
                  </a:cubicBezTo>
                  <a:lnTo>
                    <a:pt x="0" y="285750"/>
                  </a:lnTo>
                  <a:lnTo>
                    <a:pt x="0" y="361950"/>
                  </a:lnTo>
                  <a:lnTo>
                    <a:pt x="66675" y="395288"/>
                  </a:lnTo>
                  <a:cubicBezTo>
                    <a:pt x="72390" y="416243"/>
                    <a:pt x="80963" y="436245"/>
                    <a:pt x="91440" y="454343"/>
                  </a:cubicBezTo>
                  <a:lnTo>
                    <a:pt x="67628" y="525780"/>
                  </a:lnTo>
                  <a:lnTo>
                    <a:pt x="121920" y="580073"/>
                  </a:lnTo>
                  <a:lnTo>
                    <a:pt x="193358" y="556260"/>
                  </a:lnTo>
                  <a:cubicBezTo>
                    <a:pt x="212408" y="566738"/>
                    <a:pt x="232410" y="575310"/>
                    <a:pt x="253365" y="581025"/>
                  </a:cubicBezTo>
                  <a:lnTo>
                    <a:pt x="286703" y="647700"/>
                  </a:lnTo>
                  <a:lnTo>
                    <a:pt x="362903" y="647700"/>
                  </a:lnTo>
                  <a:lnTo>
                    <a:pt x="396240" y="581025"/>
                  </a:lnTo>
                  <a:cubicBezTo>
                    <a:pt x="417195" y="575310"/>
                    <a:pt x="437198" y="566738"/>
                    <a:pt x="455295" y="556260"/>
                  </a:cubicBezTo>
                  <a:lnTo>
                    <a:pt x="526733" y="580073"/>
                  </a:lnTo>
                  <a:lnTo>
                    <a:pt x="581025" y="525780"/>
                  </a:lnTo>
                  <a:lnTo>
                    <a:pt x="557213" y="454343"/>
                  </a:lnTo>
                  <a:cubicBezTo>
                    <a:pt x="567690" y="435293"/>
                    <a:pt x="576263" y="415290"/>
                    <a:pt x="581978" y="394335"/>
                  </a:cubicBezTo>
                  <a:lnTo>
                    <a:pt x="648653" y="360998"/>
                  </a:lnTo>
                  <a:lnTo>
                    <a:pt x="648653" y="284798"/>
                  </a:lnTo>
                  <a:lnTo>
                    <a:pt x="581025" y="252413"/>
                  </a:lnTo>
                  <a:close/>
                </a:path>
              </a:pathLst>
            </a:custGeom>
            <a:solidFill>
              <a:srgbClr val="118AB2"/>
            </a:solidFill>
            <a:ln w="9525" cap="flat">
              <a:noFill/>
              <a:prstDash val="solid"/>
              <a:miter/>
            </a:ln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9CF8C36-7E1C-4C79-BE95-0B0893886E9F}"/>
              </a:ext>
            </a:extLst>
          </p:cNvPr>
          <p:cNvSpPr/>
          <p:nvPr/>
        </p:nvSpPr>
        <p:spPr>
          <a:xfrm>
            <a:off x="-3818952" y="-74305"/>
            <a:ext cx="27579692" cy="822960"/>
          </a:xfrm>
          <a:custGeom>
            <a:avLst/>
            <a:gdLst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25058 w 13849350"/>
              <a:gd name="connsiteY5" fmla="*/ 847725 h 847725"/>
              <a:gd name="connsiteX6" fmla="*/ 0 w 13849350"/>
              <a:gd name="connsiteY6" fmla="*/ 847725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2505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52180"/>
              <a:gd name="connsiteX1" fmla="*/ 13849350 w 13849350"/>
              <a:gd name="connsiteY1" fmla="*/ 0 h 852180"/>
              <a:gd name="connsiteX2" fmla="*/ 13849350 w 13849350"/>
              <a:gd name="connsiteY2" fmla="*/ 847725 h 852180"/>
              <a:gd name="connsiteX3" fmla="*/ 7390919 w 13849350"/>
              <a:gd name="connsiteY3" fmla="*/ 847725 h 852180"/>
              <a:gd name="connsiteX4" fmla="*/ 6760032 w 13849350"/>
              <a:gd name="connsiteY4" fmla="*/ 385169 h 852180"/>
              <a:gd name="connsiteX5" fmla="*/ 6131188 w 13849350"/>
              <a:gd name="connsiteY5" fmla="*/ 847725 h 852180"/>
              <a:gd name="connsiteX6" fmla="*/ 0 w 13849350"/>
              <a:gd name="connsiteY6" fmla="*/ 847725 h 852180"/>
              <a:gd name="connsiteX7" fmla="*/ 0 w 13849350"/>
              <a:gd name="connsiteY7" fmla="*/ 0 h 852180"/>
              <a:gd name="connsiteX0" fmla="*/ 0 w 13849350"/>
              <a:gd name="connsiteY0" fmla="*/ 0 h 852180"/>
              <a:gd name="connsiteX1" fmla="*/ 13841176 w 13849350"/>
              <a:gd name="connsiteY1" fmla="*/ 423047 h 852180"/>
              <a:gd name="connsiteX2" fmla="*/ 13849350 w 13849350"/>
              <a:gd name="connsiteY2" fmla="*/ 847725 h 852180"/>
              <a:gd name="connsiteX3" fmla="*/ 7390919 w 13849350"/>
              <a:gd name="connsiteY3" fmla="*/ 847725 h 852180"/>
              <a:gd name="connsiteX4" fmla="*/ 6760032 w 13849350"/>
              <a:gd name="connsiteY4" fmla="*/ 385169 h 852180"/>
              <a:gd name="connsiteX5" fmla="*/ 6131188 w 13849350"/>
              <a:gd name="connsiteY5" fmla="*/ 847725 h 852180"/>
              <a:gd name="connsiteX6" fmla="*/ 0 w 13849350"/>
              <a:gd name="connsiteY6" fmla="*/ 847725 h 852180"/>
              <a:gd name="connsiteX7" fmla="*/ 0 w 13849350"/>
              <a:gd name="connsiteY7" fmla="*/ 0 h 852180"/>
              <a:gd name="connsiteX0" fmla="*/ 32697 w 13849350"/>
              <a:gd name="connsiteY0" fmla="*/ 0 h 532315"/>
              <a:gd name="connsiteX1" fmla="*/ 13841176 w 13849350"/>
              <a:gd name="connsiteY1" fmla="*/ 103182 h 532315"/>
              <a:gd name="connsiteX2" fmla="*/ 13849350 w 13849350"/>
              <a:gd name="connsiteY2" fmla="*/ 527860 h 532315"/>
              <a:gd name="connsiteX3" fmla="*/ 7390919 w 13849350"/>
              <a:gd name="connsiteY3" fmla="*/ 527860 h 532315"/>
              <a:gd name="connsiteX4" fmla="*/ 6760032 w 13849350"/>
              <a:gd name="connsiteY4" fmla="*/ 65304 h 532315"/>
              <a:gd name="connsiteX5" fmla="*/ 6131188 w 13849350"/>
              <a:gd name="connsiteY5" fmla="*/ 527860 h 532315"/>
              <a:gd name="connsiteX6" fmla="*/ 0 w 13849350"/>
              <a:gd name="connsiteY6" fmla="*/ 527860 h 532315"/>
              <a:gd name="connsiteX7" fmla="*/ 32697 w 13849350"/>
              <a:gd name="connsiteY7" fmla="*/ 0 h 532315"/>
              <a:gd name="connsiteX0" fmla="*/ 0 w 13865699"/>
              <a:gd name="connsiteY0" fmla="*/ 0 h 604542"/>
              <a:gd name="connsiteX1" fmla="*/ 13857525 w 13865699"/>
              <a:gd name="connsiteY1" fmla="*/ 175409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57525 w 13865699"/>
              <a:gd name="connsiteY1" fmla="*/ 11350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57525 w 13865699"/>
              <a:gd name="connsiteY1" fmla="*/ 41273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20636 h 625178"/>
              <a:gd name="connsiteX1" fmla="*/ 13857525 w 13865699"/>
              <a:gd name="connsiteY1" fmla="*/ 0 h 625178"/>
              <a:gd name="connsiteX2" fmla="*/ 13865699 w 13865699"/>
              <a:gd name="connsiteY2" fmla="*/ 620723 h 625178"/>
              <a:gd name="connsiteX3" fmla="*/ 7407268 w 13865699"/>
              <a:gd name="connsiteY3" fmla="*/ 620723 h 625178"/>
              <a:gd name="connsiteX4" fmla="*/ 6776381 w 13865699"/>
              <a:gd name="connsiteY4" fmla="*/ 158167 h 625178"/>
              <a:gd name="connsiteX5" fmla="*/ 6147537 w 13865699"/>
              <a:gd name="connsiteY5" fmla="*/ 620723 h 625178"/>
              <a:gd name="connsiteX6" fmla="*/ 16349 w 13865699"/>
              <a:gd name="connsiteY6" fmla="*/ 620723 h 625178"/>
              <a:gd name="connsiteX7" fmla="*/ 0 w 13865699"/>
              <a:gd name="connsiteY7" fmla="*/ 20636 h 625178"/>
              <a:gd name="connsiteX0" fmla="*/ 0 w 13865699"/>
              <a:gd name="connsiteY0" fmla="*/ 10318 h 614860"/>
              <a:gd name="connsiteX1" fmla="*/ 13833002 w 13865699"/>
              <a:gd name="connsiteY1" fmla="*/ 0 h 614860"/>
              <a:gd name="connsiteX2" fmla="*/ 13865699 w 13865699"/>
              <a:gd name="connsiteY2" fmla="*/ 610405 h 614860"/>
              <a:gd name="connsiteX3" fmla="*/ 7407268 w 13865699"/>
              <a:gd name="connsiteY3" fmla="*/ 610405 h 614860"/>
              <a:gd name="connsiteX4" fmla="*/ 6776381 w 13865699"/>
              <a:gd name="connsiteY4" fmla="*/ 147849 h 614860"/>
              <a:gd name="connsiteX5" fmla="*/ 6147537 w 13865699"/>
              <a:gd name="connsiteY5" fmla="*/ 610405 h 614860"/>
              <a:gd name="connsiteX6" fmla="*/ 16349 w 13865699"/>
              <a:gd name="connsiteY6" fmla="*/ 610405 h 614860"/>
              <a:gd name="connsiteX7" fmla="*/ 0 w 13865699"/>
              <a:gd name="connsiteY7" fmla="*/ 10318 h 614860"/>
              <a:gd name="connsiteX0" fmla="*/ 0 w 13865699"/>
              <a:gd name="connsiteY0" fmla="*/ 0 h 604542"/>
              <a:gd name="connsiteX1" fmla="*/ 13865699 w 13865699"/>
              <a:gd name="connsiteY1" fmla="*/ 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65699 w 13865699"/>
              <a:gd name="connsiteY1" fmla="*/ 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023 w 13865699"/>
              <a:gd name="connsiteY6" fmla="*/ 600087 h 604542"/>
              <a:gd name="connsiteX7" fmla="*/ 0 w 13865699"/>
              <a:gd name="connsiteY7" fmla="*/ 0 h 604542"/>
              <a:gd name="connsiteX0" fmla="*/ 1868012 w 15733711"/>
              <a:gd name="connsiteY0" fmla="*/ 0 h 602863"/>
              <a:gd name="connsiteX1" fmla="*/ 15733711 w 15733711"/>
              <a:gd name="connsiteY1" fmla="*/ 0 h 602863"/>
              <a:gd name="connsiteX2" fmla="*/ 15733711 w 15733711"/>
              <a:gd name="connsiteY2" fmla="*/ 600087 h 602863"/>
              <a:gd name="connsiteX3" fmla="*/ 9275280 w 15733711"/>
              <a:gd name="connsiteY3" fmla="*/ 600087 h 602863"/>
              <a:gd name="connsiteX4" fmla="*/ 8644393 w 15733711"/>
              <a:gd name="connsiteY4" fmla="*/ 137531 h 602863"/>
              <a:gd name="connsiteX5" fmla="*/ 8015549 w 15733711"/>
              <a:gd name="connsiteY5" fmla="*/ 600087 h 602863"/>
              <a:gd name="connsiteX6" fmla="*/ 0 w 15733711"/>
              <a:gd name="connsiteY6" fmla="*/ 589769 h 602863"/>
              <a:gd name="connsiteX7" fmla="*/ 1868012 w 15733711"/>
              <a:gd name="connsiteY7" fmla="*/ 0 h 602863"/>
              <a:gd name="connsiteX0" fmla="*/ 7174 w 15733711"/>
              <a:gd name="connsiteY0" fmla="*/ 0 h 602863"/>
              <a:gd name="connsiteX1" fmla="*/ 15733711 w 15733711"/>
              <a:gd name="connsiteY1" fmla="*/ 0 h 602863"/>
              <a:gd name="connsiteX2" fmla="*/ 15733711 w 15733711"/>
              <a:gd name="connsiteY2" fmla="*/ 600087 h 602863"/>
              <a:gd name="connsiteX3" fmla="*/ 9275280 w 15733711"/>
              <a:gd name="connsiteY3" fmla="*/ 600087 h 602863"/>
              <a:gd name="connsiteX4" fmla="*/ 8644393 w 15733711"/>
              <a:gd name="connsiteY4" fmla="*/ 137531 h 602863"/>
              <a:gd name="connsiteX5" fmla="*/ 8015549 w 15733711"/>
              <a:gd name="connsiteY5" fmla="*/ 600087 h 602863"/>
              <a:gd name="connsiteX6" fmla="*/ 0 w 15733711"/>
              <a:gd name="connsiteY6" fmla="*/ 589769 h 602863"/>
              <a:gd name="connsiteX7" fmla="*/ 7174 w 15733711"/>
              <a:gd name="connsiteY7" fmla="*/ 0 h 602863"/>
              <a:gd name="connsiteX0" fmla="*/ 7174 w 17776786"/>
              <a:gd name="connsiteY0" fmla="*/ 0 h 602863"/>
              <a:gd name="connsiteX1" fmla="*/ 15733711 w 17776786"/>
              <a:gd name="connsiteY1" fmla="*/ 0 h 602863"/>
              <a:gd name="connsiteX2" fmla="*/ 17776786 w 17776786"/>
              <a:gd name="connsiteY2" fmla="*/ 600087 h 602863"/>
              <a:gd name="connsiteX3" fmla="*/ 9275280 w 17776786"/>
              <a:gd name="connsiteY3" fmla="*/ 600087 h 602863"/>
              <a:gd name="connsiteX4" fmla="*/ 8644393 w 17776786"/>
              <a:gd name="connsiteY4" fmla="*/ 137531 h 602863"/>
              <a:gd name="connsiteX5" fmla="*/ 8015549 w 17776786"/>
              <a:gd name="connsiteY5" fmla="*/ 600087 h 602863"/>
              <a:gd name="connsiteX6" fmla="*/ 0 w 17776786"/>
              <a:gd name="connsiteY6" fmla="*/ 589769 h 602863"/>
              <a:gd name="connsiteX7" fmla="*/ 7174 w 17776786"/>
              <a:gd name="connsiteY7" fmla="*/ 0 h 602863"/>
              <a:gd name="connsiteX0" fmla="*/ 7174 w 17822187"/>
              <a:gd name="connsiteY0" fmla="*/ 0 h 602863"/>
              <a:gd name="connsiteX1" fmla="*/ 17822187 w 17822187"/>
              <a:gd name="connsiteY1" fmla="*/ 38098 h 602863"/>
              <a:gd name="connsiteX2" fmla="*/ 17776786 w 17822187"/>
              <a:gd name="connsiteY2" fmla="*/ 600087 h 602863"/>
              <a:gd name="connsiteX3" fmla="*/ 9275280 w 17822187"/>
              <a:gd name="connsiteY3" fmla="*/ 600087 h 602863"/>
              <a:gd name="connsiteX4" fmla="*/ 8644393 w 17822187"/>
              <a:gd name="connsiteY4" fmla="*/ 137531 h 602863"/>
              <a:gd name="connsiteX5" fmla="*/ 8015549 w 17822187"/>
              <a:gd name="connsiteY5" fmla="*/ 600087 h 602863"/>
              <a:gd name="connsiteX6" fmla="*/ 0 w 17822187"/>
              <a:gd name="connsiteY6" fmla="*/ 589769 h 602863"/>
              <a:gd name="connsiteX7" fmla="*/ 7174 w 17822187"/>
              <a:gd name="connsiteY7" fmla="*/ 0 h 602863"/>
              <a:gd name="connsiteX0" fmla="*/ 7174 w 17776786"/>
              <a:gd name="connsiteY0" fmla="*/ 0 h 602863"/>
              <a:gd name="connsiteX1" fmla="*/ 17776282 w 17776786"/>
              <a:gd name="connsiteY1" fmla="*/ 62862 h 602863"/>
              <a:gd name="connsiteX2" fmla="*/ 17776786 w 17776786"/>
              <a:gd name="connsiteY2" fmla="*/ 600087 h 602863"/>
              <a:gd name="connsiteX3" fmla="*/ 9275280 w 17776786"/>
              <a:gd name="connsiteY3" fmla="*/ 600087 h 602863"/>
              <a:gd name="connsiteX4" fmla="*/ 8644393 w 17776786"/>
              <a:gd name="connsiteY4" fmla="*/ 137531 h 602863"/>
              <a:gd name="connsiteX5" fmla="*/ 8015549 w 17776786"/>
              <a:gd name="connsiteY5" fmla="*/ 600087 h 602863"/>
              <a:gd name="connsiteX6" fmla="*/ 0 w 17776786"/>
              <a:gd name="connsiteY6" fmla="*/ 589769 h 602863"/>
              <a:gd name="connsiteX7" fmla="*/ 7174 w 17776786"/>
              <a:gd name="connsiteY7" fmla="*/ 0 h 602863"/>
              <a:gd name="connsiteX0" fmla="*/ 7174 w 17802515"/>
              <a:gd name="connsiteY0" fmla="*/ 0 h 602863"/>
              <a:gd name="connsiteX1" fmla="*/ 17802515 w 17802515"/>
              <a:gd name="connsiteY1" fmla="*/ 54607 h 602863"/>
              <a:gd name="connsiteX2" fmla="*/ 17776786 w 17802515"/>
              <a:gd name="connsiteY2" fmla="*/ 600087 h 602863"/>
              <a:gd name="connsiteX3" fmla="*/ 9275280 w 17802515"/>
              <a:gd name="connsiteY3" fmla="*/ 600087 h 602863"/>
              <a:gd name="connsiteX4" fmla="*/ 8644393 w 17802515"/>
              <a:gd name="connsiteY4" fmla="*/ 137531 h 602863"/>
              <a:gd name="connsiteX5" fmla="*/ 8015549 w 17802515"/>
              <a:gd name="connsiteY5" fmla="*/ 600087 h 602863"/>
              <a:gd name="connsiteX6" fmla="*/ 0 w 17802515"/>
              <a:gd name="connsiteY6" fmla="*/ 589769 h 602863"/>
              <a:gd name="connsiteX7" fmla="*/ 7174 w 17802515"/>
              <a:gd name="connsiteY7" fmla="*/ 0 h 602863"/>
              <a:gd name="connsiteX0" fmla="*/ 7174 w 17815632"/>
              <a:gd name="connsiteY0" fmla="*/ 0 h 602863"/>
              <a:gd name="connsiteX1" fmla="*/ 17815632 w 17815632"/>
              <a:gd name="connsiteY1" fmla="*/ 46352 h 602863"/>
              <a:gd name="connsiteX2" fmla="*/ 17776786 w 17815632"/>
              <a:gd name="connsiteY2" fmla="*/ 600087 h 602863"/>
              <a:gd name="connsiteX3" fmla="*/ 9275280 w 17815632"/>
              <a:gd name="connsiteY3" fmla="*/ 600087 h 602863"/>
              <a:gd name="connsiteX4" fmla="*/ 8644393 w 17815632"/>
              <a:gd name="connsiteY4" fmla="*/ 137531 h 602863"/>
              <a:gd name="connsiteX5" fmla="*/ 8015549 w 17815632"/>
              <a:gd name="connsiteY5" fmla="*/ 600087 h 602863"/>
              <a:gd name="connsiteX6" fmla="*/ 0 w 17815632"/>
              <a:gd name="connsiteY6" fmla="*/ 589769 h 602863"/>
              <a:gd name="connsiteX7" fmla="*/ 7174 w 17815632"/>
              <a:gd name="connsiteY7" fmla="*/ 0 h 602863"/>
              <a:gd name="connsiteX0" fmla="*/ 7174 w 17815632"/>
              <a:gd name="connsiteY0" fmla="*/ 0 h 608341"/>
              <a:gd name="connsiteX1" fmla="*/ 17815632 w 17815632"/>
              <a:gd name="connsiteY1" fmla="*/ 46352 h 608341"/>
              <a:gd name="connsiteX2" fmla="*/ 17803018 w 17815632"/>
              <a:gd name="connsiteY2" fmla="*/ 608341 h 608341"/>
              <a:gd name="connsiteX3" fmla="*/ 9275280 w 17815632"/>
              <a:gd name="connsiteY3" fmla="*/ 600087 h 608341"/>
              <a:gd name="connsiteX4" fmla="*/ 8644393 w 17815632"/>
              <a:gd name="connsiteY4" fmla="*/ 137531 h 608341"/>
              <a:gd name="connsiteX5" fmla="*/ 8015549 w 17815632"/>
              <a:gd name="connsiteY5" fmla="*/ 600087 h 608341"/>
              <a:gd name="connsiteX6" fmla="*/ 0 w 17815632"/>
              <a:gd name="connsiteY6" fmla="*/ 589769 h 608341"/>
              <a:gd name="connsiteX7" fmla="*/ 7174 w 17815632"/>
              <a:gd name="connsiteY7" fmla="*/ 0 h 608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815632" h="608341">
                <a:moveTo>
                  <a:pt x="7174" y="0"/>
                </a:moveTo>
                <a:lnTo>
                  <a:pt x="17815632" y="46352"/>
                </a:lnTo>
                <a:lnTo>
                  <a:pt x="17803018" y="608341"/>
                </a:lnTo>
                <a:lnTo>
                  <a:pt x="9275280" y="600087"/>
                </a:lnTo>
                <a:cubicBezTo>
                  <a:pt x="8956118" y="595221"/>
                  <a:pt x="9040314" y="142295"/>
                  <a:pt x="8644393" y="137531"/>
                </a:cubicBezTo>
                <a:cubicBezTo>
                  <a:pt x="8248472" y="132767"/>
                  <a:pt x="8302309" y="590062"/>
                  <a:pt x="8015549" y="600087"/>
                </a:cubicBezTo>
                <a:cubicBezTo>
                  <a:pt x="7728789" y="610112"/>
                  <a:pt x="2043729" y="589769"/>
                  <a:pt x="0" y="589769"/>
                </a:cubicBezTo>
                <a:cubicBezTo>
                  <a:pt x="2391" y="393179"/>
                  <a:pt x="4783" y="196590"/>
                  <a:pt x="7174" y="0"/>
                </a:cubicBezTo>
                <a:close/>
              </a:path>
            </a:pathLst>
          </a:custGeom>
          <a:solidFill>
            <a:srgbClr val="118AB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34" name="Graphic 133" descr="Single gear">
            <a:extLst>
              <a:ext uri="{FF2B5EF4-FFF2-40B4-BE49-F238E27FC236}">
                <a16:creationId xmlns:a16="http://schemas.microsoft.com/office/drawing/2014/main" id="{ECB5A77E-0E06-447C-8AF6-DAF592F4E3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01712" y="-3014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5" name="Graphic 134" descr="Monthly calendar">
            <a:extLst>
              <a:ext uri="{FF2B5EF4-FFF2-40B4-BE49-F238E27FC236}">
                <a16:creationId xmlns:a16="http://schemas.microsoft.com/office/drawing/2014/main" id="{1AF09A7D-6755-44BE-A2A1-7A0D7F0CD2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01542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6" name="Graphic 135" descr="List RTL">
            <a:extLst>
              <a:ext uri="{FF2B5EF4-FFF2-40B4-BE49-F238E27FC236}">
                <a16:creationId xmlns:a16="http://schemas.microsoft.com/office/drawing/2014/main" id="{4BB2AC11-813F-4F29-A686-0771A8ED3C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37058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99F976A1-0245-4AD3-8880-37DE9CB03115}"/>
              </a:ext>
            </a:extLst>
          </p:cNvPr>
          <p:cNvGrpSpPr/>
          <p:nvPr/>
        </p:nvGrpSpPr>
        <p:grpSpPr>
          <a:xfrm>
            <a:off x="1935561" y="-1153234"/>
            <a:ext cx="922288" cy="914400"/>
            <a:chOff x="2962647" y="-2068142"/>
            <a:chExt cx="922288" cy="914400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23899B8B-D39D-4076-AE2A-05CECDAA0B5A}"/>
                </a:ext>
              </a:extLst>
            </p:cNvPr>
            <p:cNvGrpSpPr/>
            <p:nvPr/>
          </p:nvGrpSpPr>
          <p:grpSpPr>
            <a:xfrm>
              <a:off x="2962647" y="-2068142"/>
              <a:ext cx="922288" cy="914400"/>
              <a:chOff x="6347462" y="3860495"/>
              <a:chExt cx="922288" cy="914400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8A29DAF0-7C2D-499A-838E-6F0CB6452F1C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0E35CF11-2896-4339-975D-0D8E3E0F12D0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BFD842CA-3B1E-49FD-AAF2-AF5899C44019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81" name="Graphic 80" descr="Puzzle pieces">
              <a:extLst>
                <a:ext uri="{FF2B5EF4-FFF2-40B4-BE49-F238E27FC236}">
                  <a16:creationId xmlns:a16="http://schemas.microsoft.com/office/drawing/2014/main" id="{9352849A-D3B3-4D24-A2A6-4E634613C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107695" y="-1935968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864F4E8-2897-45BB-A5F2-57E8BDFC4762}"/>
              </a:ext>
            </a:extLst>
          </p:cNvPr>
          <p:cNvGrpSpPr/>
          <p:nvPr/>
        </p:nvGrpSpPr>
        <p:grpSpPr>
          <a:xfrm>
            <a:off x="3377185" y="-1153234"/>
            <a:ext cx="922288" cy="914400"/>
            <a:chOff x="4116028" y="-2068142"/>
            <a:chExt cx="922288" cy="914400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254FE97-2247-4B26-B745-7343C7F67688}"/>
                </a:ext>
              </a:extLst>
            </p:cNvPr>
            <p:cNvGrpSpPr/>
            <p:nvPr/>
          </p:nvGrpSpPr>
          <p:grpSpPr>
            <a:xfrm>
              <a:off x="4116028" y="-2068142"/>
              <a:ext cx="922288" cy="914400"/>
              <a:chOff x="6347462" y="3860495"/>
              <a:chExt cx="922288" cy="914400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8BD3C4E9-B881-4F01-BD66-113CC7722D55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2D84A9BB-AF1D-4B23-9D66-E4A026BD767C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18636EA8-C3B6-4F5A-82A9-D66D9CEF8D58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88" name="Graphic 87" descr="USB">
              <a:extLst>
                <a:ext uri="{FF2B5EF4-FFF2-40B4-BE49-F238E27FC236}">
                  <a16:creationId xmlns:a16="http://schemas.microsoft.com/office/drawing/2014/main" id="{58F78444-94C9-4E73-9AC5-CC079BF9E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255188" y="-1935968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F7E1F21-44E4-454D-805A-760528F7487B}"/>
              </a:ext>
            </a:extLst>
          </p:cNvPr>
          <p:cNvGrpSpPr/>
          <p:nvPr/>
        </p:nvGrpSpPr>
        <p:grpSpPr>
          <a:xfrm>
            <a:off x="4818809" y="-1153234"/>
            <a:ext cx="922288" cy="914400"/>
            <a:chOff x="5560557" y="-1919403"/>
            <a:chExt cx="922288" cy="914400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57CA5339-4117-4F80-A92A-206956292DD0}"/>
                </a:ext>
              </a:extLst>
            </p:cNvPr>
            <p:cNvGrpSpPr/>
            <p:nvPr/>
          </p:nvGrpSpPr>
          <p:grpSpPr>
            <a:xfrm>
              <a:off x="5560557" y="-1919403"/>
              <a:ext cx="922288" cy="914400"/>
              <a:chOff x="6347462" y="3860495"/>
              <a:chExt cx="922288" cy="914400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7DBA357D-A6CD-48C4-BB0E-C7FC4560C485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0783367C-62F6-4F92-8B0D-6525BCB76871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C410A9FD-47D5-4E63-A10D-6831D3DDD9C4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49" name="Graphic 148" descr="Signpost">
              <a:extLst>
                <a:ext uri="{FF2B5EF4-FFF2-40B4-BE49-F238E27FC236}">
                  <a16:creationId xmlns:a16="http://schemas.microsoft.com/office/drawing/2014/main" id="{9B9295DB-2EBE-42BC-84D6-77CA30EE1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710626" y="-1783094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738FDF53-4A8E-4C8A-A637-EFD149330680}"/>
              </a:ext>
            </a:extLst>
          </p:cNvPr>
          <p:cNvGrpSpPr/>
          <p:nvPr/>
        </p:nvGrpSpPr>
        <p:grpSpPr>
          <a:xfrm>
            <a:off x="493937" y="-1153234"/>
            <a:ext cx="922288" cy="914400"/>
            <a:chOff x="1721854" y="-2069804"/>
            <a:chExt cx="922288" cy="914400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09DC5303-F20B-4B02-ACE6-74D1ED95152B}"/>
                </a:ext>
              </a:extLst>
            </p:cNvPr>
            <p:cNvGrpSpPr/>
            <p:nvPr/>
          </p:nvGrpSpPr>
          <p:grpSpPr>
            <a:xfrm>
              <a:off x="1721854" y="-2069804"/>
              <a:ext cx="922288" cy="914400"/>
              <a:chOff x="6347462" y="3860495"/>
              <a:chExt cx="922288" cy="914400"/>
            </a:xfrm>
          </p:grpSpPr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B3EDE386-2D54-4A51-AF2F-DEE77C4D2936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524A36A-0439-4F92-B966-54DCE4F4F21E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89BC4ADA-4F67-4BC8-AC13-1D85D15D2F36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55" name="Graphic 154" descr="Checklist">
              <a:extLst>
                <a:ext uri="{FF2B5EF4-FFF2-40B4-BE49-F238E27FC236}">
                  <a16:creationId xmlns:a16="http://schemas.microsoft.com/office/drawing/2014/main" id="{93B9184E-45A5-49D8-896E-F855F033A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853670" y="-1932283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F35C9E91-232F-408B-96FC-1F0FD7C61BBC}"/>
              </a:ext>
            </a:extLst>
          </p:cNvPr>
          <p:cNvGrpSpPr/>
          <p:nvPr/>
        </p:nvGrpSpPr>
        <p:grpSpPr>
          <a:xfrm>
            <a:off x="6218522" y="-1153234"/>
            <a:ext cx="922288" cy="914400"/>
            <a:chOff x="406750" y="-1157702"/>
            <a:chExt cx="922288" cy="914400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1A6EEA26-635E-4C1E-8210-C249BC02D2C3}"/>
                </a:ext>
              </a:extLst>
            </p:cNvPr>
            <p:cNvGrpSpPr/>
            <p:nvPr/>
          </p:nvGrpSpPr>
          <p:grpSpPr>
            <a:xfrm>
              <a:off x="406750" y="-1157702"/>
              <a:ext cx="922288" cy="914400"/>
              <a:chOff x="6347462" y="3860495"/>
              <a:chExt cx="922288" cy="914400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94843A9B-3277-432B-97E5-2D6B499F41D0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4FAA9D77-B45E-4DBF-B463-3AAAF98BC359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D82421B1-EE0B-4272-9001-7F81F5B6B9CE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61" name="Graphic 160" descr="Playbook">
              <a:extLst>
                <a:ext uri="{FF2B5EF4-FFF2-40B4-BE49-F238E27FC236}">
                  <a16:creationId xmlns:a16="http://schemas.microsoft.com/office/drawing/2014/main" id="{6473DB36-C5C9-42C3-96AA-478516F18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43910" y="-1022204"/>
              <a:ext cx="640080" cy="64008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65" name="Graphic 164" descr="Signpost">
            <a:extLst>
              <a:ext uri="{FF2B5EF4-FFF2-40B4-BE49-F238E27FC236}">
                <a16:creationId xmlns:a16="http://schemas.microsoft.com/office/drawing/2014/main" id="{9881338B-5B78-429B-AD60-A1F039FAB8E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960030" y="-8910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6" name="Graphic 165" descr="USB">
            <a:extLst>
              <a:ext uri="{FF2B5EF4-FFF2-40B4-BE49-F238E27FC236}">
                <a16:creationId xmlns:a16="http://schemas.microsoft.com/office/drawing/2014/main" id="{3D6DAB75-10EE-4F05-8329-38F0A32F2C2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476513" y="-3014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7" name="Graphic 166" descr="Puzzle pieces">
            <a:extLst>
              <a:ext uri="{FF2B5EF4-FFF2-40B4-BE49-F238E27FC236}">
                <a16:creationId xmlns:a16="http://schemas.microsoft.com/office/drawing/2014/main" id="{484D8C95-6372-4EF2-B5EF-3D65EBD405E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095376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8" name="Graphic 167" descr="Checklist">
            <a:extLst>
              <a:ext uri="{FF2B5EF4-FFF2-40B4-BE49-F238E27FC236}">
                <a16:creationId xmlns:a16="http://schemas.microsoft.com/office/drawing/2014/main" id="{73CD41D3-E7E3-4116-A227-310E939603C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93265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9" name="Graphic 168" descr="Playbook">
            <a:extLst>
              <a:ext uri="{FF2B5EF4-FFF2-40B4-BE49-F238E27FC236}">
                <a16:creationId xmlns:a16="http://schemas.microsoft.com/office/drawing/2014/main" id="{040CA710-2780-49EA-8F25-AD089D9F7F2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260048" y="-53985"/>
            <a:ext cx="822960" cy="8229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C7DE69F-9E5E-4588-8728-08FB58DBEE5F}"/>
              </a:ext>
            </a:extLst>
          </p:cNvPr>
          <p:cNvGraphicFramePr>
            <a:graphicFrameLocks noGrp="1"/>
          </p:cNvGraphicFramePr>
          <p:nvPr/>
        </p:nvGraphicFramePr>
        <p:xfrm>
          <a:off x="-1406022" y="1558937"/>
          <a:ext cx="1737360" cy="5029200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1737360">
                  <a:extLst>
                    <a:ext uri="{9D8B030D-6E8A-4147-A177-3AD203B41FA5}">
                      <a16:colId xmlns:a16="http://schemas.microsoft.com/office/drawing/2014/main" val="4209266735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he-IL" sz="1800" b="0" dirty="0">
                          <a:solidFill>
                            <a:schemeClr val="bg1"/>
                          </a:solidFill>
                          <a:effectLst/>
                        </a:rPr>
                        <a:t>מסמך אפיון</a:t>
                      </a:r>
                      <a:endParaRPr lang="en-US" sz="11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230576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מסמך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STP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533875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מסמך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STD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8161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סבב בדיקות 1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61158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הפוגה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524044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כתיבת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Test Cases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7055595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סבב בדיקות 2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730724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הפוגה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7834829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מסמך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STR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456854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117542"/>
                  </a:ext>
                </a:extLst>
              </a:tr>
            </a:tbl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BEDBB499-942B-4A7A-8E51-D9F930CBD0F5}"/>
              </a:ext>
            </a:extLst>
          </p:cNvPr>
          <p:cNvSpPr txBox="1"/>
          <p:nvPr/>
        </p:nvSpPr>
        <p:spPr>
          <a:xfrm>
            <a:off x="3195077" y="1806185"/>
            <a:ext cx="671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מסמך אפיון | 26.07 – 30.07 | 4 ימים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18CAD47-2E98-47DD-8772-4C1179211F4B}"/>
              </a:ext>
            </a:extLst>
          </p:cNvPr>
          <p:cNvSpPr txBox="1"/>
          <p:nvPr/>
        </p:nvSpPr>
        <p:spPr>
          <a:xfrm>
            <a:off x="2564286" y="2323387"/>
            <a:ext cx="671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| 01.08 – 06.08 | 5 ימים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STP</a:t>
            </a:r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מסמך 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2804022-C6BA-4611-B581-11E519F0D405}"/>
              </a:ext>
            </a:extLst>
          </p:cNvPr>
          <p:cNvSpPr txBox="1"/>
          <p:nvPr/>
        </p:nvSpPr>
        <p:spPr>
          <a:xfrm>
            <a:off x="1676985" y="2829925"/>
            <a:ext cx="671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| 15.08 – 20.08 | 5 ימים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מסמך 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BCAAD03-3DD8-4144-A285-190FCA42A40A}"/>
              </a:ext>
            </a:extLst>
          </p:cNvPr>
          <p:cNvSpPr txBox="1"/>
          <p:nvPr/>
        </p:nvSpPr>
        <p:spPr>
          <a:xfrm>
            <a:off x="770473" y="3328850"/>
            <a:ext cx="671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סבב בדיקות| 22.08 – 27.08 | 5 ימים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Oval 30">
            <a:extLst>
              <a:ext uri="{FF2B5EF4-FFF2-40B4-BE49-F238E27FC236}">
                <a16:creationId xmlns:a16="http://schemas.microsoft.com/office/drawing/2014/main" id="{A5DB1341-79AF-43F1-B1D3-3F88EAE8AF20}"/>
              </a:ext>
            </a:extLst>
          </p:cNvPr>
          <p:cNvSpPr/>
          <p:nvPr/>
        </p:nvSpPr>
        <p:spPr>
          <a:xfrm>
            <a:off x="8974037" y="1317615"/>
            <a:ext cx="1079314" cy="314566"/>
          </a:xfrm>
          <a:prstGeom prst="roundRect">
            <a:avLst/>
          </a:prstGeom>
          <a:solidFill>
            <a:srgbClr val="E7E8ED"/>
          </a:solidFill>
          <a:ln>
            <a:noFill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לו"ז</a:t>
            </a:r>
            <a:endParaRPr lang="en-US" b="1" dirty="0">
              <a:solidFill>
                <a:srgbClr val="118A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486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71612729-F5D2-4811-A00B-CD8B18C6EC84}"/>
              </a:ext>
            </a:extLst>
          </p:cNvPr>
          <p:cNvSpPr/>
          <p:nvPr/>
        </p:nvSpPr>
        <p:spPr>
          <a:xfrm>
            <a:off x="1453776" y="180411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D383917B-028C-407F-9CDA-232D85851B1A}"/>
              </a:ext>
            </a:extLst>
          </p:cNvPr>
          <p:cNvSpPr/>
          <p:nvPr/>
        </p:nvSpPr>
        <p:spPr>
          <a:xfrm>
            <a:off x="1453776" y="230327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AF6F7607-E3AB-4C45-B812-A451F6E5DD4B}"/>
              </a:ext>
            </a:extLst>
          </p:cNvPr>
          <p:cNvSpPr/>
          <p:nvPr/>
        </p:nvSpPr>
        <p:spPr>
          <a:xfrm>
            <a:off x="1453776" y="280243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C8D3F4CD-A85D-4793-8C70-BFC5C70EEE36}"/>
              </a:ext>
            </a:extLst>
          </p:cNvPr>
          <p:cNvSpPr/>
          <p:nvPr/>
        </p:nvSpPr>
        <p:spPr>
          <a:xfrm>
            <a:off x="1453776" y="330159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47C64209-95A6-4AC8-9426-0B208EB67690}"/>
              </a:ext>
            </a:extLst>
          </p:cNvPr>
          <p:cNvSpPr/>
          <p:nvPr/>
        </p:nvSpPr>
        <p:spPr>
          <a:xfrm>
            <a:off x="1453776" y="380075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237DF437-8955-4372-B099-2C3EB6A052D9}"/>
              </a:ext>
            </a:extLst>
          </p:cNvPr>
          <p:cNvSpPr/>
          <p:nvPr/>
        </p:nvSpPr>
        <p:spPr>
          <a:xfrm>
            <a:off x="1453776" y="429991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4D967445-C4C2-4229-99F9-FCA9939D5822}"/>
              </a:ext>
            </a:extLst>
          </p:cNvPr>
          <p:cNvSpPr/>
          <p:nvPr/>
        </p:nvSpPr>
        <p:spPr>
          <a:xfrm>
            <a:off x="1453776" y="479907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1AB0FB33-1E11-486F-A6F1-2B94EA870385}"/>
              </a:ext>
            </a:extLst>
          </p:cNvPr>
          <p:cNvSpPr/>
          <p:nvPr/>
        </p:nvSpPr>
        <p:spPr>
          <a:xfrm>
            <a:off x="1453776" y="529823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E4A7CA87-3554-4C39-9C22-2BCE65D88D95}"/>
              </a:ext>
            </a:extLst>
          </p:cNvPr>
          <p:cNvSpPr/>
          <p:nvPr/>
        </p:nvSpPr>
        <p:spPr>
          <a:xfrm>
            <a:off x="1453776" y="5797395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30">
            <a:extLst>
              <a:ext uri="{FF2B5EF4-FFF2-40B4-BE49-F238E27FC236}">
                <a16:creationId xmlns:a16="http://schemas.microsoft.com/office/drawing/2014/main" id="{FD0EE26E-6240-49D6-B240-4EDC9428667D}"/>
              </a:ext>
            </a:extLst>
          </p:cNvPr>
          <p:cNvSpPr/>
          <p:nvPr/>
        </p:nvSpPr>
        <p:spPr>
          <a:xfrm>
            <a:off x="10006704" y="1785111"/>
            <a:ext cx="731520" cy="411480"/>
          </a:xfrm>
          <a:prstGeom prst="roundRect">
            <a:avLst>
              <a:gd name="adj" fmla="val 50000"/>
            </a:avLst>
          </a:prstGeom>
          <a:solidFill>
            <a:srgbClr val="0E799A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Oval 30">
            <a:extLst>
              <a:ext uri="{FF2B5EF4-FFF2-40B4-BE49-F238E27FC236}">
                <a16:creationId xmlns:a16="http://schemas.microsoft.com/office/drawing/2014/main" id="{594EF810-93CA-4CE1-ACAB-710016E65296}"/>
              </a:ext>
            </a:extLst>
          </p:cNvPr>
          <p:cNvSpPr/>
          <p:nvPr/>
        </p:nvSpPr>
        <p:spPr>
          <a:xfrm>
            <a:off x="9279411" y="2292987"/>
            <a:ext cx="914400" cy="411480"/>
          </a:xfrm>
          <a:prstGeom prst="roundRect">
            <a:avLst>
              <a:gd name="adj" fmla="val 50000"/>
            </a:avLst>
          </a:prstGeom>
          <a:solidFill>
            <a:srgbClr val="E9C46A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Oval 30">
            <a:extLst>
              <a:ext uri="{FF2B5EF4-FFF2-40B4-BE49-F238E27FC236}">
                <a16:creationId xmlns:a16="http://schemas.microsoft.com/office/drawing/2014/main" id="{128A55A0-90EB-4D64-85AB-271501CA96FE}"/>
              </a:ext>
            </a:extLst>
          </p:cNvPr>
          <p:cNvSpPr/>
          <p:nvPr/>
        </p:nvSpPr>
        <p:spPr>
          <a:xfrm>
            <a:off x="8399998" y="2791653"/>
            <a:ext cx="914400" cy="411480"/>
          </a:xfrm>
          <a:prstGeom prst="roundRect">
            <a:avLst>
              <a:gd name="adj" fmla="val 50000"/>
            </a:avLst>
          </a:prstGeom>
          <a:solidFill>
            <a:srgbClr val="E9C46A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Oval 30">
            <a:extLst>
              <a:ext uri="{FF2B5EF4-FFF2-40B4-BE49-F238E27FC236}">
                <a16:creationId xmlns:a16="http://schemas.microsoft.com/office/drawing/2014/main" id="{AFCAB9A8-4758-4406-94C5-76CFF228ED98}"/>
              </a:ext>
            </a:extLst>
          </p:cNvPr>
          <p:cNvSpPr/>
          <p:nvPr/>
        </p:nvSpPr>
        <p:spPr>
          <a:xfrm>
            <a:off x="7485598" y="3286702"/>
            <a:ext cx="914400" cy="411480"/>
          </a:xfrm>
          <a:prstGeom prst="roundRect">
            <a:avLst>
              <a:gd name="adj" fmla="val 50000"/>
            </a:avLst>
          </a:prstGeom>
          <a:solidFill>
            <a:srgbClr val="E76F51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Oval 30">
            <a:extLst>
              <a:ext uri="{FF2B5EF4-FFF2-40B4-BE49-F238E27FC236}">
                <a16:creationId xmlns:a16="http://schemas.microsoft.com/office/drawing/2014/main" id="{ED6706F6-8995-4F71-951B-45DBC6B48985}"/>
              </a:ext>
            </a:extLst>
          </p:cNvPr>
          <p:cNvSpPr/>
          <p:nvPr/>
        </p:nvSpPr>
        <p:spPr>
          <a:xfrm>
            <a:off x="6243270" y="3775429"/>
            <a:ext cx="1371600" cy="411480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7" name="Oval 30">
            <a:extLst>
              <a:ext uri="{FF2B5EF4-FFF2-40B4-BE49-F238E27FC236}">
                <a16:creationId xmlns:a16="http://schemas.microsoft.com/office/drawing/2014/main" id="{67666743-E9E7-49A0-920D-17E384DC0572}"/>
              </a:ext>
            </a:extLst>
          </p:cNvPr>
          <p:cNvSpPr/>
          <p:nvPr/>
        </p:nvSpPr>
        <p:spPr>
          <a:xfrm>
            <a:off x="12895341" y="4305014"/>
            <a:ext cx="914400" cy="411480"/>
          </a:xfrm>
          <a:prstGeom prst="roundRect">
            <a:avLst>
              <a:gd name="adj" fmla="val 50000"/>
            </a:avLst>
          </a:prstGeom>
          <a:solidFill>
            <a:srgbClr val="0E799A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0" name="Oval 30">
            <a:extLst>
              <a:ext uri="{FF2B5EF4-FFF2-40B4-BE49-F238E27FC236}">
                <a16:creationId xmlns:a16="http://schemas.microsoft.com/office/drawing/2014/main" id="{60415D3E-AA5B-42BF-B7A3-0BFEA72DC318}"/>
              </a:ext>
            </a:extLst>
          </p:cNvPr>
          <p:cNvSpPr/>
          <p:nvPr/>
        </p:nvSpPr>
        <p:spPr>
          <a:xfrm>
            <a:off x="12928202" y="4804780"/>
            <a:ext cx="914400" cy="411480"/>
          </a:xfrm>
          <a:prstGeom prst="roundRect">
            <a:avLst>
              <a:gd name="adj" fmla="val 50000"/>
            </a:avLst>
          </a:prstGeom>
          <a:solidFill>
            <a:srgbClr val="E76F51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Oval 30">
            <a:extLst>
              <a:ext uri="{FF2B5EF4-FFF2-40B4-BE49-F238E27FC236}">
                <a16:creationId xmlns:a16="http://schemas.microsoft.com/office/drawing/2014/main" id="{46D1068C-88E9-4D26-8953-C5795D17F950}"/>
              </a:ext>
            </a:extLst>
          </p:cNvPr>
          <p:cNvSpPr/>
          <p:nvPr/>
        </p:nvSpPr>
        <p:spPr>
          <a:xfrm>
            <a:off x="12732463" y="5270646"/>
            <a:ext cx="1371600" cy="411480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Oval 30">
            <a:extLst>
              <a:ext uri="{FF2B5EF4-FFF2-40B4-BE49-F238E27FC236}">
                <a16:creationId xmlns:a16="http://schemas.microsoft.com/office/drawing/2014/main" id="{4DD640E1-7C53-421D-B9C6-F2185B040D58}"/>
              </a:ext>
            </a:extLst>
          </p:cNvPr>
          <p:cNvSpPr/>
          <p:nvPr/>
        </p:nvSpPr>
        <p:spPr>
          <a:xfrm>
            <a:off x="12993924" y="5804313"/>
            <a:ext cx="914400" cy="411480"/>
          </a:xfrm>
          <a:prstGeom prst="roundRect">
            <a:avLst>
              <a:gd name="adj" fmla="val 50000"/>
            </a:avLst>
          </a:prstGeom>
          <a:solidFill>
            <a:srgbClr val="E9C46A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EF40B1B7-B9C0-4891-9D01-B51E51E486A6}"/>
              </a:ext>
            </a:extLst>
          </p:cNvPr>
          <p:cNvSpPr/>
          <p:nvPr/>
        </p:nvSpPr>
        <p:spPr>
          <a:xfrm>
            <a:off x="1264567" y="1600602"/>
            <a:ext cx="11509374" cy="4810125"/>
          </a:xfrm>
          <a:custGeom>
            <a:avLst/>
            <a:gdLst>
              <a:gd name="connsiteX0" fmla="*/ 380052 w 9858374"/>
              <a:gd name="connsiteY0" fmla="*/ 4196793 h 4810125"/>
              <a:gd name="connsiteX1" fmla="*/ 189209 w 9858374"/>
              <a:gd name="connsiteY1" fmla="*/ 4387636 h 4810125"/>
              <a:gd name="connsiteX2" fmla="*/ 380052 w 9858374"/>
              <a:gd name="connsiteY2" fmla="*/ 4578479 h 4810125"/>
              <a:gd name="connsiteX3" fmla="*/ 9282814 w 9858374"/>
              <a:gd name="connsiteY3" fmla="*/ 4578479 h 4810125"/>
              <a:gd name="connsiteX4" fmla="*/ 9473657 w 9858374"/>
              <a:gd name="connsiteY4" fmla="*/ 4387636 h 4810125"/>
              <a:gd name="connsiteX5" fmla="*/ 9282814 w 9858374"/>
              <a:gd name="connsiteY5" fmla="*/ 4196793 h 4810125"/>
              <a:gd name="connsiteX6" fmla="*/ 380052 w 9858374"/>
              <a:gd name="connsiteY6" fmla="*/ 3697637 h 4810125"/>
              <a:gd name="connsiteX7" fmla="*/ 189209 w 9858374"/>
              <a:gd name="connsiteY7" fmla="*/ 3888480 h 4810125"/>
              <a:gd name="connsiteX8" fmla="*/ 380052 w 9858374"/>
              <a:gd name="connsiteY8" fmla="*/ 4079323 h 4810125"/>
              <a:gd name="connsiteX9" fmla="*/ 9282814 w 9858374"/>
              <a:gd name="connsiteY9" fmla="*/ 4079323 h 4810125"/>
              <a:gd name="connsiteX10" fmla="*/ 9473657 w 9858374"/>
              <a:gd name="connsiteY10" fmla="*/ 3888480 h 4810125"/>
              <a:gd name="connsiteX11" fmla="*/ 9282814 w 9858374"/>
              <a:gd name="connsiteY11" fmla="*/ 3697637 h 4810125"/>
              <a:gd name="connsiteX12" fmla="*/ 380052 w 9858374"/>
              <a:gd name="connsiteY12" fmla="*/ 3198477 h 4810125"/>
              <a:gd name="connsiteX13" fmla="*/ 189209 w 9858374"/>
              <a:gd name="connsiteY13" fmla="*/ 3389320 h 4810125"/>
              <a:gd name="connsiteX14" fmla="*/ 380052 w 9858374"/>
              <a:gd name="connsiteY14" fmla="*/ 3580163 h 4810125"/>
              <a:gd name="connsiteX15" fmla="*/ 9282814 w 9858374"/>
              <a:gd name="connsiteY15" fmla="*/ 3580163 h 4810125"/>
              <a:gd name="connsiteX16" fmla="*/ 9473657 w 9858374"/>
              <a:gd name="connsiteY16" fmla="*/ 3389320 h 4810125"/>
              <a:gd name="connsiteX17" fmla="*/ 9282814 w 9858374"/>
              <a:gd name="connsiteY17" fmla="*/ 3198477 h 4810125"/>
              <a:gd name="connsiteX18" fmla="*/ 380053 w 9858374"/>
              <a:gd name="connsiteY18" fmla="*/ 2699317 h 4810125"/>
              <a:gd name="connsiteX19" fmla="*/ 189210 w 9858374"/>
              <a:gd name="connsiteY19" fmla="*/ 2890160 h 4810125"/>
              <a:gd name="connsiteX20" fmla="*/ 380053 w 9858374"/>
              <a:gd name="connsiteY20" fmla="*/ 3081003 h 4810125"/>
              <a:gd name="connsiteX21" fmla="*/ 9282814 w 9858374"/>
              <a:gd name="connsiteY21" fmla="*/ 3081003 h 4810125"/>
              <a:gd name="connsiteX22" fmla="*/ 9473657 w 9858374"/>
              <a:gd name="connsiteY22" fmla="*/ 2890160 h 4810125"/>
              <a:gd name="connsiteX23" fmla="*/ 9282814 w 9858374"/>
              <a:gd name="connsiteY23" fmla="*/ 2699317 h 4810125"/>
              <a:gd name="connsiteX24" fmla="*/ 380053 w 9858374"/>
              <a:gd name="connsiteY24" fmla="*/ 2200157 h 4810125"/>
              <a:gd name="connsiteX25" fmla="*/ 189210 w 9858374"/>
              <a:gd name="connsiteY25" fmla="*/ 2391000 h 4810125"/>
              <a:gd name="connsiteX26" fmla="*/ 380053 w 9858374"/>
              <a:gd name="connsiteY26" fmla="*/ 2581843 h 4810125"/>
              <a:gd name="connsiteX27" fmla="*/ 9282814 w 9858374"/>
              <a:gd name="connsiteY27" fmla="*/ 2581843 h 4810125"/>
              <a:gd name="connsiteX28" fmla="*/ 9473657 w 9858374"/>
              <a:gd name="connsiteY28" fmla="*/ 2391000 h 4810125"/>
              <a:gd name="connsiteX29" fmla="*/ 9282814 w 9858374"/>
              <a:gd name="connsiteY29" fmla="*/ 2200157 h 4810125"/>
              <a:gd name="connsiteX30" fmla="*/ 380053 w 9858374"/>
              <a:gd name="connsiteY30" fmla="*/ 1700997 h 4810125"/>
              <a:gd name="connsiteX31" fmla="*/ 189210 w 9858374"/>
              <a:gd name="connsiteY31" fmla="*/ 1891840 h 4810125"/>
              <a:gd name="connsiteX32" fmla="*/ 380053 w 9858374"/>
              <a:gd name="connsiteY32" fmla="*/ 2082683 h 4810125"/>
              <a:gd name="connsiteX33" fmla="*/ 9282814 w 9858374"/>
              <a:gd name="connsiteY33" fmla="*/ 2082683 h 4810125"/>
              <a:gd name="connsiteX34" fmla="*/ 9473657 w 9858374"/>
              <a:gd name="connsiteY34" fmla="*/ 1891840 h 4810125"/>
              <a:gd name="connsiteX35" fmla="*/ 9282814 w 9858374"/>
              <a:gd name="connsiteY35" fmla="*/ 1700997 h 4810125"/>
              <a:gd name="connsiteX36" fmla="*/ 380053 w 9858374"/>
              <a:gd name="connsiteY36" fmla="*/ 1201837 h 4810125"/>
              <a:gd name="connsiteX37" fmla="*/ 189210 w 9858374"/>
              <a:gd name="connsiteY37" fmla="*/ 1392680 h 4810125"/>
              <a:gd name="connsiteX38" fmla="*/ 380053 w 9858374"/>
              <a:gd name="connsiteY38" fmla="*/ 1583523 h 4810125"/>
              <a:gd name="connsiteX39" fmla="*/ 9282814 w 9858374"/>
              <a:gd name="connsiteY39" fmla="*/ 1583523 h 4810125"/>
              <a:gd name="connsiteX40" fmla="*/ 9473657 w 9858374"/>
              <a:gd name="connsiteY40" fmla="*/ 1392680 h 4810125"/>
              <a:gd name="connsiteX41" fmla="*/ 9282814 w 9858374"/>
              <a:gd name="connsiteY41" fmla="*/ 1201837 h 4810125"/>
              <a:gd name="connsiteX42" fmla="*/ 380053 w 9858374"/>
              <a:gd name="connsiteY42" fmla="*/ 702677 h 4810125"/>
              <a:gd name="connsiteX43" fmla="*/ 189210 w 9858374"/>
              <a:gd name="connsiteY43" fmla="*/ 893520 h 4810125"/>
              <a:gd name="connsiteX44" fmla="*/ 380053 w 9858374"/>
              <a:gd name="connsiteY44" fmla="*/ 1084363 h 4810125"/>
              <a:gd name="connsiteX45" fmla="*/ 9282814 w 9858374"/>
              <a:gd name="connsiteY45" fmla="*/ 1084363 h 4810125"/>
              <a:gd name="connsiteX46" fmla="*/ 9473657 w 9858374"/>
              <a:gd name="connsiteY46" fmla="*/ 893520 h 4810125"/>
              <a:gd name="connsiteX47" fmla="*/ 9282814 w 9858374"/>
              <a:gd name="connsiteY47" fmla="*/ 702677 h 4810125"/>
              <a:gd name="connsiteX48" fmla="*/ 380053 w 9858374"/>
              <a:gd name="connsiteY48" fmla="*/ 203517 h 4810125"/>
              <a:gd name="connsiteX49" fmla="*/ 189210 w 9858374"/>
              <a:gd name="connsiteY49" fmla="*/ 394360 h 4810125"/>
              <a:gd name="connsiteX50" fmla="*/ 380053 w 9858374"/>
              <a:gd name="connsiteY50" fmla="*/ 585203 h 4810125"/>
              <a:gd name="connsiteX51" fmla="*/ 9282814 w 9858374"/>
              <a:gd name="connsiteY51" fmla="*/ 585203 h 4810125"/>
              <a:gd name="connsiteX52" fmla="*/ 9473657 w 9858374"/>
              <a:gd name="connsiteY52" fmla="*/ 394360 h 4810125"/>
              <a:gd name="connsiteX53" fmla="*/ 9282814 w 9858374"/>
              <a:gd name="connsiteY53" fmla="*/ 203517 h 4810125"/>
              <a:gd name="connsiteX54" fmla="*/ 0 w 9858374"/>
              <a:gd name="connsiteY54" fmla="*/ 0 h 4810125"/>
              <a:gd name="connsiteX55" fmla="*/ 9858374 w 9858374"/>
              <a:gd name="connsiteY55" fmla="*/ 0 h 4810125"/>
              <a:gd name="connsiteX56" fmla="*/ 9858374 w 9858374"/>
              <a:gd name="connsiteY56" fmla="*/ 4810125 h 4810125"/>
              <a:gd name="connsiteX57" fmla="*/ 0 w 9858374"/>
              <a:gd name="connsiteY57" fmla="*/ 4810125 h 4810125"/>
              <a:gd name="connsiteX0" fmla="*/ 380052 w 11306174"/>
              <a:gd name="connsiteY0" fmla="*/ 4196793 h 4810125"/>
              <a:gd name="connsiteX1" fmla="*/ 189209 w 11306174"/>
              <a:gd name="connsiteY1" fmla="*/ 4387636 h 4810125"/>
              <a:gd name="connsiteX2" fmla="*/ 380052 w 11306174"/>
              <a:gd name="connsiteY2" fmla="*/ 4578479 h 4810125"/>
              <a:gd name="connsiteX3" fmla="*/ 9282814 w 11306174"/>
              <a:gd name="connsiteY3" fmla="*/ 4578479 h 4810125"/>
              <a:gd name="connsiteX4" fmla="*/ 9473657 w 11306174"/>
              <a:gd name="connsiteY4" fmla="*/ 4387636 h 4810125"/>
              <a:gd name="connsiteX5" fmla="*/ 9282814 w 11306174"/>
              <a:gd name="connsiteY5" fmla="*/ 4196793 h 4810125"/>
              <a:gd name="connsiteX6" fmla="*/ 380052 w 11306174"/>
              <a:gd name="connsiteY6" fmla="*/ 4196793 h 4810125"/>
              <a:gd name="connsiteX7" fmla="*/ 380052 w 11306174"/>
              <a:gd name="connsiteY7" fmla="*/ 3697637 h 4810125"/>
              <a:gd name="connsiteX8" fmla="*/ 189209 w 11306174"/>
              <a:gd name="connsiteY8" fmla="*/ 3888480 h 4810125"/>
              <a:gd name="connsiteX9" fmla="*/ 380052 w 11306174"/>
              <a:gd name="connsiteY9" fmla="*/ 4079323 h 4810125"/>
              <a:gd name="connsiteX10" fmla="*/ 9282814 w 11306174"/>
              <a:gd name="connsiteY10" fmla="*/ 4079323 h 4810125"/>
              <a:gd name="connsiteX11" fmla="*/ 9473657 w 11306174"/>
              <a:gd name="connsiteY11" fmla="*/ 3888480 h 4810125"/>
              <a:gd name="connsiteX12" fmla="*/ 9282814 w 11306174"/>
              <a:gd name="connsiteY12" fmla="*/ 3697637 h 4810125"/>
              <a:gd name="connsiteX13" fmla="*/ 380052 w 11306174"/>
              <a:gd name="connsiteY13" fmla="*/ 3697637 h 4810125"/>
              <a:gd name="connsiteX14" fmla="*/ 380052 w 11306174"/>
              <a:gd name="connsiteY14" fmla="*/ 3198477 h 4810125"/>
              <a:gd name="connsiteX15" fmla="*/ 189209 w 11306174"/>
              <a:gd name="connsiteY15" fmla="*/ 3389320 h 4810125"/>
              <a:gd name="connsiteX16" fmla="*/ 380052 w 11306174"/>
              <a:gd name="connsiteY16" fmla="*/ 3580163 h 4810125"/>
              <a:gd name="connsiteX17" fmla="*/ 9282814 w 11306174"/>
              <a:gd name="connsiteY17" fmla="*/ 3580163 h 4810125"/>
              <a:gd name="connsiteX18" fmla="*/ 9473657 w 11306174"/>
              <a:gd name="connsiteY18" fmla="*/ 3389320 h 4810125"/>
              <a:gd name="connsiteX19" fmla="*/ 9282814 w 11306174"/>
              <a:gd name="connsiteY19" fmla="*/ 3198477 h 4810125"/>
              <a:gd name="connsiteX20" fmla="*/ 380052 w 11306174"/>
              <a:gd name="connsiteY20" fmla="*/ 3198477 h 4810125"/>
              <a:gd name="connsiteX21" fmla="*/ 380053 w 11306174"/>
              <a:gd name="connsiteY21" fmla="*/ 2699317 h 4810125"/>
              <a:gd name="connsiteX22" fmla="*/ 189210 w 11306174"/>
              <a:gd name="connsiteY22" fmla="*/ 2890160 h 4810125"/>
              <a:gd name="connsiteX23" fmla="*/ 380053 w 11306174"/>
              <a:gd name="connsiteY23" fmla="*/ 3081003 h 4810125"/>
              <a:gd name="connsiteX24" fmla="*/ 9282814 w 11306174"/>
              <a:gd name="connsiteY24" fmla="*/ 3081003 h 4810125"/>
              <a:gd name="connsiteX25" fmla="*/ 9473657 w 11306174"/>
              <a:gd name="connsiteY25" fmla="*/ 2890160 h 4810125"/>
              <a:gd name="connsiteX26" fmla="*/ 9282814 w 11306174"/>
              <a:gd name="connsiteY26" fmla="*/ 2699317 h 4810125"/>
              <a:gd name="connsiteX27" fmla="*/ 380053 w 11306174"/>
              <a:gd name="connsiteY27" fmla="*/ 2699317 h 4810125"/>
              <a:gd name="connsiteX28" fmla="*/ 380053 w 11306174"/>
              <a:gd name="connsiteY28" fmla="*/ 2200157 h 4810125"/>
              <a:gd name="connsiteX29" fmla="*/ 189210 w 11306174"/>
              <a:gd name="connsiteY29" fmla="*/ 2391000 h 4810125"/>
              <a:gd name="connsiteX30" fmla="*/ 380053 w 11306174"/>
              <a:gd name="connsiteY30" fmla="*/ 2581843 h 4810125"/>
              <a:gd name="connsiteX31" fmla="*/ 9282814 w 11306174"/>
              <a:gd name="connsiteY31" fmla="*/ 2581843 h 4810125"/>
              <a:gd name="connsiteX32" fmla="*/ 9473657 w 11306174"/>
              <a:gd name="connsiteY32" fmla="*/ 2391000 h 4810125"/>
              <a:gd name="connsiteX33" fmla="*/ 9282814 w 11306174"/>
              <a:gd name="connsiteY33" fmla="*/ 2200157 h 4810125"/>
              <a:gd name="connsiteX34" fmla="*/ 380053 w 11306174"/>
              <a:gd name="connsiteY34" fmla="*/ 2200157 h 4810125"/>
              <a:gd name="connsiteX35" fmla="*/ 380053 w 11306174"/>
              <a:gd name="connsiteY35" fmla="*/ 1700997 h 4810125"/>
              <a:gd name="connsiteX36" fmla="*/ 189210 w 11306174"/>
              <a:gd name="connsiteY36" fmla="*/ 1891840 h 4810125"/>
              <a:gd name="connsiteX37" fmla="*/ 380053 w 11306174"/>
              <a:gd name="connsiteY37" fmla="*/ 2082683 h 4810125"/>
              <a:gd name="connsiteX38" fmla="*/ 9282814 w 11306174"/>
              <a:gd name="connsiteY38" fmla="*/ 2082683 h 4810125"/>
              <a:gd name="connsiteX39" fmla="*/ 9473657 w 11306174"/>
              <a:gd name="connsiteY39" fmla="*/ 1891840 h 4810125"/>
              <a:gd name="connsiteX40" fmla="*/ 9282814 w 11306174"/>
              <a:gd name="connsiteY40" fmla="*/ 1700997 h 4810125"/>
              <a:gd name="connsiteX41" fmla="*/ 380053 w 11306174"/>
              <a:gd name="connsiteY41" fmla="*/ 1700997 h 4810125"/>
              <a:gd name="connsiteX42" fmla="*/ 380053 w 11306174"/>
              <a:gd name="connsiteY42" fmla="*/ 1201837 h 4810125"/>
              <a:gd name="connsiteX43" fmla="*/ 189210 w 11306174"/>
              <a:gd name="connsiteY43" fmla="*/ 1392680 h 4810125"/>
              <a:gd name="connsiteX44" fmla="*/ 380053 w 11306174"/>
              <a:gd name="connsiteY44" fmla="*/ 1583523 h 4810125"/>
              <a:gd name="connsiteX45" fmla="*/ 9282814 w 11306174"/>
              <a:gd name="connsiteY45" fmla="*/ 1583523 h 4810125"/>
              <a:gd name="connsiteX46" fmla="*/ 9473657 w 11306174"/>
              <a:gd name="connsiteY46" fmla="*/ 1392680 h 4810125"/>
              <a:gd name="connsiteX47" fmla="*/ 9282814 w 11306174"/>
              <a:gd name="connsiteY47" fmla="*/ 1201837 h 4810125"/>
              <a:gd name="connsiteX48" fmla="*/ 380053 w 11306174"/>
              <a:gd name="connsiteY48" fmla="*/ 1201837 h 4810125"/>
              <a:gd name="connsiteX49" fmla="*/ 380053 w 11306174"/>
              <a:gd name="connsiteY49" fmla="*/ 702677 h 4810125"/>
              <a:gd name="connsiteX50" fmla="*/ 189210 w 11306174"/>
              <a:gd name="connsiteY50" fmla="*/ 893520 h 4810125"/>
              <a:gd name="connsiteX51" fmla="*/ 380053 w 11306174"/>
              <a:gd name="connsiteY51" fmla="*/ 1084363 h 4810125"/>
              <a:gd name="connsiteX52" fmla="*/ 9282814 w 11306174"/>
              <a:gd name="connsiteY52" fmla="*/ 1084363 h 4810125"/>
              <a:gd name="connsiteX53" fmla="*/ 9473657 w 11306174"/>
              <a:gd name="connsiteY53" fmla="*/ 893520 h 4810125"/>
              <a:gd name="connsiteX54" fmla="*/ 9282814 w 11306174"/>
              <a:gd name="connsiteY54" fmla="*/ 702677 h 4810125"/>
              <a:gd name="connsiteX55" fmla="*/ 380053 w 11306174"/>
              <a:gd name="connsiteY55" fmla="*/ 702677 h 4810125"/>
              <a:gd name="connsiteX56" fmla="*/ 380053 w 11306174"/>
              <a:gd name="connsiteY56" fmla="*/ 203517 h 4810125"/>
              <a:gd name="connsiteX57" fmla="*/ 189210 w 11306174"/>
              <a:gd name="connsiteY57" fmla="*/ 394360 h 4810125"/>
              <a:gd name="connsiteX58" fmla="*/ 380053 w 11306174"/>
              <a:gd name="connsiteY58" fmla="*/ 585203 h 4810125"/>
              <a:gd name="connsiteX59" fmla="*/ 9282814 w 11306174"/>
              <a:gd name="connsiteY59" fmla="*/ 585203 h 4810125"/>
              <a:gd name="connsiteX60" fmla="*/ 9473657 w 11306174"/>
              <a:gd name="connsiteY60" fmla="*/ 394360 h 4810125"/>
              <a:gd name="connsiteX61" fmla="*/ 9282814 w 11306174"/>
              <a:gd name="connsiteY61" fmla="*/ 203517 h 4810125"/>
              <a:gd name="connsiteX62" fmla="*/ 380053 w 11306174"/>
              <a:gd name="connsiteY62" fmla="*/ 203517 h 4810125"/>
              <a:gd name="connsiteX63" fmla="*/ 0 w 11306174"/>
              <a:gd name="connsiteY63" fmla="*/ 0 h 4810125"/>
              <a:gd name="connsiteX64" fmla="*/ 11306174 w 11306174"/>
              <a:gd name="connsiteY64" fmla="*/ 0 h 4810125"/>
              <a:gd name="connsiteX65" fmla="*/ 9858374 w 11306174"/>
              <a:gd name="connsiteY65" fmla="*/ 4810125 h 4810125"/>
              <a:gd name="connsiteX66" fmla="*/ 0 w 11306174"/>
              <a:gd name="connsiteY66" fmla="*/ 4810125 h 4810125"/>
              <a:gd name="connsiteX67" fmla="*/ 0 w 11306174"/>
              <a:gd name="connsiteY67" fmla="*/ 0 h 4810125"/>
              <a:gd name="connsiteX0" fmla="*/ 380052 w 11509374"/>
              <a:gd name="connsiteY0" fmla="*/ 4196793 h 4810125"/>
              <a:gd name="connsiteX1" fmla="*/ 189209 w 11509374"/>
              <a:gd name="connsiteY1" fmla="*/ 4387636 h 4810125"/>
              <a:gd name="connsiteX2" fmla="*/ 380052 w 11509374"/>
              <a:gd name="connsiteY2" fmla="*/ 4578479 h 4810125"/>
              <a:gd name="connsiteX3" fmla="*/ 9282814 w 11509374"/>
              <a:gd name="connsiteY3" fmla="*/ 4578479 h 4810125"/>
              <a:gd name="connsiteX4" fmla="*/ 9473657 w 11509374"/>
              <a:gd name="connsiteY4" fmla="*/ 4387636 h 4810125"/>
              <a:gd name="connsiteX5" fmla="*/ 9282814 w 11509374"/>
              <a:gd name="connsiteY5" fmla="*/ 4196793 h 4810125"/>
              <a:gd name="connsiteX6" fmla="*/ 380052 w 11509374"/>
              <a:gd name="connsiteY6" fmla="*/ 4196793 h 4810125"/>
              <a:gd name="connsiteX7" fmla="*/ 380052 w 11509374"/>
              <a:gd name="connsiteY7" fmla="*/ 3697637 h 4810125"/>
              <a:gd name="connsiteX8" fmla="*/ 189209 w 11509374"/>
              <a:gd name="connsiteY8" fmla="*/ 3888480 h 4810125"/>
              <a:gd name="connsiteX9" fmla="*/ 380052 w 11509374"/>
              <a:gd name="connsiteY9" fmla="*/ 4079323 h 4810125"/>
              <a:gd name="connsiteX10" fmla="*/ 9282814 w 11509374"/>
              <a:gd name="connsiteY10" fmla="*/ 4079323 h 4810125"/>
              <a:gd name="connsiteX11" fmla="*/ 9473657 w 11509374"/>
              <a:gd name="connsiteY11" fmla="*/ 3888480 h 4810125"/>
              <a:gd name="connsiteX12" fmla="*/ 9282814 w 11509374"/>
              <a:gd name="connsiteY12" fmla="*/ 3697637 h 4810125"/>
              <a:gd name="connsiteX13" fmla="*/ 380052 w 11509374"/>
              <a:gd name="connsiteY13" fmla="*/ 3697637 h 4810125"/>
              <a:gd name="connsiteX14" fmla="*/ 380052 w 11509374"/>
              <a:gd name="connsiteY14" fmla="*/ 3198477 h 4810125"/>
              <a:gd name="connsiteX15" fmla="*/ 189209 w 11509374"/>
              <a:gd name="connsiteY15" fmla="*/ 3389320 h 4810125"/>
              <a:gd name="connsiteX16" fmla="*/ 380052 w 11509374"/>
              <a:gd name="connsiteY16" fmla="*/ 3580163 h 4810125"/>
              <a:gd name="connsiteX17" fmla="*/ 9282814 w 11509374"/>
              <a:gd name="connsiteY17" fmla="*/ 3580163 h 4810125"/>
              <a:gd name="connsiteX18" fmla="*/ 9473657 w 11509374"/>
              <a:gd name="connsiteY18" fmla="*/ 3389320 h 4810125"/>
              <a:gd name="connsiteX19" fmla="*/ 9282814 w 11509374"/>
              <a:gd name="connsiteY19" fmla="*/ 3198477 h 4810125"/>
              <a:gd name="connsiteX20" fmla="*/ 380052 w 11509374"/>
              <a:gd name="connsiteY20" fmla="*/ 3198477 h 4810125"/>
              <a:gd name="connsiteX21" fmla="*/ 380053 w 11509374"/>
              <a:gd name="connsiteY21" fmla="*/ 2699317 h 4810125"/>
              <a:gd name="connsiteX22" fmla="*/ 189210 w 11509374"/>
              <a:gd name="connsiteY22" fmla="*/ 2890160 h 4810125"/>
              <a:gd name="connsiteX23" fmla="*/ 380053 w 11509374"/>
              <a:gd name="connsiteY23" fmla="*/ 3081003 h 4810125"/>
              <a:gd name="connsiteX24" fmla="*/ 9282814 w 11509374"/>
              <a:gd name="connsiteY24" fmla="*/ 3081003 h 4810125"/>
              <a:gd name="connsiteX25" fmla="*/ 9473657 w 11509374"/>
              <a:gd name="connsiteY25" fmla="*/ 2890160 h 4810125"/>
              <a:gd name="connsiteX26" fmla="*/ 9282814 w 11509374"/>
              <a:gd name="connsiteY26" fmla="*/ 2699317 h 4810125"/>
              <a:gd name="connsiteX27" fmla="*/ 380053 w 11509374"/>
              <a:gd name="connsiteY27" fmla="*/ 2699317 h 4810125"/>
              <a:gd name="connsiteX28" fmla="*/ 380053 w 11509374"/>
              <a:gd name="connsiteY28" fmla="*/ 2200157 h 4810125"/>
              <a:gd name="connsiteX29" fmla="*/ 189210 w 11509374"/>
              <a:gd name="connsiteY29" fmla="*/ 2391000 h 4810125"/>
              <a:gd name="connsiteX30" fmla="*/ 380053 w 11509374"/>
              <a:gd name="connsiteY30" fmla="*/ 2581843 h 4810125"/>
              <a:gd name="connsiteX31" fmla="*/ 9282814 w 11509374"/>
              <a:gd name="connsiteY31" fmla="*/ 2581843 h 4810125"/>
              <a:gd name="connsiteX32" fmla="*/ 9473657 w 11509374"/>
              <a:gd name="connsiteY32" fmla="*/ 2391000 h 4810125"/>
              <a:gd name="connsiteX33" fmla="*/ 9282814 w 11509374"/>
              <a:gd name="connsiteY33" fmla="*/ 2200157 h 4810125"/>
              <a:gd name="connsiteX34" fmla="*/ 380053 w 11509374"/>
              <a:gd name="connsiteY34" fmla="*/ 2200157 h 4810125"/>
              <a:gd name="connsiteX35" fmla="*/ 380053 w 11509374"/>
              <a:gd name="connsiteY35" fmla="*/ 1700997 h 4810125"/>
              <a:gd name="connsiteX36" fmla="*/ 189210 w 11509374"/>
              <a:gd name="connsiteY36" fmla="*/ 1891840 h 4810125"/>
              <a:gd name="connsiteX37" fmla="*/ 380053 w 11509374"/>
              <a:gd name="connsiteY37" fmla="*/ 2082683 h 4810125"/>
              <a:gd name="connsiteX38" fmla="*/ 9282814 w 11509374"/>
              <a:gd name="connsiteY38" fmla="*/ 2082683 h 4810125"/>
              <a:gd name="connsiteX39" fmla="*/ 9473657 w 11509374"/>
              <a:gd name="connsiteY39" fmla="*/ 1891840 h 4810125"/>
              <a:gd name="connsiteX40" fmla="*/ 9282814 w 11509374"/>
              <a:gd name="connsiteY40" fmla="*/ 1700997 h 4810125"/>
              <a:gd name="connsiteX41" fmla="*/ 380053 w 11509374"/>
              <a:gd name="connsiteY41" fmla="*/ 1700997 h 4810125"/>
              <a:gd name="connsiteX42" fmla="*/ 380053 w 11509374"/>
              <a:gd name="connsiteY42" fmla="*/ 1201837 h 4810125"/>
              <a:gd name="connsiteX43" fmla="*/ 189210 w 11509374"/>
              <a:gd name="connsiteY43" fmla="*/ 1392680 h 4810125"/>
              <a:gd name="connsiteX44" fmla="*/ 380053 w 11509374"/>
              <a:gd name="connsiteY44" fmla="*/ 1583523 h 4810125"/>
              <a:gd name="connsiteX45" fmla="*/ 9282814 w 11509374"/>
              <a:gd name="connsiteY45" fmla="*/ 1583523 h 4810125"/>
              <a:gd name="connsiteX46" fmla="*/ 9473657 w 11509374"/>
              <a:gd name="connsiteY46" fmla="*/ 1392680 h 4810125"/>
              <a:gd name="connsiteX47" fmla="*/ 9282814 w 11509374"/>
              <a:gd name="connsiteY47" fmla="*/ 1201837 h 4810125"/>
              <a:gd name="connsiteX48" fmla="*/ 380053 w 11509374"/>
              <a:gd name="connsiteY48" fmla="*/ 1201837 h 4810125"/>
              <a:gd name="connsiteX49" fmla="*/ 380053 w 11509374"/>
              <a:gd name="connsiteY49" fmla="*/ 702677 h 4810125"/>
              <a:gd name="connsiteX50" fmla="*/ 189210 w 11509374"/>
              <a:gd name="connsiteY50" fmla="*/ 893520 h 4810125"/>
              <a:gd name="connsiteX51" fmla="*/ 380053 w 11509374"/>
              <a:gd name="connsiteY51" fmla="*/ 1084363 h 4810125"/>
              <a:gd name="connsiteX52" fmla="*/ 9282814 w 11509374"/>
              <a:gd name="connsiteY52" fmla="*/ 1084363 h 4810125"/>
              <a:gd name="connsiteX53" fmla="*/ 9473657 w 11509374"/>
              <a:gd name="connsiteY53" fmla="*/ 893520 h 4810125"/>
              <a:gd name="connsiteX54" fmla="*/ 9282814 w 11509374"/>
              <a:gd name="connsiteY54" fmla="*/ 702677 h 4810125"/>
              <a:gd name="connsiteX55" fmla="*/ 380053 w 11509374"/>
              <a:gd name="connsiteY55" fmla="*/ 702677 h 4810125"/>
              <a:gd name="connsiteX56" fmla="*/ 380053 w 11509374"/>
              <a:gd name="connsiteY56" fmla="*/ 203517 h 4810125"/>
              <a:gd name="connsiteX57" fmla="*/ 189210 w 11509374"/>
              <a:gd name="connsiteY57" fmla="*/ 394360 h 4810125"/>
              <a:gd name="connsiteX58" fmla="*/ 380053 w 11509374"/>
              <a:gd name="connsiteY58" fmla="*/ 585203 h 4810125"/>
              <a:gd name="connsiteX59" fmla="*/ 9282814 w 11509374"/>
              <a:gd name="connsiteY59" fmla="*/ 585203 h 4810125"/>
              <a:gd name="connsiteX60" fmla="*/ 9473657 w 11509374"/>
              <a:gd name="connsiteY60" fmla="*/ 394360 h 4810125"/>
              <a:gd name="connsiteX61" fmla="*/ 9282814 w 11509374"/>
              <a:gd name="connsiteY61" fmla="*/ 203517 h 4810125"/>
              <a:gd name="connsiteX62" fmla="*/ 380053 w 11509374"/>
              <a:gd name="connsiteY62" fmla="*/ 203517 h 4810125"/>
              <a:gd name="connsiteX63" fmla="*/ 0 w 11509374"/>
              <a:gd name="connsiteY63" fmla="*/ 0 h 4810125"/>
              <a:gd name="connsiteX64" fmla="*/ 11306174 w 11509374"/>
              <a:gd name="connsiteY64" fmla="*/ 0 h 4810125"/>
              <a:gd name="connsiteX65" fmla="*/ 11509374 w 11509374"/>
              <a:gd name="connsiteY65" fmla="*/ 4797425 h 4810125"/>
              <a:gd name="connsiteX66" fmla="*/ 0 w 11509374"/>
              <a:gd name="connsiteY66" fmla="*/ 4810125 h 4810125"/>
              <a:gd name="connsiteX67" fmla="*/ 0 w 11509374"/>
              <a:gd name="connsiteY67" fmla="*/ 0 h 481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1509374" h="4810125">
                <a:moveTo>
                  <a:pt x="380052" y="4196793"/>
                </a:moveTo>
                <a:cubicBezTo>
                  <a:pt x="274652" y="4196793"/>
                  <a:pt x="189209" y="4282236"/>
                  <a:pt x="189209" y="4387636"/>
                </a:cubicBezTo>
                <a:cubicBezTo>
                  <a:pt x="189209" y="4493036"/>
                  <a:pt x="274652" y="4578479"/>
                  <a:pt x="380052" y="4578479"/>
                </a:cubicBezTo>
                <a:lnTo>
                  <a:pt x="9282814" y="4578479"/>
                </a:lnTo>
                <a:cubicBezTo>
                  <a:pt x="9388214" y="4578479"/>
                  <a:pt x="9473657" y="4493036"/>
                  <a:pt x="9473657" y="4387636"/>
                </a:cubicBezTo>
                <a:cubicBezTo>
                  <a:pt x="9473657" y="4282236"/>
                  <a:pt x="9388214" y="4196793"/>
                  <a:pt x="9282814" y="4196793"/>
                </a:cubicBezTo>
                <a:lnTo>
                  <a:pt x="380052" y="4196793"/>
                </a:lnTo>
                <a:close/>
                <a:moveTo>
                  <a:pt x="380052" y="3697637"/>
                </a:moveTo>
                <a:cubicBezTo>
                  <a:pt x="274652" y="3697637"/>
                  <a:pt x="189209" y="3783080"/>
                  <a:pt x="189209" y="3888480"/>
                </a:cubicBezTo>
                <a:cubicBezTo>
                  <a:pt x="189209" y="3993880"/>
                  <a:pt x="274652" y="4079323"/>
                  <a:pt x="380052" y="4079323"/>
                </a:cubicBezTo>
                <a:lnTo>
                  <a:pt x="9282814" y="4079323"/>
                </a:lnTo>
                <a:cubicBezTo>
                  <a:pt x="9388214" y="4079323"/>
                  <a:pt x="9473657" y="3993880"/>
                  <a:pt x="9473657" y="3888480"/>
                </a:cubicBezTo>
                <a:cubicBezTo>
                  <a:pt x="9473657" y="3783080"/>
                  <a:pt x="9388214" y="3697637"/>
                  <a:pt x="9282814" y="3697637"/>
                </a:cubicBezTo>
                <a:lnTo>
                  <a:pt x="380052" y="3697637"/>
                </a:lnTo>
                <a:close/>
                <a:moveTo>
                  <a:pt x="380052" y="3198477"/>
                </a:moveTo>
                <a:cubicBezTo>
                  <a:pt x="274652" y="3198477"/>
                  <a:pt x="189209" y="3283920"/>
                  <a:pt x="189209" y="3389320"/>
                </a:cubicBezTo>
                <a:cubicBezTo>
                  <a:pt x="189209" y="3494720"/>
                  <a:pt x="274652" y="3580163"/>
                  <a:pt x="380052" y="3580163"/>
                </a:cubicBezTo>
                <a:lnTo>
                  <a:pt x="9282814" y="3580163"/>
                </a:lnTo>
                <a:cubicBezTo>
                  <a:pt x="9388214" y="3580163"/>
                  <a:pt x="9473657" y="3494720"/>
                  <a:pt x="9473657" y="3389320"/>
                </a:cubicBezTo>
                <a:cubicBezTo>
                  <a:pt x="9473657" y="3283920"/>
                  <a:pt x="9388214" y="3198477"/>
                  <a:pt x="9282814" y="3198477"/>
                </a:cubicBezTo>
                <a:lnTo>
                  <a:pt x="380052" y="3198477"/>
                </a:lnTo>
                <a:close/>
                <a:moveTo>
                  <a:pt x="380053" y="2699317"/>
                </a:moveTo>
                <a:cubicBezTo>
                  <a:pt x="274653" y="2699317"/>
                  <a:pt x="189210" y="2784760"/>
                  <a:pt x="189210" y="2890160"/>
                </a:cubicBezTo>
                <a:cubicBezTo>
                  <a:pt x="189210" y="2995560"/>
                  <a:pt x="274653" y="3081003"/>
                  <a:pt x="380053" y="3081003"/>
                </a:cubicBezTo>
                <a:lnTo>
                  <a:pt x="9282814" y="3081003"/>
                </a:lnTo>
                <a:cubicBezTo>
                  <a:pt x="9388214" y="3081003"/>
                  <a:pt x="9473657" y="2995560"/>
                  <a:pt x="9473657" y="2890160"/>
                </a:cubicBezTo>
                <a:cubicBezTo>
                  <a:pt x="9473657" y="2784760"/>
                  <a:pt x="9388214" y="2699317"/>
                  <a:pt x="9282814" y="2699317"/>
                </a:cubicBezTo>
                <a:lnTo>
                  <a:pt x="380053" y="2699317"/>
                </a:lnTo>
                <a:close/>
                <a:moveTo>
                  <a:pt x="380053" y="2200157"/>
                </a:moveTo>
                <a:cubicBezTo>
                  <a:pt x="274653" y="2200157"/>
                  <a:pt x="189210" y="2285600"/>
                  <a:pt x="189210" y="2391000"/>
                </a:cubicBezTo>
                <a:cubicBezTo>
                  <a:pt x="189210" y="2496400"/>
                  <a:pt x="274653" y="2581843"/>
                  <a:pt x="380053" y="2581843"/>
                </a:cubicBezTo>
                <a:lnTo>
                  <a:pt x="9282814" y="2581843"/>
                </a:lnTo>
                <a:cubicBezTo>
                  <a:pt x="9388214" y="2581843"/>
                  <a:pt x="9473657" y="2496400"/>
                  <a:pt x="9473657" y="2391000"/>
                </a:cubicBezTo>
                <a:cubicBezTo>
                  <a:pt x="9473657" y="2285600"/>
                  <a:pt x="9388214" y="2200157"/>
                  <a:pt x="9282814" y="2200157"/>
                </a:cubicBezTo>
                <a:lnTo>
                  <a:pt x="380053" y="2200157"/>
                </a:lnTo>
                <a:close/>
                <a:moveTo>
                  <a:pt x="380053" y="1700997"/>
                </a:moveTo>
                <a:cubicBezTo>
                  <a:pt x="274653" y="1700997"/>
                  <a:pt x="189210" y="1786440"/>
                  <a:pt x="189210" y="1891840"/>
                </a:cubicBezTo>
                <a:cubicBezTo>
                  <a:pt x="189210" y="1997240"/>
                  <a:pt x="274653" y="2082683"/>
                  <a:pt x="380053" y="2082683"/>
                </a:cubicBezTo>
                <a:lnTo>
                  <a:pt x="9282814" y="2082683"/>
                </a:lnTo>
                <a:cubicBezTo>
                  <a:pt x="9388214" y="2082683"/>
                  <a:pt x="9473657" y="1997240"/>
                  <a:pt x="9473657" y="1891840"/>
                </a:cubicBezTo>
                <a:cubicBezTo>
                  <a:pt x="9473657" y="1786440"/>
                  <a:pt x="9388214" y="1700997"/>
                  <a:pt x="9282814" y="1700997"/>
                </a:cubicBezTo>
                <a:lnTo>
                  <a:pt x="380053" y="1700997"/>
                </a:lnTo>
                <a:close/>
                <a:moveTo>
                  <a:pt x="380053" y="1201837"/>
                </a:moveTo>
                <a:cubicBezTo>
                  <a:pt x="274653" y="1201837"/>
                  <a:pt x="189210" y="1287280"/>
                  <a:pt x="189210" y="1392680"/>
                </a:cubicBezTo>
                <a:cubicBezTo>
                  <a:pt x="189210" y="1498080"/>
                  <a:pt x="274653" y="1583523"/>
                  <a:pt x="380053" y="1583523"/>
                </a:cubicBezTo>
                <a:lnTo>
                  <a:pt x="9282814" y="1583523"/>
                </a:lnTo>
                <a:cubicBezTo>
                  <a:pt x="9388214" y="1583523"/>
                  <a:pt x="9473657" y="1498080"/>
                  <a:pt x="9473657" y="1392680"/>
                </a:cubicBezTo>
                <a:cubicBezTo>
                  <a:pt x="9473657" y="1287280"/>
                  <a:pt x="9388214" y="1201837"/>
                  <a:pt x="9282814" y="1201837"/>
                </a:cubicBezTo>
                <a:lnTo>
                  <a:pt x="380053" y="1201837"/>
                </a:lnTo>
                <a:close/>
                <a:moveTo>
                  <a:pt x="380053" y="702677"/>
                </a:moveTo>
                <a:cubicBezTo>
                  <a:pt x="274653" y="702677"/>
                  <a:pt x="189210" y="788120"/>
                  <a:pt x="189210" y="893520"/>
                </a:cubicBezTo>
                <a:cubicBezTo>
                  <a:pt x="189210" y="998920"/>
                  <a:pt x="274653" y="1084363"/>
                  <a:pt x="380053" y="1084363"/>
                </a:cubicBezTo>
                <a:lnTo>
                  <a:pt x="9282814" y="1084363"/>
                </a:lnTo>
                <a:cubicBezTo>
                  <a:pt x="9388214" y="1084363"/>
                  <a:pt x="9473657" y="998920"/>
                  <a:pt x="9473657" y="893520"/>
                </a:cubicBezTo>
                <a:cubicBezTo>
                  <a:pt x="9473657" y="788120"/>
                  <a:pt x="9388214" y="702677"/>
                  <a:pt x="9282814" y="702677"/>
                </a:cubicBezTo>
                <a:lnTo>
                  <a:pt x="380053" y="702677"/>
                </a:lnTo>
                <a:close/>
                <a:moveTo>
                  <a:pt x="380053" y="203517"/>
                </a:moveTo>
                <a:cubicBezTo>
                  <a:pt x="274653" y="203517"/>
                  <a:pt x="189210" y="288960"/>
                  <a:pt x="189210" y="394360"/>
                </a:cubicBezTo>
                <a:cubicBezTo>
                  <a:pt x="189210" y="499760"/>
                  <a:pt x="274653" y="585203"/>
                  <a:pt x="380053" y="585203"/>
                </a:cubicBezTo>
                <a:lnTo>
                  <a:pt x="9282814" y="585203"/>
                </a:lnTo>
                <a:cubicBezTo>
                  <a:pt x="9388214" y="585203"/>
                  <a:pt x="9473657" y="499760"/>
                  <a:pt x="9473657" y="394360"/>
                </a:cubicBezTo>
                <a:cubicBezTo>
                  <a:pt x="9473657" y="288960"/>
                  <a:pt x="9388214" y="203517"/>
                  <a:pt x="9282814" y="203517"/>
                </a:cubicBezTo>
                <a:lnTo>
                  <a:pt x="380053" y="203517"/>
                </a:lnTo>
                <a:close/>
                <a:moveTo>
                  <a:pt x="0" y="0"/>
                </a:moveTo>
                <a:lnTo>
                  <a:pt x="11306174" y="0"/>
                </a:lnTo>
                <a:lnTo>
                  <a:pt x="11509374" y="4797425"/>
                </a:lnTo>
                <a:lnTo>
                  <a:pt x="0" y="4810125"/>
                </a:lnTo>
                <a:lnTo>
                  <a:pt x="0" y="0"/>
                </a:lnTo>
                <a:close/>
              </a:path>
            </a:pathLst>
          </a:custGeom>
          <a:solidFill>
            <a:srgbClr val="E7E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EE0562E-61C2-4FC7-A084-F0F41BD52FC0}"/>
              </a:ext>
            </a:extLst>
          </p:cNvPr>
          <p:cNvGrpSpPr/>
          <p:nvPr/>
        </p:nvGrpSpPr>
        <p:grpSpPr>
          <a:xfrm>
            <a:off x="9056494" y="311775"/>
            <a:ext cx="922288" cy="914400"/>
            <a:chOff x="8592415" y="-2631237"/>
            <a:chExt cx="922288" cy="914400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F7CD0FB0-D915-4B93-A05C-3825DA8F1D50}"/>
                </a:ext>
              </a:extLst>
            </p:cNvPr>
            <p:cNvGrpSpPr/>
            <p:nvPr/>
          </p:nvGrpSpPr>
          <p:grpSpPr>
            <a:xfrm>
              <a:off x="8592415" y="-2631237"/>
              <a:ext cx="922288" cy="914400"/>
              <a:chOff x="6347462" y="3860495"/>
              <a:chExt cx="922288" cy="914400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C8D96CE7-BC73-45B6-9E3F-116F98907407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74D71B9F-34C6-44C8-9755-6F17A489640A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F99F76A7-8149-423D-AD51-BB9AA10197A1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08" name="Graphic 107" descr="Monthly calendar">
              <a:extLst>
                <a:ext uri="{FF2B5EF4-FFF2-40B4-BE49-F238E27FC236}">
                  <a16:creationId xmlns:a16="http://schemas.microsoft.com/office/drawing/2014/main" id="{80903B16-A69A-4641-A617-A75DABBFD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37463" y="-2495739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20D66D15-FD76-4175-9391-FBD6F4120E0A}"/>
              </a:ext>
            </a:extLst>
          </p:cNvPr>
          <p:cNvGrpSpPr/>
          <p:nvPr/>
        </p:nvGrpSpPr>
        <p:grpSpPr>
          <a:xfrm>
            <a:off x="7614870" y="-1153234"/>
            <a:ext cx="922288" cy="914400"/>
            <a:chOff x="7226948" y="-2631237"/>
            <a:chExt cx="922288" cy="914400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7DB5B16C-92BC-4875-A3B9-9973F4DFE907}"/>
                </a:ext>
              </a:extLst>
            </p:cNvPr>
            <p:cNvGrpSpPr/>
            <p:nvPr/>
          </p:nvGrpSpPr>
          <p:grpSpPr>
            <a:xfrm>
              <a:off x="7226948" y="-2631237"/>
              <a:ext cx="922288" cy="914400"/>
              <a:chOff x="6347462" y="3860495"/>
              <a:chExt cx="922288" cy="914400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2E1F02B1-7FF4-48C1-875A-65BDAD03AADF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68E6A2C6-3227-4ADE-9025-06957A9A2BA1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208D5C14-6BE0-4D04-8739-40D479CFF4FB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4" name="Graphic 113" descr="List RTL">
              <a:extLst>
                <a:ext uri="{FF2B5EF4-FFF2-40B4-BE49-F238E27FC236}">
                  <a16:creationId xmlns:a16="http://schemas.microsoft.com/office/drawing/2014/main" id="{15750B05-DC85-4154-958C-CA64A7392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71996" y="-2495739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ED29D82-57B9-45F8-85D2-91261DF80B60}"/>
              </a:ext>
            </a:extLst>
          </p:cNvPr>
          <p:cNvGrpSpPr/>
          <p:nvPr/>
        </p:nvGrpSpPr>
        <p:grpSpPr>
          <a:xfrm>
            <a:off x="10498121" y="-1153234"/>
            <a:ext cx="922288" cy="914400"/>
            <a:chOff x="10021567" y="-2631237"/>
            <a:chExt cx="922288" cy="914400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5CA2BE23-77EE-4249-A702-979AA3506062}"/>
                </a:ext>
              </a:extLst>
            </p:cNvPr>
            <p:cNvGrpSpPr/>
            <p:nvPr/>
          </p:nvGrpSpPr>
          <p:grpSpPr>
            <a:xfrm>
              <a:off x="10021567" y="-2631237"/>
              <a:ext cx="922288" cy="914400"/>
              <a:chOff x="6347462" y="3860495"/>
              <a:chExt cx="922288" cy="914400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3120060F-A0A5-4B92-A0CC-C212CE1A3306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80D42FB8-2D11-4A54-A9A9-C725AC689BF0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53A5CA52-7181-41D3-B1F7-53BA3BD28EE2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4C8CDD93-9ED0-4329-8838-2CB9A239A885}"/>
                </a:ext>
              </a:extLst>
            </p:cNvPr>
            <p:cNvSpPr/>
            <p:nvPr/>
          </p:nvSpPr>
          <p:spPr>
            <a:xfrm>
              <a:off x="10189475" y="-2472879"/>
              <a:ext cx="594360" cy="594360"/>
            </a:xfrm>
            <a:custGeom>
              <a:avLst/>
              <a:gdLst>
                <a:gd name="connsiteX0" fmla="*/ 323850 w 648652"/>
                <a:gd name="connsiteY0" fmla="*/ 438150 h 647700"/>
                <a:gd name="connsiteX1" fmla="*/ 209550 w 648652"/>
                <a:gd name="connsiteY1" fmla="*/ 323850 h 647700"/>
                <a:gd name="connsiteX2" fmla="*/ 323850 w 648652"/>
                <a:gd name="connsiteY2" fmla="*/ 209550 h 647700"/>
                <a:gd name="connsiteX3" fmla="*/ 438150 w 648652"/>
                <a:gd name="connsiteY3" fmla="*/ 323850 h 647700"/>
                <a:gd name="connsiteX4" fmla="*/ 323850 w 648652"/>
                <a:gd name="connsiteY4" fmla="*/ 438150 h 647700"/>
                <a:gd name="connsiteX5" fmla="*/ 581025 w 648652"/>
                <a:gd name="connsiteY5" fmla="*/ 252413 h 647700"/>
                <a:gd name="connsiteX6" fmla="*/ 556260 w 648652"/>
                <a:gd name="connsiteY6" fmla="*/ 193358 h 647700"/>
                <a:gd name="connsiteX7" fmla="*/ 580073 w 648652"/>
                <a:gd name="connsiteY7" fmla="*/ 121920 h 647700"/>
                <a:gd name="connsiteX8" fmla="*/ 525780 w 648652"/>
                <a:gd name="connsiteY8" fmla="*/ 67628 h 647700"/>
                <a:gd name="connsiteX9" fmla="*/ 454343 w 648652"/>
                <a:gd name="connsiteY9" fmla="*/ 91440 h 647700"/>
                <a:gd name="connsiteX10" fmla="*/ 394335 w 648652"/>
                <a:gd name="connsiteY10" fmla="*/ 66675 h 647700"/>
                <a:gd name="connsiteX11" fmla="*/ 361950 w 648652"/>
                <a:gd name="connsiteY11" fmla="*/ 0 h 647700"/>
                <a:gd name="connsiteX12" fmla="*/ 285750 w 648652"/>
                <a:gd name="connsiteY12" fmla="*/ 0 h 647700"/>
                <a:gd name="connsiteX13" fmla="*/ 252413 w 648652"/>
                <a:gd name="connsiteY13" fmla="*/ 66675 h 647700"/>
                <a:gd name="connsiteX14" fmla="*/ 193358 w 648652"/>
                <a:gd name="connsiteY14" fmla="*/ 91440 h 647700"/>
                <a:gd name="connsiteX15" fmla="*/ 121920 w 648652"/>
                <a:gd name="connsiteY15" fmla="*/ 67628 h 647700"/>
                <a:gd name="connsiteX16" fmla="*/ 67628 w 648652"/>
                <a:gd name="connsiteY16" fmla="*/ 121920 h 647700"/>
                <a:gd name="connsiteX17" fmla="*/ 91440 w 648652"/>
                <a:gd name="connsiteY17" fmla="*/ 193358 h 647700"/>
                <a:gd name="connsiteX18" fmla="*/ 66675 w 648652"/>
                <a:gd name="connsiteY18" fmla="*/ 253365 h 647700"/>
                <a:gd name="connsiteX19" fmla="*/ 0 w 648652"/>
                <a:gd name="connsiteY19" fmla="*/ 285750 h 647700"/>
                <a:gd name="connsiteX20" fmla="*/ 0 w 648652"/>
                <a:gd name="connsiteY20" fmla="*/ 361950 h 647700"/>
                <a:gd name="connsiteX21" fmla="*/ 66675 w 648652"/>
                <a:gd name="connsiteY21" fmla="*/ 395288 h 647700"/>
                <a:gd name="connsiteX22" fmla="*/ 91440 w 648652"/>
                <a:gd name="connsiteY22" fmla="*/ 454343 h 647700"/>
                <a:gd name="connsiteX23" fmla="*/ 67628 w 648652"/>
                <a:gd name="connsiteY23" fmla="*/ 525780 h 647700"/>
                <a:gd name="connsiteX24" fmla="*/ 121920 w 648652"/>
                <a:gd name="connsiteY24" fmla="*/ 580073 h 647700"/>
                <a:gd name="connsiteX25" fmla="*/ 193358 w 648652"/>
                <a:gd name="connsiteY25" fmla="*/ 556260 h 647700"/>
                <a:gd name="connsiteX26" fmla="*/ 253365 w 648652"/>
                <a:gd name="connsiteY26" fmla="*/ 581025 h 647700"/>
                <a:gd name="connsiteX27" fmla="*/ 286703 w 648652"/>
                <a:gd name="connsiteY27" fmla="*/ 647700 h 647700"/>
                <a:gd name="connsiteX28" fmla="*/ 362903 w 648652"/>
                <a:gd name="connsiteY28" fmla="*/ 647700 h 647700"/>
                <a:gd name="connsiteX29" fmla="*/ 396240 w 648652"/>
                <a:gd name="connsiteY29" fmla="*/ 581025 h 647700"/>
                <a:gd name="connsiteX30" fmla="*/ 455295 w 648652"/>
                <a:gd name="connsiteY30" fmla="*/ 556260 h 647700"/>
                <a:gd name="connsiteX31" fmla="*/ 526733 w 648652"/>
                <a:gd name="connsiteY31" fmla="*/ 580073 h 647700"/>
                <a:gd name="connsiteX32" fmla="*/ 581025 w 648652"/>
                <a:gd name="connsiteY32" fmla="*/ 525780 h 647700"/>
                <a:gd name="connsiteX33" fmla="*/ 557213 w 648652"/>
                <a:gd name="connsiteY33" fmla="*/ 454343 h 647700"/>
                <a:gd name="connsiteX34" fmla="*/ 581978 w 648652"/>
                <a:gd name="connsiteY34" fmla="*/ 394335 h 647700"/>
                <a:gd name="connsiteX35" fmla="*/ 648653 w 648652"/>
                <a:gd name="connsiteY35" fmla="*/ 360998 h 647700"/>
                <a:gd name="connsiteX36" fmla="*/ 648653 w 648652"/>
                <a:gd name="connsiteY36" fmla="*/ 284798 h 647700"/>
                <a:gd name="connsiteX37" fmla="*/ 581025 w 648652"/>
                <a:gd name="connsiteY37" fmla="*/ 252413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48652" h="647700">
                  <a:moveTo>
                    <a:pt x="323850" y="438150"/>
                  </a:moveTo>
                  <a:cubicBezTo>
                    <a:pt x="260985" y="438150"/>
                    <a:pt x="209550" y="386715"/>
                    <a:pt x="209550" y="323850"/>
                  </a:cubicBezTo>
                  <a:cubicBezTo>
                    <a:pt x="209550" y="260985"/>
                    <a:pt x="260985" y="209550"/>
                    <a:pt x="323850" y="209550"/>
                  </a:cubicBezTo>
                  <a:cubicBezTo>
                    <a:pt x="386715" y="209550"/>
                    <a:pt x="438150" y="260985"/>
                    <a:pt x="438150" y="323850"/>
                  </a:cubicBezTo>
                  <a:cubicBezTo>
                    <a:pt x="438150" y="386715"/>
                    <a:pt x="386715" y="438150"/>
                    <a:pt x="323850" y="438150"/>
                  </a:cubicBezTo>
                  <a:close/>
                  <a:moveTo>
                    <a:pt x="581025" y="252413"/>
                  </a:moveTo>
                  <a:cubicBezTo>
                    <a:pt x="575310" y="231458"/>
                    <a:pt x="566738" y="211455"/>
                    <a:pt x="556260" y="193358"/>
                  </a:cubicBezTo>
                  <a:lnTo>
                    <a:pt x="580073" y="121920"/>
                  </a:lnTo>
                  <a:lnTo>
                    <a:pt x="525780" y="67628"/>
                  </a:lnTo>
                  <a:lnTo>
                    <a:pt x="454343" y="91440"/>
                  </a:lnTo>
                  <a:cubicBezTo>
                    <a:pt x="435293" y="80963"/>
                    <a:pt x="415290" y="72390"/>
                    <a:pt x="394335" y="66675"/>
                  </a:cubicBezTo>
                  <a:lnTo>
                    <a:pt x="361950" y="0"/>
                  </a:lnTo>
                  <a:lnTo>
                    <a:pt x="285750" y="0"/>
                  </a:lnTo>
                  <a:lnTo>
                    <a:pt x="252413" y="66675"/>
                  </a:lnTo>
                  <a:cubicBezTo>
                    <a:pt x="231458" y="72390"/>
                    <a:pt x="211455" y="80963"/>
                    <a:pt x="193358" y="91440"/>
                  </a:cubicBezTo>
                  <a:lnTo>
                    <a:pt x="121920" y="67628"/>
                  </a:lnTo>
                  <a:lnTo>
                    <a:pt x="67628" y="121920"/>
                  </a:lnTo>
                  <a:lnTo>
                    <a:pt x="91440" y="193358"/>
                  </a:lnTo>
                  <a:cubicBezTo>
                    <a:pt x="80963" y="212408"/>
                    <a:pt x="72390" y="232410"/>
                    <a:pt x="66675" y="253365"/>
                  </a:cubicBezTo>
                  <a:lnTo>
                    <a:pt x="0" y="285750"/>
                  </a:lnTo>
                  <a:lnTo>
                    <a:pt x="0" y="361950"/>
                  </a:lnTo>
                  <a:lnTo>
                    <a:pt x="66675" y="395288"/>
                  </a:lnTo>
                  <a:cubicBezTo>
                    <a:pt x="72390" y="416243"/>
                    <a:pt x="80963" y="436245"/>
                    <a:pt x="91440" y="454343"/>
                  </a:cubicBezTo>
                  <a:lnTo>
                    <a:pt x="67628" y="525780"/>
                  </a:lnTo>
                  <a:lnTo>
                    <a:pt x="121920" y="580073"/>
                  </a:lnTo>
                  <a:lnTo>
                    <a:pt x="193358" y="556260"/>
                  </a:lnTo>
                  <a:cubicBezTo>
                    <a:pt x="212408" y="566738"/>
                    <a:pt x="232410" y="575310"/>
                    <a:pt x="253365" y="581025"/>
                  </a:cubicBezTo>
                  <a:lnTo>
                    <a:pt x="286703" y="647700"/>
                  </a:lnTo>
                  <a:lnTo>
                    <a:pt x="362903" y="647700"/>
                  </a:lnTo>
                  <a:lnTo>
                    <a:pt x="396240" y="581025"/>
                  </a:lnTo>
                  <a:cubicBezTo>
                    <a:pt x="417195" y="575310"/>
                    <a:pt x="437198" y="566738"/>
                    <a:pt x="455295" y="556260"/>
                  </a:cubicBezTo>
                  <a:lnTo>
                    <a:pt x="526733" y="580073"/>
                  </a:lnTo>
                  <a:lnTo>
                    <a:pt x="581025" y="525780"/>
                  </a:lnTo>
                  <a:lnTo>
                    <a:pt x="557213" y="454343"/>
                  </a:lnTo>
                  <a:cubicBezTo>
                    <a:pt x="567690" y="435293"/>
                    <a:pt x="576263" y="415290"/>
                    <a:pt x="581978" y="394335"/>
                  </a:cubicBezTo>
                  <a:lnTo>
                    <a:pt x="648653" y="360998"/>
                  </a:lnTo>
                  <a:lnTo>
                    <a:pt x="648653" y="284798"/>
                  </a:lnTo>
                  <a:lnTo>
                    <a:pt x="581025" y="252413"/>
                  </a:lnTo>
                  <a:close/>
                </a:path>
              </a:pathLst>
            </a:custGeom>
            <a:solidFill>
              <a:srgbClr val="118AB2"/>
            </a:solidFill>
            <a:ln w="9525" cap="flat">
              <a:noFill/>
              <a:prstDash val="solid"/>
              <a:miter/>
            </a:ln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9CF8C36-7E1C-4C79-BE95-0B0893886E9F}"/>
              </a:ext>
            </a:extLst>
          </p:cNvPr>
          <p:cNvSpPr/>
          <p:nvPr/>
        </p:nvSpPr>
        <p:spPr>
          <a:xfrm>
            <a:off x="-3818952" y="-74305"/>
            <a:ext cx="27579692" cy="822960"/>
          </a:xfrm>
          <a:custGeom>
            <a:avLst/>
            <a:gdLst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25058 w 13849350"/>
              <a:gd name="connsiteY5" fmla="*/ 847725 h 847725"/>
              <a:gd name="connsiteX6" fmla="*/ 0 w 13849350"/>
              <a:gd name="connsiteY6" fmla="*/ 847725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2505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52180"/>
              <a:gd name="connsiteX1" fmla="*/ 13849350 w 13849350"/>
              <a:gd name="connsiteY1" fmla="*/ 0 h 852180"/>
              <a:gd name="connsiteX2" fmla="*/ 13849350 w 13849350"/>
              <a:gd name="connsiteY2" fmla="*/ 847725 h 852180"/>
              <a:gd name="connsiteX3" fmla="*/ 7390919 w 13849350"/>
              <a:gd name="connsiteY3" fmla="*/ 847725 h 852180"/>
              <a:gd name="connsiteX4" fmla="*/ 6760032 w 13849350"/>
              <a:gd name="connsiteY4" fmla="*/ 385169 h 852180"/>
              <a:gd name="connsiteX5" fmla="*/ 6131188 w 13849350"/>
              <a:gd name="connsiteY5" fmla="*/ 847725 h 852180"/>
              <a:gd name="connsiteX6" fmla="*/ 0 w 13849350"/>
              <a:gd name="connsiteY6" fmla="*/ 847725 h 852180"/>
              <a:gd name="connsiteX7" fmla="*/ 0 w 13849350"/>
              <a:gd name="connsiteY7" fmla="*/ 0 h 852180"/>
              <a:gd name="connsiteX0" fmla="*/ 0 w 13849350"/>
              <a:gd name="connsiteY0" fmla="*/ 0 h 852180"/>
              <a:gd name="connsiteX1" fmla="*/ 13841176 w 13849350"/>
              <a:gd name="connsiteY1" fmla="*/ 423047 h 852180"/>
              <a:gd name="connsiteX2" fmla="*/ 13849350 w 13849350"/>
              <a:gd name="connsiteY2" fmla="*/ 847725 h 852180"/>
              <a:gd name="connsiteX3" fmla="*/ 7390919 w 13849350"/>
              <a:gd name="connsiteY3" fmla="*/ 847725 h 852180"/>
              <a:gd name="connsiteX4" fmla="*/ 6760032 w 13849350"/>
              <a:gd name="connsiteY4" fmla="*/ 385169 h 852180"/>
              <a:gd name="connsiteX5" fmla="*/ 6131188 w 13849350"/>
              <a:gd name="connsiteY5" fmla="*/ 847725 h 852180"/>
              <a:gd name="connsiteX6" fmla="*/ 0 w 13849350"/>
              <a:gd name="connsiteY6" fmla="*/ 847725 h 852180"/>
              <a:gd name="connsiteX7" fmla="*/ 0 w 13849350"/>
              <a:gd name="connsiteY7" fmla="*/ 0 h 852180"/>
              <a:gd name="connsiteX0" fmla="*/ 32697 w 13849350"/>
              <a:gd name="connsiteY0" fmla="*/ 0 h 532315"/>
              <a:gd name="connsiteX1" fmla="*/ 13841176 w 13849350"/>
              <a:gd name="connsiteY1" fmla="*/ 103182 h 532315"/>
              <a:gd name="connsiteX2" fmla="*/ 13849350 w 13849350"/>
              <a:gd name="connsiteY2" fmla="*/ 527860 h 532315"/>
              <a:gd name="connsiteX3" fmla="*/ 7390919 w 13849350"/>
              <a:gd name="connsiteY3" fmla="*/ 527860 h 532315"/>
              <a:gd name="connsiteX4" fmla="*/ 6760032 w 13849350"/>
              <a:gd name="connsiteY4" fmla="*/ 65304 h 532315"/>
              <a:gd name="connsiteX5" fmla="*/ 6131188 w 13849350"/>
              <a:gd name="connsiteY5" fmla="*/ 527860 h 532315"/>
              <a:gd name="connsiteX6" fmla="*/ 0 w 13849350"/>
              <a:gd name="connsiteY6" fmla="*/ 527860 h 532315"/>
              <a:gd name="connsiteX7" fmla="*/ 32697 w 13849350"/>
              <a:gd name="connsiteY7" fmla="*/ 0 h 532315"/>
              <a:gd name="connsiteX0" fmla="*/ 0 w 13865699"/>
              <a:gd name="connsiteY0" fmla="*/ 0 h 604542"/>
              <a:gd name="connsiteX1" fmla="*/ 13857525 w 13865699"/>
              <a:gd name="connsiteY1" fmla="*/ 175409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57525 w 13865699"/>
              <a:gd name="connsiteY1" fmla="*/ 11350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57525 w 13865699"/>
              <a:gd name="connsiteY1" fmla="*/ 41273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20636 h 625178"/>
              <a:gd name="connsiteX1" fmla="*/ 13857525 w 13865699"/>
              <a:gd name="connsiteY1" fmla="*/ 0 h 625178"/>
              <a:gd name="connsiteX2" fmla="*/ 13865699 w 13865699"/>
              <a:gd name="connsiteY2" fmla="*/ 620723 h 625178"/>
              <a:gd name="connsiteX3" fmla="*/ 7407268 w 13865699"/>
              <a:gd name="connsiteY3" fmla="*/ 620723 h 625178"/>
              <a:gd name="connsiteX4" fmla="*/ 6776381 w 13865699"/>
              <a:gd name="connsiteY4" fmla="*/ 158167 h 625178"/>
              <a:gd name="connsiteX5" fmla="*/ 6147537 w 13865699"/>
              <a:gd name="connsiteY5" fmla="*/ 620723 h 625178"/>
              <a:gd name="connsiteX6" fmla="*/ 16349 w 13865699"/>
              <a:gd name="connsiteY6" fmla="*/ 620723 h 625178"/>
              <a:gd name="connsiteX7" fmla="*/ 0 w 13865699"/>
              <a:gd name="connsiteY7" fmla="*/ 20636 h 625178"/>
              <a:gd name="connsiteX0" fmla="*/ 0 w 13865699"/>
              <a:gd name="connsiteY0" fmla="*/ 10318 h 614860"/>
              <a:gd name="connsiteX1" fmla="*/ 13833002 w 13865699"/>
              <a:gd name="connsiteY1" fmla="*/ 0 h 614860"/>
              <a:gd name="connsiteX2" fmla="*/ 13865699 w 13865699"/>
              <a:gd name="connsiteY2" fmla="*/ 610405 h 614860"/>
              <a:gd name="connsiteX3" fmla="*/ 7407268 w 13865699"/>
              <a:gd name="connsiteY3" fmla="*/ 610405 h 614860"/>
              <a:gd name="connsiteX4" fmla="*/ 6776381 w 13865699"/>
              <a:gd name="connsiteY4" fmla="*/ 147849 h 614860"/>
              <a:gd name="connsiteX5" fmla="*/ 6147537 w 13865699"/>
              <a:gd name="connsiteY5" fmla="*/ 610405 h 614860"/>
              <a:gd name="connsiteX6" fmla="*/ 16349 w 13865699"/>
              <a:gd name="connsiteY6" fmla="*/ 610405 h 614860"/>
              <a:gd name="connsiteX7" fmla="*/ 0 w 13865699"/>
              <a:gd name="connsiteY7" fmla="*/ 10318 h 614860"/>
              <a:gd name="connsiteX0" fmla="*/ 0 w 13865699"/>
              <a:gd name="connsiteY0" fmla="*/ 0 h 604542"/>
              <a:gd name="connsiteX1" fmla="*/ 13865699 w 13865699"/>
              <a:gd name="connsiteY1" fmla="*/ 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65699 w 13865699"/>
              <a:gd name="connsiteY1" fmla="*/ 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023 w 13865699"/>
              <a:gd name="connsiteY6" fmla="*/ 600087 h 604542"/>
              <a:gd name="connsiteX7" fmla="*/ 0 w 13865699"/>
              <a:gd name="connsiteY7" fmla="*/ 0 h 604542"/>
              <a:gd name="connsiteX0" fmla="*/ 1868012 w 15733711"/>
              <a:gd name="connsiteY0" fmla="*/ 0 h 602863"/>
              <a:gd name="connsiteX1" fmla="*/ 15733711 w 15733711"/>
              <a:gd name="connsiteY1" fmla="*/ 0 h 602863"/>
              <a:gd name="connsiteX2" fmla="*/ 15733711 w 15733711"/>
              <a:gd name="connsiteY2" fmla="*/ 600087 h 602863"/>
              <a:gd name="connsiteX3" fmla="*/ 9275280 w 15733711"/>
              <a:gd name="connsiteY3" fmla="*/ 600087 h 602863"/>
              <a:gd name="connsiteX4" fmla="*/ 8644393 w 15733711"/>
              <a:gd name="connsiteY4" fmla="*/ 137531 h 602863"/>
              <a:gd name="connsiteX5" fmla="*/ 8015549 w 15733711"/>
              <a:gd name="connsiteY5" fmla="*/ 600087 h 602863"/>
              <a:gd name="connsiteX6" fmla="*/ 0 w 15733711"/>
              <a:gd name="connsiteY6" fmla="*/ 589769 h 602863"/>
              <a:gd name="connsiteX7" fmla="*/ 1868012 w 15733711"/>
              <a:gd name="connsiteY7" fmla="*/ 0 h 602863"/>
              <a:gd name="connsiteX0" fmla="*/ 7174 w 15733711"/>
              <a:gd name="connsiteY0" fmla="*/ 0 h 602863"/>
              <a:gd name="connsiteX1" fmla="*/ 15733711 w 15733711"/>
              <a:gd name="connsiteY1" fmla="*/ 0 h 602863"/>
              <a:gd name="connsiteX2" fmla="*/ 15733711 w 15733711"/>
              <a:gd name="connsiteY2" fmla="*/ 600087 h 602863"/>
              <a:gd name="connsiteX3" fmla="*/ 9275280 w 15733711"/>
              <a:gd name="connsiteY3" fmla="*/ 600087 h 602863"/>
              <a:gd name="connsiteX4" fmla="*/ 8644393 w 15733711"/>
              <a:gd name="connsiteY4" fmla="*/ 137531 h 602863"/>
              <a:gd name="connsiteX5" fmla="*/ 8015549 w 15733711"/>
              <a:gd name="connsiteY5" fmla="*/ 600087 h 602863"/>
              <a:gd name="connsiteX6" fmla="*/ 0 w 15733711"/>
              <a:gd name="connsiteY6" fmla="*/ 589769 h 602863"/>
              <a:gd name="connsiteX7" fmla="*/ 7174 w 15733711"/>
              <a:gd name="connsiteY7" fmla="*/ 0 h 602863"/>
              <a:gd name="connsiteX0" fmla="*/ 7174 w 17776786"/>
              <a:gd name="connsiteY0" fmla="*/ 0 h 602863"/>
              <a:gd name="connsiteX1" fmla="*/ 15733711 w 17776786"/>
              <a:gd name="connsiteY1" fmla="*/ 0 h 602863"/>
              <a:gd name="connsiteX2" fmla="*/ 17776786 w 17776786"/>
              <a:gd name="connsiteY2" fmla="*/ 600087 h 602863"/>
              <a:gd name="connsiteX3" fmla="*/ 9275280 w 17776786"/>
              <a:gd name="connsiteY3" fmla="*/ 600087 h 602863"/>
              <a:gd name="connsiteX4" fmla="*/ 8644393 w 17776786"/>
              <a:gd name="connsiteY4" fmla="*/ 137531 h 602863"/>
              <a:gd name="connsiteX5" fmla="*/ 8015549 w 17776786"/>
              <a:gd name="connsiteY5" fmla="*/ 600087 h 602863"/>
              <a:gd name="connsiteX6" fmla="*/ 0 w 17776786"/>
              <a:gd name="connsiteY6" fmla="*/ 589769 h 602863"/>
              <a:gd name="connsiteX7" fmla="*/ 7174 w 17776786"/>
              <a:gd name="connsiteY7" fmla="*/ 0 h 602863"/>
              <a:gd name="connsiteX0" fmla="*/ 7174 w 17822187"/>
              <a:gd name="connsiteY0" fmla="*/ 0 h 602863"/>
              <a:gd name="connsiteX1" fmla="*/ 17822187 w 17822187"/>
              <a:gd name="connsiteY1" fmla="*/ 38098 h 602863"/>
              <a:gd name="connsiteX2" fmla="*/ 17776786 w 17822187"/>
              <a:gd name="connsiteY2" fmla="*/ 600087 h 602863"/>
              <a:gd name="connsiteX3" fmla="*/ 9275280 w 17822187"/>
              <a:gd name="connsiteY3" fmla="*/ 600087 h 602863"/>
              <a:gd name="connsiteX4" fmla="*/ 8644393 w 17822187"/>
              <a:gd name="connsiteY4" fmla="*/ 137531 h 602863"/>
              <a:gd name="connsiteX5" fmla="*/ 8015549 w 17822187"/>
              <a:gd name="connsiteY5" fmla="*/ 600087 h 602863"/>
              <a:gd name="connsiteX6" fmla="*/ 0 w 17822187"/>
              <a:gd name="connsiteY6" fmla="*/ 589769 h 602863"/>
              <a:gd name="connsiteX7" fmla="*/ 7174 w 17822187"/>
              <a:gd name="connsiteY7" fmla="*/ 0 h 602863"/>
              <a:gd name="connsiteX0" fmla="*/ 7174 w 17776786"/>
              <a:gd name="connsiteY0" fmla="*/ 0 h 602863"/>
              <a:gd name="connsiteX1" fmla="*/ 17776282 w 17776786"/>
              <a:gd name="connsiteY1" fmla="*/ 62862 h 602863"/>
              <a:gd name="connsiteX2" fmla="*/ 17776786 w 17776786"/>
              <a:gd name="connsiteY2" fmla="*/ 600087 h 602863"/>
              <a:gd name="connsiteX3" fmla="*/ 9275280 w 17776786"/>
              <a:gd name="connsiteY3" fmla="*/ 600087 h 602863"/>
              <a:gd name="connsiteX4" fmla="*/ 8644393 w 17776786"/>
              <a:gd name="connsiteY4" fmla="*/ 137531 h 602863"/>
              <a:gd name="connsiteX5" fmla="*/ 8015549 w 17776786"/>
              <a:gd name="connsiteY5" fmla="*/ 600087 h 602863"/>
              <a:gd name="connsiteX6" fmla="*/ 0 w 17776786"/>
              <a:gd name="connsiteY6" fmla="*/ 589769 h 602863"/>
              <a:gd name="connsiteX7" fmla="*/ 7174 w 17776786"/>
              <a:gd name="connsiteY7" fmla="*/ 0 h 602863"/>
              <a:gd name="connsiteX0" fmla="*/ 7174 w 17802515"/>
              <a:gd name="connsiteY0" fmla="*/ 0 h 602863"/>
              <a:gd name="connsiteX1" fmla="*/ 17802515 w 17802515"/>
              <a:gd name="connsiteY1" fmla="*/ 54607 h 602863"/>
              <a:gd name="connsiteX2" fmla="*/ 17776786 w 17802515"/>
              <a:gd name="connsiteY2" fmla="*/ 600087 h 602863"/>
              <a:gd name="connsiteX3" fmla="*/ 9275280 w 17802515"/>
              <a:gd name="connsiteY3" fmla="*/ 600087 h 602863"/>
              <a:gd name="connsiteX4" fmla="*/ 8644393 w 17802515"/>
              <a:gd name="connsiteY4" fmla="*/ 137531 h 602863"/>
              <a:gd name="connsiteX5" fmla="*/ 8015549 w 17802515"/>
              <a:gd name="connsiteY5" fmla="*/ 600087 h 602863"/>
              <a:gd name="connsiteX6" fmla="*/ 0 w 17802515"/>
              <a:gd name="connsiteY6" fmla="*/ 589769 h 602863"/>
              <a:gd name="connsiteX7" fmla="*/ 7174 w 17802515"/>
              <a:gd name="connsiteY7" fmla="*/ 0 h 602863"/>
              <a:gd name="connsiteX0" fmla="*/ 7174 w 17815632"/>
              <a:gd name="connsiteY0" fmla="*/ 0 h 602863"/>
              <a:gd name="connsiteX1" fmla="*/ 17815632 w 17815632"/>
              <a:gd name="connsiteY1" fmla="*/ 46352 h 602863"/>
              <a:gd name="connsiteX2" fmla="*/ 17776786 w 17815632"/>
              <a:gd name="connsiteY2" fmla="*/ 600087 h 602863"/>
              <a:gd name="connsiteX3" fmla="*/ 9275280 w 17815632"/>
              <a:gd name="connsiteY3" fmla="*/ 600087 h 602863"/>
              <a:gd name="connsiteX4" fmla="*/ 8644393 w 17815632"/>
              <a:gd name="connsiteY4" fmla="*/ 137531 h 602863"/>
              <a:gd name="connsiteX5" fmla="*/ 8015549 w 17815632"/>
              <a:gd name="connsiteY5" fmla="*/ 600087 h 602863"/>
              <a:gd name="connsiteX6" fmla="*/ 0 w 17815632"/>
              <a:gd name="connsiteY6" fmla="*/ 589769 h 602863"/>
              <a:gd name="connsiteX7" fmla="*/ 7174 w 17815632"/>
              <a:gd name="connsiteY7" fmla="*/ 0 h 602863"/>
              <a:gd name="connsiteX0" fmla="*/ 7174 w 17815632"/>
              <a:gd name="connsiteY0" fmla="*/ 0 h 608341"/>
              <a:gd name="connsiteX1" fmla="*/ 17815632 w 17815632"/>
              <a:gd name="connsiteY1" fmla="*/ 46352 h 608341"/>
              <a:gd name="connsiteX2" fmla="*/ 17803018 w 17815632"/>
              <a:gd name="connsiteY2" fmla="*/ 608341 h 608341"/>
              <a:gd name="connsiteX3" fmla="*/ 9275280 w 17815632"/>
              <a:gd name="connsiteY3" fmla="*/ 600087 h 608341"/>
              <a:gd name="connsiteX4" fmla="*/ 8644393 w 17815632"/>
              <a:gd name="connsiteY4" fmla="*/ 137531 h 608341"/>
              <a:gd name="connsiteX5" fmla="*/ 8015549 w 17815632"/>
              <a:gd name="connsiteY5" fmla="*/ 600087 h 608341"/>
              <a:gd name="connsiteX6" fmla="*/ 0 w 17815632"/>
              <a:gd name="connsiteY6" fmla="*/ 589769 h 608341"/>
              <a:gd name="connsiteX7" fmla="*/ 7174 w 17815632"/>
              <a:gd name="connsiteY7" fmla="*/ 0 h 608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815632" h="608341">
                <a:moveTo>
                  <a:pt x="7174" y="0"/>
                </a:moveTo>
                <a:lnTo>
                  <a:pt x="17815632" y="46352"/>
                </a:lnTo>
                <a:lnTo>
                  <a:pt x="17803018" y="608341"/>
                </a:lnTo>
                <a:lnTo>
                  <a:pt x="9275280" y="600087"/>
                </a:lnTo>
                <a:cubicBezTo>
                  <a:pt x="8956118" y="595221"/>
                  <a:pt x="9040314" y="142295"/>
                  <a:pt x="8644393" y="137531"/>
                </a:cubicBezTo>
                <a:cubicBezTo>
                  <a:pt x="8248472" y="132767"/>
                  <a:pt x="8302309" y="590062"/>
                  <a:pt x="8015549" y="600087"/>
                </a:cubicBezTo>
                <a:cubicBezTo>
                  <a:pt x="7728789" y="610112"/>
                  <a:pt x="2043729" y="589769"/>
                  <a:pt x="0" y="589769"/>
                </a:cubicBezTo>
                <a:cubicBezTo>
                  <a:pt x="2391" y="393179"/>
                  <a:pt x="4783" y="196590"/>
                  <a:pt x="7174" y="0"/>
                </a:cubicBezTo>
                <a:close/>
              </a:path>
            </a:pathLst>
          </a:custGeom>
          <a:solidFill>
            <a:srgbClr val="118AB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34" name="Graphic 133" descr="Single gear">
            <a:extLst>
              <a:ext uri="{FF2B5EF4-FFF2-40B4-BE49-F238E27FC236}">
                <a16:creationId xmlns:a16="http://schemas.microsoft.com/office/drawing/2014/main" id="{ECB5A77E-0E06-447C-8AF6-DAF592F4E3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01712" y="-3014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5" name="Graphic 134" descr="Monthly calendar">
            <a:extLst>
              <a:ext uri="{FF2B5EF4-FFF2-40B4-BE49-F238E27FC236}">
                <a16:creationId xmlns:a16="http://schemas.microsoft.com/office/drawing/2014/main" id="{1AF09A7D-6755-44BE-A2A1-7A0D7F0CD2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01542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6" name="Graphic 135" descr="List RTL">
            <a:extLst>
              <a:ext uri="{FF2B5EF4-FFF2-40B4-BE49-F238E27FC236}">
                <a16:creationId xmlns:a16="http://schemas.microsoft.com/office/drawing/2014/main" id="{4BB2AC11-813F-4F29-A686-0771A8ED3C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37058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99F976A1-0245-4AD3-8880-37DE9CB03115}"/>
              </a:ext>
            </a:extLst>
          </p:cNvPr>
          <p:cNvGrpSpPr/>
          <p:nvPr/>
        </p:nvGrpSpPr>
        <p:grpSpPr>
          <a:xfrm>
            <a:off x="1935561" y="-1153234"/>
            <a:ext cx="922288" cy="914400"/>
            <a:chOff x="2962647" y="-2068142"/>
            <a:chExt cx="922288" cy="914400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23899B8B-D39D-4076-AE2A-05CECDAA0B5A}"/>
                </a:ext>
              </a:extLst>
            </p:cNvPr>
            <p:cNvGrpSpPr/>
            <p:nvPr/>
          </p:nvGrpSpPr>
          <p:grpSpPr>
            <a:xfrm>
              <a:off x="2962647" y="-2068142"/>
              <a:ext cx="922288" cy="914400"/>
              <a:chOff x="6347462" y="3860495"/>
              <a:chExt cx="922288" cy="914400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8A29DAF0-7C2D-499A-838E-6F0CB6452F1C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0E35CF11-2896-4339-975D-0D8E3E0F12D0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BFD842CA-3B1E-49FD-AAF2-AF5899C44019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81" name="Graphic 80" descr="Puzzle pieces">
              <a:extLst>
                <a:ext uri="{FF2B5EF4-FFF2-40B4-BE49-F238E27FC236}">
                  <a16:creationId xmlns:a16="http://schemas.microsoft.com/office/drawing/2014/main" id="{9352849A-D3B3-4D24-A2A6-4E634613C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107695" y="-1935968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864F4E8-2897-45BB-A5F2-57E8BDFC4762}"/>
              </a:ext>
            </a:extLst>
          </p:cNvPr>
          <p:cNvGrpSpPr/>
          <p:nvPr/>
        </p:nvGrpSpPr>
        <p:grpSpPr>
          <a:xfrm>
            <a:off x="3377185" y="-1153234"/>
            <a:ext cx="922288" cy="914400"/>
            <a:chOff x="4116028" y="-2068142"/>
            <a:chExt cx="922288" cy="914400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254FE97-2247-4B26-B745-7343C7F67688}"/>
                </a:ext>
              </a:extLst>
            </p:cNvPr>
            <p:cNvGrpSpPr/>
            <p:nvPr/>
          </p:nvGrpSpPr>
          <p:grpSpPr>
            <a:xfrm>
              <a:off x="4116028" y="-2068142"/>
              <a:ext cx="922288" cy="914400"/>
              <a:chOff x="6347462" y="3860495"/>
              <a:chExt cx="922288" cy="914400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8BD3C4E9-B881-4F01-BD66-113CC7722D55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2D84A9BB-AF1D-4B23-9D66-E4A026BD767C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18636EA8-C3B6-4F5A-82A9-D66D9CEF8D58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88" name="Graphic 87" descr="USB">
              <a:extLst>
                <a:ext uri="{FF2B5EF4-FFF2-40B4-BE49-F238E27FC236}">
                  <a16:creationId xmlns:a16="http://schemas.microsoft.com/office/drawing/2014/main" id="{58F78444-94C9-4E73-9AC5-CC079BF9E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255188" y="-1935968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F7E1F21-44E4-454D-805A-760528F7487B}"/>
              </a:ext>
            </a:extLst>
          </p:cNvPr>
          <p:cNvGrpSpPr/>
          <p:nvPr/>
        </p:nvGrpSpPr>
        <p:grpSpPr>
          <a:xfrm>
            <a:off x="4818809" y="-1153234"/>
            <a:ext cx="922288" cy="914400"/>
            <a:chOff x="5560557" y="-1919403"/>
            <a:chExt cx="922288" cy="914400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57CA5339-4117-4F80-A92A-206956292DD0}"/>
                </a:ext>
              </a:extLst>
            </p:cNvPr>
            <p:cNvGrpSpPr/>
            <p:nvPr/>
          </p:nvGrpSpPr>
          <p:grpSpPr>
            <a:xfrm>
              <a:off x="5560557" y="-1919403"/>
              <a:ext cx="922288" cy="914400"/>
              <a:chOff x="6347462" y="3860495"/>
              <a:chExt cx="922288" cy="914400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7DBA357D-A6CD-48C4-BB0E-C7FC4560C485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0783367C-62F6-4F92-8B0D-6525BCB76871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C410A9FD-47D5-4E63-A10D-6831D3DDD9C4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49" name="Graphic 148" descr="Signpost">
              <a:extLst>
                <a:ext uri="{FF2B5EF4-FFF2-40B4-BE49-F238E27FC236}">
                  <a16:creationId xmlns:a16="http://schemas.microsoft.com/office/drawing/2014/main" id="{9B9295DB-2EBE-42BC-84D6-77CA30EE1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710626" y="-1783094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738FDF53-4A8E-4C8A-A637-EFD149330680}"/>
              </a:ext>
            </a:extLst>
          </p:cNvPr>
          <p:cNvGrpSpPr/>
          <p:nvPr/>
        </p:nvGrpSpPr>
        <p:grpSpPr>
          <a:xfrm>
            <a:off x="493937" y="-1153234"/>
            <a:ext cx="922288" cy="914400"/>
            <a:chOff x="1721854" y="-2069804"/>
            <a:chExt cx="922288" cy="914400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09DC5303-F20B-4B02-ACE6-74D1ED95152B}"/>
                </a:ext>
              </a:extLst>
            </p:cNvPr>
            <p:cNvGrpSpPr/>
            <p:nvPr/>
          </p:nvGrpSpPr>
          <p:grpSpPr>
            <a:xfrm>
              <a:off x="1721854" y="-2069804"/>
              <a:ext cx="922288" cy="914400"/>
              <a:chOff x="6347462" y="3860495"/>
              <a:chExt cx="922288" cy="914400"/>
            </a:xfrm>
          </p:grpSpPr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B3EDE386-2D54-4A51-AF2F-DEE77C4D2936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524A36A-0439-4F92-B966-54DCE4F4F21E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89BC4ADA-4F67-4BC8-AC13-1D85D15D2F36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55" name="Graphic 154" descr="Checklist">
              <a:extLst>
                <a:ext uri="{FF2B5EF4-FFF2-40B4-BE49-F238E27FC236}">
                  <a16:creationId xmlns:a16="http://schemas.microsoft.com/office/drawing/2014/main" id="{93B9184E-45A5-49D8-896E-F855F033A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853670" y="-1932283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F35C9E91-232F-408B-96FC-1F0FD7C61BBC}"/>
              </a:ext>
            </a:extLst>
          </p:cNvPr>
          <p:cNvGrpSpPr/>
          <p:nvPr/>
        </p:nvGrpSpPr>
        <p:grpSpPr>
          <a:xfrm>
            <a:off x="6218522" y="-1153234"/>
            <a:ext cx="922288" cy="914400"/>
            <a:chOff x="406750" y="-1157702"/>
            <a:chExt cx="922288" cy="914400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1A6EEA26-635E-4C1E-8210-C249BC02D2C3}"/>
                </a:ext>
              </a:extLst>
            </p:cNvPr>
            <p:cNvGrpSpPr/>
            <p:nvPr/>
          </p:nvGrpSpPr>
          <p:grpSpPr>
            <a:xfrm>
              <a:off x="406750" y="-1157702"/>
              <a:ext cx="922288" cy="914400"/>
              <a:chOff x="6347462" y="3860495"/>
              <a:chExt cx="922288" cy="914400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94843A9B-3277-432B-97E5-2D6B499F41D0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4FAA9D77-B45E-4DBF-B463-3AAAF98BC359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D82421B1-EE0B-4272-9001-7F81F5B6B9CE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61" name="Graphic 160" descr="Playbook">
              <a:extLst>
                <a:ext uri="{FF2B5EF4-FFF2-40B4-BE49-F238E27FC236}">
                  <a16:creationId xmlns:a16="http://schemas.microsoft.com/office/drawing/2014/main" id="{6473DB36-C5C9-42C3-96AA-478516F18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43910" y="-1022204"/>
              <a:ext cx="640080" cy="64008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65" name="Graphic 164" descr="Signpost">
            <a:extLst>
              <a:ext uri="{FF2B5EF4-FFF2-40B4-BE49-F238E27FC236}">
                <a16:creationId xmlns:a16="http://schemas.microsoft.com/office/drawing/2014/main" id="{9881338B-5B78-429B-AD60-A1F039FAB8E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960030" y="-8910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6" name="Graphic 165" descr="USB">
            <a:extLst>
              <a:ext uri="{FF2B5EF4-FFF2-40B4-BE49-F238E27FC236}">
                <a16:creationId xmlns:a16="http://schemas.microsoft.com/office/drawing/2014/main" id="{3D6DAB75-10EE-4F05-8329-38F0A32F2C2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476513" y="-3014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7" name="Graphic 166" descr="Puzzle pieces">
            <a:extLst>
              <a:ext uri="{FF2B5EF4-FFF2-40B4-BE49-F238E27FC236}">
                <a16:creationId xmlns:a16="http://schemas.microsoft.com/office/drawing/2014/main" id="{484D8C95-6372-4EF2-B5EF-3D65EBD405E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095376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8" name="Graphic 167" descr="Checklist">
            <a:extLst>
              <a:ext uri="{FF2B5EF4-FFF2-40B4-BE49-F238E27FC236}">
                <a16:creationId xmlns:a16="http://schemas.microsoft.com/office/drawing/2014/main" id="{73CD41D3-E7E3-4116-A227-310E939603C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93265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9" name="Graphic 168" descr="Playbook">
            <a:extLst>
              <a:ext uri="{FF2B5EF4-FFF2-40B4-BE49-F238E27FC236}">
                <a16:creationId xmlns:a16="http://schemas.microsoft.com/office/drawing/2014/main" id="{040CA710-2780-49EA-8F25-AD089D9F7F2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260048" y="-53985"/>
            <a:ext cx="822960" cy="8229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C7DE69F-9E5E-4588-8728-08FB58DBEE5F}"/>
              </a:ext>
            </a:extLst>
          </p:cNvPr>
          <p:cNvGraphicFramePr>
            <a:graphicFrameLocks noGrp="1"/>
          </p:cNvGraphicFramePr>
          <p:nvPr/>
        </p:nvGraphicFramePr>
        <p:xfrm>
          <a:off x="-1406022" y="1558937"/>
          <a:ext cx="1737360" cy="5029200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1737360">
                  <a:extLst>
                    <a:ext uri="{9D8B030D-6E8A-4147-A177-3AD203B41FA5}">
                      <a16:colId xmlns:a16="http://schemas.microsoft.com/office/drawing/2014/main" val="4209266735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he-IL" sz="1800" b="0" dirty="0">
                          <a:solidFill>
                            <a:schemeClr val="bg1"/>
                          </a:solidFill>
                          <a:effectLst/>
                        </a:rPr>
                        <a:t>מסמך אפיון</a:t>
                      </a:r>
                      <a:endParaRPr lang="en-US" sz="11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230576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מסמך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STP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533875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מסמך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STD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8161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סבב בדיקות 1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61158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הפוגה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524044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כתיבת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Test Cases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7055595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סבב בדיקות 2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730724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הפוגה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7834829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מסמך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STR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456854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117542"/>
                  </a:ext>
                </a:extLst>
              </a:tr>
            </a:tbl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BEDBB499-942B-4A7A-8E51-D9F930CBD0F5}"/>
              </a:ext>
            </a:extLst>
          </p:cNvPr>
          <p:cNvSpPr txBox="1"/>
          <p:nvPr/>
        </p:nvSpPr>
        <p:spPr>
          <a:xfrm>
            <a:off x="3195077" y="1806185"/>
            <a:ext cx="671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מסמך אפיון | 26.07 – 30.07 | 4 ימים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18CAD47-2E98-47DD-8772-4C1179211F4B}"/>
              </a:ext>
            </a:extLst>
          </p:cNvPr>
          <p:cNvSpPr txBox="1"/>
          <p:nvPr/>
        </p:nvSpPr>
        <p:spPr>
          <a:xfrm>
            <a:off x="2564286" y="2323387"/>
            <a:ext cx="671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| 01.08 – 06.08 | 5 ימים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STP</a:t>
            </a:r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מסמך 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2804022-C6BA-4611-B581-11E519F0D405}"/>
              </a:ext>
            </a:extLst>
          </p:cNvPr>
          <p:cNvSpPr txBox="1"/>
          <p:nvPr/>
        </p:nvSpPr>
        <p:spPr>
          <a:xfrm>
            <a:off x="1676985" y="2829925"/>
            <a:ext cx="671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| 15.08 – 20.08 | 5 ימים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מסמך 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BCAAD03-3DD8-4144-A285-190FCA42A40A}"/>
              </a:ext>
            </a:extLst>
          </p:cNvPr>
          <p:cNvSpPr txBox="1"/>
          <p:nvPr/>
        </p:nvSpPr>
        <p:spPr>
          <a:xfrm>
            <a:off x="770473" y="3328850"/>
            <a:ext cx="671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סבב בדיקות| 22.08 – 27.08 | 5 ימים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E67B391-4236-4ECA-BB52-AEE1A176F430}"/>
              </a:ext>
            </a:extLst>
          </p:cNvPr>
          <p:cNvSpPr txBox="1"/>
          <p:nvPr/>
        </p:nvSpPr>
        <p:spPr>
          <a:xfrm>
            <a:off x="-471855" y="3815345"/>
            <a:ext cx="671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הפוגה| 29.08 – 10.09 | 12 ימים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Oval 30">
            <a:extLst>
              <a:ext uri="{FF2B5EF4-FFF2-40B4-BE49-F238E27FC236}">
                <a16:creationId xmlns:a16="http://schemas.microsoft.com/office/drawing/2014/main" id="{8AC73D46-001D-4802-99D9-3729B0C92F02}"/>
              </a:ext>
            </a:extLst>
          </p:cNvPr>
          <p:cNvSpPr/>
          <p:nvPr/>
        </p:nvSpPr>
        <p:spPr>
          <a:xfrm>
            <a:off x="8974037" y="1317615"/>
            <a:ext cx="1079314" cy="314566"/>
          </a:xfrm>
          <a:prstGeom prst="roundRect">
            <a:avLst/>
          </a:prstGeom>
          <a:solidFill>
            <a:srgbClr val="E7E8ED"/>
          </a:solidFill>
          <a:ln>
            <a:noFill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לו"ז</a:t>
            </a:r>
            <a:endParaRPr lang="en-US" b="1" dirty="0">
              <a:solidFill>
                <a:srgbClr val="118A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917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71612729-F5D2-4811-A00B-CD8B18C6EC84}"/>
              </a:ext>
            </a:extLst>
          </p:cNvPr>
          <p:cNvSpPr/>
          <p:nvPr/>
        </p:nvSpPr>
        <p:spPr>
          <a:xfrm>
            <a:off x="1453776" y="180411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D383917B-028C-407F-9CDA-232D85851B1A}"/>
              </a:ext>
            </a:extLst>
          </p:cNvPr>
          <p:cNvSpPr/>
          <p:nvPr/>
        </p:nvSpPr>
        <p:spPr>
          <a:xfrm>
            <a:off x="1453776" y="230327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AF6F7607-E3AB-4C45-B812-A451F6E5DD4B}"/>
              </a:ext>
            </a:extLst>
          </p:cNvPr>
          <p:cNvSpPr/>
          <p:nvPr/>
        </p:nvSpPr>
        <p:spPr>
          <a:xfrm>
            <a:off x="1453776" y="280243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C8D3F4CD-A85D-4793-8C70-BFC5C70EEE36}"/>
              </a:ext>
            </a:extLst>
          </p:cNvPr>
          <p:cNvSpPr/>
          <p:nvPr/>
        </p:nvSpPr>
        <p:spPr>
          <a:xfrm>
            <a:off x="1453776" y="330159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47C64209-95A6-4AC8-9426-0B208EB67690}"/>
              </a:ext>
            </a:extLst>
          </p:cNvPr>
          <p:cNvSpPr/>
          <p:nvPr/>
        </p:nvSpPr>
        <p:spPr>
          <a:xfrm>
            <a:off x="1453776" y="380075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237DF437-8955-4372-B099-2C3EB6A052D9}"/>
              </a:ext>
            </a:extLst>
          </p:cNvPr>
          <p:cNvSpPr/>
          <p:nvPr/>
        </p:nvSpPr>
        <p:spPr>
          <a:xfrm>
            <a:off x="1453776" y="429991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4D967445-C4C2-4229-99F9-FCA9939D5822}"/>
              </a:ext>
            </a:extLst>
          </p:cNvPr>
          <p:cNvSpPr/>
          <p:nvPr/>
        </p:nvSpPr>
        <p:spPr>
          <a:xfrm>
            <a:off x="1453776" y="479907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1AB0FB33-1E11-486F-A6F1-2B94EA870385}"/>
              </a:ext>
            </a:extLst>
          </p:cNvPr>
          <p:cNvSpPr/>
          <p:nvPr/>
        </p:nvSpPr>
        <p:spPr>
          <a:xfrm>
            <a:off x="1453776" y="529823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E4A7CA87-3554-4C39-9C22-2BCE65D88D95}"/>
              </a:ext>
            </a:extLst>
          </p:cNvPr>
          <p:cNvSpPr/>
          <p:nvPr/>
        </p:nvSpPr>
        <p:spPr>
          <a:xfrm>
            <a:off x="1453776" y="5797395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30">
            <a:extLst>
              <a:ext uri="{FF2B5EF4-FFF2-40B4-BE49-F238E27FC236}">
                <a16:creationId xmlns:a16="http://schemas.microsoft.com/office/drawing/2014/main" id="{FD0EE26E-6240-49D6-B240-4EDC9428667D}"/>
              </a:ext>
            </a:extLst>
          </p:cNvPr>
          <p:cNvSpPr/>
          <p:nvPr/>
        </p:nvSpPr>
        <p:spPr>
          <a:xfrm>
            <a:off x="10006704" y="1785111"/>
            <a:ext cx="731520" cy="411480"/>
          </a:xfrm>
          <a:prstGeom prst="roundRect">
            <a:avLst>
              <a:gd name="adj" fmla="val 50000"/>
            </a:avLst>
          </a:prstGeom>
          <a:solidFill>
            <a:srgbClr val="0E799A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Oval 30">
            <a:extLst>
              <a:ext uri="{FF2B5EF4-FFF2-40B4-BE49-F238E27FC236}">
                <a16:creationId xmlns:a16="http://schemas.microsoft.com/office/drawing/2014/main" id="{594EF810-93CA-4CE1-ACAB-710016E65296}"/>
              </a:ext>
            </a:extLst>
          </p:cNvPr>
          <p:cNvSpPr/>
          <p:nvPr/>
        </p:nvSpPr>
        <p:spPr>
          <a:xfrm>
            <a:off x="9279411" y="2292987"/>
            <a:ext cx="914400" cy="411480"/>
          </a:xfrm>
          <a:prstGeom prst="roundRect">
            <a:avLst>
              <a:gd name="adj" fmla="val 50000"/>
            </a:avLst>
          </a:prstGeom>
          <a:solidFill>
            <a:srgbClr val="E9C46A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Oval 30">
            <a:extLst>
              <a:ext uri="{FF2B5EF4-FFF2-40B4-BE49-F238E27FC236}">
                <a16:creationId xmlns:a16="http://schemas.microsoft.com/office/drawing/2014/main" id="{128A55A0-90EB-4D64-85AB-271501CA96FE}"/>
              </a:ext>
            </a:extLst>
          </p:cNvPr>
          <p:cNvSpPr/>
          <p:nvPr/>
        </p:nvSpPr>
        <p:spPr>
          <a:xfrm>
            <a:off x="8399998" y="2791653"/>
            <a:ext cx="914400" cy="411480"/>
          </a:xfrm>
          <a:prstGeom prst="roundRect">
            <a:avLst>
              <a:gd name="adj" fmla="val 50000"/>
            </a:avLst>
          </a:prstGeom>
          <a:solidFill>
            <a:srgbClr val="E9C46A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Oval 30">
            <a:extLst>
              <a:ext uri="{FF2B5EF4-FFF2-40B4-BE49-F238E27FC236}">
                <a16:creationId xmlns:a16="http://schemas.microsoft.com/office/drawing/2014/main" id="{AFCAB9A8-4758-4406-94C5-76CFF228ED98}"/>
              </a:ext>
            </a:extLst>
          </p:cNvPr>
          <p:cNvSpPr/>
          <p:nvPr/>
        </p:nvSpPr>
        <p:spPr>
          <a:xfrm>
            <a:off x="7485598" y="3286702"/>
            <a:ext cx="914400" cy="411480"/>
          </a:xfrm>
          <a:prstGeom prst="roundRect">
            <a:avLst>
              <a:gd name="adj" fmla="val 50000"/>
            </a:avLst>
          </a:prstGeom>
          <a:solidFill>
            <a:srgbClr val="E76F51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Oval 30">
            <a:extLst>
              <a:ext uri="{FF2B5EF4-FFF2-40B4-BE49-F238E27FC236}">
                <a16:creationId xmlns:a16="http://schemas.microsoft.com/office/drawing/2014/main" id="{ED6706F6-8995-4F71-951B-45DBC6B48985}"/>
              </a:ext>
            </a:extLst>
          </p:cNvPr>
          <p:cNvSpPr/>
          <p:nvPr/>
        </p:nvSpPr>
        <p:spPr>
          <a:xfrm>
            <a:off x="6243270" y="3775429"/>
            <a:ext cx="1371600" cy="411480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7" name="Oval 30">
            <a:extLst>
              <a:ext uri="{FF2B5EF4-FFF2-40B4-BE49-F238E27FC236}">
                <a16:creationId xmlns:a16="http://schemas.microsoft.com/office/drawing/2014/main" id="{67666743-E9E7-49A0-920D-17E384DC0572}"/>
              </a:ext>
            </a:extLst>
          </p:cNvPr>
          <p:cNvSpPr/>
          <p:nvPr/>
        </p:nvSpPr>
        <p:spPr>
          <a:xfrm>
            <a:off x="5441282" y="4282692"/>
            <a:ext cx="914400" cy="411480"/>
          </a:xfrm>
          <a:prstGeom prst="roundRect">
            <a:avLst>
              <a:gd name="adj" fmla="val 50000"/>
            </a:avLst>
          </a:prstGeom>
          <a:solidFill>
            <a:srgbClr val="0E799A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0" name="Oval 30">
            <a:extLst>
              <a:ext uri="{FF2B5EF4-FFF2-40B4-BE49-F238E27FC236}">
                <a16:creationId xmlns:a16="http://schemas.microsoft.com/office/drawing/2014/main" id="{60415D3E-AA5B-42BF-B7A3-0BFEA72DC318}"/>
              </a:ext>
            </a:extLst>
          </p:cNvPr>
          <p:cNvSpPr/>
          <p:nvPr/>
        </p:nvSpPr>
        <p:spPr>
          <a:xfrm>
            <a:off x="12928202" y="4804780"/>
            <a:ext cx="914400" cy="411480"/>
          </a:xfrm>
          <a:prstGeom prst="roundRect">
            <a:avLst>
              <a:gd name="adj" fmla="val 50000"/>
            </a:avLst>
          </a:prstGeom>
          <a:solidFill>
            <a:srgbClr val="E76F51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Oval 30">
            <a:extLst>
              <a:ext uri="{FF2B5EF4-FFF2-40B4-BE49-F238E27FC236}">
                <a16:creationId xmlns:a16="http://schemas.microsoft.com/office/drawing/2014/main" id="{46D1068C-88E9-4D26-8953-C5795D17F950}"/>
              </a:ext>
            </a:extLst>
          </p:cNvPr>
          <p:cNvSpPr/>
          <p:nvPr/>
        </p:nvSpPr>
        <p:spPr>
          <a:xfrm>
            <a:off x="12732463" y="5270646"/>
            <a:ext cx="1371600" cy="411480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EF40B1B7-B9C0-4891-9D01-B51E51E486A6}"/>
              </a:ext>
            </a:extLst>
          </p:cNvPr>
          <p:cNvSpPr/>
          <p:nvPr/>
        </p:nvSpPr>
        <p:spPr>
          <a:xfrm>
            <a:off x="1264567" y="1600602"/>
            <a:ext cx="11509374" cy="4810125"/>
          </a:xfrm>
          <a:custGeom>
            <a:avLst/>
            <a:gdLst>
              <a:gd name="connsiteX0" fmla="*/ 380052 w 9858374"/>
              <a:gd name="connsiteY0" fmla="*/ 4196793 h 4810125"/>
              <a:gd name="connsiteX1" fmla="*/ 189209 w 9858374"/>
              <a:gd name="connsiteY1" fmla="*/ 4387636 h 4810125"/>
              <a:gd name="connsiteX2" fmla="*/ 380052 w 9858374"/>
              <a:gd name="connsiteY2" fmla="*/ 4578479 h 4810125"/>
              <a:gd name="connsiteX3" fmla="*/ 9282814 w 9858374"/>
              <a:gd name="connsiteY3" fmla="*/ 4578479 h 4810125"/>
              <a:gd name="connsiteX4" fmla="*/ 9473657 w 9858374"/>
              <a:gd name="connsiteY4" fmla="*/ 4387636 h 4810125"/>
              <a:gd name="connsiteX5" fmla="*/ 9282814 w 9858374"/>
              <a:gd name="connsiteY5" fmla="*/ 4196793 h 4810125"/>
              <a:gd name="connsiteX6" fmla="*/ 380052 w 9858374"/>
              <a:gd name="connsiteY6" fmla="*/ 3697637 h 4810125"/>
              <a:gd name="connsiteX7" fmla="*/ 189209 w 9858374"/>
              <a:gd name="connsiteY7" fmla="*/ 3888480 h 4810125"/>
              <a:gd name="connsiteX8" fmla="*/ 380052 w 9858374"/>
              <a:gd name="connsiteY8" fmla="*/ 4079323 h 4810125"/>
              <a:gd name="connsiteX9" fmla="*/ 9282814 w 9858374"/>
              <a:gd name="connsiteY9" fmla="*/ 4079323 h 4810125"/>
              <a:gd name="connsiteX10" fmla="*/ 9473657 w 9858374"/>
              <a:gd name="connsiteY10" fmla="*/ 3888480 h 4810125"/>
              <a:gd name="connsiteX11" fmla="*/ 9282814 w 9858374"/>
              <a:gd name="connsiteY11" fmla="*/ 3697637 h 4810125"/>
              <a:gd name="connsiteX12" fmla="*/ 380052 w 9858374"/>
              <a:gd name="connsiteY12" fmla="*/ 3198477 h 4810125"/>
              <a:gd name="connsiteX13" fmla="*/ 189209 w 9858374"/>
              <a:gd name="connsiteY13" fmla="*/ 3389320 h 4810125"/>
              <a:gd name="connsiteX14" fmla="*/ 380052 w 9858374"/>
              <a:gd name="connsiteY14" fmla="*/ 3580163 h 4810125"/>
              <a:gd name="connsiteX15" fmla="*/ 9282814 w 9858374"/>
              <a:gd name="connsiteY15" fmla="*/ 3580163 h 4810125"/>
              <a:gd name="connsiteX16" fmla="*/ 9473657 w 9858374"/>
              <a:gd name="connsiteY16" fmla="*/ 3389320 h 4810125"/>
              <a:gd name="connsiteX17" fmla="*/ 9282814 w 9858374"/>
              <a:gd name="connsiteY17" fmla="*/ 3198477 h 4810125"/>
              <a:gd name="connsiteX18" fmla="*/ 380053 w 9858374"/>
              <a:gd name="connsiteY18" fmla="*/ 2699317 h 4810125"/>
              <a:gd name="connsiteX19" fmla="*/ 189210 w 9858374"/>
              <a:gd name="connsiteY19" fmla="*/ 2890160 h 4810125"/>
              <a:gd name="connsiteX20" fmla="*/ 380053 w 9858374"/>
              <a:gd name="connsiteY20" fmla="*/ 3081003 h 4810125"/>
              <a:gd name="connsiteX21" fmla="*/ 9282814 w 9858374"/>
              <a:gd name="connsiteY21" fmla="*/ 3081003 h 4810125"/>
              <a:gd name="connsiteX22" fmla="*/ 9473657 w 9858374"/>
              <a:gd name="connsiteY22" fmla="*/ 2890160 h 4810125"/>
              <a:gd name="connsiteX23" fmla="*/ 9282814 w 9858374"/>
              <a:gd name="connsiteY23" fmla="*/ 2699317 h 4810125"/>
              <a:gd name="connsiteX24" fmla="*/ 380053 w 9858374"/>
              <a:gd name="connsiteY24" fmla="*/ 2200157 h 4810125"/>
              <a:gd name="connsiteX25" fmla="*/ 189210 w 9858374"/>
              <a:gd name="connsiteY25" fmla="*/ 2391000 h 4810125"/>
              <a:gd name="connsiteX26" fmla="*/ 380053 w 9858374"/>
              <a:gd name="connsiteY26" fmla="*/ 2581843 h 4810125"/>
              <a:gd name="connsiteX27" fmla="*/ 9282814 w 9858374"/>
              <a:gd name="connsiteY27" fmla="*/ 2581843 h 4810125"/>
              <a:gd name="connsiteX28" fmla="*/ 9473657 w 9858374"/>
              <a:gd name="connsiteY28" fmla="*/ 2391000 h 4810125"/>
              <a:gd name="connsiteX29" fmla="*/ 9282814 w 9858374"/>
              <a:gd name="connsiteY29" fmla="*/ 2200157 h 4810125"/>
              <a:gd name="connsiteX30" fmla="*/ 380053 w 9858374"/>
              <a:gd name="connsiteY30" fmla="*/ 1700997 h 4810125"/>
              <a:gd name="connsiteX31" fmla="*/ 189210 w 9858374"/>
              <a:gd name="connsiteY31" fmla="*/ 1891840 h 4810125"/>
              <a:gd name="connsiteX32" fmla="*/ 380053 w 9858374"/>
              <a:gd name="connsiteY32" fmla="*/ 2082683 h 4810125"/>
              <a:gd name="connsiteX33" fmla="*/ 9282814 w 9858374"/>
              <a:gd name="connsiteY33" fmla="*/ 2082683 h 4810125"/>
              <a:gd name="connsiteX34" fmla="*/ 9473657 w 9858374"/>
              <a:gd name="connsiteY34" fmla="*/ 1891840 h 4810125"/>
              <a:gd name="connsiteX35" fmla="*/ 9282814 w 9858374"/>
              <a:gd name="connsiteY35" fmla="*/ 1700997 h 4810125"/>
              <a:gd name="connsiteX36" fmla="*/ 380053 w 9858374"/>
              <a:gd name="connsiteY36" fmla="*/ 1201837 h 4810125"/>
              <a:gd name="connsiteX37" fmla="*/ 189210 w 9858374"/>
              <a:gd name="connsiteY37" fmla="*/ 1392680 h 4810125"/>
              <a:gd name="connsiteX38" fmla="*/ 380053 w 9858374"/>
              <a:gd name="connsiteY38" fmla="*/ 1583523 h 4810125"/>
              <a:gd name="connsiteX39" fmla="*/ 9282814 w 9858374"/>
              <a:gd name="connsiteY39" fmla="*/ 1583523 h 4810125"/>
              <a:gd name="connsiteX40" fmla="*/ 9473657 w 9858374"/>
              <a:gd name="connsiteY40" fmla="*/ 1392680 h 4810125"/>
              <a:gd name="connsiteX41" fmla="*/ 9282814 w 9858374"/>
              <a:gd name="connsiteY41" fmla="*/ 1201837 h 4810125"/>
              <a:gd name="connsiteX42" fmla="*/ 380053 w 9858374"/>
              <a:gd name="connsiteY42" fmla="*/ 702677 h 4810125"/>
              <a:gd name="connsiteX43" fmla="*/ 189210 w 9858374"/>
              <a:gd name="connsiteY43" fmla="*/ 893520 h 4810125"/>
              <a:gd name="connsiteX44" fmla="*/ 380053 w 9858374"/>
              <a:gd name="connsiteY44" fmla="*/ 1084363 h 4810125"/>
              <a:gd name="connsiteX45" fmla="*/ 9282814 w 9858374"/>
              <a:gd name="connsiteY45" fmla="*/ 1084363 h 4810125"/>
              <a:gd name="connsiteX46" fmla="*/ 9473657 w 9858374"/>
              <a:gd name="connsiteY46" fmla="*/ 893520 h 4810125"/>
              <a:gd name="connsiteX47" fmla="*/ 9282814 w 9858374"/>
              <a:gd name="connsiteY47" fmla="*/ 702677 h 4810125"/>
              <a:gd name="connsiteX48" fmla="*/ 380053 w 9858374"/>
              <a:gd name="connsiteY48" fmla="*/ 203517 h 4810125"/>
              <a:gd name="connsiteX49" fmla="*/ 189210 w 9858374"/>
              <a:gd name="connsiteY49" fmla="*/ 394360 h 4810125"/>
              <a:gd name="connsiteX50" fmla="*/ 380053 w 9858374"/>
              <a:gd name="connsiteY50" fmla="*/ 585203 h 4810125"/>
              <a:gd name="connsiteX51" fmla="*/ 9282814 w 9858374"/>
              <a:gd name="connsiteY51" fmla="*/ 585203 h 4810125"/>
              <a:gd name="connsiteX52" fmla="*/ 9473657 w 9858374"/>
              <a:gd name="connsiteY52" fmla="*/ 394360 h 4810125"/>
              <a:gd name="connsiteX53" fmla="*/ 9282814 w 9858374"/>
              <a:gd name="connsiteY53" fmla="*/ 203517 h 4810125"/>
              <a:gd name="connsiteX54" fmla="*/ 0 w 9858374"/>
              <a:gd name="connsiteY54" fmla="*/ 0 h 4810125"/>
              <a:gd name="connsiteX55" fmla="*/ 9858374 w 9858374"/>
              <a:gd name="connsiteY55" fmla="*/ 0 h 4810125"/>
              <a:gd name="connsiteX56" fmla="*/ 9858374 w 9858374"/>
              <a:gd name="connsiteY56" fmla="*/ 4810125 h 4810125"/>
              <a:gd name="connsiteX57" fmla="*/ 0 w 9858374"/>
              <a:gd name="connsiteY57" fmla="*/ 4810125 h 4810125"/>
              <a:gd name="connsiteX0" fmla="*/ 380052 w 11306174"/>
              <a:gd name="connsiteY0" fmla="*/ 4196793 h 4810125"/>
              <a:gd name="connsiteX1" fmla="*/ 189209 w 11306174"/>
              <a:gd name="connsiteY1" fmla="*/ 4387636 h 4810125"/>
              <a:gd name="connsiteX2" fmla="*/ 380052 w 11306174"/>
              <a:gd name="connsiteY2" fmla="*/ 4578479 h 4810125"/>
              <a:gd name="connsiteX3" fmla="*/ 9282814 w 11306174"/>
              <a:gd name="connsiteY3" fmla="*/ 4578479 h 4810125"/>
              <a:gd name="connsiteX4" fmla="*/ 9473657 w 11306174"/>
              <a:gd name="connsiteY4" fmla="*/ 4387636 h 4810125"/>
              <a:gd name="connsiteX5" fmla="*/ 9282814 w 11306174"/>
              <a:gd name="connsiteY5" fmla="*/ 4196793 h 4810125"/>
              <a:gd name="connsiteX6" fmla="*/ 380052 w 11306174"/>
              <a:gd name="connsiteY6" fmla="*/ 4196793 h 4810125"/>
              <a:gd name="connsiteX7" fmla="*/ 380052 w 11306174"/>
              <a:gd name="connsiteY7" fmla="*/ 3697637 h 4810125"/>
              <a:gd name="connsiteX8" fmla="*/ 189209 w 11306174"/>
              <a:gd name="connsiteY8" fmla="*/ 3888480 h 4810125"/>
              <a:gd name="connsiteX9" fmla="*/ 380052 w 11306174"/>
              <a:gd name="connsiteY9" fmla="*/ 4079323 h 4810125"/>
              <a:gd name="connsiteX10" fmla="*/ 9282814 w 11306174"/>
              <a:gd name="connsiteY10" fmla="*/ 4079323 h 4810125"/>
              <a:gd name="connsiteX11" fmla="*/ 9473657 w 11306174"/>
              <a:gd name="connsiteY11" fmla="*/ 3888480 h 4810125"/>
              <a:gd name="connsiteX12" fmla="*/ 9282814 w 11306174"/>
              <a:gd name="connsiteY12" fmla="*/ 3697637 h 4810125"/>
              <a:gd name="connsiteX13" fmla="*/ 380052 w 11306174"/>
              <a:gd name="connsiteY13" fmla="*/ 3697637 h 4810125"/>
              <a:gd name="connsiteX14" fmla="*/ 380052 w 11306174"/>
              <a:gd name="connsiteY14" fmla="*/ 3198477 h 4810125"/>
              <a:gd name="connsiteX15" fmla="*/ 189209 w 11306174"/>
              <a:gd name="connsiteY15" fmla="*/ 3389320 h 4810125"/>
              <a:gd name="connsiteX16" fmla="*/ 380052 w 11306174"/>
              <a:gd name="connsiteY16" fmla="*/ 3580163 h 4810125"/>
              <a:gd name="connsiteX17" fmla="*/ 9282814 w 11306174"/>
              <a:gd name="connsiteY17" fmla="*/ 3580163 h 4810125"/>
              <a:gd name="connsiteX18" fmla="*/ 9473657 w 11306174"/>
              <a:gd name="connsiteY18" fmla="*/ 3389320 h 4810125"/>
              <a:gd name="connsiteX19" fmla="*/ 9282814 w 11306174"/>
              <a:gd name="connsiteY19" fmla="*/ 3198477 h 4810125"/>
              <a:gd name="connsiteX20" fmla="*/ 380052 w 11306174"/>
              <a:gd name="connsiteY20" fmla="*/ 3198477 h 4810125"/>
              <a:gd name="connsiteX21" fmla="*/ 380053 w 11306174"/>
              <a:gd name="connsiteY21" fmla="*/ 2699317 h 4810125"/>
              <a:gd name="connsiteX22" fmla="*/ 189210 w 11306174"/>
              <a:gd name="connsiteY22" fmla="*/ 2890160 h 4810125"/>
              <a:gd name="connsiteX23" fmla="*/ 380053 w 11306174"/>
              <a:gd name="connsiteY23" fmla="*/ 3081003 h 4810125"/>
              <a:gd name="connsiteX24" fmla="*/ 9282814 w 11306174"/>
              <a:gd name="connsiteY24" fmla="*/ 3081003 h 4810125"/>
              <a:gd name="connsiteX25" fmla="*/ 9473657 w 11306174"/>
              <a:gd name="connsiteY25" fmla="*/ 2890160 h 4810125"/>
              <a:gd name="connsiteX26" fmla="*/ 9282814 w 11306174"/>
              <a:gd name="connsiteY26" fmla="*/ 2699317 h 4810125"/>
              <a:gd name="connsiteX27" fmla="*/ 380053 w 11306174"/>
              <a:gd name="connsiteY27" fmla="*/ 2699317 h 4810125"/>
              <a:gd name="connsiteX28" fmla="*/ 380053 w 11306174"/>
              <a:gd name="connsiteY28" fmla="*/ 2200157 h 4810125"/>
              <a:gd name="connsiteX29" fmla="*/ 189210 w 11306174"/>
              <a:gd name="connsiteY29" fmla="*/ 2391000 h 4810125"/>
              <a:gd name="connsiteX30" fmla="*/ 380053 w 11306174"/>
              <a:gd name="connsiteY30" fmla="*/ 2581843 h 4810125"/>
              <a:gd name="connsiteX31" fmla="*/ 9282814 w 11306174"/>
              <a:gd name="connsiteY31" fmla="*/ 2581843 h 4810125"/>
              <a:gd name="connsiteX32" fmla="*/ 9473657 w 11306174"/>
              <a:gd name="connsiteY32" fmla="*/ 2391000 h 4810125"/>
              <a:gd name="connsiteX33" fmla="*/ 9282814 w 11306174"/>
              <a:gd name="connsiteY33" fmla="*/ 2200157 h 4810125"/>
              <a:gd name="connsiteX34" fmla="*/ 380053 w 11306174"/>
              <a:gd name="connsiteY34" fmla="*/ 2200157 h 4810125"/>
              <a:gd name="connsiteX35" fmla="*/ 380053 w 11306174"/>
              <a:gd name="connsiteY35" fmla="*/ 1700997 h 4810125"/>
              <a:gd name="connsiteX36" fmla="*/ 189210 w 11306174"/>
              <a:gd name="connsiteY36" fmla="*/ 1891840 h 4810125"/>
              <a:gd name="connsiteX37" fmla="*/ 380053 w 11306174"/>
              <a:gd name="connsiteY37" fmla="*/ 2082683 h 4810125"/>
              <a:gd name="connsiteX38" fmla="*/ 9282814 w 11306174"/>
              <a:gd name="connsiteY38" fmla="*/ 2082683 h 4810125"/>
              <a:gd name="connsiteX39" fmla="*/ 9473657 w 11306174"/>
              <a:gd name="connsiteY39" fmla="*/ 1891840 h 4810125"/>
              <a:gd name="connsiteX40" fmla="*/ 9282814 w 11306174"/>
              <a:gd name="connsiteY40" fmla="*/ 1700997 h 4810125"/>
              <a:gd name="connsiteX41" fmla="*/ 380053 w 11306174"/>
              <a:gd name="connsiteY41" fmla="*/ 1700997 h 4810125"/>
              <a:gd name="connsiteX42" fmla="*/ 380053 w 11306174"/>
              <a:gd name="connsiteY42" fmla="*/ 1201837 h 4810125"/>
              <a:gd name="connsiteX43" fmla="*/ 189210 w 11306174"/>
              <a:gd name="connsiteY43" fmla="*/ 1392680 h 4810125"/>
              <a:gd name="connsiteX44" fmla="*/ 380053 w 11306174"/>
              <a:gd name="connsiteY44" fmla="*/ 1583523 h 4810125"/>
              <a:gd name="connsiteX45" fmla="*/ 9282814 w 11306174"/>
              <a:gd name="connsiteY45" fmla="*/ 1583523 h 4810125"/>
              <a:gd name="connsiteX46" fmla="*/ 9473657 w 11306174"/>
              <a:gd name="connsiteY46" fmla="*/ 1392680 h 4810125"/>
              <a:gd name="connsiteX47" fmla="*/ 9282814 w 11306174"/>
              <a:gd name="connsiteY47" fmla="*/ 1201837 h 4810125"/>
              <a:gd name="connsiteX48" fmla="*/ 380053 w 11306174"/>
              <a:gd name="connsiteY48" fmla="*/ 1201837 h 4810125"/>
              <a:gd name="connsiteX49" fmla="*/ 380053 w 11306174"/>
              <a:gd name="connsiteY49" fmla="*/ 702677 h 4810125"/>
              <a:gd name="connsiteX50" fmla="*/ 189210 w 11306174"/>
              <a:gd name="connsiteY50" fmla="*/ 893520 h 4810125"/>
              <a:gd name="connsiteX51" fmla="*/ 380053 w 11306174"/>
              <a:gd name="connsiteY51" fmla="*/ 1084363 h 4810125"/>
              <a:gd name="connsiteX52" fmla="*/ 9282814 w 11306174"/>
              <a:gd name="connsiteY52" fmla="*/ 1084363 h 4810125"/>
              <a:gd name="connsiteX53" fmla="*/ 9473657 w 11306174"/>
              <a:gd name="connsiteY53" fmla="*/ 893520 h 4810125"/>
              <a:gd name="connsiteX54" fmla="*/ 9282814 w 11306174"/>
              <a:gd name="connsiteY54" fmla="*/ 702677 h 4810125"/>
              <a:gd name="connsiteX55" fmla="*/ 380053 w 11306174"/>
              <a:gd name="connsiteY55" fmla="*/ 702677 h 4810125"/>
              <a:gd name="connsiteX56" fmla="*/ 380053 w 11306174"/>
              <a:gd name="connsiteY56" fmla="*/ 203517 h 4810125"/>
              <a:gd name="connsiteX57" fmla="*/ 189210 w 11306174"/>
              <a:gd name="connsiteY57" fmla="*/ 394360 h 4810125"/>
              <a:gd name="connsiteX58" fmla="*/ 380053 w 11306174"/>
              <a:gd name="connsiteY58" fmla="*/ 585203 h 4810125"/>
              <a:gd name="connsiteX59" fmla="*/ 9282814 w 11306174"/>
              <a:gd name="connsiteY59" fmla="*/ 585203 h 4810125"/>
              <a:gd name="connsiteX60" fmla="*/ 9473657 w 11306174"/>
              <a:gd name="connsiteY60" fmla="*/ 394360 h 4810125"/>
              <a:gd name="connsiteX61" fmla="*/ 9282814 w 11306174"/>
              <a:gd name="connsiteY61" fmla="*/ 203517 h 4810125"/>
              <a:gd name="connsiteX62" fmla="*/ 380053 w 11306174"/>
              <a:gd name="connsiteY62" fmla="*/ 203517 h 4810125"/>
              <a:gd name="connsiteX63" fmla="*/ 0 w 11306174"/>
              <a:gd name="connsiteY63" fmla="*/ 0 h 4810125"/>
              <a:gd name="connsiteX64" fmla="*/ 11306174 w 11306174"/>
              <a:gd name="connsiteY64" fmla="*/ 0 h 4810125"/>
              <a:gd name="connsiteX65" fmla="*/ 9858374 w 11306174"/>
              <a:gd name="connsiteY65" fmla="*/ 4810125 h 4810125"/>
              <a:gd name="connsiteX66" fmla="*/ 0 w 11306174"/>
              <a:gd name="connsiteY66" fmla="*/ 4810125 h 4810125"/>
              <a:gd name="connsiteX67" fmla="*/ 0 w 11306174"/>
              <a:gd name="connsiteY67" fmla="*/ 0 h 4810125"/>
              <a:gd name="connsiteX0" fmla="*/ 380052 w 11509374"/>
              <a:gd name="connsiteY0" fmla="*/ 4196793 h 4810125"/>
              <a:gd name="connsiteX1" fmla="*/ 189209 w 11509374"/>
              <a:gd name="connsiteY1" fmla="*/ 4387636 h 4810125"/>
              <a:gd name="connsiteX2" fmla="*/ 380052 w 11509374"/>
              <a:gd name="connsiteY2" fmla="*/ 4578479 h 4810125"/>
              <a:gd name="connsiteX3" fmla="*/ 9282814 w 11509374"/>
              <a:gd name="connsiteY3" fmla="*/ 4578479 h 4810125"/>
              <a:gd name="connsiteX4" fmla="*/ 9473657 w 11509374"/>
              <a:gd name="connsiteY4" fmla="*/ 4387636 h 4810125"/>
              <a:gd name="connsiteX5" fmla="*/ 9282814 w 11509374"/>
              <a:gd name="connsiteY5" fmla="*/ 4196793 h 4810125"/>
              <a:gd name="connsiteX6" fmla="*/ 380052 w 11509374"/>
              <a:gd name="connsiteY6" fmla="*/ 4196793 h 4810125"/>
              <a:gd name="connsiteX7" fmla="*/ 380052 w 11509374"/>
              <a:gd name="connsiteY7" fmla="*/ 3697637 h 4810125"/>
              <a:gd name="connsiteX8" fmla="*/ 189209 w 11509374"/>
              <a:gd name="connsiteY8" fmla="*/ 3888480 h 4810125"/>
              <a:gd name="connsiteX9" fmla="*/ 380052 w 11509374"/>
              <a:gd name="connsiteY9" fmla="*/ 4079323 h 4810125"/>
              <a:gd name="connsiteX10" fmla="*/ 9282814 w 11509374"/>
              <a:gd name="connsiteY10" fmla="*/ 4079323 h 4810125"/>
              <a:gd name="connsiteX11" fmla="*/ 9473657 w 11509374"/>
              <a:gd name="connsiteY11" fmla="*/ 3888480 h 4810125"/>
              <a:gd name="connsiteX12" fmla="*/ 9282814 w 11509374"/>
              <a:gd name="connsiteY12" fmla="*/ 3697637 h 4810125"/>
              <a:gd name="connsiteX13" fmla="*/ 380052 w 11509374"/>
              <a:gd name="connsiteY13" fmla="*/ 3697637 h 4810125"/>
              <a:gd name="connsiteX14" fmla="*/ 380052 w 11509374"/>
              <a:gd name="connsiteY14" fmla="*/ 3198477 h 4810125"/>
              <a:gd name="connsiteX15" fmla="*/ 189209 w 11509374"/>
              <a:gd name="connsiteY15" fmla="*/ 3389320 h 4810125"/>
              <a:gd name="connsiteX16" fmla="*/ 380052 w 11509374"/>
              <a:gd name="connsiteY16" fmla="*/ 3580163 h 4810125"/>
              <a:gd name="connsiteX17" fmla="*/ 9282814 w 11509374"/>
              <a:gd name="connsiteY17" fmla="*/ 3580163 h 4810125"/>
              <a:gd name="connsiteX18" fmla="*/ 9473657 w 11509374"/>
              <a:gd name="connsiteY18" fmla="*/ 3389320 h 4810125"/>
              <a:gd name="connsiteX19" fmla="*/ 9282814 w 11509374"/>
              <a:gd name="connsiteY19" fmla="*/ 3198477 h 4810125"/>
              <a:gd name="connsiteX20" fmla="*/ 380052 w 11509374"/>
              <a:gd name="connsiteY20" fmla="*/ 3198477 h 4810125"/>
              <a:gd name="connsiteX21" fmla="*/ 380053 w 11509374"/>
              <a:gd name="connsiteY21" fmla="*/ 2699317 h 4810125"/>
              <a:gd name="connsiteX22" fmla="*/ 189210 w 11509374"/>
              <a:gd name="connsiteY22" fmla="*/ 2890160 h 4810125"/>
              <a:gd name="connsiteX23" fmla="*/ 380053 w 11509374"/>
              <a:gd name="connsiteY23" fmla="*/ 3081003 h 4810125"/>
              <a:gd name="connsiteX24" fmla="*/ 9282814 w 11509374"/>
              <a:gd name="connsiteY24" fmla="*/ 3081003 h 4810125"/>
              <a:gd name="connsiteX25" fmla="*/ 9473657 w 11509374"/>
              <a:gd name="connsiteY25" fmla="*/ 2890160 h 4810125"/>
              <a:gd name="connsiteX26" fmla="*/ 9282814 w 11509374"/>
              <a:gd name="connsiteY26" fmla="*/ 2699317 h 4810125"/>
              <a:gd name="connsiteX27" fmla="*/ 380053 w 11509374"/>
              <a:gd name="connsiteY27" fmla="*/ 2699317 h 4810125"/>
              <a:gd name="connsiteX28" fmla="*/ 380053 w 11509374"/>
              <a:gd name="connsiteY28" fmla="*/ 2200157 h 4810125"/>
              <a:gd name="connsiteX29" fmla="*/ 189210 w 11509374"/>
              <a:gd name="connsiteY29" fmla="*/ 2391000 h 4810125"/>
              <a:gd name="connsiteX30" fmla="*/ 380053 w 11509374"/>
              <a:gd name="connsiteY30" fmla="*/ 2581843 h 4810125"/>
              <a:gd name="connsiteX31" fmla="*/ 9282814 w 11509374"/>
              <a:gd name="connsiteY31" fmla="*/ 2581843 h 4810125"/>
              <a:gd name="connsiteX32" fmla="*/ 9473657 w 11509374"/>
              <a:gd name="connsiteY32" fmla="*/ 2391000 h 4810125"/>
              <a:gd name="connsiteX33" fmla="*/ 9282814 w 11509374"/>
              <a:gd name="connsiteY33" fmla="*/ 2200157 h 4810125"/>
              <a:gd name="connsiteX34" fmla="*/ 380053 w 11509374"/>
              <a:gd name="connsiteY34" fmla="*/ 2200157 h 4810125"/>
              <a:gd name="connsiteX35" fmla="*/ 380053 w 11509374"/>
              <a:gd name="connsiteY35" fmla="*/ 1700997 h 4810125"/>
              <a:gd name="connsiteX36" fmla="*/ 189210 w 11509374"/>
              <a:gd name="connsiteY36" fmla="*/ 1891840 h 4810125"/>
              <a:gd name="connsiteX37" fmla="*/ 380053 w 11509374"/>
              <a:gd name="connsiteY37" fmla="*/ 2082683 h 4810125"/>
              <a:gd name="connsiteX38" fmla="*/ 9282814 w 11509374"/>
              <a:gd name="connsiteY38" fmla="*/ 2082683 h 4810125"/>
              <a:gd name="connsiteX39" fmla="*/ 9473657 w 11509374"/>
              <a:gd name="connsiteY39" fmla="*/ 1891840 h 4810125"/>
              <a:gd name="connsiteX40" fmla="*/ 9282814 w 11509374"/>
              <a:gd name="connsiteY40" fmla="*/ 1700997 h 4810125"/>
              <a:gd name="connsiteX41" fmla="*/ 380053 w 11509374"/>
              <a:gd name="connsiteY41" fmla="*/ 1700997 h 4810125"/>
              <a:gd name="connsiteX42" fmla="*/ 380053 w 11509374"/>
              <a:gd name="connsiteY42" fmla="*/ 1201837 h 4810125"/>
              <a:gd name="connsiteX43" fmla="*/ 189210 w 11509374"/>
              <a:gd name="connsiteY43" fmla="*/ 1392680 h 4810125"/>
              <a:gd name="connsiteX44" fmla="*/ 380053 w 11509374"/>
              <a:gd name="connsiteY44" fmla="*/ 1583523 h 4810125"/>
              <a:gd name="connsiteX45" fmla="*/ 9282814 w 11509374"/>
              <a:gd name="connsiteY45" fmla="*/ 1583523 h 4810125"/>
              <a:gd name="connsiteX46" fmla="*/ 9473657 w 11509374"/>
              <a:gd name="connsiteY46" fmla="*/ 1392680 h 4810125"/>
              <a:gd name="connsiteX47" fmla="*/ 9282814 w 11509374"/>
              <a:gd name="connsiteY47" fmla="*/ 1201837 h 4810125"/>
              <a:gd name="connsiteX48" fmla="*/ 380053 w 11509374"/>
              <a:gd name="connsiteY48" fmla="*/ 1201837 h 4810125"/>
              <a:gd name="connsiteX49" fmla="*/ 380053 w 11509374"/>
              <a:gd name="connsiteY49" fmla="*/ 702677 h 4810125"/>
              <a:gd name="connsiteX50" fmla="*/ 189210 w 11509374"/>
              <a:gd name="connsiteY50" fmla="*/ 893520 h 4810125"/>
              <a:gd name="connsiteX51" fmla="*/ 380053 w 11509374"/>
              <a:gd name="connsiteY51" fmla="*/ 1084363 h 4810125"/>
              <a:gd name="connsiteX52" fmla="*/ 9282814 w 11509374"/>
              <a:gd name="connsiteY52" fmla="*/ 1084363 h 4810125"/>
              <a:gd name="connsiteX53" fmla="*/ 9473657 w 11509374"/>
              <a:gd name="connsiteY53" fmla="*/ 893520 h 4810125"/>
              <a:gd name="connsiteX54" fmla="*/ 9282814 w 11509374"/>
              <a:gd name="connsiteY54" fmla="*/ 702677 h 4810125"/>
              <a:gd name="connsiteX55" fmla="*/ 380053 w 11509374"/>
              <a:gd name="connsiteY55" fmla="*/ 702677 h 4810125"/>
              <a:gd name="connsiteX56" fmla="*/ 380053 w 11509374"/>
              <a:gd name="connsiteY56" fmla="*/ 203517 h 4810125"/>
              <a:gd name="connsiteX57" fmla="*/ 189210 w 11509374"/>
              <a:gd name="connsiteY57" fmla="*/ 394360 h 4810125"/>
              <a:gd name="connsiteX58" fmla="*/ 380053 w 11509374"/>
              <a:gd name="connsiteY58" fmla="*/ 585203 h 4810125"/>
              <a:gd name="connsiteX59" fmla="*/ 9282814 w 11509374"/>
              <a:gd name="connsiteY59" fmla="*/ 585203 h 4810125"/>
              <a:gd name="connsiteX60" fmla="*/ 9473657 w 11509374"/>
              <a:gd name="connsiteY60" fmla="*/ 394360 h 4810125"/>
              <a:gd name="connsiteX61" fmla="*/ 9282814 w 11509374"/>
              <a:gd name="connsiteY61" fmla="*/ 203517 h 4810125"/>
              <a:gd name="connsiteX62" fmla="*/ 380053 w 11509374"/>
              <a:gd name="connsiteY62" fmla="*/ 203517 h 4810125"/>
              <a:gd name="connsiteX63" fmla="*/ 0 w 11509374"/>
              <a:gd name="connsiteY63" fmla="*/ 0 h 4810125"/>
              <a:gd name="connsiteX64" fmla="*/ 11306174 w 11509374"/>
              <a:gd name="connsiteY64" fmla="*/ 0 h 4810125"/>
              <a:gd name="connsiteX65" fmla="*/ 11509374 w 11509374"/>
              <a:gd name="connsiteY65" fmla="*/ 4797425 h 4810125"/>
              <a:gd name="connsiteX66" fmla="*/ 0 w 11509374"/>
              <a:gd name="connsiteY66" fmla="*/ 4810125 h 4810125"/>
              <a:gd name="connsiteX67" fmla="*/ 0 w 11509374"/>
              <a:gd name="connsiteY67" fmla="*/ 0 h 481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1509374" h="4810125">
                <a:moveTo>
                  <a:pt x="380052" y="4196793"/>
                </a:moveTo>
                <a:cubicBezTo>
                  <a:pt x="274652" y="4196793"/>
                  <a:pt x="189209" y="4282236"/>
                  <a:pt x="189209" y="4387636"/>
                </a:cubicBezTo>
                <a:cubicBezTo>
                  <a:pt x="189209" y="4493036"/>
                  <a:pt x="274652" y="4578479"/>
                  <a:pt x="380052" y="4578479"/>
                </a:cubicBezTo>
                <a:lnTo>
                  <a:pt x="9282814" y="4578479"/>
                </a:lnTo>
                <a:cubicBezTo>
                  <a:pt x="9388214" y="4578479"/>
                  <a:pt x="9473657" y="4493036"/>
                  <a:pt x="9473657" y="4387636"/>
                </a:cubicBezTo>
                <a:cubicBezTo>
                  <a:pt x="9473657" y="4282236"/>
                  <a:pt x="9388214" y="4196793"/>
                  <a:pt x="9282814" y="4196793"/>
                </a:cubicBezTo>
                <a:lnTo>
                  <a:pt x="380052" y="4196793"/>
                </a:lnTo>
                <a:close/>
                <a:moveTo>
                  <a:pt x="380052" y="3697637"/>
                </a:moveTo>
                <a:cubicBezTo>
                  <a:pt x="274652" y="3697637"/>
                  <a:pt x="189209" y="3783080"/>
                  <a:pt x="189209" y="3888480"/>
                </a:cubicBezTo>
                <a:cubicBezTo>
                  <a:pt x="189209" y="3993880"/>
                  <a:pt x="274652" y="4079323"/>
                  <a:pt x="380052" y="4079323"/>
                </a:cubicBezTo>
                <a:lnTo>
                  <a:pt x="9282814" y="4079323"/>
                </a:lnTo>
                <a:cubicBezTo>
                  <a:pt x="9388214" y="4079323"/>
                  <a:pt x="9473657" y="3993880"/>
                  <a:pt x="9473657" y="3888480"/>
                </a:cubicBezTo>
                <a:cubicBezTo>
                  <a:pt x="9473657" y="3783080"/>
                  <a:pt x="9388214" y="3697637"/>
                  <a:pt x="9282814" y="3697637"/>
                </a:cubicBezTo>
                <a:lnTo>
                  <a:pt x="380052" y="3697637"/>
                </a:lnTo>
                <a:close/>
                <a:moveTo>
                  <a:pt x="380052" y="3198477"/>
                </a:moveTo>
                <a:cubicBezTo>
                  <a:pt x="274652" y="3198477"/>
                  <a:pt x="189209" y="3283920"/>
                  <a:pt x="189209" y="3389320"/>
                </a:cubicBezTo>
                <a:cubicBezTo>
                  <a:pt x="189209" y="3494720"/>
                  <a:pt x="274652" y="3580163"/>
                  <a:pt x="380052" y="3580163"/>
                </a:cubicBezTo>
                <a:lnTo>
                  <a:pt x="9282814" y="3580163"/>
                </a:lnTo>
                <a:cubicBezTo>
                  <a:pt x="9388214" y="3580163"/>
                  <a:pt x="9473657" y="3494720"/>
                  <a:pt x="9473657" y="3389320"/>
                </a:cubicBezTo>
                <a:cubicBezTo>
                  <a:pt x="9473657" y="3283920"/>
                  <a:pt x="9388214" y="3198477"/>
                  <a:pt x="9282814" y="3198477"/>
                </a:cubicBezTo>
                <a:lnTo>
                  <a:pt x="380052" y="3198477"/>
                </a:lnTo>
                <a:close/>
                <a:moveTo>
                  <a:pt x="380053" y="2699317"/>
                </a:moveTo>
                <a:cubicBezTo>
                  <a:pt x="274653" y="2699317"/>
                  <a:pt x="189210" y="2784760"/>
                  <a:pt x="189210" y="2890160"/>
                </a:cubicBezTo>
                <a:cubicBezTo>
                  <a:pt x="189210" y="2995560"/>
                  <a:pt x="274653" y="3081003"/>
                  <a:pt x="380053" y="3081003"/>
                </a:cubicBezTo>
                <a:lnTo>
                  <a:pt x="9282814" y="3081003"/>
                </a:lnTo>
                <a:cubicBezTo>
                  <a:pt x="9388214" y="3081003"/>
                  <a:pt x="9473657" y="2995560"/>
                  <a:pt x="9473657" y="2890160"/>
                </a:cubicBezTo>
                <a:cubicBezTo>
                  <a:pt x="9473657" y="2784760"/>
                  <a:pt x="9388214" y="2699317"/>
                  <a:pt x="9282814" y="2699317"/>
                </a:cubicBezTo>
                <a:lnTo>
                  <a:pt x="380053" y="2699317"/>
                </a:lnTo>
                <a:close/>
                <a:moveTo>
                  <a:pt x="380053" y="2200157"/>
                </a:moveTo>
                <a:cubicBezTo>
                  <a:pt x="274653" y="2200157"/>
                  <a:pt x="189210" y="2285600"/>
                  <a:pt x="189210" y="2391000"/>
                </a:cubicBezTo>
                <a:cubicBezTo>
                  <a:pt x="189210" y="2496400"/>
                  <a:pt x="274653" y="2581843"/>
                  <a:pt x="380053" y="2581843"/>
                </a:cubicBezTo>
                <a:lnTo>
                  <a:pt x="9282814" y="2581843"/>
                </a:lnTo>
                <a:cubicBezTo>
                  <a:pt x="9388214" y="2581843"/>
                  <a:pt x="9473657" y="2496400"/>
                  <a:pt x="9473657" y="2391000"/>
                </a:cubicBezTo>
                <a:cubicBezTo>
                  <a:pt x="9473657" y="2285600"/>
                  <a:pt x="9388214" y="2200157"/>
                  <a:pt x="9282814" y="2200157"/>
                </a:cubicBezTo>
                <a:lnTo>
                  <a:pt x="380053" y="2200157"/>
                </a:lnTo>
                <a:close/>
                <a:moveTo>
                  <a:pt x="380053" y="1700997"/>
                </a:moveTo>
                <a:cubicBezTo>
                  <a:pt x="274653" y="1700997"/>
                  <a:pt x="189210" y="1786440"/>
                  <a:pt x="189210" y="1891840"/>
                </a:cubicBezTo>
                <a:cubicBezTo>
                  <a:pt x="189210" y="1997240"/>
                  <a:pt x="274653" y="2082683"/>
                  <a:pt x="380053" y="2082683"/>
                </a:cubicBezTo>
                <a:lnTo>
                  <a:pt x="9282814" y="2082683"/>
                </a:lnTo>
                <a:cubicBezTo>
                  <a:pt x="9388214" y="2082683"/>
                  <a:pt x="9473657" y="1997240"/>
                  <a:pt x="9473657" y="1891840"/>
                </a:cubicBezTo>
                <a:cubicBezTo>
                  <a:pt x="9473657" y="1786440"/>
                  <a:pt x="9388214" y="1700997"/>
                  <a:pt x="9282814" y="1700997"/>
                </a:cubicBezTo>
                <a:lnTo>
                  <a:pt x="380053" y="1700997"/>
                </a:lnTo>
                <a:close/>
                <a:moveTo>
                  <a:pt x="380053" y="1201837"/>
                </a:moveTo>
                <a:cubicBezTo>
                  <a:pt x="274653" y="1201837"/>
                  <a:pt x="189210" y="1287280"/>
                  <a:pt x="189210" y="1392680"/>
                </a:cubicBezTo>
                <a:cubicBezTo>
                  <a:pt x="189210" y="1498080"/>
                  <a:pt x="274653" y="1583523"/>
                  <a:pt x="380053" y="1583523"/>
                </a:cubicBezTo>
                <a:lnTo>
                  <a:pt x="9282814" y="1583523"/>
                </a:lnTo>
                <a:cubicBezTo>
                  <a:pt x="9388214" y="1583523"/>
                  <a:pt x="9473657" y="1498080"/>
                  <a:pt x="9473657" y="1392680"/>
                </a:cubicBezTo>
                <a:cubicBezTo>
                  <a:pt x="9473657" y="1287280"/>
                  <a:pt x="9388214" y="1201837"/>
                  <a:pt x="9282814" y="1201837"/>
                </a:cubicBezTo>
                <a:lnTo>
                  <a:pt x="380053" y="1201837"/>
                </a:lnTo>
                <a:close/>
                <a:moveTo>
                  <a:pt x="380053" y="702677"/>
                </a:moveTo>
                <a:cubicBezTo>
                  <a:pt x="274653" y="702677"/>
                  <a:pt x="189210" y="788120"/>
                  <a:pt x="189210" y="893520"/>
                </a:cubicBezTo>
                <a:cubicBezTo>
                  <a:pt x="189210" y="998920"/>
                  <a:pt x="274653" y="1084363"/>
                  <a:pt x="380053" y="1084363"/>
                </a:cubicBezTo>
                <a:lnTo>
                  <a:pt x="9282814" y="1084363"/>
                </a:lnTo>
                <a:cubicBezTo>
                  <a:pt x="9388214" y="1084363"/>
                  <a:pt x="9473657" y="998920"/>
                  <a:pt x="9473657" y="893520"/>
                </a:cubicBezTo>
                <a:cubicBezTo>
                  <a:pt x="9473657" y="788120"/>
                  <a:pt x="9388214" y="702677"/>
                  <a:pt x="9282814" y="702677"/>
                </a:cubicBezTo>
                <a:lnTo>
                  <a:pt x="380053" y="702677"/>
                </a:lnTo>
                <a:close/>
                <a:moveTo>
                  <a:pt x="380053" y="203517"/>
                </a:moveTo>
                <a:cubicBezTo>
                  <a:pt x="274653" y="203517"/>
                  <a:pt x="189210" y="288960"/>
                  <a:pt x="189210" y="394360"/>
                </a:cubicBezTo>
                <a:cubicBezTo>
                  <a:pt x="189210" y="499760"/>
                  <a:pt x="274653" y="585203"/>
                  <a:pt x="380053" y="585203"/>
                </a:cubicBezTo>
                <a:lnTo>
                  <a:pt x="9282814" y="585203"/>
                </a:lnTo>
                <a:cubicBezTo>
                  <a:pt x="9388214" y="585203"/>
                  <a:pt x="9473657" y="499760"/>
                  <a:pt x="9473657" y="394360"/>
                </a:cubicBezTo>
                <a:cubicBezTo>
                  <a:pt x="9473657" y="288960"/>
                  <a:pt x="9388214" y="203517"/>
                  <a:pt x="9282814" y="203517"/>
                </a:cubicBezTo>
                <a:lnTo>
                  <a:pt x="380053" y="203517"/>
                </a:lnTo>
                <a:close/>
                <a:moveTo>
                  <a:pt x="0" y="0"/>
                </a:moveTo>
                <a:lnTo>
                  <a:pt x="11306174" y="0"/>
                </a:lnTo>
                <a:lnTo>
                  <a:pt x="11509374" y="4797425"/>
                </a:lnTo>
                <a:lnTo>
                  <a:pt x="0" y="4810125"/>
                </a:lnTo>
                <a:lnTo>
                  <a:pt x="0" y="0"/>
                </a:lnTo>
                <a:close/>
              </a:path>
            </a:pathLst>
          </a:custGeom>
          <a:solidFill>
            <a:srgbClr val="E7E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EE0562E-61C2-4FC7-A084-F0F41BD52FC0}"/>
              </a:ext>
            </a:extLst>
          </p:cNvPr>
          <p:cNvGrpSpPr/>
          <p:nvPr/>
        </p:nvGrpSpPr>
        <p:grpSpPr>
          <a:xfrm>
            <a:off x="9056494" y="311775"/>
            <a:ext cx="922288" cy="914400"/>
            <a:chOff x="8592415" y="-2631237"/>
            <a:chExt cx="922288" cy="914400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F7CD0FB0-D915-4B93-A05C-3825DA8F1D50}"/>
                </a:ext>
              </a:extLst>
            </p:cNvPr>
            <p:cNvGrpSpPr/>
            <p:nvPr/>
          </p:nvGrpSpPr>
          <p:grpSpPr>
            <a:xfrm>
              <a:off x="8592415" y="-2631237"/>
              <a:ext cx="922288" cy="914400"/>
              <a:chOff x="6347462" y="3860495"/>
              <a:chExt cx="922288" cy="914400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C8D96CE7-BC73-45B6-9E3F-116F98907407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74D71B9F-34C6-44C8-9755-6F17A489640A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F99F76A7-8149-423D-AD51-BB9AA10197A1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08" name="Graphic 107" descr="Monthly calendar">
              <a:extLst>
                <a:ext uri="{FF2B5EF4-FFF2-40B4-BE49-F238E27FC236}">
                  <a16:creationId xmlns:a16="http://schemas.microsoft.com/office/drawing/2014/main" id="{80903B16-A69A-4641-A617-A75DABBFD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37463" y="-2495739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20D66D15-FD76-4175-9391-FBD6F4120E0A}"/>
              </a:ext>
            </a:extLst>
          </p:cNvPr>
          <p:cNvGrpSpPr/>
          <p:nvPr/>
        </p:nvGrpSpPr>
        <p:grpSpPr>
          <a:xfrm>
            <a:off x="7614870" y="-1153234"/>
            <a:ext cx="922288" cy="914400"/>
            <a:chOff x="7226948" y="-2631237"/>
            <a:chExt cx="922288" cy="914400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7DB5B16C-92BC-4875-A3B9-9973F4DFE907}"/>
                </a:ext>
              </a:extLst>
            </p:cNvPr>
            <p:cNvGrpSpPr/>
            <p:nvPr/>
          </p:nvGrpSpPr>
          <p:grpSpPr>
            <a:xfrm>
              <a:off x="7226948" y="-2631237"/>
              <a:ext cx="922288" cy="914400"/>
              <a:chOff x="6347462" y="3860495"/>
              <a:chExt cx="922288" cy="914400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2E1F02B1-7FF4-48C1-875A-65BDAD03AADF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68E6A2C6-3227-4ADE-9025-06957A9A2BA1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208D5C14-6BE0-4D04-8739-40D479CFF4FB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4" name="Graphic 113" descr="List RTL">
              <a:extLst>
                <a:ext uri="{FF2B5EF4-FFF2-40B4-BE49-F238E27FC236}">
                  <a16:creationId xmlns:a16="http://schemas.microsoft.com/office/drawing/2014/main" id="{15750B05-DC85-4154-958C-CA64A7392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71996" y="-2495739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ED29D82-57B9-45F8-85D2-91261DF80B60}"/>
              </a:ext>
            </a:extLst>
          </p:cNvPr>
          <p:cNvGrpSpPr/>
          <p:nvPr/>
        </p:nvGrpSpPr>
        <p:grpSpPr>
          <a:xfrm>
            <a:off x="10498121" y="-1153234"/>
            <a:ext cx="922288" cy="914400"/>
            <a:chOff x="10021567" y="-2631237"/>
            <a:chExt cx="922288" cy="914400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5CA2BE23-77EE-4249-A702-979AA3506062}"/>
                </a:ext>
              </a:extLst>
            </p:cNvPr>
            <p:cNvGrpSpPr/>
            <p:nvPr/>
          </p:nvGrpSpPr>
          <p:grpSpPr>
            <a:xfrm>
              <a:off x="10021567" y="-2631237"/>
              <a:ext cx="922288" cy="914400"/>
              <a:chOff x="6347462" y="3860495"/>
              <a:chExt cx="922288" cy="914400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3120060F-A0A5-4B92-A0CC-C212CE1A3306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80D42FB8-2D11-4A54-A9A9-C725AC689BF0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53A5CA52-7181-41D3-B1F7-53BA3BD28EE2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4C8CDD93-9ED0-4329-8838-2CB9A239A885}"/>
                </a:ext>
              </a:extLst>
            </p:cNvPr>
            <p:cNvSpPr/>
            <p:nvPr/>
          </p:nvSpPr>
          <p:spPr>
            <a:xfrm>
              <a:off x="10189475" y="-2472879"/>
              <a:ext cx="594360" cy="594360"/>
            </a:xfrm>
            <a:custGeom>
              <a:avLst/>
              <a:gdLst>
                <a:gd name="connsiteX0" fmla="*/ 323850 w 648652"/>
                <a:gd name="connsiteY0" fmla="*/ 438150 h 647700"/>
                <a:gd name="connsiteX1" fmla="*/ 209550 w 648652"/>
                <a:gd name="connsiteY1" fmla="*/ 323850 h 647700"/>
                <a:gd name="connsiteX2" fmla="*/ 323850 w 648652"/>
                <a:gd name="connsiteY2" fmla="*/ 209550 h 647700"/>
                <a:gd name="connsiteX3" fmla="*/ 438150 w 648652"/>
                <a:gd name="connsiteY3" fmla="*/ 323850 h 647700"/>
                <a:gd name="connsiteX4" fmla="*/ 323850 w 648652"/>
                <a:gd name="connsiteY4" fmla="*/ 438150 h 647700"/>
                <a:gd name="connsiteX5" fmla="*/ 581025 w 648652"/>
                <a:gd name="connsiteY5" fmla="*/ 252413 h 647700"/>
                <a:gd name="connsiteX6" fmla="*/ 556260 w 648652"/>
                <a:gd name="connsiteY6" fmla="*/ 193358 h 647700"/>
                <a:gd name="connsiteX7" fmla="*/ 580073 w 648652"/>
                <a:gd name="connsiteY7" fmla="*/ 121920 h 647700"/>
                <a:gd name="connsiteX8" fmla="*/ 525780 w 648652"/>
                <a:gd name="connsiteY8" fmla="*/ 67628 h 647700"/>
                <a:gd name="connsiteX9" fmla="*/ 454343 w 648652"/>
                <a:gd name="connsiteY9" fmla="*/ 91440 h 647700"/>
                <a:gd name="connsiteX10" fmla="*/ 394335 w 648652"/>
                <a:gd name="connsiteY10" fmla="*/ 66675 h 647700"/>
                <a:gd name="connsiteX11" fmla="*/ 361950 w 648652"/>
                <a:gd name="connsiteY11" fmla="*/ 0 h 647700"/>
                <a:gd name="connsiteX12" fmla="*/ 285750 w 648652"/>
                <a:gd name="connsiteY12" fmla="*/ 0 h 647700"/>
                <a:gd name="connsiteX13" fmla="*/ 252413 w 648652"/>
                <a:gd name="connsiteY13" fmla="*/ 66675 h 647700"/>
                <a:gd name="connsiteX14" fmla="*/ 193358 w 648652"/>
                <a:gd name="connsiteY14" fmla="*/ 91440 h 647700"/>
                <a:gd name="connsiteX15" fmla="*/ 121920 w 648652"/>
                <a:gd name="connsiteY15" fmla="*/ 67628 h 647700"/>
                <a:gd name="connsiteX16" fmla="*/ 67628 w 648652"/>
                <a:gd name="connsiteY16" fmla="*/ 121920 h 647700"/>
                <a:gd name="connsiteX17" fmla="*/ 91440 w 648652"/>
                <a:gd name="connsiteY17" fmla="*/ 193358 h 647700"/>
                <a:gd name="connsiteX18" fmla="*/ 66675 w 648652"/>
                <a:gd name="connsiteY18" fmla="*/ 253365 h 647700"/>
                <a:gd name="connsiteX19" fmla="*/ 0 w 648652"/>
                <a:gd name="connsiteY19" fmla="*/ 285750 h 647700"/>
                <a:gd name="connsiteX20" fmla="*/ 0 w 648652"/>
                <a:gd name="connsiteY20" fmla="*/ 361950 h 647700"/>
                <a:gd name="connsiteX21" fmla="*/ 66675 w 648652"/>
                <a:gd name="connsiteY21" fmla="*/ 395288 h 647700"/>
                <a:gd name="connsiteX22" fmla="*/ 91440 w 648652"/>
                <a:gd name="connsiteY22" fmla="*/ 454343 h 647700"/>
                <a:gd name="connsiteX23" fmla="*/ 67628 w 648652"/>
                <a:gd name="connsiteY23" fmla="*/ 525780 h 647700"/>
                <a:gd name="connsiteX24" fmla="*/ 121920 w 648652"/>
                <a:gd name="connsiteY24" fmla="*/ 580073 h 647700"/>
                <a:gd name="connsiteX25" fmla="*/ 193358 w 648652"/>
                <a:gd name="connsiteY25" fmla="*/ 556260 h 647700"/>
                <a:gd name="connsiteX26" fmla="*/ 253365 w 648652"/>
                <a:gd name="connsiteY26" fmla="*/ 581025 h 647700"/>
                <a:gd name="connsiteX27" fmla="*/ 286703 w 648652"/>
                <a:gd name="connsiteY27" fmla="*/ 647700 h 647700"/>
                <a:gd name="connsiteX28" fmla="*/ 362903 w 648652"/>
                <a:gd name="connsiteY28" fmla="*/ 647700 h 647700"/>
                <a:gd name="connsiteX29" fmla="*/ 396240 w 648652"/>
                <a:gd name="connsiteY29" fmla="*/ 581025 h 647700"/>
                <a:gd name="connsiteX30" fmla="*/ 455295 w 648652"/>
                <a:gd name="connsiteY30" fmla="*/ 556260 h 647700"/>
                <a:gd name="connsiteX31" fmla="*/ 526733 w 648652"/>
                <a:gd name="connsiteY31" fmla="*/ 580073 h 647700"/>
                <a:gd name="connsiteX32" fmla="*/ 581025 w 648652"/>
                <a:gd name="connsiteY32" fmla="*/ 525780 h 647700"/>
                <a:gd name="connsiteX33" fmla="*/ 557213 w 648652"/>
                <a:gd name="connsiteY33" fmla="*/ 454343 h 647700"/>
                <a:gd name="connsiteX34" fmla="*/ 581978 w 648652"/>
                <a:gd name="connsiteY34" fmla="*/ 394335 h 647700"/>
                <a:gd name="connsiteX35" fmla="*/ 648653 w 648652"/>
                <a:gd name="connsiteY35" fmla="*/ 360998 h 647700"/>
                <a:gd name="connsiteX36" fmla="*/ 648653 w 648652"/>
                <a:gd name="connsiteY36" fmla="*/ 284798 h 647700"/>
                <a:gd name="connsiteX37" fmla="*/ 581025 w 648652"/>
                <a:gd name="connsiteY37" fmla="*/ 252413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48652" h="647700">
                  <a:moveTo>
                    <a:pt x="323850" y="438150"/>
                  </a:moveTo>
                  <a:cubicBezTo>
                    <a:pt x="260985" y="438150"/>
                    <a:pt x="209550" y="386715"/>
                    <a:pt x="209550" y="323850"/>
                  </a:cubicBezTo>
                  <a:cubicBezTo>
                    <a:pt x="209550" y="260985"/>
                    <a:pt x="260985" y="209550"/>
                    <a:pt x="323850" y="209550"/>
                  </a:cubicBezTo>
                  <a:cubicBezTo>
                    <a:pt x="386715" y="209550"/>
                    <a:pt x="438150" y="260985"/>
                    <a:pt x="438150" y="323850"/>
                  </a:cubicBezTo>
                  <a:cubicBezTo>
                    <a:pt x="438150" y="386715"/>
                    <a:pt x="386715" y="438150"/>
                    <a:pt x="323850" y="438150"/>
                  </a:cubicBezTo>
                  <a:close/>
                  <a:moveTo>
                    <a:pt x="581025" y="252413"/>
                  </a:moveTo>
                  <a:cubicBezTo>
                    <a:pt x="575310" y="231458"/>
                    <a:pt x="566738" y="211455"/>
                    <a:pt x="556260" y="193358"/>
                  </a:cubicBezTo>
                  <a:lnTo>
                    <a:pt x="580073" y="121920"/>
                  </a:lnTo>
                  <a:lnTo>
                    <a:pt x="525780" y="67628"/>
                  </a:lnTo>
                  <a:lnTo>
                    <a:pt x="454343" y="91440"/>
                  </a:lnTo>
                  <a:cubicBezTo>
                    <a:pt x="435293" y="80963"/>
                    <a:pt x="415290" y="72390"/>
                    <a:pt x="394335" y="66675"/>
                  </a:cubicBezTo>
                  <a:lnTo>
                    <a:pt x="361950" y="0"/>
                  </a:lnTo>
                  <a:lnTo>
                    <a:pt x="285750" y="0"/>
                  </a:lnTo>
                  <a:lnTo>
                    <a:pt x="252413" y="66675"/>
                  </a:lnTo>
                  <a:cubicBezTo>
                    <a:pt x="231458" y="72390"/>
                    <a:pt x="211455" y="80963"/>
                    <a:pt x="193358" y="91440"/>
                  </a:cubicBezTo>
                  <a:lnTo>
                    <a:pt x="121920" y="67628"/>
                  </a:lnTo>
                  <a:lnTo>
                    <a:pt x="67628" y="121920"/>
                  </a:lnTo>
                  <a:lnTo>
                    <a:pt x="91440" y="193358"/>
                  </a:lnTo>
                  <a:cubicBezTo>
                    <a:pt x="80963" y="212408"/>
                    <a:pt x="72390" y="232410"/>
                    <a:pt x="66675" y="253365"/>
                  </a:cubicBezTo>
                  <a:lnTo>
                    <a:pt x="0" y="285750"/>
                  </a:lnTo>
                  <a:lnTo>
                    <a:pt x="0" y="361950"/>
                  </a:lnTo>
                  <a:lnTo>
                    <a:pt x="66675" y="395288"/>
                  </a:lnTo>
                  <a:cubicBezTo>
                    <a:pt x="72390" y="416243"/>
                    <a:pt x="80963" y="436245"/>
                    <a:pt x="91440" y="454343"/>
                  </a:cubicBezTo>
                  <a:lnTo>
                    <a:pt x="67628" y="525780"/>
                  </a:lnTo>
                  <a:lnTo>
                    <a:pt x="121920" y="580073"/>
                  </a:lnTo>
                  <a:lnTo>
                    <a:pt x="193358" y="556260"/>
                  </a:lnTo>
                  <a:cubicBezTo>
                    <a:pt x="212408" y="566738"/>
                    <a:pt x="232410" y="575310"/>
                    <a:pt x="253365" y="581025"/>
                  </a:cubicBezTo>
                  <a:lnTo>
                    <a:pt x="286703" y="647700"/>
                  </a:lnTo>
                  <a:lnTo>
                    <a:pt x="362903" y="647700"/>
                  </a:lnTo>
                  <a:lnTo>
                    <a:pt x="396240" y="581025"/>
                  </a:lnTo>
                  <a:cubicBezTo>
                    <a:pt x="417195" y="575310"/>
                    <a:pt x="437198" y="566738"/>
                    <a:pt x="455295" y="556260"/>
                  </a:cubicBezTo>
                  <a:lnTo>
                    <a:pt x="526733" y="580073"/>
                  </a:lnTo>
                  <a:lnTo>
                    <a:pt x="581025" y="525780"/>
                  </a:lnTo>
                  <a:lnTo>
                    <a:pt x="557213" y="454343"/>
                  </a:lnTo>
                  <a:cubicBezTo>
                    <a:pt x="567690" y="435293"/>
                    <a:pt x="576263" y="415290"/>
                    <a:pt x="581978" y="394335"/>
                  </a:cubicBezTo>
                  <a:lnTo>
                    <a:pt x="648653" y="360998"/>
                  </a:lnTo>
                  <a:lnTo>
                    <a:pt x="648653" y="284798"/>
                  </a:lnTo>
                  <a:lnTo>
                    <a:pt x="581025" y="252413"/>
                  </a:lnTo>
                  <a:close/>
                </a:path>
              </a:pathLst>
            </a:custGeom>
            <a:solidFill>
              <a:srgbClr val="118AB2"/>
            </a:solidFill>
            <a:ln w="9525" cap="flat">
              <a:noFill/>
              <a:prstDash val="solid"/>
              <a:miter/>
            </a:ln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9CF8C36-7E1C-4C79-BE95-0B0893886E9F}"/>
              </a:ext>
            </a:extLst>
          </p:cNvPr>
          <p:cNvSpPr/>
          <p:nvPr/>
        </p:nvSpPr>
        <p:spPr>
          <a:xfrm>
            <a:off x="-3818952" y="-74305"/>
            <a:ext cx="27579692" cy="822960"/>
          </a:xfrm>
          <a:custGeom>
            <a:avLst/>
            <a:gdLst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25058 w 13849350"/>
              <a:gd name="connsiteY5" fmla="*/ 847725 h 847725"/>
              <a:gd name="connsiteX6" fmla="*/ 0 w 13849350"/>
              <a:gd name="connsiteY6" fmla="*/ 847725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2505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52180"/>
              <a:gd name="connsiteX1" fmla="*/ 13849350 w 13849350"/>
              <a:gd name="connsiteY1" fmla="*/ 0 h 852180"/>
              <a:gd name="connsiteX2" fmla="*/ 13849350 w 13849350"/>
              <a:gd name="connsiteY2" fmla="*/ 847725 h 852180"/>
              <a:gd name="connsiteX3" fmla="*/ 7390919 w 13849350"/>
              <a:gd name="connsiteY3" fmla="*/ 847725 h 852180"/>
              <a:gd name="connsiteX4" fmla="*/ 6760032 w 13849350"/>
              <a:gd name="connsiteY4" fmla="*/ 385169 h 852180"/>
              <a:gd name="connsiteX5" fmla="*/ 6131188 w 13849350"/>
              <a:gd name="connsiteY5" fmla="*/ 847725 h 852180"/>
              <a:gd name="connsiteX6" fmla="*/ 0 w 13849350"/>
              <a:gd name="connsiteY6" fmla="*/ 847725 h 852180"/>
              <a:gd name="connsiteX7" fmla="*/ 0 w 13849350"/>
              <a:gd name="connsiteY7" fmla="*/ 0 h 852180"/>
              <a:gd name="connsiteX0" fmla="*/ 0 w 13849350"/>
              <a:gd name="connsiteY0" fmla="*/ 0 h 852180"/>
              <a:gd name="connsiteX1" fmla="*/ 13841176 w 13849350"/>
              <a:gd name="connsiteY1" fmla="*/ 423047 h 852180"/>
              <a:gd name="connsiteX2" fmla="*/ 13849350 w 13849350"/>
              <a:gd name="connsiteY2" fmla="*/ 847725 h 852180"/>
              <a:gd name="connsiteX3" fmla="*/ 7390919 w 13849350"/>
              <a:gd name="connsiteY3" fmla="*/ 847725 h 852180"/>
              <a:gd name="connsiteX4" fmla="*/ 6760032 w 13849350"/>
              <a:gd name="connsiteY4" fmla="*/ 385169 h 852180"/>
              <a:gd name="connsiteX5" fmla="*/ 6131188 w 13849350"/>
              <a:gd name="connsiteY5" fmla="*/ 847725 h 852180"/>
              <a:gd name="connsiteX6" fmla="*/ 0 w 13849350"/>
              <a:gd name="connsiteY6" fmla="*/ 847725 h 852180"/>
              <a:gd name="connsiteX7" fmla="*/ 0 w 13849350"/>
              <a:gd name="connsiteY7" fmla="*/ 0 h 852180"/>
              <a:gd name="connsiteX0" fmla="*/ 32697 w 13849350"/>
              <a:gd name="connsiteY0" fmla="*/ 0 h 532315"/>
              <a:gd name="connsiteX1" fmla="*/ 13841176 w 13849350"/>
              <a:gd name="connsiteY1" fmla="*/ 103182 h 532315"/>
              <a:gd name="connsiteX2" fmla="*/ 13849350 w 13849350"/>
              <a:gd name="connsiteY2" fmla="*/ 527860 h 532315"/>
              <a:gd name="connsiteX3" fmla="*/ 7390919 w 13849350"/>
              <a:gd name="connsiteY3" fmla="*/ 527860 h 532315"/>
              <a:gd name="connsiteX4" fmla="*/ 6760032 w 13849350"/>
              <a:gd name="connsiteY4" fmla="*/ 65304 h 532315"/>
              <a:gd name="connsiteX5" fmla="*/ 6131188 w 13849350"/>
              <a:gd name="connsiteY5" fmla="*/ 527860 h 532315"/>
              <a:gd name="connsiteX6" fmla="*/ 0 w 13849350"/>
              <a:gd name="connsiteY6" fmla="*/ 527860 h 532315"/>
              <a:gd name="connsiteX7" fmla="*/ 32697 w 13849350"/>
              <a:gd name="connsiteY7" fmla="*/ 0 h 532315"/>
              <a:gd name="connsiteX0" fmla="*/ 0 w 13865699"/>
              <a:gd name="connsiteY0" fmla="*/ 0 h 604542"/>
              <a:gd name="connsiteX1" fmla="*/ 13857525 w 13865699"/>
              <a:gd name="connsiteY1" fmla="*/ 175409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57525 w 13865699"/>
              <a:gd name="connsiteY1" fmla="*/ 11350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57525 w 13865699"/>
              <a:gd name="connsiteY1" fmla="*/ 41273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20636 h 625178"/>
              <a:gd name="connsiteX1" fmla="*/ 13857525 w 13865699"/>
              <a:gd name="connsiteY1" fmla="*/ 0 h 625178"/>
              <a:gd name="connsiteX2" fmla="*/ 13865699 w 13865699"/>
              <a:gd name="connsiteY2" fmla="*/ 620723 h 625178"/>
              <a:gd name="connsiteX3" fmla="*/ 7407268 w 13865699"/>
              <a:gd name="connsiteY3" fmla="*/ 620723 h 625178"/>
              <a:gd name="connsiteX4" fmla="*/ 6776381 w 13865699"/>
              <a:gd name="connsiteY4" fmla="*/ 158167 h 625178"/>
              <a:gd name="connsiteX5" fmla="*/ 6147537 w 13865699"/>
              <a:gd name="connsiteY5" fmla="*/ 620723 h 625178"/>
              <a:gd name="connsiteX6" fmla="*/ 16349 w 13865699"/>
              <a:gd name="connsiteY6" fmla="*/ 620723 h 625178"/>
              <a:gd name="connsiteX7" fmla="*/ 0 w 13865699"/>
              <a:gd name="connsiteY7" fmla="*/ 20636 h 625178"/>
              <a:gd name="connsiteX0" fmla="*/ 0 w 13865699"/>
              <a:gd name="connsiteY0" fmla="*/ 10318 h 614860"/>
              <a:gd name="connsiteX1" fmla="*/ 13833002 w 13865699"/>
              <a:gd name="connsiteY1" fmla="*/ 0 h 614860"/>
              <a:gd name="connsiteX2" fmla="*/ 13865699 w 13865699"/>
              <a:gd name="connsiteY2" fmla="*/ 610405 h 614860"/>
              <a:gd name="connsiteX3" fmla="*/ 7407268 w 13865699"/>
              <a:gd name="connsiteY3" fmla="*/ 610405 h 614860"/>
              <a:gd name="connsiteX4" fmla="*/ 6776381 w 13865699"/>
              <a:gd name="connsiteY4" fmla="*/ 147849 h 614860"/>
              <a:gd name="connsiteX5" fmla="*/ 6147537 w 13865699"/>
              <a:gd name="connsiteY5" fmla="*/ 610405 h 614860"/>
              <a:gd name="connsiteX6" fmla="*/ 16349 w 13865699"/>
              <a:gd name="connsiteY6" fmla="*/ 610405 h 614860"/>
              <a:gd name="connsiteX7" fmla="*/ 0 w 13865699"/>
              <a:gd name="connsiteY7" fmla="*/ 10318 h 614860"/>
              <a:gd name="connsiteX0" fmla="*/ 0 w 13865699"/>
              <a:gd name="connsiteY0" fmla="*/ 0 h 604542"/>
              <a:gd name="connsiteX1" fmla="*/ 13865699 w 13865699"/>
              <a:gd name="connsiteY1" fmla="*/ 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65699 w 13865699"/>
              <a:gd name="connsiteY1" fmla="*/ 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023 w 13865699"/>
              <a:gd name="connsiteY6" fmla="*/ 600087 h 604542"/>
              <a:gd name="connsiteX7" fmla="*/ 0 w 13865699"/>
              <a:gd name="connsiteY7" fmla="*/ 0 h 604542"/>
              <a:gd name="connsiteX0" fmla="*/ 1868012 w 15733711"/>
              <a:gd name="connsiteY0" fmla="*/ 0 h 602863"/>
              <a:gd name="connsiteX1" fmla="*/ 15733711 w 15733711"/>
              <a:gd name="connsiteY1" fmla="*/ 0 h 602863"/>
              <a:gd name="connsiteX2" fmla="*/ 15733711 w 15733711"/>
              <a:gd name="connsiteY2" fmla="*/ 600087 h 602863"/>
              <a:gd name="connsiteX3" fmla="*/ 9275280 w 15733711"/>
              <a:gd name="connsiteY3" fmla="*/ 600087 h 602863"/>
              <a:gd name="connsiteX4" fmla="*/ 8644393 w 15733711"/>
              <a:gd name="connsiteY4" fmla="*/ 137531 h 602863"/>
              <a:gd name="connsiteX5" fmla="*/ 8015549 w 15733711"/>
              <a:gd name="connsiteY5" fmla="*/ 600087 h 602863"/>
              <a:gd name="connsiteX6" fmla="*/ 0 w 15733711"/>
              <a:gd name="connsiteY6" fmla="*/ 589769 h 602863"/>
              <a:gd name="connsiteX7" fmla="*/ 1868012 w 15733711"/>
              <a:gd name="connsiteY7" fmla="*/ 0 h 602863"/>
              <a:gd name="connsiteX0" fmla="*/ 7174 w 15733711"/>
              <a:gd name="connsiteY0" fmla="*/ 0 h 602863"/>
              <a:gd name="connsiteX1" fmla="*/ 15733711 w 15733711"/>
              <a:gd name="connsiteY1" fmla="*/ 0 h 602863"/>
              <a:gd name="connsiteX2" fmla="*/ 15733711 w 15733711"/>
              <a:gd name="connsiteY2" fmla="*/ 600087 h 602863"/>
              <a:gd name="connsiteX3" fmla="*/ 9275280 w 15733711"/>
              <a:gd name="connsiteY3" fmla="*/ 600087 h 602863"/>
              <a:gd name="connsiteX4" fmla="*/ 8644393 w 15733711"/>
              <a:gd name="connsiteY4" fmla="*/ 137531 h 602863"/>
              <a:gd name="connsiteX5" fmla="*/ 8015549 w 15733711"/>
              <a:gd name="connsiteY5" fmla="*/ 600087 h 602863"/>
              <a:gd name="connsiteX6" fmla="*/ 0 w 15733711"/>
              <a:gd name="connsiteY6" fmla="*/ 589769 h 602863"/>
              <a:gd name="connsiteX7" fmla="*/ 7174 w 15733711"/>
              <a:gd name="connsiteY7" fmla="*/ 0 h 602863"/>
              <a:gd name="connsiteX0" fmla="*/ 7174 w 17776786"/>
              <a:gd name="connsiteY0" fmla="*/ 0 h 602863"/>
              <a:gd name="connsiteX1" fmla="*/ 15733711 w 17776786"/>
              <a:gd name="connsiteY1" fmla="*/ 0 h 602863"/>
              <a:gd name="connsiteX2" fmla="*/ 17776786 w 17776786"/>
              <a:gd name="connsiteY2" fmla="*/ 600087 h 602863"/>
              <a:gd name="connsiteX3" fmla="*/ 9275280 w 17776786"/>
              <a:gd name="connsiteY3" fmla="*/ 600087 h 602863"/>
              <a:gd name="connsiteX4" fmla="*/ 8644393 w 17776786"/>
              <a:gd name="connsiteY4" fmla="*/ 137531 h 602863"/>
              <a:gd name="connsiteX5" fmla="*/ 8015549 w 17776786"/>
              <a:gd name="connsiteY5" fmla="*/ 600087 h 602863"/>
              <a:gd name="connsiteX6" fmla="*/ 0 w 17776786"/>
              <a:gd name="connsiteY6" fmla="*/ 589769 h 602863"/>
              <a:gd name="connsiteX7" fmla="*/ 7174 w 17776786"/>
              <a:gd name="connsiteY7" fmla="*/ 0 h 602863"/>
              <a:gd name="connsiteX0" fmla="*/ 7174 w 17822187"/>
              <a:gd name="connsiteY0" fmla="*/ 0 h 602863"/>
              <a:gd name="connsiteX1" fmla="*/ 17822187 w 17822187"/>
              <a:gd name="connsiteY1" fmla="*/ 38098 h 602863"/>
              <a:gd name="connsiteX2" fmla="*/ 17776786 w 17822187"/>
              <a:gd name="connsiteY2" fmla="*/ 600087 h 602863"/>
              <a:gd name="connsiteX3" fmla="*/ 9275280 w 17822187"/>
              <a:gd name="connsiteY3" fmla="*/ 600087 h 602863"/>
              <a:gd name="connsiteX4" fmla="*/ 8644393 w 17822187"/>
              <a:gd name="connsiteY4" fmla="*/ 137531 h 602863"/>
              <a:gd name="connsiteX5" fmla="*/ 8015549 w 17822187"/>
              <a:gd name="connsiteY5" fmla="*/ 600087 h 602863"/>
              <a:gd name="connsiteX6" fmla="*/ 0 w 17822187"/>
              <a:gd name="connsiteY6" fmla="*/ 589769 h 602863"/>
              <a:gd name="connsiteX7" fmla="*/ 7174 w 17822187"/>
              <a:gd name="connsiteY7" fmla="*/ 0 h 602863"/>
              <a:gd name="connsiteX0" fmla="*/ 7174 w 17776786"/>
              <a:gd name="connsiteY0" fmla="*/ 0 h 602863"/>
              <a:gd name="connsiteX1" fmla="*/ 17776282 w 17776786"/>
              <a:gd name="connsiteY1" fmla="*/ 62862 h 602863"/>
              <a:gd name="connsiteX2" fmla="*/ 17776786 w 17776786"/>
              <a:gd name="connsiteY2" fmla="*/ 600087 h 602863"/>
              <a:gd name="connsiteX3" fmla="*/ 9275280 w 17776786"/>
              <a:gd name="connsiteY3" fmla="*/ 600087 h 602863"/>
              <a:gd name="connsiteX4" fmla="*/ 8644393 w 17776786"/>
              <a:gd name="connsiteY4" fmla="*/ 137531 h 602863"/>
              <a:gd name="connsiteX5" fmla="*/ 8015549 w 17776786"/>
              <a:gd name="connsiteY5" fmla="*/ 600087 h 602863"/>
              <a:gd name="connsiteX6" fmla="*/ 0 w 17776786"/>
              <a:gd name="connsiteY6" fmla="*/ 589769 h 602863"/>
              <a:gd name="connsiteX7" fmla="*/ 7174 w 17776786"/>
              <a:gd name="connsiteY7" fmla="*/ 0 h 602863"/>
              <a:gd name="connsiteX0" fmla="*/ 7174 w 17802515"/>
              <a:gd name="connsiteY0" fmla="*/ 0 h 602863"/>
              <a:gd name="connsiteX1" fmla="*/ 17802515 w 17802515"/>
              <a:gd name="connsiteY1" fmla="*/ 54607 h 602863"/>
              <a:gd name="connsiteX2" fmla="*/ 17776786 w 17802515"/>
              <a:gd name="connsiteY2" fmla="*/ 600087 h 602863"/>
              <a:gd name="connsiteX3" fmla="*/ 9275280 w 17802515"/>
              <a:gd name="connsiteY3" fmla="*/ 600087 h 602863"/>
              <a:gd name="connsiteX4" fmla="*/ 8644393 w 17802515"/>
              <a:gd name="connsiteY4" fmla="*/ 137531 h 602863"/>
              <a:gd name="connsiteX5" fmla="*/ 8015549 w 17802515"/>
              <a:gd name="connsiteY5" fmla="*/ 600087 h 602863"/>
              <a:gd name="connsiteX6" fmla="*/ 0 w 17802515"/>
              <a:gd name="connsiteY6" fmla="*/ 589769 h 602863"/>
              <a:gd name="connsiteX7" fmla="*/ 7174 w 17802515"/>
              <a:gd name="connsiteY7" fmla="*/ 0 h 602863"/>
              <a:gd name="connsiteX0" fmla="*/ 7174 w 17815632"/>
              <a:gd name="connsiteY0" fmla="*/ 0 h 602863"/>
              <a:gd name="connsiteX1" fmla="*/ 17815632 w 17815632"/>
              <a:gd name="connsiteY1" fmla="*/ 46352 h 602863"/>
              <a:gd name="connsiteX2" fmla="*/ 17776786 w 17815632"/>
              <a:gd name="connsiteY2" fmla="*/ 600087 h 602863"/>
              <a:gd name="connsiteX3" fmla="*/ 9275280 w 17815632"/>
              <a:gd name="connsiteY3" fmla="*/ 600087 h 602863"/>
              <a:gd name="connsiteX4" fmla="*/ 8644393 w 17815632"/>
              <a:gd name="connsiteY4" fmla="*/ 137531 h 602863"/>
              <a:gd name="connsiteX5" fmla="*/ 8015549 w 17815632"/>
              <a:gd name="connsiteY5" fmla="*/ 600087 h 602863"/>
              <a:gd name="connsiteX6" fmla="*/ 0 w 17815632"/>
              <a:gd name="connsiteY6" fmla="*/ 589769 h 602863"/>
              <a:gd name="connsiteX7" fmla="*/ 7174 w 17815632"/>
              <a:gd name="connsiteY7" fmla="*/ 0 h 602863"/>
              <a:gd name="connsiteX0" fmla="*/ 7174 w 17815632"/>
              <a:gd name="connsiteY0" fmla="*/ 0 h 608341"/>
              <a:gd name="connsiteX1" fmla="*/ 17815632 w 17815632"/>
              <a:gd name="connsiteY1" fmla="*/ 46352 h 608341"/>
              <a:gd name="connsiteX2" fmla="*/ 17803018 w 17815632"/>
              <a:gd name="connsiteY2" fmla="*/ 608341 h 608341"/>
              <a:gd name="connsiteX3" fmla="*/ 9275280 w 17815632"/>
              <a:gd name="connsiteY3" fmla="*/ 600087 h 608341"/>
              <a:gd name="connsiteX4" fmla="*/ 8644393 w 17815632"/>
              <a:gd name="connsiteY4" fmla="*/ 137531 h 608341"/>
              <a:gd name="connsiteX5" fmla="*/ 8015549 w 17815632"/>
              <a:gd name="connsiteY5" fmla="*/ 600087 h 608341"/>
              <a:gd name="connsiteX6" fmla="*/ 0 w 17815632"/>
              <a:gd name="connsiteY6" fmla="*/ 589769 h 608341"/>
              <a:gd name="connsiteX7" fmla="*/ 7174 w 17815632"/>
              <a:gd name="connsiteY7" fmla="*/ 0 h 608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815632" h="608341">
                <a:moveTo>
                  <a:pt x="7174" y="0"/>
                </a:moveTo>
                <a:lnTo>
                  <a:pt x="17815632" y="46352"/>
                </a:lnTo>
                <a:lnTo>
                  <a:pt x="17803018" y="608341"/>
                </a:lnTo>
                <a:lnTo>
                  <a:pt x="9275280" y="600087"/>
                </a:lnTo>
                <a:cubicBezTo>
                  <a:pt x="8956118" y="595221"/>
                  <a:pt x="9040314" y="142295"/>
                  <a:pt x="8644393" y="137531"/>
                </a:cubicBezTo>
                <a:cubicBezTo>
                  <a:pt x="8248472" y="132767"/>
                  <a:pt x="8302309" y="590062"/>
                  <a:pt x="8015549" y="600087"/>
                </a:cubicBezTo>
                <a:cubicBezTo>
                  <a:pt x="7728789" y="610112"/>
                  <a:pt x="2043729" y="589769"/>
                  <a:pt x="0" y="589769"/>
                </a:cubicBezTo>
                <a:cubicBezTo>
                  <a:pt x="2391" y="393179"/>
                  <a:pt x="4783" y="196590"/>
                  <a:pt x="7174" y="0"/>
                </a:cubicBezTo>
                <a:close/>
              </a:path>
            </a:pathLst>
          </a:custGeom>
          <a:solidFill>
            <a:srgbClr val="118AB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34" name="Graphic 133" descr="Single gear">
            <a:extLst>
              <a:ext uri="{FF2B5EF4-FFF2-40B4-BE49-F238E27FC236}">
                <a16:creationId xmlns:a16="http://schemas.microsoft.com/office/drawing/2014/main" id="{ECB5A77E-0E06-447C-8AF6-DAF592F4E3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01712" y="-3014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5" name="Graphic 134" descr="Monthly calendar">
            <a:extLst>
              <a:ext uri="{FF2B5EF4-FFF2-40B4-BE49-F238E27FC236}">
                <a16:creationId xmlns:a16="http://schemas.microsoft.com/office/drawing/2014/main" id="{1AF09A7D-6755-44BE-A2A1-7A0D7F0CD2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01542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6" name="Graphic 135" descr="List RTL">
            <a:extLst>
              <a:ext uri="{FF2B5EF4-FFF2-40B4-BE49-F238E27FC236}">
                <a16:creationId xmlns:a16="http://schemas.microsoft.com/office/drawing/2014/main" id="{4BB2AC11-813F-4F29-A686-0771A8ED3C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37058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99F976A1-0245-4AD3-8880-37DE9CB03115}"/>
              </a:ext>
            </a:extLst>
          </p:cNvPr>
          <p:cNvGrpSpPr/>
          <p:nvPr/>
        </p:nvGrpSpPr>
        <p:grpSpPr>
          <a:xfrm>
            <a:off x="1935561" y="-1153234"/>
            <a:ext cx="922288" cy="914400"/>
            <a:chOff x="2962647" y="-2068142"/>
            <a:chExt cx="922288" cy="914400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23899B8B-D39D-4076-AE2A-05CECDAA0B5A}"/>
                </a:ext>
              </a:extLst>
            </p:cNvPr>
            <p:cNvGrpSpPr/>
            <p:nvPr/>
          </p:nvGrpSpPr>
          <p:grpSpPr>
            <a:xfrm>
              <a:off x="2962647" y="-2068142"/>
              <a:ext cx="922288" cy="914400"/>
              <a:chOff x="6347462" y="3860495"/>
              <a:chExt cx="922288" cy="914400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8A29DAF0-7C2D-499A-838E-6F0CB6452F1C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0E35CF11-2896-4339-975D-0D8E3E0F12D0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BFD842CA-3B1E-49FD-AAF2-AF5899C44019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81" name="Graphic 80" descr="Puzzle pieces">
              <a:extLst>
                <a:ext uri="{FF2B5EF4-FFF2-40B4-BE49-F238E27FC236}">
                  <a16:creationId xmlns:a16="http://schemas.microsoft.com/office/drawing/2014/main" id="{9352849A-D3B3-4D24-A2A6-4E634613C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107695" y="-1935968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864F4E8-2897-45BB-A5F2-57E8BDFC4762}"/>
              </a:ext>
            </a:extLst>
          </p:cNvPr>
          <p:cNvGrpSpPr/>
          <p:nvPr/>
        </p:nvGrpSpPr>
        <p:grpSpPr>
          <a:xfrm>
            <a:off x="3377185" y="-1153234"/>
            <a:ext cx="922288" cy="914400"/>
            <a:chOff x="4116028" y="-2068142"/>
            <a:chExt cx="922288" cy="914400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254FE97-2247-4B26-B745-7343C7F67688}"/>
                </a:ext>
              </a:extLst>
            </p:cNvPr>
            <p:cNvGrpSpPr/>
            <p:nvPr/>
          </p:nvGrpSpPr>
          <p:grpSpPr>
            <a:xfrm>
              <a:off x="4116028" y="-2068142"/>
              <a:ext cx="922288" cy="914400"/>
              <a:chOff x="6347462" y="3860495"/>
              <a:chExt cx="922288" cy="914400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8BD3C4E9-B881-4F01-BD66-113CC7722D55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2D84A9BB-AF1D-4B23-9D66-E4A026BD767C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18636EA8-C3B6-4F5A-82A9-D66D9CEF8D58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88" name="Graphic 87" descr="USB">
              <a:extLst>
                <a:ext uri="{FF2B5EF4-FFF2-40B4-BE49-F238E27FC236}">
                  <a16:creationId xmlns:a16="http://schemas.microsoft.com/office/drawing/2014/main" id="{58F78444-94C9-4E73-9AC5-CC079BF9E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255188" y="-1935968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F7E1F21-44E4-454D-805A-760528F7487B}"/>
              </a:ext>
            </a:extLst>
          </p:cNvPr>
          <p:cNvGrpSpPr/>
          <p:nvPr/>
        </p:nvGrpSpPr>
        <p:grpSpPr>
          <a:xfrm>
            <a:off x="4818809" y="-1153234"/>
            <a:ext cx="922288" cy="914400"/>
            <a:chOff x="5560557" y="-1919403"/>
            <a:chExt cx="922288" cy="914400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57CA5339-4117-4F80-A92A-206956292DD0}"/>
                </a:ext>
              </a:extLst>
            </p:cNvPr>
            <p:cNvGrpSpPr/>
            <p:nvPr/>
          </p:nvGrpSpPr>
          <p:grpSpPr>
            <a:xfrm>
              <a:off x="5560557" y="-1919403"/>
              <a:ext cx="922288" cy="914400"/>
              <a:chOff x="6347462" y="3860495"/>
              <a:chExt cx="922288" cy="914400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7DBA357D-A6CD-48C4-BB0E-C7FC4560C485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0783367C-62F6-4F92-8B0D-6525BCB76871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C410A9FD-47D5-4E63-A10D-6831D3DDD9C4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49" name="Graphic 148" descr="Signpost">
              <a:extLst>
                <a:ext uri="{FF2B5EF4-FFF2-40B4-BE49-F238E27FC236}">
                  <a16:creationId xmlns:a16="http://schemas.microsoft.com/office/drawing/2014/main" id="{9B9295DB-2EBE-42BC-84D6-77CA30EE1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710626" y="-1783094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738FDF53-4A8E-4C8A-A637-EFD149330680}"/>
              </a:ext>
            </a:extLst>
          </p:cNvPr>
          <p:cNvGrpSpPr/>
          <p:nvPr/>
        </p:nvGrpSpPr>
        <p:grpSpPr>
          <a:xfrm>
            <a:off x="493937" y="-1153234"/>
            <a:ext cx="922288" cy="914400"/>
            <a:chOff x="1721854" y="-2069804"/>
            <a:chExt cx="922288" cy="914400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09DC5303-F20B-4B02-ACE6-74D1ED95152B}"/>
                </a:ext>
              </a:extLst>
            </p:cNvPr>
            <p:cNvGrpSpPr/>
            <p:nvPr/>
          </p:nvGrpSpPr>
          <p:grpSpPr>
            <a:xfrm>
              <a:off x="1721854" y="-2069804"/>
              <a:ext cx="922288" cy="914400"/>
              <a:chOff x="6347462" y="3860495"/>
              <a:chExt cx="922288" cy="914400"/>
            </a:xfrm>
          </p:grpSpPr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B3EDE386-2D54-4A51-AF2F-DEE77C4D2936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524A36A-0439-4F92-B966-54DCE4F4F21E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89BC4ADA-4F67-4BC8-AC13-1D85D15D2F36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55" name="Graphic 154" descr="Checklist">
              <a:extLst>
                <a:ext uri="{FF2B5EF4-FFF2-40B4-BE49-F238E27FC236}">
                  <a16:creationId xmlns:a16="http://schemas.microsoft.com/office/drawing/2014/main" id="{93B9184E-45A5-49D8-896E-F855F033A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853670" y="-1932283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F35C9E91-232F-408B-96FC-1F0FD7C61BBC}"/>
              </a:ext>
            </a:extLst>
          </p:cNvPr>
          <p:cNvGrpSpPr/>
          <p:nvPr/>
        </p:nvGrpSpPr>
        <p:grpSpPr>
          <a:xfrm>
            <a:off x="6218522" y="-1153234"/>
            <a:ext cx="922288" cy="914400"/>
            <a:chOff x="406750" y="-1157702"/>
            <a:chExt cx="922288" cy="914400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1A6EEA26-635E-4C1E-8210-C249BC02D2C3}"/>
                </a:ext>
              </a:extLst>
            </p:cNvPr>
            <p:cNvGrpSpPr/>
            <p:nvPr/>
          </p:nvGrpSpPr>
          <p:grpSpPr>
            <a:xfrm>
              <a:off x="406750" y="-1157702"/>
              <a:ext cx="922288" cy="914400"/>
              <a:chOff x="6347462" y="3860495"/>
              <a:chExt cx="922288" cy="914400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94843A9B-3277-432B-97E5-2D6B499F41D0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4FAA9D77-B45E-4DBF-B463-3AAAF98BC359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D82421B1-EE0B-4272-9001-7F81F5B6B9CE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61" name="Graphic 160" descr="Playbook">
              <a:extLst>
                <a:ext uri="{FF2B5EF4-FFF2-40B4-BE49-F238E27FC236}">
                  <a16:creationId xmlns:a16="http://schemas.microsoft.com/office/drawing/2014/main" id="{6473DB36-C5C9-42C3-96AA-478516F18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43910" y="-1022204"/>
              <a:ext cx="640080" cy="64008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65" name="Graphic 164" descr="Signpost">
            <a:extLst>
              <a:ext uri="{FF2B5EF4-FFF2-40B4-BE49-F238E27FC236}">
                <a16:creationId xmlns:a16="http://schemas.microsoft.com/office/drawing/2014/main" id="{9881338B-5B78-429B-AD60-A1F039FAB8E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960030" y="-8910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6" name="Graphic 165" descr="USB">
            <a:extLst>
              <a:ext uri="{FF2B5EF4-FFF2-40B4-BE49-F238E27FC236}">
                <a16:creationId xmlns:a16="http://schemas.microsoft.com/office/drawing/2014/main" id="{3D6DAB75-10EE-4F05-8329-38F0A32F2C2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476513" y="-3014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7" name="Graphic 166" descr="Puzzle pieces">
            <a:extLst>
              <a:ext uri="{FF2B5EF4-FFF2-40B4-BE49-F238E27FC236}">
                <a16:creationId xmlns:a16="http://schemas.microsoft.com/office/drawing/2014/main" id="{484D8C95-6372-4EF2-B5EF-3D65EBD405E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095376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8" name="Graphic 167" descr="Checklist">
            <a:extLst>
              <a:ext uri="{FF2B5EF4-FFF2-40B4-BE49-F238E27FC236}">
                <a16:creationId xmlns:a16="http://schemas.microsoft.com/office/drawing/2014/main" id="{73CD41D3-E7E3-4116-A227-310E939603C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93265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9" name="Graphic 168" descr="Playbook">
            <a:extLst>
              <a:ext uri="{FF2B5EF4-FFF2-40B4-BE49-F238E27FC236}">
                <a16:creationId xmlns:a16="http://schemas.microsoft.com/office/drawing/2014/main" id="{040CA710-2780-49EA-8F25-AD089D9F7F2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260048" y="-53985"/>
            <a:ext cx="822960" cy="8229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C7DE69F-9E5E-4588-8728-08FB58DBEE5F}"/>
              </a:ext>
            </a:extLst>
          </p:cNvPr>
          <p:cNvGraphicFramePr>
            <a:graphicFrameLocks noGrp="1"/>
          </p:cNvGraphicFramePr>
          <p:nvPr/>
        </p:nvGraphicFramePr>
        <p:xfrm>
          <a:off x="-1406022" y="1558937"/>
          <a:ext cx="1737360" cy="5029200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1737360">
                  <a:extLst>
                    <a:ext uri="{9D8B030D-6E8A-4147-A177-3AD203B41FA5}">
                      <a16:colId xmlns:a16="http://schemas.microsoft.com/office/drawing/2014/main" val="4209266735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he-IL" sz="1800" b="0" dirty="0">
                          <a:solidFill>
                            <a:schemeClr val="bg1"/>
                          </a:solidFill>
                          <a:effectLst/>
                        </a:rPr>
                        <a:t>מסמך אפיון</a:t>
                      </a:r>
                      <a:endParaRPr lang="en-US" sz="11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230576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מסמך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STP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533875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מסמך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STD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8161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סבב בדיקות 1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61158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הפוגה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524044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כתיבת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Test Cases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7055595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סבב בדיקות 2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730724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הפוגה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7834829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מסמך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STR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456854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117542"/>
                  </a:ext>
                </a:extLst>
              </a:tr>
            </a:tbl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BEDBB499-942B-4A7A-8E51-D9F930CBD0F5}"/>
              </a:ext>
            </a:extLst>
          </p:cNvPr>
          <p:cNvSpPr txBox="1"/>
          <p:nvPr/>
        </p:nvSpPr>
        <p:spPr>
          <a:xfrm>
            <a:off x="3195077" y="1806185"/>
            <a:ext cx="671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מסמך אפיון | 26.07 – 30.07 | 4 ימים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18CAD47-2E98-47DD-8772-4C1179211F4B}"/>
              </a:ext>
            </a:extLst>
          </p:cNvPr>
          <p:cNvSpPr txBox="1"/>
          <p:nvPr/>
        </p:nvSpPr>
        <p:spPr>
          <a:xfrm>
            <a:off x="2564286" y="2323387"/>
            <a:ext cx="671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| 01.08 – 06.08 | 5 ימים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STP</a:t>
            </a:r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מסמך 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2804022-C6BA-4611-B581-11E519F0D405}"/>
              </a:ext>
            </a:extLst>
          </p:cNvPr>
          <p:cNvSpPr txBox="1"/>
          <p:nvPr/>
        </p:nvSpPr>
        <p:spPr>
          <a:xfrm>
            <a:off x="1676985" y="2829925"/>
            <a:ext cx="671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| 15.08 – 20.08 | 5 ימים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מסמך 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BCAAD03-3DD8-4144-A285-190FCA42A40A}"/>
              </a:ext>
            </a:extLst>
          </p:cNvPr>
          <p:cNvSpPr txBox="1"/>
          <p:nvPr/>
        </p:nvSpPr>
        <p:spPr>
          <a:xfrm>
            <a:off x="770473" y="3328850"/>
            <a:ext cx="671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סבב בדיקות| 22.08 – 27.08 | 5 ימים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E67B391-4236-4ECA-BB52-AEE1A176F430}"/>
              </a:ext>
            </a:extLst>
          </p:cNvPr>
          <p:cNvSpPr txBox="1"/>
          <p:nvPr/>
        </p:nvSpPr>
        <p:spPr>
          <a:xfrm>
            <a:off x="-471855" y="3815345"/>
            <a:ext cx="671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הפוגה| 29.08 – 10.09 | 12 ימים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EEE1380-5FC6-4E76-A9BC-8B551E49310B}"/>
              </a:ext>
            </a:extLst>
          </p:cNvPr>
          <p:cNvSpPr txBox="1"/>
          <p:nvPr/>
        </p:nvSpPr>
        <p:spPr>
          <a:xfrm>
            <a:off x="-1262187" y="4285022"/>
            <a:ext cx="671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חזרה| 12.09 – 17.09 | 5 ימים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4" name="Oval 30">
            <a:extLst>
              <a:ext uri="{FF2B5EF4-FFF2-40B4-BE49-F238E27FC236}">
                <a16:creationId xmlns:a16="http://schemas.microsoft.com/office/drawing/2014/main" id="{DC05B744-1CCC-47D0-9F18-DBD3FC580AC4}"/>
              </a:ext>
            </a:extLst>
          </p:cNvPr>
          <p:cNvSpPr/>
          <p:nvPr/>
        </p:nvSpPr>
        <p:spPr>
          <a:xfrm>
            <a:off x="12882482" y="5790862"/>
            <a:ext cx="1005840" cy="411480"/>
          </a:xfrm>
          <a:prstGeom prst="roundRect">
            <a:avLst>
              <a:gd name="adj" fmla="val 50000"/>
            </a:avLst>
          </a:prstGeom>
          <a:solidFill>
            <a:srgbClr val="E9C46A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Oval 30">
            <a:extLst>
              <a:ext uri="{FF2B5EF4-FFF2-40B4-BE49-F238E27FC236}">
                <a16:creationId xmlns:a16="http://schemas.microsoft.com/office/drawing/2014/main" id="{D0302C17-B096-4E65-9E91-8ECC3C4C3DC9}"/>
              </a:ext>
            </a:extLst>
          </p:cNvPr>
          <p:cNvSpPr/>
          <p:nvPr/>
        </p:nvSpPr>
        <p:spPr>
          <a:xfrm>
            <a:off x="8974037" y="1317615"/>
            <a:ext cx="1079314" cy="314566"/>
          </a:xfrm>
          <a:prstGeom prst="roundRect">
            <a:avLst/>
          </a:prstGeom>
          <a:solidFill>
            <a:srgbClr val="E7E8ED"/>
          </a:solidFill>
          <a:ln>
            <a:noFill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לו"ז</a:t>
            </a:r>
            <a:endParaRPr lang="en-US" b="1" dirty="0">
              <a:solidFill>
                <a:srgbClr val="118A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875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71612729-F5D2-4811-A00B-CD8B18C6EC84}"/>
              </a:ext>
            </a:extLst>
          </p:cNvPr>
          <p:cNvSpPr/>
          <p:nvPr/>
        </p:nvSpPr>
        <p:spPr>
          <a:xfrm>
            <a:off x="1453776" y="180411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D383917B-028C-407F-9CDA-232D85851B1A}"/>
              </a:ext>
            </a:extLst>
          </p:cNvPr>
          <p:cNvSpPr/>
          <p:nvPr/>
        </p:nvSpPr>
        <p:spPr>
          <a:xfrm>
            <a:off x="1453776" y="230327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AF6F7607-E3AB-4C45-B812-A451F6E5DD4B}"/>
              </a:ext>
            </a:extLst>
          </p:cNvPr>
          <p:cNvSpPr/>
          <p:nvPr/>
        </p:nvSpPr>
        <p:spPr>
          <a:xfrm>
            <a:off x="1453776" y="280243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C8D3F4CD-A85D-4793-8C70-BFC5C70EEE36}"/>
              </a:ext>
            </a:extLst>
          </p:cNvPr>
          <p:cNvSpPr/>
          <p:nvPr/>
        </p:nvSpPr>
        <p:spPr>
          <a:xfrm>
            <a:off x="1453776" y="330159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47C64209-95A6-4AC8-9426-0B208EB67690}"/>
              </a:ext>
            </a:extLst>
          </p:cNvPr>
          <p:cNvSpPr/>
          <p:nvPr/>
        </p:nvSpPr>
        <p:spPr>
          <a:xfrm>
            <a:off x="1453776" y="380075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237DF437-8955-4372-B099-2C3EB6A052D9}"/>
              </a:ext>
            </a:extLst>
          </p:cNvPr>
          <p:cNvSpPr/>
          <p:nvPr/>
        </p:nvSpPr>
        <p:spPr>
          <a:xfrm>
            <a:off x="1453776" y="429991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4D967445-C4C2-4229-99F9-FCA9939D5822}"/>
              </a:ext>
            </a:extLst>
          </p:cNvPr>
          <p:cNvSpPr/>
          <p:nvPr/>
        </p:nvSpPr>
        <p:spPr>
          <a:xfrm>
            <a:off x="1453776" y="479907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1AB0FB33-1E11-486F-A6F1-2B94EA870385}"/>
              </a:ext>
            </a:extLst>
          </p:cNvPr>
          <p:cNvSpPr/>
          <p:nvPr/>
        </p:nvSpPr>
        <p:spPr>
          <a:xfrm>
            <a:off x="1453776" y="529823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E4A7CA87-3554-4C39-9C22-2BCE65D88D95}"/>
              </a:ext>
            </a:extLst>
          </p:cNvPr>
          <p:cNvSpPr/>
          <p:nvPr/>
        </p:nvSpPr>
        <p:spPr>
          <a:xfrm>
            <a:off x="1453776" y="5797395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30">
            <a:extLst>
              <a:ext uri="{FF2B5EF4-FFF2-40B4-BE49-F238E27FC236}">
                <a16:creationId xmlns:a16="http://schemas.microsoft.com/office/drawing/2014/main" id="{FD0EE26E-6240-49D6-B240-4EDC9428667D}"/>
              </a:ext>
            </a:extLst>
          </p:cNvPr>
          <p:cNvSpPr/>
          <p:nvPr/>
        </p:nvSpPr>
        <p:spPr>
          <a:xfrm>
            <a:off x="10006704" y="1785111"/>
            <a:ext cx="731520" cy="411480"/>
          </a:xfrm>
          <a:prstGeom prst="roundRect">
            <a:avLst>
              <a:gd name="adj" fmla="val 50000"/>
            </a:avLst>
          </a:prstGeom>
          <a:solidFill>
            <a:srgbClr val="0E799A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Oval 30">
            <a:extLst>
              <a:ext uri="{FF2B5EF4-FFF2-40B4-BE49-F238E27FC236}">
                <a16:creationId xmlns:a16="http://schemas.microsoft.com/office/drawing/2014/main" id="{594EF810-93CA-4CE1-ACAB-710016E65296}"/>
              </a:ext>
            </a:extLst>
          </p:cNvPr>
          <p:cNvSpPr/>
          <p:nvPr/>
        </p:nvSpPr>
        <p:spPr>
          <a:xfrm>
            <a:off x="9279411" y="2292987"/>
            <a:ext cx="914400" cy="411480"/>
          </a:xfrm>
          <a:prstGeom prst="roundRect">
            <a:avLst>
              <a:gd name="adj" fmla="val 50000"/>
            </a:avLst>
          </a:prstGeom>
          <a:solidFill>
            <a:srgbClr val="E9C46A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Oval 30">
            <a:extLst>
              <a:ext uri="{FF2B5EF4-FFF2-40B4-BE49-F238E27FC236}">
                <a16:creationId xmlns:a16="http://schemas.microsoft.com/office/drawing/2014/main" id="{128A55A0-90EB-4D64-85AB-271501CA96FE}"/>
              </a:ext>
            </a:extLst>
          </p:cNvPr>
          <p:cNvSpPr/>
          <p:nvPr/>
        </p:nvSpPr>
        <p:spPr>
          <a:xfrm>
            <a:off x="8399998" y="2791653"/>
            <a:ext cx="914400" cy="411480"/>
          </a:xfrm>
          <a:prstGeom prst="roundRect">
            <a:avLst>
              <a:gd name="adj" fmla="val 50000"/>
            </a:avLst>
          </a:prstGeom>
          <a:solidFill>
            <a:srgbClr val="E9C46A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Oval 30">
            <a:extLst>
              <a:ext uri="{FF2B5EF4-FFF2-40B4-BE49-F238E27FC236}">
                <a16:creationId xmlns:a16="http://schemas.microsoft.com/office/drawing/2014/main" id="{AFCAB9A8-4758-4406-94C5-76CFF228ED98}"/>
              </a:ext>
            </a:extLst>
          </p:cNvPr>
          <p:cNvSpPr/>
          <p:nvPr/>
        </p:nvSpPr>
        <p:spPr>
          <a:xfrm>
            <a:off x="7485598" y="3286702"/>
            <a:ext cx="914400" cy="411480"/>
          </a:xfrm>
          <a:prstGeom prst="roundRect">
            <a:avLst>
              <a:gd name="adj" fmla="val 50000"/>
            </a:avLst>
          </a:prstGeom>
          <a:solidFill>
            <a:srgbClr val="E76F51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Oval 30">
            <a:extLst>
              <a:ext uri="{FF2B5EF4-FFF2-40B4-BE49-F238E27FC236}">
                <a16:creationId xmlns:a16="http://schemas.microsoft.com/office/drawing/2014/main" id="{ED6706F6-8995-4F71-951B-45DBC6B48985}"/>
              </a:ext>
            </a:extLst>
          </p:cNvPr>
          <p:cNvSpPr/>
          <p:nvPr/>
        </p:nvSpPr>
        <p:spPr>
          <a:xfrm>
            <a:off x="6243270" y="3775429"/>
            <a:ext cx="1371600" cy="411480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7" name="Oval 30">
            <a:extLst>
              <a:ext uri="{FF2B5EF4-FFF2-40B4-BE49-F238E27FC236}">
                <a16:creationId xmlns:a16="http://schemas.microsoft.com/office/drawing/2014/main" id="{67666743-E9E7-49A0-920D-17E384DC0572}"/>
              </a:ext>
            </a:extLst>
          </p:cNvPr>
          <p:cNvSpPr/>
          <p:nvPr/>
        </p:nvSpPr>
        <p:spPr>
          <a:xfrm>
            <a:off x="5441282" y="4282692"/>
            <a:ext cx="914400" cy="411480"/>
          </a:xfrm>
          <a:prstGeom prst="roundRect">
            <a:avLst>
              <a:gd name="adj" fmla="val 50000"/>
            </a:avLst>
          </a:prstGeom>
          <a:solidFill>
            <a:srgbClr val="0E799A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0" name="Oval 30">
            <a:extLst>
              <a:ext uri="{FF2B5EF4-FFF2-40B4-BE49-F238E27FC236}">
                <a16:creationId xmlns:a16="http://schemas.microsoft.com/office/drawing/2014/main" id="{60415D3E-AA5B-42BF-B7A3-0BFEA72DC318}"/>
              </a:ext>
            </a:extLst>
          </p:cNvPr>
          <p:cNvSpPr/>
          <p:nvPr/>
        </p:nvSpPr>
        <p:spPr>
          <a:xfrm>
            <a:off x="4538538" y="4780395"/>
            <a:ext cx="914400" cy="411480"/>
          </a:xfrm>
          <a:prstGeom prst="roundRect">
            <a:avLst>
              <a:gd name="adj" fmla="val 50000"/>
            </a:avLst>
          </a:prstGeom>
          <a:solidFill>
            <a:srgbClr val="E76F51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Oval 30">
            <a:extLst>
              <a:ext uri="{FF2B5EF4-FFF2-40B4-BE49-F238E27FC236}">
                <a16:creationId xmlns:a16="http://schemas.microsoft.com/office/drawing/2014/main" id="{46D1068C-88E9-4D26-8953-C5795D17F950}"/>
              </a:ext>
            </a:extLst>
          </p:cNvPr>
          <p:cNvSpPr/>
          <p:nvPr/>
        </p:nvSpPr>
        <p:spPr>
          <a:xfrm>
            <a:off x="12732463" y="5270646"/>
            <a:ext cx="1371600" cy="411480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EF40B1B7-B9C0-4891-9D01-B51E51E486A6}"/>
              </a:ext>
            </a:extLst>
          </p:cNvPr>
          <p:cNvSpPr/>
          <p:nvPr/>
        </p:nvSpPr>
        <p:spPr>
          <a:xfrm>
            <a:off x="1264567" y="1600602"/>
            <a:ext cx="11509374" cy="4810125"/>
          </a:xfrm>
          <a:custGeom>
            <a:avLst/>
            <a:gdLst>
              <a:gd name="connsiteX0" fmla="*/ 380052 w 9858374"/>
              <a:gd name="connsiteY0" fmla="*/ 4196793 h 4810125"/>
              <a:gd name="connsiteX1" fmla="*/ 189209 w 9858374"/>
              <a:gd name="connsiteY1" fmla="*/ 4387636 h 4810125"/>
              <a:gd name="connsiteX2" fmla="*/ 380052 w 9858374"/>
              <a:gd name="connsiteY2" fmla="*/ 4578479 h 4810125"/>
              <a:gd name="connsiteX3" fmla="*/ 9282814 w 9858374"/>
              <a:gd name="connsiteY3" fmla="*/ 4578479 h 4810125"/>
              <a:gd name="connsiteX4" fmla="*/ 9473657 w 9858374"/>
              <a:gd name="connsiteY4" fmla="*/ 4387636 h 4810125"/>
              <a:gd name="connsiteX5" fmla="*/ 9282814 w 9858374"/>
              <a:gd name="connsiteY5" fmla="*/ 4196793 h 4810125"/>
              <a:gd name="connsiteX6" fmla="*/ 380052 w 9858374"/>
              <a:gd name="connsiteY6" fmla="*/ 3697637 h 4810125"/>
              <a:gd name="connsiteX7" fmla="*/ 189209 w 9858374"/>
              <a:gd name="connsiteY7" fmla="*/ 3888480 h 4810125"/>
              <a:gd name="connsiteX8" fmla="*/ 380052 w 9858374"/>
              <a:gd name="connsiteY8" fmla="*/ 4079323 h 4810125"/>
              <a:gd name="connsiteX9" fmla="*/ 9282814 w 9858374"/>
              <a:gd name="connsiteY9" fmla="*/ 4079323 h 4810125"/>
              <a:gd name="connsiteX10" fmla="*/ 9473657 w 9858374"/>
              <a:gd name="connsiteY10" fmla="*/ 3888480 h 4810125"/>
              <a:gd name="connsiteX11" fmla="*/ 9282814 w 9858374"/>
              <a:gd name="connsiteY11" fmla="*/ 3697637 h 4810125"/>
              <a:gd name="connsiteX12" fmla="*/ 380052 w 9858374"/>
              <a:gd name="connsiteY12" fmla="*/ 3198477 h 4810125"/>
              <a:gd name="connsiteX13" fmla="*/ 189209 w 9858374"/>
              <a:gd name="connsiteY13" fmla="*/ 3389320 h 4810125"/>
              <a:gd name="connsiteX14" fmla="*/ 380052 w 9858374"/>
              <a:gd name="connsiteY14" fmla="*/ 3580163 h 4810125"/>
              <a:gd name="connsiteX15" fmla="*/ 9282814 w 9858374"/>
              <a:gd name="connsiteY15" fmla="*/ 3580163 h 4810125"/>
              <a:gd name="connsiteX16" fmla="*/ 9473657 w 9858374"/>
              <a:gd name="connsiteY16" fmla="*/ 3389320 h 4810125"/>
              <a:gd name="connsiteX17" fmla="*/ 9282814 w 9858374"/>
              <a:gd name="connsiteY17" fmla="*/ 3198477 h 4810125"/>
              <a:gd name="connsiteX18" fmla="*/ 380053 w 9858374"/>
              <a:gd name="connsiteY18" fmla="*/ 2699317 h 4810125"/>
              <a:gd name="connsiteX19" fmla="*/ 189210 w 9858374"/>
              <a:gd name="connsiteY19" fmla="*/ 2890160 h 4810125"/>
              <a:gd name="connsiteX20" fmla="*/ 380053 w 9858374"/>
              <a:gd name="connsiteY20" fmla="*/ 3081003 h 4810125"/>
              <a:gd name="connsiteX21" fmla="*/ 9282814 w 9858374"/>
              <a:gd name="connsiteY21" fmla="*/ 3081003 h 4810125"/>
              <a:gd name="connsiteX22" fmla="*/ 9473657 w 9858374"/>
              <a:gd name="connsiteY22" fmla="*/ 2890160 h 4810125"/>
              <a:gd name="connsiteX23" fmla="*/ 9282814 w 9858374"/>
              <a:gd name="connsiteY23" fmla="*/ 2699317 h 4810125"/>
              <a:gd name="connsiteX24" fmla="*/ 380053 w 9858374"/>
              <a:gd name="connsiteY24" fmla="*/ 2200157 h 4810125"/>
              <a:gd name="connsiteX25" fmla="*/ 189210 w 9858374"/>
              <a:gd name="connsiteY25" fmla="*/ 2391000 h 4810125"/>
              <a:gd name="connsiteX26" fmla="*/ 380053 w 9858374"/>
              <a:gd name="connsiteY26" fmla="*/ 2581843 h 4810125"/>
              <a:gd name="connsiteX27" fmla="*/ 9282814 w 9858374"/>
              <a:gd name="connsiteY27" fmla="*/ 2581843 h 4810125"/>
              <a:gd name="connsiteX28" fmla="*/ 9473657 w 9858374"/>
              <a:gd name="connsiteY28" fmla="*/ 2391000 h 4810125"/>
              <a:gd name="connsiteX29" fmla="*/ 9282814 w 9858374"/>
              <a:gd name="connsiteY29" fmla="*/ 2200157 h 4810125"/>
              <a:gd name="connsiteX30" fmla="*/ 380053 w 9858374"/>
              <a:gd name="connsiteY30" fmla="*/ 1700997 h 4810125"/>
              <a:gd name="connsiteX31" fmla="*/ 189210 w 9858374"/>
              <a:gd name="connsiteY31" fmla="*/ 1891840 h 4810125"/>
              <a:gd name="connsiteX32" fmla="*/ 380053 w 9858374"/>
              <a:gd name="connsiteY32" fmla="*/ 2082683 h 4810125"/>
              <a:gd name="connsiteX33" fmla="*/ 9282814 w 9858374"/>
              <a:gd name="connsiteY33" fmla="*/ 2082683 h 4810125"/>
              <a:gd name="connsiteX34" fmla="*/ 9473657 w 9858374"/>
              <a:gd name="connsiteY34" fmla="*/ 1891840 h 4810125"/>
              <a:gd name="connsiteX35" fmla="*/ 9282814 w 9858374"/>
              <a:gd name="connsiteY35" fmla="*/ 1700997 h 4810125"/>
              <a:gd name="connsiteX36" fmla="*/ 380053 w 9858374"/>
              <a:gd name="connsiteY36" fmla="*/ 1201837 h 4810125"/>
              <a:gd name="connsiteX37" fmla="*/ 189210 w 9858374"/>
              <a:gd name="connsiteY37" fmla="*/ 1392680 h 4810125"/>
              <a:gd name="connsiteX38" fmla="*/ 380053 w 9858374"/>
              <a:gd name="connsiteY38" fmla="*/ 1583523 h 4810125"/>
              <a:gd name="connsiteX39" fmla="*/ 9282814 w 9858374"/>
              <a:gd name="connsiteY39" fmla="*/ 1583523 h 4810125"/>
              <a:gd name="connsiteX40" fmla="*/ 9473657 w 9858374"/>
              <a:gd name="connsiteY40" fmla="*/ 1392680 h 4810125"/>
              <a:gd name="connsiteX41" fmla="*/ 9282814 w 9858374"/>
              <a:gd name="connsiteY41" fmla="*/ 1201837 h 4810125"/>
              <a:gd name="connsiteX42" fmla="*/ 380053 w 9858374"/>
              <a:gd name="connsiteY42" fmla="*/ 702677 h 4810125"/>
              <a:gd name="connsiteX43" fmla="*/ 189210 w 9858374"/>
              <a:gd name="connsiteY43" fmla="*/ 893520 h 4810125"/>
              <a:gd name="connsiteX44" fmla="*/ 380053 w 9858374"/>
              <a:gd name="connsiteY44" fmla="*/ 1084363 h 4810125"/>
              <a:gd name="connsiteX45" fmla="*/ 9282814 w 9858374"/>
              <a:gd name="connsiteY45" fmla="*/ 1084363 h 4810125"/>
              <a:gd name="connsiteX46" fmla="*/ 9473657 w 9858374"/>
              <a:gd name="connsiteY46" fmla="*/ 893520 h 4810125"/>
              <a:gd name="connsiteX47" fmla="*/ 9282814 w 9858374"/>
              <a:gd name="connsiteY47" fmla="*/ 702677 h 4810125"/>
              <a:gd name="connsiteX48" fmla="*/ 380053 w 9858374"/>
              <a:gd name="connsiteY48" fmla="*/ 203517 h 4810125"/>
              <a:gd name="connsiteX49" fmla="*/ 189210 w 9858374"/>
              <a:gd name="connsiteY49" fmla="*/ 394360 h 4810125"/>
              <a:gd name="connsiteX50" fmla="*/ 380053 w 9858374"/>
              <a:gd name="connsiteY50" fmla="*/ 585203 h 4810125"/>
              <a:gd name="connsiteX51" fmla="*/ 9282814 w 9858374"/>
              <a:gd name="connsiteY51" fmla="*/ 585203 h 4810125"/>
              <a:gd name="connsiteX52" fmla="*/ 9473657 w 9858374"/>
              <a:gd name="connsiteY52" fmla="*/ 394360 h 4810125"/>
              <a:gd name="connsiteX53" fmla="*/ 9282814 w 9858374"/>
              <a:gd name="connsiteY53" fmla="*/ 203517 h 4810125"/>
              <a:gd name="connsiteX54" fmla="*/ 0 w 9858374"/>
              <a:gd name="connsiteY54" fmla="*/ 0 h 4810125"/>
              <a:gd name="connsiteX55" fmla="*/ 9858374 w 9858374"/>
              <a:gd name="connsiteY55" fmla="*/ 0 h 4810125"/>
              <a:gd name="connsiteX56" fmla="*/ 9858374 w 9858374"/>
              <a:gd name="connsiteY56" fmla="*/ 4810125 h 4810125"/>
              <a:gd name="connsiteX57" fmla="*/ 0 w 9858374"/>
              <a:gd name="connsiteY57" fmla="*/ 4810125 h 4810125"/>
              <a:gd name="connsiteX0" fmla="*/ 380052 w 11306174"/>
              <a:gd name="connsiteY0" fmla="*/ 4196793 h 4810125"/>
              <a:gd name="connsiteX1" fmla="*/ 189209 w 11306174"/>
              <a:gd name="connsiteY1" fmla="*/ 4387636 h 4810125"/>
              <a:gd name="connsiteX2" fmla="*/ 380052 w 11306174"/>
              <a:gd name="connsiteY2" fmla="*/ 4578479 h 4810125"/>
              <a:gd name="connsiteX3" fmla="*/ 9282814 w 11306174"/>
              <a:gd name="connsiteY3" fmla="*/ 4578479 h 4810125"/>
              <a:gd name="connsiteX4" fmla="*/ 9473657 w 11306174"/>
              <a:gd name="connsiteY4" fmla="*/ 4387636 h 4810125"/>
              <a:gd name="connsiteX5" fmla="*/ 9282814 w 11306174"/>
              <a:gd name="connsiteY5" fmla="*/ 4196793 h 4810125"/>
              <a:gd name="connsiteX6" fmla="*/ 380052 w 11306174"/>
              <a:gd name="connsiteY6" fmla="*/ 4196793 h 4810125"/>
              <a:gd name="connsiteX7" fmla="*/ 380052 w 11306174"/>
              <a:gd name="connsiteY7" fmla="*/ 3697637 h 4810125"/>
              <a:gd name="connsiteX8" fmla="*/ 189209 w 11306174"/>
              <a:gd name="connsiteY8" fmla="*/ 3888480 h 4810125"/>
              <a:gd name="connsiteX9" fmla="*/ 380052 w 11306174"/>
              <a:gd name="connsiteY9" fmla="*/ 4079323 h 4810125"/>
              <a:gd name="connsiteX10" fmla="*/ 9282814 w 11306174"/>
              <a:gd name="connsiteY10" fmla="*/ 4079323 h 4810125"/>
              <a:gd name="connsiteX11" fmla="*/ 9473657 w 11306174"/>
              <a:gd name="connsiteY11" fmla="*/ 3888480 h 4810125"/>
              <a:gd name="connsiteX12" fmla="*/ 9282814 w 11306174"/>
              <a:gd name="connsiteY12" fmla="*/ 3697637 h 4810125"/>
              <a:gd name="connsiteX13" fmla="*/ 380052 w 11306174"/>
              <a:gd name="connsiteY13" fmla="*/ 3697637 h 4810125"/>
              <a:gd name="connsiteX14" fmla="*/ 380052 w 11306174"/>
              <a:gd name="connsiteY14" fmla="*/ 3198477 h 4810125"/>
              <a:gd name="connsiteX15" fmla="*/ 189209 w 11306174"/>
              <a:gd name="connsiteY15" fmla="*/ 3389320 h 4810125"/>
              <a:gd name="connsiteX16" fmla="*/ 380052 w 11306174"/>
              <a:gd name="connsiteY16" fmla="*/ 3580163 h 4810125"/>
              <a:gd name="connsiteX17" fmla="*/ 9282814 w 11306174"/>
              <a:gd name="connsiteY17" fmla="*/ 3580163 h 4810125"/>
              <a:gd name="connsiteX18" fmla="*/ 9473657 w 11306174"/>
              <a:gd name="connsiteY18" fmla="*/ 3389320 h 4810125"/>
              <a:gd name="connsiteX19" fmla="*/ 9282814 w 11306174"/>
              <a:gd name="connsiteY19" fmla="*/ 3198477 h 4810125"/>
              <a:gd name="connsiteX20" fmla="*/ 380052 w 11306174"/>
              <a:gd name="connsiteY20" fmla="*/ 3198477 h 4810125"/>
              <a:gd name="connsiteX21" fmla="*/ 380053 w 11306174"/>
              <a:gd name="connsiteY21" fmla="*/ 2699317 h 4810125"/>
              <a:gd name="connsiteX22" fmla="*/ 189210 w 11306174"/>
              <a:gd name="connsiteY22" fmla="*/ 2890160 h 4810125"/>
              <a:gd name="connsiteX23" fmla="*/ 380053 w 11306174"/>
              <a:gd name="connsiteY23" fmla="*/ 3081003 h 4810125"/>
              <a:gd name="connsiteX24" fmla="*/ 9282814 w 11306174"/>
              <a:gd name="connsiteY24" fmla="*/ 3081003 h 4810125"/>
              <a:gd name="connsiteX25" fmla="*/ 9473657 w 11306174"/>
              <a:gd name="connsiteY25" fmla="*/ 2890160 h 4810125"/>
              <a:gd name="connsiteX26" fmla="*/ 9282814 w 11306174"/>
              <a:gd name="connsiteY26" fmla="*/ 2699317 h 4810125"/>
              <a:gd name="connsiteX27" fmla="*/ 380053 w 11306174"/>
              <a:gd name="connsiteY27" fmla="*/ 2699317 h 4810125"/>
              <a:gd name="connsiteX28" fmla="*/ 380053 w 11306174"/>
              <a:gd name="connsiteY28" fmla="*/ 2200157 h 4810125"/>
              <a:gd name="connsiteX29" fmla="*/ 189210 w 11306174"/>
              <a:gd name="connsiteY29" fmla="*/ 2391000 h 4810125"/>
              <a:gd name="connsiteX30" fmla="*/ 380053 w 11306174"/>
              <a:gd name="connsiteY30" fmla="*/ 2581843 h 4810125"/>
              <a:gd name="connsiteX31" fmla="*/ 9282814 w 11306174"/>
              <a:gd name="connsiteY31" fmla="*/ 2581843 h 4810125"/>
              <a:gd name="connsiteX32" fmla="*/ 9473657 w 11306174"/>
              <a:gd name="connsiteY32" fmla="*/ 2391000 h 4810125"/>
              <a:gd name="connsiteX33" fmla="*/ 9282814 w 11306174"/>
              <a:gd name="connsiteY33" fmla="*/ 2200157 h 4810125"/>
              <a:gd name="connsiteX34" fmla="*/ 380053 w 11306174"/>
              <a:gd name="connsiteY34" fmla="*/ 2200157 h 4810125"/>
              <a:gd name="connsiteX35" fmla="*/ 380053 w 11306174"/>
              <a:gd name="connsiteY35" fmla="*/ 1700997 h 4810125"/>
              <a:gd name="connsiteX36" fmla="*/ 189210 w 11306174"/>
              <a:gd name="connsiteY36" fmla="*/ 1891840 h 4810125"/>
              <a:gd name="connsiteX37" fmla="*/ 380053 w 11306174"/>
              <a:gd name="connsiteY37" fmla="*/ 2082683 h 4810125"/>
              <a:gd name="connsiteX38" fmla="*/ 9282814 w 11306174"/>
              <a:gd name="connsiteY38" fmla="*/ 2082683 h 4810125"/>
              <a:gd name="connsiteX39" fmla="*/ 9473657 w 11306174"/>
              <a:gd name="connsiteY39" fmla="*/ 1891840 h 4810125"/>
              <a:gd name="connsiteX40" fmla="*/ 9282814 w 11306174"/>
              <a:gd name="connsiteY40" fmla="*/ 1700997 h 4810125"/>
              <a:gd name="connsiteX41" fmla="*/ 380053 w 11306174"/>
              <a:gd name="connsiteY41" fmla="*/ 1700997 h 4810125"/>
              <a:gd name="connsiteX42" fmla="*/ 380053 w 11306174"/>
              <a:gd name="connsiteY42" fmla="*/ 1201837 h 4810125"/>
              <a:gd name="connsiteX43" fmla="*/ 189210 w 11306174"/>
              <a:gd name="connsiteY43" fmla="*/ 1392680 h 4810125"/>
              <a:gd name="connsiteX44" fmla="*/ 380053 w 11306174"/>
              <a:gd name="connsiteY44" fmla="*/ 1583523 h 4810125"/>
              <a:gd name="connsiteX45" fmla="*/ 9282814 w 11306174"/>
              <a:gd name="connsiteY45" fmla="*/ 1583523 h 4810125"/>
              <a:gd name="connsiteX46" fmla="*/ 9473657 w 11306174"/>
              <a:gd name="connsiteY46" fmla="*/ 1392680 h 4810125"/>
              <a:gd name="connsiteX47" fmla="*/ 9282814 w 11306174"/>
              <a:gd name="connsiteY47" fmla="*/ 1201837 h 4810125"/>
              <a:gd name="connsiteX48" fmla="*/ 380053 w 11306174"/>
              <a:gd name="connsiteY48" fmla="*/ 1201837 h 4810125"/>
              <a:gd name="connsiteX49" fmla="*/ 380053 w 11306174"/>
              <a:gd name="connsiteY49" fmla="*/ 702677 h 4810125"/>
              <a:gd name="connsiteX50" fmla="*/ 189210 w 11306174"/>
              <a:gd name="connsiteY50" fmla="*/ 893520 h 4810125"/>
              <a:gd name="connsiteX51" fmla="*/ 380053 w 11306174"/>
              <a:gd name="connsiteY51" fmla="*/ 1084363 h 4810125"/>
              <a:gd name="connsiteX52" fmla="*/ 9282814 w 11306174"/>
              <a:gd name="connsiteY52" fmla="*/ 1084363 h 4810125"/>
              <a:gd name="connsiteX53" fmla="*/ 9473657 w 11306174"/>
              <a:gd name="connsiteY53" fmla="*/ 893520 h 4810125"/>
              <a:gd name="connsiteX54" fmla="*/ 9282814 w 11306174"/>
              <a:gd name="connsiteY54" fmla="*/ 702677 h 4810125"/>
              <a:gd name="connsiteX55" fmla="*/ 380053 w 11306174"/>
              <a:gd name="connsiteY55" fmla="*/ 702677 h 4810125"/>
              <a:gd name="connsiteX56" fmla="*/ 380053 w 11306174"/>
              <a:gd name="connsiteY56" fmla="*/ 203517 h 4810125"/>
              <a:gd name="connsiteX57" fmla="*/ 189210 w 11306174"/>
              <a:gd name="connsiteY57" fmla="*/ 394360 h 4810125"/>
              <a:gd name="connsiteX58" fmla="*/ 380053 w 11306174"/>
              <a:gd name="connsiteY58" fmla="*/ 585203 h 4810125"/>
              <a:gd name="connsiteX59" fmla="*/ 9282814 w 11306174"/>
              <a:gd name="connsiteY59" fmla="*/ 585203 h 4810125"/>
              <a:gd name="connsiteX60" fmla="*/ 9473657 w 11306174"/>
              <a:gd name="connsiteY60" fmla="*/ 394360 h 4810125"/>
              <a:gd name="connsiteX61" fmla="*/ 9282814 w 11306174"/>
              <a:gd name="connsiteY61" fmla="*/ 203517 h 4810125"/>
              <a:gd name="connsiteX62" fmla="*/ 380053 w 11306174"/>
              <a:gd name="connsiteY62" fmla="*/ 203517 h 4810125"/>
              <a:gd name="connsiteX63" fmla="*/ 0 w 11306174"/>
              <a:gd name="connsiteY63" fmla="*/ 0 h 4810125"/>
              <a:gd name="connsiteX64" fmla="*/ 11306174 w 11306174"/>
              <a:gd name="connsiteY64" fmla="*/ 0 h 4810125"/>
              <a:gd name="connsiteX65" fmla="*/ 9858374 w 11306174"/>
              <a:gd name="connsiteY65" fmla="*/ 4810125 h 4810125"/>
              <a:gd name="connsiteX66" fmla="*/ 0 w 11306174"/>
              <a:gd name="connsiteY66" fmla="*/ 4810125 h 4810125"/>
              <a:gd name="connsiteX67" fmla="*/ 0 w 11306174"/>
              <a:gd name="connsiteY67" fmla="*/ 0 h 4810125"/>
              <a:gd name="connsiteX0" fmla="*/ 380052 w 11509374"/>
              <a:gd name="connsiteY0" fmla="*/ 4196793 h 4810125"/>
              <a:gd name="connsiteX1" fmla="*/ 189209 w 11509374"/>
              <a:gd name="connsiteY1" fmla="*/ 4387636 h 4810125"/>
              <a:gd name="connsiteX2" fmla="*/ 380052 w 11509374"/>
              <a:gd name="connsiteY2" fmla="*/ 4578479 h 4810125"/>
              <a:gd name="connsiteX3" fmla="*/ 9282814 w 11509374"/>
              <a:gd name="connsiteY3" fmla="*/ 4578479 h 4810125"/>
              <a:gd name="connsiteX4" fmla="*/ 9473657 w 11509374"/>
              <a:gd name="connsiteY4" fmla="*/ 4387636 h 4810125"/>
              <a:gd name="connsiteX5" fmla="*/ 9282814 w 11509374"/>
              <a:gd name="connsiteY5" fmla="*/ 4196793 h 4810125"/>
              <a:gd name="connsiteX6" fmla="*/ 380052 w 11509374"/>
              <a:gd name="connsiteY6" fmla="*/ 4196793 h 4810125"/>
              <a:gd name="connsiteX7" fmla="*/ 380052 w 11509374"/>
              <a:gd name="connsiteY7" fmla="*/ 3697637 h 4810125"/>
              <a:gd name="connsiteX8" fmla="*/ 189209 w 11509374"/>
              <a:gd name="connsiteY8" fmla="*/ 3888480 h 4810125"/>
              <a:gd name="connsiteX9" fmla="*/ 380052 w 11509374"/>
              <a:gd name="connsiteY9" fmla="*/ 4079323 h 4810125"/>
              <a:gd name="connsiteX10" fmla="*/ 9282814 w 11509374"/>
              <a:gd name="connsiteY10" fmla="*/ 4079323 h 4810125"/>
              <a:gd name="connsiteX11" fmla="*/ 9473657 w 11509374"/>
              <a:gd name="connsiteY11" fmla="*/ 3888480 h 4810125"/>
              <a:gd name="connsiteX12" fmla="*/ 9282814 w 11509374"/>
              <a:gd name="connsiteY12" fmla="*/ 3697637 h 4810125"/>
              <a:gd name="connsiteX13" fmla="*/ 380052 w 11509374"/>
              <a:gd name="connsiteY13" fmla="*/ 3697637 h 4810125"/>
              <a:gd name="connsiteX14" fmla="*/ 380052 w 11509374"/>
              <a:gd name="connsiteY14" fmla="*/ 3198477 h 4810125"/>
              <a:gd name="connsiteX15" fmla="*/ 189209 w 11509374"/>
              <a:gd name="connsiteY15" fmla="*/ 3389320 h 4810125"/>
              <a:gd name="connsiteX16" fmla="*/ 380052 w 11509374"/>
              <a:gd name="connsiteY16" fmla="*/ 3580163 h 4810125"/>
              <a:gd name="connsiteX17" fmla="*/ 9282814 w 11509374"/>
              <a:gd name="connsiteY17" fmla="*/ 3580163 h 4810125"/>
              <a:gd name="connsiteX18" fmla="*/ 9473657 w 11509374"/>
              <a:gd name="connsiteY18" fmla="*/ 3389320 h 4810125"/>
              <a:gd name="connsiteX19" fmla="*/ 9282814 w 11509374"/>
              <a:gd name="connsiteY19" fmla="*/ 3198477 h 4810125"/>
              <a:gd name="connsiteX20" fmla="*/ 380052 w 11509374"/>
              <a:gd name="connsiteY20" fmla="*/ 3198477 h 4810125"/>
              <a:gd name="connsiteX21" fmla="*/ 380053 w 11509374"/>
              <a:gd name="connsiteY21" fmla="*/ 2699317 h 4810125"/>
              <a:gd name="connsiteX22" fmla="*/ 189210 w 11509374"/>
              <a:gd name="connsiteY22" fmla="*/ 2890160 h 4810125"/>
              <a:gd name="connsiteX23" fmla="*/ 380053 w 11509374"/>
              <a:gd name="connsiteY23" fmla="*/ 3081003 h 4810125"/>
              <a:gd name="connsiteX24" fmla="*/ 9282814 w 11509374"/>
              <a:gd name="connsiteY24" fmla="*/ 3081003 h 4810125"/>
              <a:gd name="connsiteX25" fmla="*/ 9473657 w 11509374"/>
              <a:gd name="connsiteY25" fmla="*/ 2890160 h 4810125"/>
              <a:gd name="connsiteX26" fmla="*/ 9282814 w 11509374"/>
              <a:gd name="connsiteY26" fmla="*/ 2699317 h 4810125"/>
              <a:gd name="connsiteX27" fmla="*/ 380053 w 11509374"/>
              <a:gd name="connsiteY27" fmla="*/ 2699317 h 4810125"/>
              <a:gd name="connsiteX28" fmla="*/ 380053 w 11509374"/>
              <a:gd name="connsiteY28" fmla="*/ 2200157 h 4810125"/>
              <a:gd name="connsiteX29" fmla="*/ 189210 w 11509374"/>
              <a:gd name="connsiteY29" fmla="*/ 2391000 h 4810125"/>
              <a:gd name="connsiteX30" fmla="*/ 380053 w 11509374"/>
              <a:gd name="connsiteY30" fmla="*/ 2581843 h 4810125"/>
              <a:gd name="connsiteX31" fmla="*/ 9282814 w 11509374"/>
              <a:gd name="connsiteY31" fmla="*/ 2581843 h 4810125"/>
              <a:gd name="connsiteX32" fmla="*/ 9473657 w 11509374"/>
              <a:gd name="connsiteY32" fmla="*/ 2391000 h 4810125"/>
              <a:gd name="connsiteX33" fmla="*/ 9282814 w 11509374"/>
              <a:gd name="connsiteY33" fmla="*/ 2200157 h 4810125"/>
              <a:gd name="connsiteX34" fmla="*/ 380053 w 11509374"/>
              <a:gd name="connsiteY34" fmla="*/ 2200157 h 4810125"/>
              <a:gd name="connsiteX35" fmla="*/ 380053 w 11509374"/>
              <a:gd name="connsiteY35" fmla="*/ 1700997 h 4810125"/>
              <a:gd name="connsiteX36" fmla="*/ 189210 w 11509374"/>
              <a:gd name="connsiteY36" fmla="*/ 1891840 h 4810125"/>
              <a:gd name="connsiteX37" fmla="*/ 380053 w 11509374"/>
              <a:gd name="connsiteY37" fmla="*/ 2082683 h 4810125"/>
              <a:gd name="connsiteX38" fmla="*/ 9282814 w 11509374"/>
              <a:gd name="connsiteY38" fmla="*/ 2082683 h 4810125"/>
              <a:gd name="connsiteX39" fmla="*/ 9473657 w 11509374"/>
              <a:gd name="connsiteY39" fmla="*/ 1891840 h 4810125"/>
              <a:gd name="connsiteX40" fmla="*/ 9282814 w 11509374"/>
              <a:gd name="connsiteY40" fmla="*/ 1700997 h 4810125"/>
              <a:gd name="connsiteX41" fmla="*/ 380053 w 11509374"/>
              <a:gd name="connsiteY41" fmla="*/ 1700997 h 4810125"/>
              <a:gd name="connsiteX42" fmla="*/ 380053 w 11509374"/>
              <a:gd name="connsiteY42" fmla="*/ 1201837 h 4810125"/>
              <a:gd name="connsiteX43" fmla="*/ 189210 w 11509374"/>
              <a:gd name="connsiteY43" fmla="*/ 1392680 h 4810125"/>
              <a:gd name="connsiteX44" fmla="*/ 380053 w 11509374"/>
              <a:gd name="connsiteY44" fmla="*/ 1583523 h 4810125"/>
              <a:gd name="connsiteX45" fmla="*/ 9282814 w 11509374"/>
              <a:gd name="connsiteY45" fmla="*/ 1583523 h 4810125"/>
              <a:gd name="connsiteX46" fmla="*/ 9473657 w 11509374"/>
              <a:gd name="connsiteY46" fmla="*/ 1392680 h 4810125"/>
              <a:gd name="connsiteX47" fmla="*/ 9282814 w 11509374"/>
              <a:gd name="connsiteY47" fmla="*/ 1201837 h 4810125"/>
              <a:gd name="connsiteX48" fmla="*/ 380053 w 11509374"/>
              <a:gd name="connsiteY48" fmla="*/ 1201837 h 4810125"/>
              <a:gd name="connsiteX49" fmla="*/ 380053 w 11509374"/>
              <a:gd name="connsiteY49" fmla="*/ 702677 h 4810125"/>
              <a:gd name="connsiteX50" fmla="*/ 189210 w 11509374"/>
              <a:gd name="connsiteY50" fmla="*/ 893520 h 4810125"/>
              <a:gd name="connsiteX51" fmla="*/ 380053 w 11509374"/>
              <a:gd name="connsiteY51" fmla="*/ 1084363 h 4810125"/>
              <a:gd name="connsiteX52" fmla="*/ 9282814 w 11509374"/>
              <a:gd name="connsiteY52" fmla="*/ 1084363 h 4810125"/>
              <a:gd name="connsiteX53" fmla="*/ 9473657 w 11509374"/>
              <a:gd name="connsiteY53" fmla="*/ 893520 h 4810125"/>
              <a:gd name="connsiteX54" fmla="*/ 9282814 w 11509374"/>
              <a:gd name="connsiteY54" fmla="*/ 702677 h 4810125"/>
              <a:gd name="connsiteX55" fmla="*/ 380053 w 11509374"/>
              <a:gd name="connsiteY55" fmla="*/ 702677 h 4810125"/>
              <a:gd name="connsiteX56" fmla="*/ 380053 w 11509374"/>
              <a:gd name="connsiteY56" fmla="*/ 203517 h 4810125"/>
              <a:gd name="connsiteX57" fmla="*/ 189210 w 11509374"/>
              <a:gd name="connsiteY57" fmla="*/ 394360 h 4810125"/>
              <a:gd name="connsiteX58" fmla="*/ 380053 w 11509374"/>
              <a:gd name="connsiteY58" fmla="*/ 585203 h 4810125"/>
              <a:gd name="connsiteX59" fmla="*/ 9282814 w 11509374"/>
              <a:gd name="connsiteY59" fmla="*/ 585203 h 4810125"/>
              <a:gd name="connsiteX60" fmla="*/ 9473657 w 11509374"/>
              <a:gd name="connsiteY60" fmla="*/ 394360 h 4810125"/>
              <a:gd name="connsiteX61" fmla="*/ 9282814 w 11509374"/>
              <a:gd name="connsiteY61" fmla="*/ 203517 h 4810125"/>
              <a:gd name="connsiteX62" fmla="*/ 380053 w 11509374"/>
              <a:gd name="connsiteY62" fmla="*/ 203517 h 4810125"/>
              <a:gd name="connsiteX63" fmla="*/ 0 w 11509374"/>
              <a:gd name="connsiteY63" fmla="*/ 0 h 4810125"/>
              <a:gd name="connsiteX64" fmla="*/ 11306174 w 11509374"/>
              <a:gd name="connsiteY64" fmla="*/ 0 h 4810125"/>
              <a:gd name="connsiteX65" fmla="*/ 11509374 w 11509374"/>
              <a:gd name="connsiteY65" fmla="*/ 4797425 h 4810125"/>
              <a:gd name="connsiteX66" fmla="*/ 0 w 11509374"/>
              <a:gd name="connsiteY66" fmla="*/ 4810125 h 4810125"/>
              <a:gd name="connsiteX67" fmla="*/ 0 w 11509374"/>
              <a:gd name="connsiteY67" fmla="*/ 0 h 481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1509374" h="4810125">
                <a:moveTo>
                  <a:pt x="380052" y="4196793"/>
                </a:moveTo>
                <a:cubicBezTo>
                  <a:pt x="274652" y="4196793"/>
                  <a:pt x="189209" y="4282236"/>
                  <a:pt x="189209" y="4387636"/>
                </a:cubicBezTo>
                <a:cubicBezTo>
                  <a:pt x="189209" y="4493036"/>
                  <a:pt x="274652" y="4578479"/>
                  <a:pt x="380052" y="4578479"/>
                </a:cubicBezTo>
                <a:lnTo>
                  <a:pt x="9282814" y="4578479"/>
                </a:lnTo>
                <a:cubicBezTo>
                  <a:pt x="9388214" y="4578479"/>
                  <a:pt x="9473657" y="4493036"/>
                  <a:pt x="9473657" y="4387636"/>
                </a:cubicBezTo>
                <a:cubicBezTo>
                  <a:pt x="9473657" y="4282236"/>
                  <a:pt x="9388214" y="4196793"/>
                  <a:pt x="9282814" y="4196793"/>
                </a:cubicBezTo>
                <a:lnTo>
                  <a:pt x="380052" y="4196793"/>
                </a:lnTo>
                <a:close/>
                <a:moveTo>
                  <a:pt x="380052" y="3697637"/>
                </a:moveTo>
                <a:cubicBezTo>
                  <a:pt x="274652" y="3697637"/>
                  <a:pt x="189209" y="3783080"/>
                  <a:pt x="189209" y="3888480"/>
                </a:cubicBezTo>
                <a:cubicBezTo>
                  <a:pt x="189209" y="3993880"/>
                  <a:pt x="274652" y="4079323"/>
                  <a:pt x="380052" y="4079323"/>
                </a:cubicBezTo>
                <a:lnTo>
                  <a:pt x="9282814" y="4079323"/>
                </a:lnTo>
                <a:cubicBezTo>
                  <a:pt x="9388214" y="4079323"/>
                  <a:pt x="9473657" y="3993880"/>
                  <a:pt x="9473657" y="3888480"/>
                </a:cubicBezTo>
                <a:cubicBezTo>
                  <a:pt x="9473657" y="3783080"/>
                  <a:pt x="9388214" y="3697637"/>
                  <a:pt x="9282814" y="3697637"/>
                </a:cubicBezTo>
                <a:lnTo>
                  <a:pt x="380052" y="3697637"/>
                </a:lnTo>
                <a:close/>
                <a:moveTo>
                  <a:pt x="380052" y="3198477"/>
                </a:moveTo>
                <a:cubicBezTo>
                  <a:pt x="274652" y="3198477"/>
                  <a:pt x="189209" y="3283920"/>
                  <a:pt x="189209" y="3389320"/>
                </a:cubicBezTo>
                <a:cubicBezTo>
                  <a:pt x="189209" y="3494720"/>
                  <a:pt x="274652" y="3580163"/>
                  <a:pt x="380052" y="3580163"/>
                </a:cubicBezTo>
                <a:lnTo>
                  <a:pt x="9282814" y="3580163"/>
                </a:lnTo>
                <a:cubicBezTo>
                  <a:pt x="9388214" y="3580163"/>
                  <a:pt x="9473657" y="3494720"/>
                  <a:pt x="9473657" y="3389320"/>
                </a:cubicBezTo>
                <a:cubicBezTo>
                  <a:pt x="9473657" y="3283920"/>
                  <a:pt x="9388214" y="3198477"/>
                  <a:pt x="9282814" y="3198477"/>
                </a:cubicBezTo>
                <a:lnTo>
                  <a:pt x="380052" y="3198477"/>
                </a:lnTo>
                <a:close/>
                <a:moveTo>
                  <a:pt x="380053" y="2699317"/>
                </a:moveTo>
                <a:cubicBezTo>
                  <a:pt x="274653" y="2699317"/>
                  <a:pt x="189210" y="2784760"/>
                  <a:pt x="189210" y="2890160"/>
                </a:cubicBezTo>
                <a:cubicBezTo>
                  <a:pt x="189210" y="2995560"/>
                  <a:pt x="274653" y="3081003"/>
                  <a:pt x="380053" y="3081003"/>
                </a:cubicBezTo>
                <a:lnTo>
                  <a:pt x="9282814" y="3081003"/>
                </a:lnTo>
                <a:cubicBezTo>
                  <a:pt x="9388214" y="3081003"/>
                  <a:pt x="9473657" y="2995560"/>
                  <a:pt x="9473657" y="2890160"/>
                </a:cubicBezTo>
                <a:cubicBezTo>
                  <a:pt x="9473657" y="2784760"/>
                  <a:pt x="9388214" y="2699317"/>
                  <a:pt x="9282814" y="2699317"/>
                </a:cubicBezTo>
                <a:lnTo>
                  <a:pt x="380053" y="2699317"/>
                </a:lnTo>
                <a:close/>
                <a:moveTo>
                  <a:pt x="380053" y="2200157"/>
                </a:moveTo>
                <a:cubicBezTo>
                  <a:pt x="274653" y="2200157"/>
                  <a:pt x="189210" y="2285600"/>
                  <a:pt x="189210" y="2391000"/>
                </a:cubicBezTo>
                <a:cubicBezTo>
                  <a:pt x="189210" y="2496400"/>
                  <a:pt x="274653" y="2581843"/>
                  <a:pt x="380053" y="2581843"/>
                </a:cubicBezTo>
                <a:lnTo>
                  <a:pt x="9282814" y="2581843"/>
                </a:lnTo>
                <a:cubicBezTo>
                  <a:pt x="9388214" y="2581843"/>
                  <a:pt x="9473657" y="2496400"/>
                  <a:pt x="9473657" y="2391000"/>
                </a:cubicBezTo>
                <a:cubicBezTo>
                  <a:pt x="9473657" y="2285600"/>
                  <a:pt x="9388214" y="2200157"/>
                  <a:pt x="9282814" y="2200157"/>
                </a:cubicBezTo>
                <a:lnTo>
                  <a:pt x="380053" y="2200157"/>
                </a:lnTo>
                <a:close/>
                <a:moveTo>
                  <a:pt x="380053" y="1700997"/>
                </a:moveTo>
                <a:cubicBezTo>
                  <a:pt x="274653" y="1700997"/>
                  <a:pt x="189210" y="1786440"/>
                  <a:pt x="189210" y="1891840"/>
                </a:cubicBezTo>
                <a:cubicBezTo>
                  <a:pt x="189210" y="1997240"/>
                  <a:pt x="274653" y="2082683"/>
                  <a:pt x="380053" y="2082683"/>
                </a:cubicBezTo>
                <a:lnTo>
                  <a:pt x="9282814" y="2082683"/>
                </a:lnTo>
                <a:cubicBezTo>
                  <a:pt x="9388214" y="2082683"/>
                  <a:pt x="9473657" y="1997240"/>
                  <a:pt x="9473657" y="1891840"/>
                </a:cubicBezTo>
                <a:cubicBezTo>
                  <a:pt x="9473657" y="1786440"/>
                  <a:pt x="9388214" y="1700997"/>
                  <a:pt x="9282814" y="1700997"/>
                </a:cubicBezTo>
                <a:lnTo>
                  <a:pt x="380053" y="1700997"/>
                </a:lnTo>
                <a:close/>
                <a:moveTo>
                  <a:pt x="380053" y="1201837"/>
                </a:moveTo>
                <a:cubicBezTo>
                  <a:pt x="274653" y="1201837"/>
                  <a:pt x="189210" y="1287280"/>
                  <a:pt x="189210" y="1392680"/>
                </a:cubicBezTo>
                <a:cubicBezTo>
                  <a:pt x="189210" y="1498080"/>
                  <a:pt x="274653" y="1583523"/>
                  <a:pt x="380053" y="1583523"/>
                </a:cubicBezTo>
                <a:lnTo>
                  <a:pt x="9282814" y="1583523"/>
                </a:lnTo>
                <a:cubicBezTo>
                  <a:pt x="9388214" y="1583523"/>
                  <a:pt x="9473657" y="1498080"/>
                  <a:pt x="9473657" y="1392680"/>
                </a:cubicBezTo>
                <a:cubicBezTo>
                  <a:pt x="9473657" y="1287280"/>
                  <a:pt x="9388214" y="1201837"/>
                  <a:pt x="9282814" y="1201837"/>
                </a:cubicBezTo>
                <a:lnTo>
                  <a:pt x="380053" y="1201837"/>
                </a:lnTo>
                <a:close/>
                <a:moveTo>
                  <a:pt x="380053" y="702677"/>
                </a:moveTo>
                <a:cubicBezTo>
                  <a:pt x="274653" y="702677"/>
                  <a:pt x="189210" y="788120"/>
                  <a:pt x="189210" y="893520"/>
                </a:cubicBezTo>
                <a:cubicBezTo>
                  <a:pt x="189210" y="998920"/>
                  <a:pt x="274653" y="1084363"/>
                  <a:pt x="380053" y="1084363"/>
                </a:cubicBezTo>
                <a:lnTo>
                  <a:pt x="9282814" y="1084363"/>
                </a:lnTo>
                <a:cubicBezTo>
                  <a:pt x="9388214" y="1084363"/>
                  <a:pt x="9473657" y="998920"/>
                  <a:pt x="9473657" y="893520"/>
                </a:cubicBezTo>
                <a:cubicBezTo>
                  <a:pt x="9473657" y="788120"/>
                  <a:pt x="9388214" y="702677"/>
                  <a:pt x="9282814" y="702677"/>
                </a:cubicBezTo>
                <a:lnTo>
                  <a:pt x="380053" y="702677"/>
                </a:lnTo>
                <a:close/>
                <a:moveTo>
                  <a:pt x="380053" y="203517"/>
                </a:moveTo>
                <a:cubicBezTo>
                  <a:pt x="274653" y="203517"/>
                  <a:pt x="189210" y="288960"/>
                  <a:pt x="189210" y="394360"/>
                </a:cubicBezTo>
                <a:cubicBezTo>
                  <a:pt x="189210" y="499760"/>
                  <a:pt x="274653" y="585203"/>
                  <a:pt x="380053" y="585203"/>
                </a:cubicBezTo>
                <a:lnTo>
                  <a:pt x="9282814" y="585203"/>
                </a:lnTo>
                <a:cubicBezTo>
                  <a:pt x="9388214" y="585203"/>
                  <a:pt x="9473657" y="499760"/>
                  <a:pt x="9473657" y="394360"/>
                </a:cubicBezTo>
                <a:cubicBezTo>
                  <a:pt x="9473657" y="288960"/>
                  <a:pt x="9388214" y="203517"/>
                  <a:pt x="9282814" y="203517"/>
                </a:cubicBezTo>
                <a:lnTo>
                  <a:pt x="380053" y="203517"/>
                </a:lnTo>
                <a:close/>
                <a:moveTo>
                  <a:pt x="0" y="0"/>
                </a:moveTo>
                <a:lnTo>
                  <a:pt x="11306174" y="0"/>
                </a:lnTo>
                <a:lnTo>
                  <a:pt x="11509374" y="4797425"/>
                </a:lnTo>
                <a:lnTo>
                  <a:pt x="0" y="4810125"/>
                </a:lnTo>
                <a:lnTo>
                  <a:pt x="0" y="0"/>
                </a:lnTo>
                <a:close/>
              </a:path>
            </a:pathLst>
          </a:custGeom>
          <a:solidFill>
            <a:srgbClr val="E7E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EE0562E-61C2-4FC7-A084-F0F41BD52FC0}"/>
              </a:ext>
            </a:extLst>
          </p:cNvPr>
          <p:cNvGrpSpPr/>
          <p:nvPr/>
        </p:nvGrpSpPr>
        <p:grpSpPr>
          <a:xfrm>
            <a:off x="9056494" y="311775"/>
            <a:ext cx="922288" cy="914400"/>
            <a:chOff x="8592415" y="-2631237"/>
            <a:chExt cx="922288" cy="914400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F7CD0FB0-D915-4B93-A05C-3825DA8F1D50}"/>
                </a:ext>
              </a:extLst>
            </p:cNvPr>
            <p:cNvGrpSpPr/>
            <p:nvPr/>
          </p:nvGrpSpPr>
          <p:grpSpPr>
            <a:xfrm>
              <a:off x="8592415" y="-2631237"/>
              <a:ext cx="922288" cy="914400"/>
              <a:chOff x="6347462" y="3860495"/>
              <a:chExt cx="922288" cy="914400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C8D96CE7-BC73-45B6-9E3F-116F98907407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74D71B9F-34C6-44C8-9755-6F17A489640A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F99F76A7-8149-423D-AD51-BB9AA10197A1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08" name="Graphic 107" descr="Monthly calendar">
              <a:extLst>
                <a:ext uri="{FF2B5EF4-FFF2-40B4-BE49-F238E27FC236}">
                  <a16:creationId xmlns:a16="http://schemas.microsoft.com/office/drawing/2014/main" id="{80903B16-A69A-4641-A617-A75DABBFD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37463" y="-2495739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20D66D15-FD76-4175-9391-FBD6F4120E0A}"/>
              </a:ext>
            </a:extLst>
          </p:cNvPr>
          <p:cNvGrpSpPr/>
          <p:nvPr/>
        </p:nvGrpSpPr>
        <p:grpSpPr>
          <a:xfrm>
            <a:off x="7614870" y="-1153234"/>
            <a:ext cx="922288" cy="914400"/>
            <a:chOff x="7226948" y="-2631237"/>
            <a:chExt cx="922288" cy="914400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7DB5B16C-92BC-4875-A3B9-9973F4DFE907}"/>
                </a:ext>
              </a:extLst>
            </p:cNvPr>
            <p:cNvGrpSpPr/>
            <p:nvPr/>
          </p:nvGrpSpPr>
          <p:grpSpPr>
            <a:xfrm>
              <a:off x="7226948" y="-2631237"/>
              <a:ext cx="922288" cy="914400"/>
              <a:chOff x="6347462" y="3860495"/>
              <a:chExt cx="922288" cy="914400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2E1F02B1-7FF4-48C1-875A-65BDAD03AADF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68E6A2C6-3227-4ADE-9025-06957A9A2BA1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208D5C14-6BE0-4D04-8739-40D479CFF4FB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4" name="Graphic 113" descr="List RTL">
              <a:extLst>
                <a:ext uri="{FF2B5EF4-FFF2-40B4-BE49-F238E27FC236}">
                  <a16:creationId xmlns:a16="http://schemas.microsoft.com/office/drawing/2014/main" id="{15750B05-DC85-4154-958C-CA64A7392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71996" y="-2495739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ED29D82-57B9-45F8-85D2-91261DF80B60}"/>
              </a:ext>
            </a:extLst>
          </p:cNvPr>
          <p:cNvGrpSpPr/>
          <p:nvPr/>
        </p:nvGrpSpPr>
        <p:grpSpPr>
          <a:xfrm>
            <a:off x="10498121" y="-1153234"/>
            <a:ext cx="922288" cy="914400"/>
            <a:chOff x="10021567" y="-2631237"/>
            <a:chExt cx="922288" cy="914400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5CA2BE23-77EE-4249-A702-979AA3506062}"/>
                </a:ext>
              </a:extLst>
            </p:cNvPr>
            <p:cNvGrpSpPr/>
            <p:nvPr/>
          </p:nvGrpSpPr>
          <p:grpSpPr>
            <a:xfrm>
              <a:off x="10021567" y="-2631237"/>
              <a:ext cx="922288" cy="914400"/>
              <a:chOff x="6347462" y="3860495"/>
              <a:chExt cx="922288" cy="914400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3120060F-A0A5-4B92-A0CC-C212CE1A3306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80D42FB8-2D11-4A54-A9A9-C725AC689BF0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53A5CA52-7181-41D3-B1F7-53BA3BD28EE2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4C8CDD93-9ED0-4329-8838-2CB9A239A885}"/>
                </a:ext>
              </a:extLst>
            </p:cNvPr>
            <p:cNvSpPr/>
            <p:nvPr/>
          </p:nvSpPr>
          <p:spPr>
            <a:xfrm>
              <a:off x="10189475" y="-2472879"/>
              <a:ext cx="594360" cy="594360"/>
            </a:xfrm>
            <a:custGeom>
              <a:avLst/>
              <a:gdLst>
                <a:gd name="connsiteX0" fmla="*/ 323850 w 648652"/>
                <a:gd name="connsiteY0" fmla="*/ 438150 h 647700"/>
                <a:gd name="connsiteX1" fmla="*/ 209550 w 648652"/>
                <a:gd name="connsiteY1" fmla="*/ 323850 h 647700"/>
                <a:gd name="connsiteX2" fmla="*/ 323850 w 648652"/>
                <a:gd name="connsiteY2" fmla="*/ 209550 h 647700"/>
                <a:gd name="connsiteX3" fmla="*/ 438150 w 648652"/>
                <a:gd name="connsiteY3" fmla="*/ 323850 h 647700"/>
                <a:gd name="connsiteX4" fmla="*/ 323850 w 648652"/>
                <a:gd name="connsiteY4" fmla="*/ 438150 h 647700"/>
                <a:gd name="connsiteX5" fmla="*/ 581025 w 648652"/>
                <a:gd name="connsiteY5" fmla="*/ 252413 h 647700"/>
                <a:gd name="connsiteX6" fmla="*/ 556260 w 648652"/>
                <a:gd name="connsiteY6" fmla="*/ 193358 h 647700"/>
                <a:gd name="connsiteX7" fmla="*/ 580073 w 648652"/>
                <a:gd name="connsiteY7" fmla="*/ 121920 h 647700"/>
                <a:gd name="connsiteX8" fmla="*/ 525780 w 648652"/>
                <a:gd name="connsiteY8" fmla="*/ 67628 h 647700"/>
                <a:gd name="connsiteX9" fmla="*/ 454343 w 648652"/>
                <a:gd name="connsiteY9" fmla="*/ 91440 h 647700"/>
                <a:gd name="connsiteX10" fmla="*/ 394335 w 648652"/>
                <a:gd name="connsiteY10" fmla="*/ 66675 h 647700"/>
                <a:gd name="connsiteX11" fmla="*/ 361950 w 648652"/>
                <a:gd name="connsiteY11" fmla="*/ 0 h 647700"/>
                <a:gd name="connsiteX12" fmla="*/ 285750 w 648652"/>
                <a:gd name="connsiteY12" fmla="*/ 0 h 647700"/>
                <a:gd name="connsiteX13" fmla="*/ 252413 w 648652"/>
                <a:gd name="connsiteY13" fmla="*/ 66675 h 647700"/>
                <a:gd name="connsiteX14" fmla="*/ 193358 w 648652"/>
                <a:gd name="connsiteY14" fmla="*/ 91440 h 647700"/>
                <a:gd name="connsiteX15" fmla="*/ 121920 w 648652"/>
                <a:gd name="connsiteY15" fmla="*/ 67628 h 647700"/>
                <a:gd name="connsiteX16" fmla="*/ 67628 w 648652"/>
                <a:gd name="connsiteY16" fmla="*/ 121920 h 647700"/>
                <a:gd name="connsiteX17" fmla="*/ 91440 w 648652"/>
                <a:gd name="connsiteY17" fmla="*/ 193358 h 647700"/>
                <a:gd name="connsiteX18" fmla="*/ 66675 w 648652"/>
                <a:gd name="connsiteY18" fmla="*/ 253365 h 647700"/>
                <a:gd name="connsiteX19" fmla="*/ 0 w 648652"/>
                <a:gd name="connsiteY19" fmla="*/ 285750 h 647700"/>
                <a:gd name="connsiteX20" fmla="*/ 0 w 648652"/>
                <a:gd name="connsiteY20" fmla="*/ 361950 h 647700"/>
                <a:gd name="connsiteX21" fmla="*/ 66675 w 648652"/>
                <a:gd name="connsiteY21" fmla="*/ 395288 h 647700"/>
                <a:gd name="connsiteX22" fmla="*/ 91440 w 648652"/>
                <a:gd name="connsiteY22" fmla="*/ 454343 h 647700"/>
                <a:gd name="connsiteX23" fmla="*/ 67628 w 648652"/>
                <a:gd name="connsiteY23" fmla="*/ 525780 h 647700"/>
                <a:gd name="connsiteX24" fmla="*/ 121920 w 648652"/>
                <a:gd name="connsiteY24" fmla="*/ 580073 h 647700"/>
                <a:gd name="connsiteX25" fmla="*/ 193358 w 648652"/>
                <a:gd name="connsiteY25" fmla="*/ 556260 h 647700"/>
                <a:gd name="connsiteX26" fmla="*/ 253365 w 648652"/>
                <a:gd name="connsiteY26" fmla="*/ 581025 h 647700"/>
                <a:gd name="connsiteX27" fmla="*/ 286703 w 648652"/>
                <a:gd name="connsiteY27" fmla="*/ 647700 h 647700"/>
                <a:gd name="connsiteX28" fmla="*/ 362903 w 648652"/>
                <a:gd name="connsiteY28" fmla="*/ 647700 h 647700"/>
                <a:gd name="connsiteX29" fmla="*/ 396240 w 648652"/>
                <a:gd name="connsiteY29" fmla="*/ 581025 h 647700"/>
                <a:gd name="connsiteX30" fmla="*/ 455295 w 648652"/>
                <a:gd name="connsiteY30" fmla="*/ 556260 h 647700"/>
                <a:gd name="connsiteX31" fmla="*/ 526733 w 648652"/>
                <a:gd name="connsiteY31" fmla="*/ 580073 h 647700"/>
                <a:gd name="connsiteX32" fmla="*/ 581025 w 648652"/>
                <a:gd name="connsiteY32" fmla="*/ 525780 h 647700"/>
                <a:gd name="connsiteX33" fmla="*/ 557213 w 648652"/>
                <a:gd name="connsiteY33" fmla="*/ 454343 h 647700"/>
                <a:gd name="connsiteX34" fmla="*/ 581978 w 648652"/>
                <a:gd name="connsiteY34" fmla="*/ 394335 h 647700"/>
                <a:gd name="connsiteX35" fmla="*/ 648653 w 648652"/>
                <a:gd name="connsiteY35" fmla="*/ 360998 h 647700"/>
                <a:gd name="connsiteX36" fmla="*/ 648653 w 648652"/>
                <a:gd name="connsiteY36" fmla="*/ 284798 h 647700"/>
                <a:gd name="connsiteX37" fmla="*/ 581025 w 648652"/>
                <a:gd name="connsiteY37" fmla="*/ 252413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48652" h="647700">
                  <a:moveTo>
                    <a:pt x="323850" y="438150"/>
                  </a:moveTo>
                  <a:cubicBezTo>
                    <a:pt x="260985" y="438150"/>
                    <a:pt x="209550" y="386715"/>
                    <a:pt x="209550" y="323850"/>
                  </a:cubicBezTo>
                  <a:cubicBezTo>
                    <a:pt x="209550" y="260985"/>
                    <a:pt x="260985" y="209550"/>
                    <a:pt x="323850" y="209550"/>
                  </a:cubicBezTo>
                  <a:cubicBezTo>
                    <a:pt x="386715" y="209550"/>
                    <a:pt x="438150" y="260985"/>
                    <a:pt x="438150" y="323850"/>
                  </a:cubicBezTo>
                  <a:cubicBezTo>
                    <a:pt x="438150" y="386715"/>
                    <a:pt x="386715" y="438150"/>
                    <a:pt x="323850" y="438150"/>
                  </a:cubicBezTo>
                  <a:close/>
                  <a:moveTo>
                    <a:pt x="581025" y="252413"/>
                  </a:moveTo>
                  <a:cubicBezTo>
                    <a:pt x="575310" y="231458"/>
                    <a:pt x="566738" y="211455"/>
                    <a:pt x="556260" y="193358"/>
                  </a:cubicBezTo>
                  <a:lnTo>
                    <a:pt x="580073" y="121920"/>
                  </a:lnTo>
                  <a:lnTo>
                    <a:pt x="525780" y="67628"/>
                  </a:lnTo>
                  <a:lnTo>
                    <a:pt x="454343" y="91440"/>
                  </a:lnTo>
                  <a:cubicBezTo>
                    <a:pt x="435293" y="80963"/>
                    <a:pt x="415290" y="72390"/>
                    <a:pt x="394335" y="66675"/>
                  </a:cubicBezTo>
                  <a:lnTo>
                    <a:pt x="361950" y="0"/>
                  </a:lnTo>
                  <a:lnTo>
                    <a:pt x="285750" y="0"/>
                  </a:lnTo>
                  <a:lnTo>
                    <a:pt x="252413" y="66675"/>
                  </a:lnTo>
                  <a:cubicBezTo>
                    <a:pt x="231458" y="72390"/>
                    <a:pt x="211455" y="80963"/>
                    <a:pt x="193358" y="91440"/>
                  </a:cubicBezTo>
                  <a:lnTo>
                    <a:pt x="121920" y="67628"/>
                  </a:lnTo>
                  <a:lnTo>
                    <a:pt x="67628" y="121920"/>
                  </a:lnTo>
                  <a:lnTo>
                    <a:pt x="91440" y="193358"/>
                  </a:lnTo>
                  <a:cubicBezTo>
                    <a:pt x="80963" y="212408"/>
                    <a:pt x="72390" y="232410"/>
                    <a:pt x="66675" y="253365"/>
                  </a:cubicBezTo>
                  <a:lnTo>
                    <a:pt x="0" y="285750"/>
                  </a:lnTo>
                  <a:lnTo>
                    <a:pt x="0" y="361950"/>
                  </a:lnTo>
                  <a:lnTo>
                    <a:pt x="66675" y="395288"/>
                  </a:lnTo>
                  <a:cubicBezTo>
                    <a:pt x="72390" y="416243"/>
                    <a:pt x="80963" y="436245"/>
                    <a:pt x="91440" y="454343"/>
                  </a:cubicBezTo>
                  <a:lnTo>
                    <a:pt x="67628" y="525780"/>
                  </a:lnTo>
                  <a:lnTo>
                    <a:pt x="121920" y="580073"/>
                  </a:lnTo>
                  <a:lnTo>
                    <a:pt x="193358" y="556260"/>
                  </a:lnTo>
                  <a:cubicBezTo>
                    <a:pt x="212408" y="566738"/>
                    <a:pt x="232410" y="575310"/>
                    <a:pt x="253365" y="581025"/>
                  </a:cubicBezTo>
                  <a:lnTo>
                    <a:pt x="286703" y="647700"/>
                  </a:lnTo>
                  <a:lnTo>
                    <a:pt x="362903" y="647700"/>
                  </a:lnTo>
                  <a:lnTo>
                    <a:pt x="396240" y="581025"/>
                  </a:lnTo>
                  <a:cubicBezTo>
                    <a:pt x="417195" y="575310"/>
                    <a:pt x="437198" y="566738"/>
                    <a:pt x="455295" y="556260"/>
                  </a:cubicBezTo>
                  <a:lnTo>
                    <a:pt x="526733" y="580073"/>
                  </a:lnTo>
                  <a:lnTo>
                    <a:pt x="581025" y="525780"/>
                  </a:lnTo>
                  <a:lnTo>
                    <a:pt x="557213" y="454343"/>
                  </a:lnTo>
                  <a:cubicBezTo>
                    <a:pt x="567690" y="435293"/>
                    <a:pt x="576263" y="415290"/>
                    <a:pt x="581978" y="394335"/>
                  </a:cubicBezTo>
                  <a:lnTo>
                    <a:pt x="648653" y="360998"/>
                  </a:lnTo>
                  <a:lnTo>
                    <a:pt x="648653" y="284798"/>
                  </a:lnTo>
                  <a:lnTo>
                    <a:pt x="581025" y="252413"/>
                  </a:lnTo>
                  <a:close/>
                </a:path>
              </a:pathLst>
            </a:custGeom>
            <a:solidFill>
              <a:srgbClr val="118AB2"/>
            </a:solidFill>
            <a:ln w="9525" cap="flat">
              <a:noFill/>
              <a:prstDash val="solid"/>
              <a:miter/>
            </a:ln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9CF8C36-7E1C-4C79-BE95-0B0893886E9F}"/>
              </a:ext>
            </a:extLst>
          </p:cNvPr>
          <p:cNvSpPr/>
          <p:nvPr/>
        </p:nvSpPr>
        <p:spPr>
          <a:xfrm>
            <a:off x="-3818952" y="-74305"/>
            <a:ext cx="27579692" cy="822960"/>
          </a:xfrm>
          <a:custGeom>
            <a:avLst/>
            <a:gdLst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25058 w 13849350"/>
              <a:gd name="connsiteY5" fmla="*/ 847725 h 847725"/>
              <a:gd name="connsiteX6" fmla="*/ 0 w 13849350"/>
              <a:gd name="connsiteY6" fmla="*/ 847725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2505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52180"/>
              <a:gd name="connsiteX1" fmla="*/ 13849350 w 13849350"/>
              <a:gd name="connsiteY1" fmla="*/ 0 h 852180"/>
              <a:gd name="connsiteX2" fmla="*/ 13849350 w 13849350"/>
              <a:gd name="connsiteY2" fmla="*/ 847725 h 852180"/>
              <a:gd name="connsiteX3" fmla="*/ 7390919 w 13849350"/>
              <a:gd name="connsiteY3" fmla="*/ 847725 h 852180"/>
              <a:gd name="connsiteX4" fmla="*/ 6760032 w 13849350"/>
              <a:gd name="connsiteY4" fmla="*/ 385169 h 852180"/>
              <a:gd name="connsiteX5" fmla="*/ 6131188 w 13849350"/>
              <a:gd name="connsiteY5" fmla="*/ 847725 h 852180"/>
              <a:gd name="connsiteX6" fmla="*/ 0 w 13849350"/>
              <a:gd name="connsiteY6" fmla="*/ 847725 h 852180"/>
              <a:gd name="connsiteX7" fmla="*/ 0 w 13849350"/>
              <a:gd name="connsiteY7" fmla="*/ 0 h 852180"/>
              <a:gd name="connsiteX0" fmla="*/ 0 w 13849350"/>
              <a:gd name="connsiteY0" fmla="*/ 0 h 852180"/>
              <a:gd name="connsiteX1" fmla="*/ 13841176 w 13849350"/>
              <a:gd name="connsiteY1" fmla="*/ 423047 h 852180"/>
              <a:gd name="connsiteX2" fmla="*/ 13849350 w 13849350"/>
              <a:gd name="connsiteY2" fmla="*/ 847725 h 852180"/>
              <a:gd name="connsiteX3" fmla="*/ 7390919 w 13849350"/>
              <a:gd name="connsiteY3" fmla="*/ 847725 h 852180"/>
              <a:gd name="connsiteX4" fmla="*/ 6760032 w 13849350"/>
              <a:gd name="connsiteY4" fmla="*/ 385169 h 852180"/>
              <a:gd name="connsiteX5" fmla="*/ 6131188 w 13849350"/>
              <a:gd name="connsiteY5" fmla="*/ 847725 h 852180"/>
              <a:gd name="connsiteX6" fmla="*/ 0 w 13849350"/>
              <a:gd name="connsiteY6" fmla="*/ 847725 h 852180"/>
              <a:gd name="connsiteX7" fmla="*/ 0 w 13849350"/>
              <a:gd name="connsiteY7" fmla="*/ 0 h 852180"/>
              <a:gd name="connsiteX0" fmla="*/ 32697 w 13849350"/>
              <a:gd name="connsiteY0" fmla="*/ 0 h 532315"/>
              <a:gd name="connsiteX1" fmla="*/ 13841176 w 13849350"/>
              <a:gd name="connsiteY1" fmla="*/ 103182 h 532315"/>
              <a:gd name="connsiteX2" fmla="*/ 13849350 w 13849350"/>
              <a:gd name="connsiteY2" fmla="*/ 527860 h 532315"/>
              <a:gd name="connsiteX3" fmla="*/ 7390919 w 13849350"/>
              <a:gd name="connsiteY3" fmla="*/ 527860 h 532315"/>
              <a:gd name="connsiteX4" fmla="*/ 6760032 w 13849350"/>
              <a:gd name="connsiteY4" fmla="*/ 65304 h 532315"/>
              <a:gd name="connsiteX5" fmla="*/ 6131188 w 13849350"/>
              <a:gd name="connsiteY5" fmla="*/ 527860 h 532315"/>
              <a:gd name="connsiteX6" fmla="*/ 0 w 13849350"/>
              <a:gd name="connsiteY6" fmla="*/ 527860 h 532315"/>
              <a:gd name="connsiteX7" fmla="*/ 32697 w 13849350"/>
              <a:gd name="connsiteY7" fmla="*/ 0 h 532315"/>
              <a:gd name="connsiteX0" fmla="*/ 0 w 13865699"/>
              <a:gd name="connsiteY0" fmla="*/ 0 h 604542"/>
              <a:gd name="connsiteX1" fmla="*/ 13857525 w 13865699"/>
              <a:gd name="connsiteY1" fmla="*/ 175409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57525 w 13865699"/>
              <a:gd name="connsiteY1" fmla="*/ 11350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57525 w 13865699"/>
              <a:gd name="connsiteY1" fmla="*/ 41273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20636 h 625178"/>
              <a:gd name="connsiteX1" fmla="*/ 13857525 w 13865699"/>
              <a:gd name="connsiteY1" fmla="*/ 0 h 625178"/>
              <a:gd name="connsiteX2" fmla="*/ 13865699 w 13865699"/>
              <a:gd name="connsiteY2" fmla="*/ 620723 h 625178"/>
              <a:gd name="connsiteX3" fmla="*/ 7407268 w 13865699"/>
              <a:gd name="connsiteY3" fmla="*/ 620723 h 625178"/>
              <a:gd name="connsiteX4" fmla="*/ 6776381 w 13865699"/>
              <a:gd name="connsiteY4" fmla="*/ 158167 h 625178"/>
              <a:gd name="connsiteX5" fmla="*/ 6147537 w 13865699"/>
              <a:gd name="connsiteY5" fmla="*/ 620723 h 625178"/>
              <a:gd name="connsiteX6" fmla="*/ 16349 w 13865699"/>
              <a:gd name="connsiteY6" fmla="*/ 620723 h 625178"/>
              <a:gd name="connsiteX7" fmla="*/ 0 w 13865699"/>
              <a:gd name="connsiteY7" fmla="*/ 20636 h 625178"/>
              <a:gd name="connsiteX0" fmla="*/ 0 w 13865699"/>
              <a:gd name="connsiteY0" fmla="*/ 10318 h 614860"/>
              <a:gd name="connsiteX1" fmla="*/ 13833002 w 13865699"/>
              <a:gd name="connsiteY1" fmla="*/ 0 h 614860"/>
              <a:gd name="connsiteX2" fmla="*/ 13865699 w 13865699"/>
              <a:gd name="connsiteY2" fmla="*/ 610405 h 614860"/>
              <a:gd name="connsiteX3" fmla="*/ 7407268 w 13865699"/>
              <a:gd name="connsiteY3" fmla="*/ 610405 h 614860"/>
              <a:gd name="connsiteX4" fmla="*/ 6776381 w 13865699"/>
              <a:gd name="connsiteY4" fmla="*/ 147849 h 614860"/>
              <a:gd name="connsiteX5" fmla="*/ 6147537 w 13865699"/>
              <a:gd name="connsiteY5" fmla="*/ 610405 h 614860"/>
              <a:gd name="connsiteX6" fmla="*/ 16349 w 13865699"/>
              <a:gd name="connsiteY6" fmla="*/ 610405 h 614860"/>
              <a:gd name="connsiteX7" fmla="*/ 0 w 13865699"/>
              <a:gd name="connsiteY7" fmla="*/ 10318 h 614860"/>
              <a:gd name="connsiteX0" fmla="*/ 0 w 13865699"/>
              <a:gd name="connsiteY0" fmla="*/ 0 h 604542"/>
              <a:gd name="connsiteX1" fmla="*/ 13865699 w 13865699"/>
              <a:gd name="connsiteY1" fmla="*/ 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65699 w 13865699"/>
              <a:gd name="connsiteY1" fmla="*/ 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023 w 13865699"/>
              <a:gd name="connsiteY6" fmla="*/ 600087 h 604542"/>
              <a:gd name="connsiteX7" fmla="*/ 0 w 13865699"/>
              <a:gd name="connsiteY7" fmla="*/ 0 h 604542"/>
              <a:gd name="connsiteX0" fmla="*/ 1868012 w 15733711"/>
              <a:gd name="connsiteY0" fmla="*/ 0 h 602863"/>
              <a:gd name="connsiteX1" fmla="*/ 15733711 w 15733711"/>
              <a:gd name="connsiteY1" fmla="*/ 0 h 602863"/>
              <a:gd name="connsiteX2" fmla="*/ 15733711 w 15733711"/>
              <a:gd name="connsiteY2" fmla="*/ 600087 h 602863"/>
              <a:gd name="connsiteX3" fmla="*/ 9275280 w 15733711"/>
              <a:gd name="connsiteY3" fmla="*/ 600087 h 602863"/>
              <a:gd name="connsiteX4" fmla="*/ 8644393 w 15733711"/>
              <a:gd name="connsiteY4" fmla="*/ 137531 h 602863"/>
              <a:gd name="connsiteX5" fmla="*/ 8015549 w 15733711"/>
              <a:gd name="connsiteY5" fmla="*/ 600087 h 602863"/>
              <a:gd name="connsiteX6" fmla="*/ 0 w 15733711"/>
              <a:gd name="connsiteY6" fmla="*/ 589769 h 602863"/>
              <a:gd name="connsiteX7" fmla="*/ 1868012 w 15733711"/>
              <a:gd name="connsiteY7" fmla="*/ 0 h 602863"/>
              <a:gd name="connsiteX0" fmla="*/ 7174 w 15733711"/>
              <a:gd name="connsiteY0" fmla="*/ 0 h 602863"/>
              <a:gd name="connsiteX1" fmla="*/ 15733711 w 15733711"/>
              <a:gd name="connsiteY1" fmla="*/ 0 h 602863"/>
              <a:gd name="connsiteX2" fmla="*/ 15733711 w 15733711"/>
              <a:gd name="connsiteY2" fmla="*/ 600087 h 602863"/>
              <a:gd name="connsiteX3" fmla="*/ 9275280 w 15733711"/>
              <a:gd name="connsiteY3" fmla="*/ 600087 h 602863"/>
              <a:gd name="connsiteX4" fmla="*/ 8644393 w 15733711"/>
              <a:gd name="connsiteY4" fmla="*/ 137531 h 602863"/>
              <a:gd name="connsiteX5" fmla="*/ 8015549 w 15733711"/>
              <a:gd name="connsiteY5" fmla="*/ 600087 h 602863"/>
              <a:gd name="connsiteX6" fmla="*/ 0 w 15733711"/>
              <a:gd name="connsiteY6" fmla="*/ 589769 h 602863"/>
              <a:gd name="connsiteX7" fmla="*/ 7174 w 15733711"/>
              <a:gd name="connsiteY7" fmla="*/ 0 h 602863"/>
              <a:gd name="connsiteX0" fmla="*/ 7174 w 17776786"/>
              <a:gd name="connsiteY0" fmla="*/ 0 h 602863"/>
              <a:gd name="connsiteX1" fmla="*/ 15733711 w 17776786"/>
              <a:gd name="connsiteY1" fmla="*/ 0 h 602863"/>
              <a:gd name="connsiteX2" fmla="*/ 17776786 w 17776786"/>
              <a:gd name="connsiteY2" fmla="*/ 600087 h 602863"/>
              <a:gd name="connsiteX3" fmla="*/ 9275280 w 17776786"/>
              <a:gd name="connsiteY3" fmla="*/ 600087 h 602863"/>
              <a:gd name="connsiteX4" fmla="*/ 8644393 w 17776786"/>
              <a:gd name="connsiteY4" fmla="*/ 137531 h 602863"/>
              <a:gd name="connsiteX5" fmla="*/ 8015549 w 17776786"/>
              <a:gd name="connsiteY5" fmla="*/ 600087 h 602863"/>
              <a:gd name="connsiteX6" fmla="*/ 0 w 17776786"/>
              <a:gd name="connsiteY6" fmla="*/ 589769 h 602863"/>
              <a:gd name="connsiteX7" fmla="*/ 7174 w 17776786"/>
              <a:gd name="connsiteY7" fmla="*/ 0 h 602863"/>
              <a:gd name="connsiteX0" fmla="*/ 7174 w 17822187"/>
              <a:gd name="connsiteY0" fmla="*/ 0 h 602863"/>
              <a:gd name="connsiteX1" fmla="*/ 17822187 w 17822187"/>
              <a:gd name="connsiteY1" fmla="*/ 38098 h 602863"/>
              <a:gd name="connsiteX2" fmla="*/ 17776786 w 17822187"/>
              <a:gd name="connsiteY2" fmla="*/ 600087 h 602863"/>
              <a:gd name="connsiteX3" fmla="*/ 9275280 w 17822187"/>
              <a:gd name="connsiteY3" fmla="*/ 600087 h 602863"/>
              <a:gd name="connsiteX4" fmla="*/ 8644393 w 17822187"/>
              <a:gd name="connsiteY4" fmla="*/ 137531 h 602863"/>
              <a:gd name="connsiteX5" fmla="*/ 8015549 w 17822187"/>
              <a:gd name="connsiteY5" fmla="*/ 600087 h 602863"/>
              <a:gd name="connsiteX6" fmla="*/ 0 w 17822187"/>
              <a:gd name="connsiteY6" fmla="*/ 589769 h 602863"/>
              <a:gd name="connsiteX7" fmla="*/ 7174 w 17822187"/>
              <a:gd name="connsiteY7" fmla="*/ 0 h 602863"/>
              <a:gd name="connsiteX0" fmla="*/ 7174 w 17776786"/>
              <a:gd name="connsiteY0" fmla="*/ 0 h 602863"/>
              <a:gd name="connsiteX1" fmla="*/ 17776282 w 17776786"/>
              <a:gd name="connsiteY1" fmla="*/ 62862 h 602863"/>
              <a:gd name="connsiteX2" fmla="*/ 17776786 w 17776786"/>
              <a:gd name="connsiteY2" fmla="*/ 600087 h 602863"/>
              <a:gd name="connsiteX3" fmla="*/ 9275280 w 17776786"/>
              <a:gd name="connsiteY3" fmla="*/ 600087 h 602863"/>
              <a:gd name="connsiteX4" fmla="*/ 8644393 w 17776786"/>
              <a:gd name="connsiteY4" fmla="*/ 137531 h 602863"/>
              <a:gd name="connsiteX5" fmla="*/ 8015549 w 17776786"/>
              <a:gd name="connsiteY5" fmla="*/ 600087 h 602863"/>
              <a:gd name="connsiteX6" fmla="*/ 0 w 17776786"/>
              <a:gd name="connsiteY6" fmla="*/ 589769 h 602863"/>
              <a:gd name="connsiteX7" fmla="*/ 7174 w 17776786"/>
              <a:gd name="connsiteY7" fmla="*/ 0 h 602863"/>
              <a:gd name="connsiteX0" fmla="*/ 7174 w 17802515"/>
              <a:gd name="connsiteY0" fmla="*/ 0 h 602863"/>
              <a:gd name="connsiteX1" fmla="*/ 17802515 w 17802515"/>
              <a:gd name="connsiteY1" fmla="*/ 54607 h 602863"/>
              <a:gd name="connsiteX2" fmla="*/ 17776786 w 17802515"/>
              <a:gd name="connsiteY2" fmla="*/ 600087 h 602863"/>
              <a:gd name="connsiteX3" fmla="*/ 9275280 w 17802515"/>
              <a:gd name="connsiteY3" fmla="*/ 600087 h 602863"/>
              <a:gd name="connsiteX4" fmla="*/ 8644393 w 17802515"/>
              <a:gd name="connsiteY4" fmla="*/ 137531 h 602863"/>
              <a:gd name="connsiteX5" fmla="*/ 8015549 w 17802515"/>
              <a:gd name="connsiteY5" fmla="*/ 600087 h 602863"/>
              <a:gd name="connsiteX6" fmla="*/ 0 w 17802515"/>
              <a:gd name="connsiteY6" fmla="*/ 589769 h 602863"/>
              <a:gd name="connsiteX7" fmla="*/ 7174 w 17802515"/>
              <a:gd name="connsiteY7" fmla="*/ 0 h 602863"/>
              <a:gd name="connsiteX0" fmla="*/ 7174 w 17815632"/>
              <a:gd name="connsiteY0" fmla="*/ 0 h 602863"/>
              <a:gd name="connsiteX1" fmla="*/ 17815632 w 17815632"/>
              <a:gd name="connsiteY1" fmla="*/ 46352 h 602863"/>
              <a:gd name="connsiteX2" fmla="*/ 17776786 w 17815632"/>
              <a:gd name="connsiteY2" fmla="*/ 600087 h 602863"/>
              <a:gd name="connsiteX3" fmla="*/ 9275280 w 17815632"/>
              <a:gd name="connsiteY3" fmla="*/ 600087 h 602863"/>
              <a:gd name="connsiteX4" fmla="*/ 8644393 w 17815632"/>
              <a:gd name="connsiteY4" fmla="*/ 137531 h 602863"/>
              <a:gd name="connsiteX5" fmla="*/ 8015549 w 17815632"/>
              <a:gd name="connsiteY5" fmla="*/ 600087 h 602863"/>
              <a:gd name="connsiteX6" fmla="*/ 0 w 17815632"/>
              <a:gd name="connsiteY6" fmla="*/ 589769 h 602863"/>
              <a:gd name="connsiteX7" fmla="*/ 7174 w 17815632"/>
              <a:gd name="connsiteY7" fmla="*/ 0 h 602863"/>
              <a:gd name="connsiteX0" fmla="*/ 7174 w 17815632"/>
              <a:gd name="connsiteY0" fmla="*/ 0 h 608341"/>
              <a:gd name="connsiteX1" fmla="*/ 17815632 w 17815632"/>
              <a:gd name="connsiteY1" fmla="*/ 46352 h 608341"/>
              <a:gd name="connsiteX2" fmla="*/ 17803018 w 17815632"/>
              <a:gd name="connsiteY2" fmla="*/ 608341 h 608341"/>
              <a:gd name="connsiteX3" fmla="*/ 9275280 w 17815632"/>
              <a:gd name="connsiteY3" fmla="*/ 600087 h 608341"/>
              <a:gd name="connsiteX4" fmla="*/ 8644393 w 17815632"/>
              <a:gd name="connsiteY4" fmla="*/ 137531 h 608341"/>
              <a:gd name="connsiteX5" fmla="*/ 8015549 w 17815632"/>
              <a:gd name="connsiteY5" fmla="*/ 600087 h 608341"/>
              <a:gd name="connsiteX6" fmla="*/ 0 w 17815632"/>
              <a:gd name="connsiteY6" fmla="*/ 589769 h 608341"/>
              <a:gd name="connsiteX7" fmla="*/ 7174 w 17815632"/>
              <a:gd name="connsiteY7" fmla="*/ 0 h 608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815632" h="608341">
                <a:moveTo>
                  <a:pt x="7174" y="0"/>
                </a:moveTo>
                <a:lnTo>
                  <a:pt x="17815632" y="46352"/>
                </a:lnTo>
                <a:lnTo>
                  <a:pt x="17803018" y="608341"/>
                </a:lnTo>
                <a:lnTo>
                  <a:pt x="9275280" y="600087"/>
                </a:lnTo>
                <a:cubicBezTo>
                  <a:pt x="8956118" y="595221"/>
                  <a:pt x="9040314" y="142295"/>
                  <a:pt x="8644393" y="137531"/>
                </a:cubicBezTo>
                <a:cubicBezTo>
                  <a:pt x="8248472" y="132767"/>
                  <a:pt x="8302309" y="590062"/>
                  <a:pt x="8015549" y="600087"/>
                </a:cubicBezTo>
                <a:cubicBezTo>
                  <a:pt x="7728789" y="610112"/>
                  <a:pt x="2043729" y="589769"/>
                  <a:pt x="0" y="589769"/>
                </a:cubicBezTo>
                <a:cubicBezTo>
                  <a:pt x="2391" y="393179"/>
                  <a:pt x="4783" y="196590"/>
                  <a:pt x="7174" y="0"/>
                </a:cubicBezTo>
                <a:close/>
              </a:path>
            </a:pathLst>
          </a:custGeom>
          <a:solidFill>
            <a:srgbClr val="118AB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34" name="Graphic 133" descr="Single gear">
            <a:extLst>
              <a:ext uri="{FF2B5EF4-FFF2-40B4-BE49-F238E27FC236}">
                <a16:creationId xmlns:a16="http://schemas.microsoft.com/office/drawing/2014/main" id="{ECB5A77E-0E06-447C-8AF6-DAF592F4E3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01712" y="-3014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5" name="Graphic 134" descr="Monthly calendar">
            <a:extLst>
              <a:ext uri="{FF2B5EF4-FFF2-40B4-BE49-F238E27FC236}">
                <a16:creationId xmlns:a16="http://schemas.microsoft.com/office/drawing/2014/main" id="{1AF09A7D-6755-44BE-A2A1-7A0D7F0CD2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01542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6" name="Graphic 135" descr="List RTL">
            <a:extLst>
              <a:ext uri="{FF2B5EF4-FFF2-40B4-BE49-F238E27FC236}">
                <a16:creationId xmlns:a16="http://schemas.microsoft.com/office/drawing/2014/main" id="{4BB2AC11-813F-4F29-A686-0771A8ED3C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37058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99F976A1-0245-4AD3-8880-37DE9CB03115}"/>
              </a:ext>
            </a:extLst>
          </p:cNvPr>
          <p:cNvGrpSpPr/>
          <p:nvPr/>
        </p:nvGrpSpPr>
        <p:grpSpPr>
          <a:xfrm>
            <a:off x="1935561" y="-1153234"/>
            <a:ext cx="922288" cy="914400"/>
            <a:chOff x="2962647" y="-2068142"/>
            <a:chExt cx="922288" cy="914400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23899B8B-D39D-4076-AE2A-05CECDAA0B5A}"/>
                </a:ext>
              </a:extLst>
            </p:cNvPr>
            <p:cNvGrpSpPr/>
            <p:nvPr/>
          </p:nvGrpSpPr>
          <p:grpSpPr>
            <a:xfrm>
              <a:off x="2962647" y="-2068142"/>
              <a:ext cx="922288" cy="914400"/>
              <a:chOff x="6347462" y="3860495"/>
              <a:chExt cx="922288" cy="914400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8A29DAF0-7C2D-499A-838E-6F0CB6452F1C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0E35CF11-2896-4339-975D-0D8E3E0F12D0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BFD842CA-3B1E-49FD-AAF2-AF5899C44019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81" name="Graphic 80" descr="Puzzle pieces">
              <a:extLst>
                <a:ext uri="{FF2B5EF4-FFF2-40B4-BE49-F238E27FC236}">
                  <a16:creationId xmlns:a16="http://schemas.microsoft.com/office/drawing/2014/main" id="{9352849A-D3B3-4D24-A2A6-4E634613C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107695" y="-1935968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864F4E8-2897-45BB-A5F2-57E8BDFC4762}"/>
              </a:ext>
            </a:extLst>
          </p:cNvPr>
          <p:cNvGrpSpPr/>
          <p:nvPr/>
        </p:nvGrpSpPr>
        <p:grpSpPr>
          <a:xfrm>
            <a:off x="3377185" y="-1153234"/>
            <a:ext cx="922288" cy="914400"/>
            <a:chOff x="4116028" y="-2068142"/>
            <a:chExt cx="922288" cy="914400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254FE97-2247-4B26-B745-7343C7F67688}"/>
                </a:ext>
              </a:extLst>
            </p:cNvPr>
            <p:cNvGrpSpPr/>
            <p:nvPr/>
          </p:nvGrpSpPr>
          <p:grpSpPr>
            <a:xfrm>
              <a:off x="4116028" y="-2068142"/>
              <a:ext cx="922288" cy="914400"/>
              <a:chOff x="6347462" y="3860495"/>
              <a:chExt cx="922288" cy="914400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8BD3C4E9-B881-4F01-BD66-113CC7722D55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2D84A9BB-AF1D-4B23-9D66-E4A026BD767C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18636EA8-C3B6-4F5A-82A9-D66D9CEF8D58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88" name="Graphic 87" descr="USB">
              <a:extLst>
                <a:ext uri="{FF2B5EF4-FFF2-40B4-BE49-F238E27FC236}">
                  <a16:creationId xmlns:a16="http://schemas.microsoft.com/office/drawing/2014/main" id="{58F78444-94C9-4E73-9AC5-CC079BF9E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255188" y="-1935968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F7E1F21-44E4-454D-805A-760528F7487B}"/>
              </a:ext>
            </a:extLst>
          </p:cNvPr>
          <p:cNvGrpSpPr/>
          <p:nvPr/>
        </p:nvGrpSpPr>
        <p:grpSpPr>
          <a:xfrm>
            <a:off x="4818809" y="-1153234"/>
            <a:ext cx="922288" cy="914400"/>
            <a:chOff x="5560557" y="-1919403"/>
            <a:chExt cx="922288" cy="914400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57CA5339-4117-4F80-A92A-206956292DD0}"/>
                </a:ext>
              </a:extLst>
            </p:cNvPr>
            <p:cNvGrpSpPr/>
            <p:nvPr/>
          </p:nvGrpSpPr>
          <p:grpSpPr>
            <a:xfrm>
              <a:off x="5560557" y="-1919403"/>
              <a:ext cx="922288" cy="914400"/>
              <a:chOff x="6347462" y="3860495"/>
              <a:chExt cx="922288" cy="914400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7DBA357D-A6CD-48C4-BB0E-C7FC4560C485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0783367C-62F6-4F92-8B0D-6525BCB76871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C410A9FD-47D5-4E63-A10D-6831D3DDD9C4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49" name="Graphic 148" descr="Signpost">
              <a:extLst>
                <a:ext uri="{FF2B5EF4-FFF2-40B4-BE49-F238E27FC236}">
                  <a16:creationId xmlns:a16="http://schemas.microsoft.com/office/drawing/2014/main" id="{9B9295DB-2EBE-42BC-84D6-77CA30EE1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710626" y="-1783094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738FDF53-4A8E-4C8A-A637-EFD149330680}"/>
              </a:ext>
            </a:extLst>
          </p:cNvPr>
          <p:cNvGrpSpPr/>
          <p:nvPr/>
        </p:nvGrpSpPr>
        <p:grpSpPr>
          <a:xfrm>
            <a:off x="493937" y="-1153234"/>
            <a:ext cx="922288" cy="914400"/>
            <a:chOff x="1721854" y="-2069804"/>
            <a:chExt cx="922288" cy="914400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09DC5303-F20B-4B02-ACE6-74D1ED95152B}"/>
                </a:ext>
              </a:extLst>
            </p:cNvPr>
            <p:cNvGrpSpPr/>
            <p:nvPr/>
          </p:nvGrpSpPr>
          <p:grpSpPr>
            <a:xfrm>
              <a:off x="1721854" y="-2069804"/>
              <a:ext cx="922288" cy="914400"/>
              <a:chOff x="6347462" y="3860495"/>
              <a:chExt cx="922288" cy="914400"/>
            </a:xfrm>
          </p:grpSpPr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B3EDE386-2D54-4A51-AF2F-DEE77C4D2936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524A36A-0439-4F92-B966-54DCE4F4F21E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89BC4ADA-4F67-4BC8-AC13-1D85D15D2F36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55" name="Graphic 154" descr="Checklist">
              <a:extLst>
                <a:ext uri="{FF2B5EF4-FFF2-40B4-BE49-F238E27FC236}">
                  <a16:creationId xmlns:a16="http://schemas.microsoft.com/office/drawing/2014/main" id="{93B9184E-45A5-49D8-896E-F855F033A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853670" y="-1932283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F35C9E91-232F-408B-96FC-1F0FD7C61BBC}"/>
              </a:ext>
            </a:extLst>
          </p:cNvPr>
          <p:cNvGrpSpPr/>
          <p:nvPr/>
        </p:nvGrpSpPr>
        <p:grpSpPr>
          <a:xfrm>
            <a:off x="6218522" y="-1153234"/>
            <a:ext cx="922288" cy="914400"/>
            <a:chOff x="406750" y="-1157702"/>
            <a:chExt cx="922288" cy="914400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1A6EEA26-635E-4C1E-8210-C249BC02D2C3}"/>
                </a:ext>
              </a:extLst>
            </p:cNvPr>
            <p:cNvGrpSpPr/>
            <p:nvPr/>
          </p:nvGrpSpPr>
          <p:grpSpPr>
            <a:xfrm>
              <a:off x="406750" y="-1157702"/>
              <a:ext cx="922288" cy="914400"/>
              <a:chOff x="6347462" y="3860495"/>
              <a:chExt cx="922288" cy="914400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94843A9B-3277-432B-97E5-2D6B499F41D0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4FAA9D77-B45E-4DBF-B463-3AAAF98BC359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D82421B1-EE0B-4272-9001-7F81F5B6B9CE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61" name="Graphic 160" descr="Playbook">
              <a:extLst>
                <a:ext uri="{FF2B5EF4-FFF2-40B4-BE49-F238E27FC236}">
                  <a16:creationId xmlns:a16="http://schemas.microsoft.com/office/drawing/2014/main" id="{6473DB36-C5C9-42C3-96AA-478516F18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43910" y="-1022204"/>
              <a:ext cx="640080" cy="64008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65" name="Graphic 164" descr="Signpost">
            <a:extLst>
              <a:ext uri="{FF2B5EF4-FFF2-40B4-BE49-F238E27FC236}">
                <a16:creationId xmlns:a16="http://schemas.microsoft.com/office/drawing/2014/main" id="{9881338B-5B78-429B-AD60-A1F039FAB8E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960030" y="-8910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6" name="Graphic 165" descr="USB">
            <a:extLst>
              <a:ext uri="{FF2B5EF4-FFF2-40B4-BE49-F238E27FC236}">
                <a16:creationId xmlns:a16="http://schemas.microsoft.com/office/drawing/2014/main" id="{3D6DAB75-10EE-4F05-8329-38F0A32F2C2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476513" y="-3014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7" name="Graphic 166" descr="Puzzle pieces">
            <a:extLst>
              <a:ext uri="{FF2B5EF4-FFF2-40B4-BE49-F238E27FC236}">
                <a16:creationId xmlns:a16="http://schemas.microsoft.com/office/drawing/2014/main" id="{484D8C95-6372-4EF2-B5EF-3D65EBD405E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095376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8" name="Graphic 167" descr="Checklist">
            <a:extLst>
              <a:ext uri="{FF2B5EF4-FFF2-40B4-BE49-F238E27FC236}">
                <a16:creationId xmlns:a16="http://schemas.microsoft.com/office/drawing/2014/main" id="{73CD41D3-E7E3-4116-A227-310E939603C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93265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9" name="Graphic 168" descr="Playbook">
            <a:extLst>
              <a:ext uri="{FF2B5EF4-FFF2-40B4-BE49-F238E27FC236}">
                <a16:creationId xmlns:a16="http://schemas.microsoft.com/office/drawing/2014/main" id="{040CA710-2780-49EA-8F25-AD089D9F7F2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260048" y="-53985"/>
            <a:ext cx="822960" cy="8229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C7DE69F-9E5E-4588-8728-08FB58DBEE5F}"/>
              </a:ext>
            </a:extLst>
          </p:cNvPr>
          <p:cNvGraphicFramePr>
            <a:graphicFrameLocks noGrp="1"/>
          </p:cNvGraphicFramePr>
          <p:nvPr/>
        </p:nvGraphicFramePr>
        <p:xfrm>
          <a:off x="-1406022" y="1558937"/>
          <a:ext cx="1737360" cy="5029200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1737360">
                  <a:extLst>
                    <a:ext uri="{9D8B030D-6E8A-4147-A177-3AD203B41FA5}">
                      <a16:colId xmlns:a16="http://schemas.microsoft.com/office/drawing/2014/main" val="4209266735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he-IL" sz="1800" b="0" dirty="0">
                          <a:solidFill>
                            <a:schemeClr val="bg1"/>
                          </a:solidFill>
                          <a:effectLst/>
                        </a:rPr>
                        <a:t>מסמך אפיון</a:t>
                      </a:r>
                      <a:endParaRPr lang="en-US" sz="11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230576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מסמך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STP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533875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מסמך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STD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8161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סבב בדיקות 1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61158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הפוגה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524044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כתיבת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Test Cases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7055595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סבב בדיקות 2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730724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הפוגה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7834829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מסמך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STR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456854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117542"/>
                  </a:ext>
                </a:extLst>
              </a:tr>
            </a:tbl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BEDBB499-942B-4A7A-8E51-D9F930CBD0F5}"/>
              </a:ext>
            </a:extLst>
          </p:cNvPr>
          <p:cNvSpPr txBox="1"/>
          <p:nvPr/>
        </p:nvSpPr>
        <p:spPr>
          <a:xfrm>
            <a:off x="3195077" y="1806185"/>
            <a:ext cx="671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מסמך אפיון | 26.07 – 30.07 | 4 ימים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18CAD47-2E98-47DD-8772-4C1179211F4B}"/>
              </a:ext>
            </a:extLst>
          </p:cNvPr>
          <p:cNvSpPr txBox="1"/>
          <p:nvPr/>
        </p:nvSpPr>
        <p:spPr>
          <a:xfrm>
            <a:off x="2564286" y="2323387"/>
            <a:ext cx="671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| 01.08 – 06.08 | 5 ימים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STP</a:t>
            </a:r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מסמך 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2804022-C6BA-4611-B581-11E519F0D405}"/>
              </a:ext>
            </a:extLst>
          </p:cNvPr>
          <p:cNvSpPr txBox="1"/>
          <p:nvPr/>
        </p:nvSpPr>
        <p:spPr>
          <a:xfrm>
            <a:off x="1676985" y="2829925"/>
            <a:ext cx="671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| 15.08 – 20.08 | 5 ימים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מסמך 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BCAAD03-3DD8-4144-A285-190FCA42A40A}"/>
              </a:ext>
            </a:extLst>
          </p:cNvPr>
          <p:cNvSpPr txBox="1"/>
          <p:nvPr/>
        </p:nvSpPr>
        <p:spPr>
          <a:xfrm>
            <a:off x="770473" y="3328850"/>
            <a:ext cx="671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סבב בדיקות| 22.08 – 27.08 | 5 ימים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E67B391-4236-4ECA-BB52-AEE1A176F430}"/>
              </a:ext>
            </a:extLst>
          </p:cNvPr>
          <p:cNvSpPr txBox="1"/>
          <p:nvPr/>
        </p:nvSpPr>
        <p:spPr>
          <a:xfrm>
            <a:off x="-471855" y="3815345"/>
            <a:ext cx="671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הפוגה| 29.08 – 10.09 | 12 ימים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EEE1380-5FC6-4E76-A9BC-8B551E49310B}"/>
              </a:ext>
            </a:extLst>
          </p:cNvPr>
          <p:cNvSpPr txBox="1"/>
          <p:nvPr/>
        </p:nvSpPr>
        <p:spPr>
          <a:xfrm>
            <a:off x="-1262187" y="4285022"/>
            <a:ext cx="671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חזרה| 12.09 – 17.09 | 5 ימים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3F63165-261D-4155-AA2D-E04BA83FB437}"/>
              </a:ext>
            </a:extLst>
          </p:cNvPr>
          <p:cNvSpPr txBox="1"/>
          <p:nvPr/>
        </p:nvSpPr>
        <p:spPr>
          <a:xfrm>
            <a:off x="5393970" y="4816988"/>
            <a:ext cx="3493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סבב בדיקות| 19.09 – 24.09 | 5 ימים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Oval 30">
            <a:extLst>
              <a:ext uri="{FF2B5EF4-FFF2-40B4-BE49-F238E27FC236}">
                <a16:creationId xmlns:a16="http://schemas.microsoft.com/office/drawing/2014/main" id="{20484981-36CB-494B-8EAF-6F4D228D45EF}"/>
              </a:ext>
            </a:extLst>
          </p:cNvPr>
          <p:cNvSpPr/>
          <p:nvPr/>
        </p:nvSpPr>
        <p:spPr>
          <a:xfrm>
            <a:off x="12991439" y="5790862"/>
            <a:ext cx="1005840" cy="411480"/>
          </a:xfrm>
          <a:prstGeom prst="roundRect">
            <a:avLst>
              <a:gd name="adj" fmla="val 50000"/>
            </a:avLst>
          </a:prstGeom>
          <a:solidFill>
            <a:srgbClr val="E9C46A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Oval 30">
            <a:extLst>
              <a:ext uri="{FF2B5EF4-FFF2-40B4-BE49-F238E27FC236}">
                <a16:creationId xmlns:a16="http://schemas.microsoft.com/office/drawing/2014/main" id="{D20D5D55-BE66-45B4-A95F-1814F26F8A08}"/>
              </a:ext>
            </a:extLst>
          </p:cNvPr>
          <p:cNvSpPr/>
          <p:nvPr/>
        </p:nvSpPr>
        <p:spPr>
          <a:xfrm>
            <a:off x="8974037" y="1317615"/>
            <a:ext cx="1079314" cy="314566"/>
          </a:xfrm>
          <a:prstGeom prst="roundRect">
            <a:avLst/>
          </a:prstGeom>
          <a:solidFill>
            <a:srgbClr val="E7E8ED"/>
          </a:solidFill>
          <a:ln>
            <a:noFill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לו"ז</a:t>
            </a:r>
            <a:endParaRPr lang="en-US" b="1" dirty="0">
              <a:solidFill>
                <a:srgbClr val="118A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641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71612729-F5D2-4811-A00B-CD8B18C6EC84}"/>
              </a:ext>
            </a:extLst>
          </p:cNvPr>
          <p:cNvSpPr/>
          <p:nvPr/>
        </p:nvSpPr>
        <p:spPr>
          <a:xfrm>
            <a:off x="1453776" y="180411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D383917B-028C-407F-9CDA-232D85851B1A}"/>
              </a:ext>
            </a:extLst>
          </p:cNvPr>
          <p:cNvSpPr/>
          <p:nvPr/>
        </p:nvSpPr>
        <p:spPr>
          <a:xfrm>
            <a:off x="1453776" y="230327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AF6F7607-E3AB-4C45-B812-A451F6E5DD4B}"/>
              </a:ext>
            </a:extLst>
          </p:cNvPr>
          <p:cNvSpPr/>
          <p:nvPr/>
        </p:nvSpPr>
        <p:spPr>
          <a:xfrm>
            <a:off x="1453776" y="280243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C8D3F4CD-A85D-4793-8C70-BFC5C70EEE36}"/>
              </a:ext>
            </a:extLst>
          </p:cNvPr>
          <p:cNvSpPr/>
          <p:nvPr/>
        </p:nvSpPr>
        <p:spPr>
          <a:xfrm>
            <a:off x="1453776" y="330159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47C64209-95A6-4AC8-9426-0B208EB67690}"/>
              </a:ext>
            </a:extLst>
          </p:cNvPr>
          <p:cNvSpPr/>
          <p:nvPr/>
        </p:nvSpPr>
        <p:spPr>
          <a:xfrm>
            <a:off x="1453776" y="380075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237DF437-8955-4372-B099-2C3EB6A052D9}"/>
              </a:ext>
            </a:extLst>
          </p:cNvPr>
          <p:cNvSpPr/>
          <p:nvPr/>
        </p:nvSpPr>
        <p:spPr>
          <a:xfrm>
            <a:off x="1453776" y="429991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4D967445-C4C2-4229-99F9-FCA9939D5822}"/>
              </a:ext>
            </a:extLst>
          </p:cNvPr>
          <p:cNvSpPr/>
          <p:nvPr/>
        </p:nvSpPr>
        <p:spPr>
          <a:xfrm>
            <a:off x="1453776" y="479907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1AB0FB33-1E11-486F-A6F1-2B94EA870385}"/>
              </a:ext>
            </a:extLst>
          </p:cNvPr>
          <p:cNvSpPr/>
          <p:nvPr/>
        </p:nvSpPr>
        <p:spPr>
          <a:xfrm>
            <a:off x="1453776" y="529823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E4A7CA87-3554-4C39-9C22-2BCE65D88D95}"/>
              </a:ext>
            </a:extLst>
          </p:cNvPr>
          <p:cNvSpPr/>
          <p:nvPr/>
        </p:nvSpPr>
        <p:spPr>
          <a:xfrm>
            <a:off x="1453776" y="5797395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30">
            <a:extLst>
              <a:ext uri="{FF2B5EF4-FFF2-40B4-BE49-F238E27FC236}">
                <a16:creationId xmlns:a16="http://schemas.microsoft.com/office/drawing/2014/main" id="{FD0EE26E-6240-49D6-B240-4EDC9428667D}"/>
              </a:ext>
            </a:extLst>
          </p:cNvPr>
          <p:cNvSpPr/>
          <p:nvPr/>
        </p:nvSpPr>
        <p:spPr>
          <a:xfrm>
            <a:off x="10006704" y="1785111"/>
            <a:ext cx="731520" cy="411480"/>
          </a:xfrm>
          <a:prstGeom prst="roundRect">
            <a:avLst>
              <a:gd name="adj" fmla="val 50000"/>
            </a:avLst>
          </a:prstGeom>
          <a:solidFill>
            <a:srgbClr val="0E799A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Oval 30">
            <a:extLst>
              <a:ext uri="{FF2B5EF4-FFF2-40B4-BE49-F238E27FC236}">
                <a16:creationId xmlns:a16="http://schemas.microsoft.com/office/drawing/2014/main" id="{594EF810-93CA-4CE1-ACAB-710016E65296}"/>
              </a:ext>
            </a:extLst>
          </p:cNvPr>
          <p:cNvSpPr/>
          <p:nvPr/>
        </p:nvSpPr>
        <p:spPr>
          <a:xfrm>
            <a:off x="9279411" y="2292987"/>
            <a:ext cx="914400" cy="411480"/>
          </a:xfrm>
          <a:prstGeom prst="roundRect">
            <a:avLst>
              <a:gd name="adj" fmla="val 50000"/>
            </a:avLst>
          </a:prstGeom>
          <a:solidFill>
            <a:srgbClr val="E9C46A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Oval 30">
            <a:extLst>
              <a:ext uri="{FF2B5EF4-FFF2-40B4-BE49-F238E27FC236}">
                <a16:creationId xmlns:a16="http://schemas.microsoft.com/office/drawing/2014/main" id="{128A55A0-90EB-4D64-85AB-271501CA96FE}"/>
              </a:ext>
            </a:extLst>
          </p:cNvPr>
          <p:cNvSpPr/>
          <p:nvPr/>
        </p:nvSpPr>
        <p:spPr>
          <a:xfrm>
            <a:off x="8399998" y="2791653"/>
            <a:ext cx="914400" cy="411480"/>
          </a:xfrm>
          <a:prstGeom prst="roundRect">
            <a:avLst>
              <a:gd name="adj" fmla="val 50000"/>
            </a:avLst>
          </a:prstGeom>
          <a:solidFill>
            <a:srgbClr val="E9C46A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Oval 30">
            <a:extLst>
              <a:ext uri="{FF2B5EF4-FFF2-40B4-BE49-F238E27FC236}">
                <a16:creationId xmlns:a16="http://schemas.microsoft.com/office/drawing/2014/main" id="{AFCAB9A8-4758-4406-94C5-76CFF228ED98}"/>
              </a:ext>
            </a:extLst>
          </p:cNvPr>
          <p:cNvSpPr/>
          <p:nvPr/>
        </p:nvSpPr>
        <p:spPr>
          <a:xfrm>
            <a:off x="7485598" y="3286702"/>
            <a:ext cx="914400" cy="411480"/>
          </a:xfrm>
          <a:prstGeom prst="roundRect">
            <a:avLst>
              <a:gd name="adj" fmla="val 50000"/>
            </a:avLst>
          </a:prstGeom>
          <a:solidFill>
            <a:srgbClr val="E76F51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Oval 30">
            <a:extLst>
              <a:ext uri="{FF2B5EF4-FFF2-40B4-BE49-F238E27FC236}">
                <a16:creationId xmlns:a16="http://schemas.microsoft.com/office/drawing/2014/main" id="{ED6706F6-8995-4F71-951B-45DBC6B48985}"/>
              </a:ext>
            </a:extLst>
          </p:cNvPr>
          <p:cNvSpPr/>
          <p:nvPr/>
        </p:nvSpPr>
        <p:spPr>
          <a:xfrm>
            <a:off x="6243270" y="3775429"/>
            <a:ext cx="1371600" cy="411480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7" name="Oval 30">
            <a:extLst>
              <a:ext uri="{FF2B5EF4-FFF2-40B4-BE49-F238E27FC236}">
                <a16:creationId xmlns:a16="http://schemas.microsoft.com/office/drawing/2014/main" id="{67666743-E9E7-49A0-920D-17E384DC0572}"/>
              </a:ext>
            </a:extLst>
          </p:cNvPr>
          <p:cNvSpPr/>
          <p:nvPr/>
        </p:nvSpPr>
        <p:spPr>
          <a:xfrm>
            <a:off x="5441282" y="4282692"/>
            <a:ext cx="914400" cy="411480"/>
          </a:xfrm>
          <a:prstGeom prst="roundRect">
            <a:avLst>
              <a:gd name="adj" fmla="val 50000"/>
            </a:avLst>
          </a:prstGeom>
          <a:solidFill>
            <a:srgbClr val="0E799A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0" name="Oval 30">
            <a:extLst>
              <a:ext uri="{FF2B5EF4-FFF2-40B4-BE49-F238E27FC236}">
                <a16:creationId xmlns:a16="http://schemas.microsoft.com/office/drawing/2014/main" id="{60415D3E-AA5B-42BF-B7A3-0BFEA72DC318}"/>
              </a:ext>
            </a:extLst>
          </p:cNvPr>
          <p:cNvSpPr/>
          <p:nvPr/>
        </p:nvSpPr>
        <p:spPr>
          <a:xfrm>
            <a:off x="4538538" y="4780395"/>
            <a:ext cx="914400" cy="411480"/>
          </a:xfrm>
          <a:prstGeom prst="roundRect">
            <a:avLst>
              <a:gd name="adj" fmla="val 50000"/>
            </a:avLst>
          </a:prstGeom>
          <a:solidFill>
            <a:srgbClr val="E76F51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Oval 30">
            <a:extLst>
              <a:ext uri="{FF2B5EF4-FFF2-40B4-BE49-F238E27FC236}">
                <a16:creationId xmlns:a16="http://schemas.microsoft.com/office/drawing/2014/main" id="{46D1068C-88E9-4D26-8953-C5795D17F950}"/>
              </a:ext>
            </a:extLst>
          </p:cNvPr>
          <p:cNvSpPr/>
          <p:nvPr/>
        </p:nvSpPr>
        <p:spPr>
          <a:xfrm>
            <a:off x="3148585" y="5285672"/>
            <a:ext cx="1371600" cy="411480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Oval 30">
            <a:extLst>
              <a:ext uri="{FF2B5EF4-FFF2-40B4-BE49-F238E27FC236}">
                <a16:creationId xmlns:a16="http://schemas.microsoft.com/office/drawing/2014/main" id="{4DD640E1-7C53-421D-B9C6-F2185B040D58}"/>
              </a:ext>
            </a:extLst>
          </p:cNvPr>
          <p:cNvSpPr/>
          <p:nvPr/>
        </p:nvSpPr>
        <p:spPr>
          <a:xfrm>
            <a:off x="12993924" y="5804313"/>
            <a:ext cx="1005840" cy="411480"/>
          </a:xfrm>
          <a:prstGeom prst="roundRect">
            <a:avLst>
              <a:gd name="adj" fmla="val 50000"/>
            </a:avLst>
          </a:prstGeom>
          <a:solidFill>
            <a:srgbClr val="E9C56A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EF40B1B7-B9C0-4891-9D01-B51E51E486A6}"/>
              </a:ext>
            </a:extLst>
          </p:cNvPr>
          <p:cNvSpPr/>
          <p:nvPr/>
        </p:nvSpPr>
        <p:spPr>
          <a:xfrm>
            <a:off x="1264567" y="1600602"/>
            <a:ext cx="11509374" cy="4810125"/>
          </a:xfrm>
          <a:custGeom>
            <a:avLst/>
            <a:gdLst>
              <a:gd name="connsiteX0" fmla="*/ 380052 w 9858374"/>
              <a:gd name="connsiteY0" fmla="*/ 4196793 h 4810125"/>
              <a:gd name="connsiteX1" fmla="*/ 189209 w 9858374"/>
              <a:gd name="connsiteY1" fmla="*/ 4387636 h 4810125"/>
              <a:gd name="connsiteX2" fmla="*/ 380052 w 9858374"/>
              <a:gd name="connsiteY2" fmla="*/ 4578479 h 4810125"/>
              <a:gd name="connsiteX3" fmla="*/ 9282814 w 9858374"/>
              <a:gd name="connsiteY3" fmla="*/ 4578479 h 4810125"/>
              <a:gd name="connsiteX4" fmla="*/ 9473657 w 9858374"/>
              <a:gd name="connsiteY4" fmla="*/ 4387636 h 4810125"/>
              <a:gd name="connsiteX5" fmla="*/ 9282814 w 9858374"/>
              <a:gd name="connsiteY5" fmla="*/ 4196793 h 4810125"/>
              <a:gd name="connsiteX6" fmla="*/ 380052 w 9858374"/>
              <a:gd name="connsiteY6" fmla="*/ 3697637 h 4810125"/>
              <a:gd name="connsiteX7" fmla="*/ 189209 w 9858374"/>
              <a:gd name="connsiteY7" fmla="*/ 3888480 h 4810125"/>
              <a:gd name="connsiteX8" fmla="*/ 380052 w 9858374"/>
              <a:gd name="connsiteY8" fmla="*/ 4079323 h 4810125"/>
              <a:gd name="connsiteX9" fmla="*/ 9282814 w 9858374"/>
              <a:gd name="connsiteY9" fmla="*/ 4079323 h 4810125"/>
              <a:gd name="connsiteX10" fmla="*/ 9473657 w 9858374"/>
              <a:gd name="connsiteY10" fmla="*/ 3888480 h 4810125"/>
              <a:gd name="connsiteX11" fmla="*/ 9282814 w 9858374"/>
              <a:gd name="connsiteY11" fmla="*/ 3697637 h 4810125"/>
              <a:gd name="connsiteX12" fmla="*/ 380052 w 9858374"/>
              <a:gd name="connsiteY12" fmla="*/ 3198477 h 4810125"/>
              <a:gd name="connsiteX13" fmla="*/ 189209 w 9858374"/>
              <a:gd name="connsiteY13" fmla="*/ 3389320 h 4810125"/>
              <a:gd name="connsiteX14" fmla="*/ 380052 w 9858374"/>
              <a:gd name="connsiteY14" fmla="*/ 3580163 h 4810125"/>
              <a:gd name="connsiteX15" fmla="*/ 9282814 w 9858374"/>
              <a:gd name="connsiteY15" fmla="*/ 3580163 h 4810125"/>
              <a:gd name="connsiteX16" fmla="*/ 9473657 w 9858374"/>
              <a:gd name="connsiteY16" fmla="*/ 3389320 h 4810125"/>
              <a:gd name="connsiteX17" fmla="*/ 9282814 w 9858374"/>
              <a:gd name="connsiteY17" fmla="*/ 3198477 h 4810125"/>
              <a:gd name="connsiteX18" fmla="*/ 380053 w 9858374"/>
              <a:gd name="connsiteY18" fmla="*/ 2699317 h 4810125"/>
              <a:gd name="connsiteX19" fmla="*/ 189210 w 9858374"/>
              <a:gd name="connsiteY19" fmla="*/ 2890160 h 4810125"/>
              <a:gd name="connsiteX20" fmla="*/ 380053 w 9858374"/>
              <a:gd name="connsiteY20" fmla="*/ 3081003 h 4810125"/>
              <a:gd name="connsiteX21" fmla="*/ 9282814 w 9858374"/>
              <a:gd name="connsiteY21" fmla="*/ 3081003 h 4810125"/>
              <a:gd name="connsiteX22" fmla="*/ 9473657 w 9858374"/>
              <a:gd name="connsiteY22" fmla="*/ 2890160 h 4810125"/>
              <a:gd name="connsiteX23" fmla="*/ 9282814 w 9858374"/>
              <a:gd name="connsiteY23" fmla="*/ 2699317 h 4810125"/>
              <a:gd name="connsiteX24" fmla="*/ 380053 w 9858374"/>
              <a:gd name="connsiteY24" fmla="*/ 2200157 h 4810125"/>
              <a:gd name="connsiteX25" fmla="*/ 189210 w 9858374"/>
              <a:gd name="connsiteY25" fmla="*/ 2391000 h 4810125"/>
              <a:gd name="connsiteX26" fmla="*/ 380053 w 9858374"/>
              <a:gd name="connsiteY26" fmla="*/ 2581843 h 4810125"/>
              <a:gd name="connsiteX27" fmla="*/ 9282814 w 9858374"/>
              <a:gd name="connsiteY27" fmla="*/ 2581843 h 4810125"/>
              <a:gd name="connsiteX28" fmla="*/ 9473657 w 9858374"/>
              <a:gd name="connsiteY28" fmla="*/ 2391000 h 4810125"/>
              <a:gd name="connsiteX29" fmla="*/ 9282814 w 9858374"/>
              <a:gd name="connsiteY29" fmla="*/ 2200157 h 4810125"/>
              <a:gd name="connsiteX30" fmla="*/ 380053 w 9858374"/>
              <a:gd name="connsiteY30" fmla="*/ 1700997 h 4810125"/>
              <a:gd name="connsiteX31" fmla="*/ 189210 w 9858374"/>
              <a:gd name="connsiteY31" fmla="*/ 1891840 h 4810125"/>
              <a:gd name="connsiteX32" fmla="*/ 380053 w 9858374"/>
              <a:gd name="connsiteY32" fmla="*/ 2082683 h 4810125"/>
              <a:gd name="connsiteX33" fmla="*/ 9282814 w 9858374"/>
              <a:gd name="connsiteY33" fmla="*/ 2082683 h 4810125"/>
              <a:gd name="connsiteX34" fmla="*/ 9473657 w 9858374"/>
              <a:gd name="connsiteY34" fmla="*/ 1891840 h 4810125"/>
              <a:gd name="connsiteX35" fmla="*/ 9282814 w 9858374"/>
              <a:gd name="connsiteY35" fmla="*/ 1700997 h 4810125"/>
              <a:gd name="connsiteX36" fmla="*/ 380053 w 9858374"/>
              <a:gd name="connsiteY36" fmla="*/ 1201837 h 4810125"/>
              <a:gd name="connsiteX37" fmla="*/ 189210 w 9858374"/>
              <a:gd name="connsiteY37" fmla="*/ 1392680 h 4810125"/>
              <a:gd name="connsiteX38" fmla="*/ 380053 w 9858374"/>
              <a:gd name="connsiteY38" fmla="*/ 1583523 h 4810125"/>
              <a:gd name="connsiteX39" fmla="*/ 9282814 w 9858374"/>
              <a:gd name="connsiteY39" fmla="*/ 1583523 h 4810125"/>
              <a:gd name="connsiteX40" fmla="*/ 9473657 w 9858374"/>
              <a:gd name="connsiteY40" fmla="*/ 1392680 h 4810125"/>
              <a:gd name="connsiteX41" fmla="*/ 9282814 w 9858374"/>
              <a:gd name="connsiteY41" fmla="*/ 1201837 h 4810125"/>
              <a:gd name="connsiteX42" fmla="*/ 380053 w 9858374"/>
              <a:gd name="connsiteY42" fmla="*/ 702677 h 4810125"/>
              <a:gd name="connsiteX43" fmla="*/ 189210 w 9858374"/>
              <a:gd name="connsiteY43" fmla="*/ 893520 h 4810125"/>
              <a:gd name="connsiteX44" fmla="*/ 380053 w 9858374"/>
              <a:gd name="connsiteY44" fmla="*/ 1084363 h 4810125"/>
              <a:gd name="connsiteX45" fmla="*/ 9282814 w 9858374"/>
              <a:gd name="connsiteY45" fmla="*/ 1084363 h 4810125"/>
              <a:gd name="connsiteX46" fmla="*/ 9473657 w 9858374"/>
              <a:gd name="connsiteY46" fmla="*/ 893520 h 4810125"/>
              <a:gd name="connsiteX47" fmla="*/ 9282814 w 9858374"/>
              <a:gd name="connsiteY47" fmla="*/ 702677 h 4810125"/>
              <a:gd name="connsiteX48" fmla="*/ 380053 w 9858374"/>
              <a:gd name="connsiteY48" fmla="*/ 203517 h 4810125"/>
              <a:gd name="connsiteX49" fmla="*/ 189210 w 9858374"/>
              <a:gd name="connsiteY49" fmla="*/ 394360 h 4810125"/>
              <a:gd name="connsiteX50" fmla="*/ 380053 w 9858374"/>
              <a:gd name="connsiteY50" fmla="*/ 585203 h 4810125"/>
              <a:gd name="connsiteX51" fmla="*/ 9282814 w 9858374"/>
              <a:gd name="connsiteY51" fmla="*/ 585203 h 4810125"/>
              <a:gd name="connsiteX52" fmla="*/ 9473657 w 9858374"/>
              <a:gd name="connsiteY52" fmla="*/ 394360 h 4810125"/>
              <a:gd name="connsiteX53" fmla="*/ 9282814 w 9858374"/>
              <a:gd name="connsiteY53" fmla="*/ 203517 h 4810125"/>
              <a:gd name="connsiteX54" fmla="*/ 0 w 9858374"/>
              <a:gd name="connsiteY54" fmla="*/ 0 h 4810125"/>
              <a:gd name="connsiteX55" fmla="*/ 9858374 w 9858374"/>
              <a:gd name="connsiteY55" fmla="*/ 0 h 4810125"/>
              <a:gd name="connsiteX56" fmla="*/ 9858374 w 9858374"/>
              <a:gd name="connsiteY56" fmla="*/ 4810125 h 4810125"/>
              <a:gd name="connsiteX57" fmla="*/ 0 w 9858374"/>
              <a:gd name="connsiteY57" fmla="*/ 4810125 h 4810125"/>
              <a:gd name="connsiteX0" fmla="*/ 380052 w 11306174"/>
              <a:gd name="connsiteY0" fmla="*/ 4196793 h 4810125"/>
              <a:gd name="connsiteX1" fmla="*/ 189209 w 11306174"/>
              <a:gd name="connsiteY1" fmla="*/ 4387636 h 4810125"/>
              <a:gd name="connsiteX2" fmla="*/ 380052 w 11306174"/>
              <a:gd name="connsiteY2" fmla="*/ 4578479 h 4810125"/>
              <a:gd name="connsiteX3" fmla="*/ 9282814 w 11306174"/>
              <a:gd name="connsiteY3" fmla="*/ 4578479 h 4810125"/>
              <a:gd name="connsiteX4" fmla="*/ 9473657 w 11306174"/>
              <a:gd name="connsiteY4" fmla="*/ 4387636 h 4810125"/>
              <a:gd name="connsiteX5" fmla="*/ 9282814 w 11306174"/>
              <a:gd name="connsiteY5" fmla="*/ 4196793 h 4810125"/>
              <a:gd name="connsiteX6" fmla="*/ 380052 w 11306174"/>
              <a:gd name="connsiteY6" fmla="*/ 4196793 h 4810125"/>
              <a:gd name="connsiteX7" fmla="*/ 380052 w 11306174"/>
              <a:gd name="connsiteY7" fmla="*/ 3697637 h 4810125"/>
              <a:gd name="connsiteX8" fmla="*/ 189209 w 11306174"/>
              <a:gd name="connsiteY8" fmla="*/ 3888480 h 4810125"/>
              <a:gd name="connsiteX9" fmla="*/ 380052 w 11306174"/>
              <a:gd name="connsiteY9" fmla="*/ 4079323 h 4810125"/>
              <a:gd name="connsiteX10" fmla="*/ 9282814 w 11306174"/>
              <a:gd name="connsiteY10" fmla="*/ 4079323 h 4810125"/>
              <a:gd name="connsiteX11" fmla="*/ 9473657 w 11306174"/>
              <a:gd name="connsiteY11" fmla="*/ 3888480 h 4810125"/>
              <a:gd name="connsiteX12" fmla="*/ 9282814 w 11306174"/>
              <a:gd name="connsiteY12" fmla="*/ 3697637 h 4810125"/>
              <a:gd name="connsiteX13" fmla="*/ 380052 w 11306174"/>
              <a:gd name="connsiteY13" fmla="*/ 3697637 h 4810125"/>
              <a:gd name="connsiteX14" fmla="*/ 380052 w 11306174"/>
              <a:gd name="connsiteY14" fmla="*/ 3198477 h 4810125"/>
              <a:gd name="connsiteX15" fmla="*/ 189209 w 11306174"/>
              <a:gd name="connsiteY15" fmla="*/ 3389320 h 4810125"/>
              <a:gd name="connsiteX16" fmla="*/ 380052 w 11306174"/>
              <a:gd name="connsiteY16" fmla="*/ 3580163 h 4810125"/>
              <a:gd name="connsiteX17" fmla="*/ 9282814 w 11306174"/>
              <a:gd name="connsiteY17" fmla="*/ 3580163 h 4810125"/>
              <a:gd name="connsiteX18" fmla="*/ 9473657 w 11306174"/>
              <a:gd name="connsiteY18" fmla="*/ 3389320 h 4810125"/>
              <a:gd name="connsiteX19" fmla="*/ 9282814 w 11306174"/>
              <a:gd name="connsiteY19" fmla="*/ 3198477 h 4810125"/>
              <a:gd name="connsiteX20" fmla="*/ 380052 w 11306174"/>
              <a:gd name="connsiteY20" fmla="*/ 3198477 h 4810125"/>
              <a:gd name="connsiteX21" fmla="*/ 380053 w 11306174"/>
              <a:gd name="connsiteY21" fmla="*/ 2699317 h 4810125"/>
              <a:gd name="connsiteX22" fmla="*/ 189210 w 11306174"/>
              <a:gd name="connsiteY22" fmla="*/ 2890160 h 4810125"/>
              <a:gd name="connsiteX23" fmla="*/ 380053 w 11306174"/>
              <a:gd name="connsiteY23" fmla="*/ 3081003 h 4810125"/>
              <a:gd name="connsiteX24" fmla="*/ 9282814 w 11306174"/>
              <a:gd name="connsiteY24" fmla="*/ 3081003 h 4810125"/>
              <a:gd name="connsiteX25" fmla="*/ 9473657 w 11306174"/>
              <a:gd name="connsiteY25" fmla="*/ 2890160 h 4810125"/>
              <a:gd name="connsiteX26" fmla="*/ 9282814 w 11306174"/>
              <a:gd name="connsiteY26" fmla="*/ 2699317 h 4810125"/>
              <a:gd name="connsiteX27" fmla="*/ 380053 w 11306174"/>
              <a:gd name="connsiteY27" fmla="*/ 2699317 h 4810125"/>
              <a:gd name="connsiteX28" fmla="*/ 380053 w 11306174"/>
              <a:gd name="connsiteY28" fmla="*/ 2200157 h 4810125"/>
              <a:gd name="connsiteX29" fmla="*/ 189210 w 11306174"/>
              <a:gd name="connsiteY29" fmla="*/ 2391000 h 4810125"/>
              <a:gd name="connsiteX30" fmla="*/ 380053 w 11306174"/>
              <a:gd name="connsiteY30" fmla="*/ 2581843 h 4810125"/>
              <a:gd name="connsiteX31" fmla="*/ 9282814 w 11306174"/>
              <a:gd name="connsiteY31" fmla="*/ 2581843 h 4810125"/>
              <a:gd name="connsiteX32" fmla="*/ 9473657 w 11306174"/>
              <a:gd name="connsiteY32" fmla="*/ 2391000 h 4810125"/>
              <a:gd name="connsiteX33" fmla="*/ 9282814 w 11306174"/>
              <a:gd name="connsiteY33" fmla="*/ 2200157 h 4810125"/>
              <a:gd name="connsiteX34" fmla="*/ 380053 w 11306174"/>
              <a:gd name="connsiteY34" fmla="*/ 2200157 h 4810125"/>
              <a:gd name="connsiteX35" fmla="*/ 380053 w 11306174"/>
              <a:gd name="connsiteY35" fmla="*/ 1700997 h 4810125"/>
              <a:gd name="connsiteX36" fmla="*/ 189210 w 11306174"/>
              <a:gd name="connsiteY36" fmla="*/ 1891840 h 4810125"/>
              <a:gd name="connsiteX37" fmla="*/ 380053 w 11306174"/>
              <a:gd name="connsiteY37" fmla="*/ 2082683 h 4810125"/>
              <a:gd name="connsiteX38" fmla="*/ 9282814 w 11306174"/>
              <a:gd name="connsiteY38" fmla="*/ 2082683 h 4810125"/>
              <a:gd name="connsiteX39" fmla="*/ 9473657 w 11306174"/>
              <a:gd name="connsiteY39" fmla="*/ 1891840 h 4810125"/>
              <a:gd name="connsiteX40" fmla="*/ 9282814 w 11306174"/>
              <a:gd name="connsiteY40" fmla="*/ 1700997 h 4810125"/>
              <a:gd name="connsiteX41" fmla="*/ 380053 w 11306174"/>
              <a:gd name="connsiteY41" fmla="*/ 1700997 h 4810125"/>
              <a:gd name="connsiteX42" fmla="*/ 380053 w 11306174"/>
              <a:gd name="connsiteY42" fmla="*/ 1201837 h 4810125"/>
              <a:gd name="connsiteX43" fmla="*/ 189210 w 11306174"/>
              <a:gd name="connsiteY43" fmla="*/ 1392680 h 4810125"/>
              <a:gd name="connsiteX44" fmla="*/ 380053 w 11306174"/>
              <a:gd name="connsiteY44" fmla="*/ 1583523 h 4810125"/>
              <a:gd name="connsiteX45" fmla="*/ 9282814 w 11306174"/>
              <a:gd name="connsiteY45" fmla="*/ 1583523 h 4810125"/>
              <a:gd name="connsiteX46" fmla="*/ 9473657 w 11306174"/>
              <a:gd name="connsiteY46" fmla="*/ 1392680 h 4810125"/>
              <a:gd name="connsiteX47" fmla="*/ 9282814 w 11306174"/>
              <a:gd name="connsiteY47" fmla="*/ 1201837 h 4810125"/>
              <a:gd name="connsiteX48" fmla="*/ 380053 w 11306174"/>
              <a:gd name="connsiteY48" fmla="*/ 1201837 h 4810125"/>
              <a:gd name="connsiteX49" fmla="*/ 380053 w 11306174"/>
              <a:gd name="connsiteY49" fmla="*/ 702677 h 4810125"/>
              <a:gd name="connsiteX50" fmla="*/ 189210 w 11306174"/>
              <a:gd name="connsiteY50" fmla="*/ 893520 h 4810125"/>
              <a:gd name="connsiteX51" fmla="*/ 380053 w 11306174"/>
              <a:gd name="connsiteY51" fmla="*/ 1084363 h 4810125"/>
              <a:gd name="connsiteX52" fmla="*/ 9282814 w 11306174"/>
              <a:gd name="connsiteY52" fmla="*/ 1084363 h 4810125"/>
              <a:gd name="connsiteX53" fmla="*/ 9473657 w 11306174"/>
              <a:gd name="connsiteY53" fmla="*/ 893520 h 4810125"/>
              <a:gd name="connsiteX54" fmla="*/ 9282814 w 11306174"/>
              <a:gd name="connsiteY54" fmla="*/ 702677 h 4810125"/>
              <a:gd name="connsiteX55" fmla="*/ 380053 w 11306174"/>
              <a:gd name="connsiteY55" fmla="*/ 702677 h 4810125"/>
              <a:gd name="connsiteX56" fmla="*/ 380053 w 11306174"/>
              <a:gd name="connsiteY56" fmla="*/ 203517 h 4810125"/>
              <a:gd name="connsiteX57" fmla="*/ 189210 w 11306174"/>
              <a:gd name="connsiteY57" fmla="*/ 394360 h 4810125"/>
              <a:gd name="connsiteX58" fmla="*/ 380053 w 11306174"/>
              <a:gd name="connsiteY58" fmla="*/ 585203 h 4810125"/>
              <a:gd name="connsiteX59" fmla="*/ 9282814 w 11306174"/>
              <a:gd name="connsiteY59" fmla="*/ 585203 h 4810125"/>
              <a:gd name="connsiteX60" fmla="*/ 9473657 w 11306174"/>
              <a:gd name="connsiteY60" fmla="*/ 394360 h 4810125"/>
              <a:gd name="connsiteX61" fmla="*/ 9282814 w 11306174"/>
              <a:gd name="connsiteY61" fmla="*/ 203517 h 4810125"/>
              <a:gd name="connsiteX62" fmla="*/ 380053 w 11306174"/>
              <a:gd name="connsiteY62" fmla="*/ 203517 h 4810125"/>
              <a:gd name="connsiteX63" fmla="*/ 0 w 11306174"/>
              <a:gd name="connsiteY63" fmla="*/ 0 h 4810125"/>
              <a:gd name="connsiteX64" fmla="*/ 11306174 w 11306174"/>
              <a:gd name="connsiteY64" fmla="*/ 0 h 4810125"/>
              <a:gd name="connsiteX65" fmla="*/ 9858374 w 11306174"/>
              <a:gd name="connsiteY65" fmla="*/ 4810125 h 4810125"/>
              <a:gd name="connsiteX66" fmla="*/ 0 w 11306174"/>
              <a:gd name="connsiteY66" fmla="*/ 4810125 h 4810125"/>
              <a:gd name="connsiteX67" fmla="*/ 0 w 11306174"/>
              <a:gd name="connsiteY67" fmla="*/ 0 h 4810125"/>
              <a:gd name="connsiteX0" fmla="*/ 380052 w 11509374"/>
              <a:gd name="connsiteY0" fmla="*/ 4196793 h 4810125"/>
              <a:gd name="connsiteX1" fmla="*/ 189209 w 11509374"/>
              <a:gd name="connsiteY1" fmla="*/ 4387636 h 4810125"/>
              <a:gd name="connsiteX2" fmla="*/ 380052 w 11509374"/>
              <a:gd name="connsiteY2" fmla="*/ 4578479 h 4810125"/>
              <a:gd name="connsiteX3" fmla="*/ 9282814 w 11509374"/>
              <a:gd name="connsiteY3" fmla="*/ 4578479 h 4810125"/>
              <a:gd name="connsiteX4" fmla="*/ 9473657 w 11509374"/>
              <a:gd name="connsiteY4" fmla="*/ 4387636 h 4810125"/>
              <a:gd name="connsiteX5" fmla="*/ 9282814 w 11509374"/>
              <a:gd name="connsiteY5" fmla="*/ 4196793 h 4810125"/>
              <a:gd name="connsiteX6" fmla="*/ 380052 w 11509374"/>
              <a:gd name="connsiteY6" fmla="*/ 4196793 h 4810125"/>
              <a:gd name="connsiteX7" fmla="*/ 380052 w 11509374"/>
              <a:gd name="connsiteY7" fmla="*/ 3697637 h 4810125"/>
              <a:gd name="connsiteX8" fmla="*/ 189209 w 11509374"/>
              <a:gd name="connsiteY8" fmla="*/ 3888480 h 4810125"/>
              <a:gd name="connsiteX9" fmla="*/ 380052 w 11509374"/>
              <a:gd name="connsiteY9" fmla="*/ 4079323 h 4810125"/>
              <a:gd name="connsiteX10" fmla="*/ 9282814 w 11509374"/>
              <a:gd name="connsiteY10" fmla="*/ 4079323 h 4810125"/>
              <a:gd name="connsiteX11" fmla="*/ 9473657 w 11509374"/>
              <a:gd name="connsiteY11" fmla="*/ 3888480 h 4810125"/>
              <a:gd name="connsiteX12" fmla="*/ 9282814 w 11509374"/>
              <a:gd name="connsiteY12" fmla="*/ 3697637 h 4810125"/>
              <a:gd name="connsiteX13" fmla="*/ 380052 w 11509374"/>
              <a:gd name="connsiteY13" fmla="*/ 3697637 h 4810125"/>
              <a:gd name="connsiteX14" fmla="*/ 380052 w 11509374"/>
              <a:gd name="connsiteY14" fmla="*/ 3198477 h 4810125"/>
              <a:gd name="connsiteX15" fmla="*/ 189209 w 11509374"/>
              <a:gd name="connsiteY15" fmla="*/ 3389320 h 4810125"/>
              <a:gd name="connsiteX16" fmla="*/ 380052 w 11509374"/>
              <a:gd name="connsiteY16" fmla="*/ 3580163 h 4810125"/>
              <a:gd name="connsiteX17" fmla="*/ 9282814 w 11509374"/>
              <a:gd name="connsiteY17" fmla="*/ 3580163 h 4810125"/>
              <a:gd name="connsiteX18" fmla="*/ 9473657 w 11509374"/>
              <a:gd name="connsiteY18" fmla="*/ 3389320 h 4810125"/>
              <a:gd name="connsiteX19" fmla="*/ 9282814 w 11509374"/>
              <a:gd name="connsiteY19" fmla="*/ 3198477 h 4810125"/>
              <a:gd name="connsiteX20" fmla="*/ 380052 w 11509374"/>
              <a:gd name="connsiteY20" fmla="*/ 3198477 h 4810125"/>
              <a:gd name="connsiteX21" fmla="*/ 380053 w 11509374"/>
              <a:gd name="connsiteY21" fmla="*/ 2699317 h 4810125"/>
              <a:gd name="connsiteX22" fmla="*/ 189210 w 11509374"/>
              <a:gd name="connsiteY22" fmla="*/ 2890160 h 4810125"/>
              <a:gd name="connsiteX23" fmla="*/ 380053 w 11509374"/>
              <a:gd name="connsiteY23" fmla="*/ 3081003 h 4810125"/>
              <a:gd name="connsiteX24" fmla="*/ 9282814 w 11509374"/>
              <a:gd name="connsiteY24" fmla="*/ 3081003 h 4810125"/>
              <a:gd name="connsiteX25" fmla="*/ 9473657 w 11509374"/>
              <a:gd name="connsiteY25" fmla="*/ 2890160 h 4810125"/>
              <a:gd name="connsiteX26" fmla="*/ 9282814 w 11509374"/>
              <a:gd name="connsiteY26" fmla="*/ 2699317 h 4810125"/>
              <a:gd name="connsiteX27" fmla="*/ 380053 w 11509374"/>
              <a:gd name="connsiteY27" fmla="*/ 2699317 h 4810125"/>
              <a:gd name="connsiteX28" fmla="*/ 380053 w 11509374"/>
              <a:gd name="connsiteY28" fmla="*/ 2200157 h 4810125"/>
              <a:gd name="connsiteX29" fmla="*/ 189210 w 11509374"/>
              <a:gd name="connsiteY29" fmla="*/ 2391000 h 4810125"/>
              <a:gd name="connsiteX30" fmla="*/ 380053 w 11509374"/>
              <a:gd name="connsiteY30" fmla="*/ 2581843 h 4810125"/>
              <a:gd name="connsiteX31" fmla="*/ 9282814 w 11509374"/>
              <a:gd name="connsiteY31" fmla="*/ 2581843 h 4810125"/>
              <a:gd name="connsiteX32" fmla="*/ 9473657 w 11509374"/>
              <a:gd name="connsiteY32" fmla="*/ 2391000 h 4810125"/>
              <a:gd name="connsiteX33" fmla="*/ 9282814 w 11509374"/>
              <a:gd name="connsiteY33" fmla="*/ 2200157 h 4810125"/>
              <a:gd name="connsiteX34" fmla="*/ 380053 w 11509374"/>
              <a:gd name="connsiteY34" fmla="*/ 2200157 h 4810125"/>
              <a:gd name="connsiteX35" fmla="*/ 380053 w 11509374"/>
              <a:gd name="connsiteY35" fmla="*/ 1700997 h 4810125"/>
              <a:gd name="connsiteX36" fmla="*/ 189210 w 11509374"/>
              <a:gd name="connsiteY36" fmla="*/ 1891840 h 4810125"/>
              <a:gd name="connsiteX37" fmla="*/ 380053 w 11509374"/>
              <a:gd name="connsiteY37" fmla="*/ 2082683 h 4810125"/>
              <a:gd name="connsiteX38" fmla="*/ 9282814 w 11509374"/>
              <a:gd name="connsiteY38" fmla="*/ 2082683 h 4810125"/>
              <a:gd name="connsiteX39" fmla="*/ 9473657 w 11509374"/>
              <a:gd name="connsiteY39" fmla="*/ 1891840 h 4810125"/>
              <a:gd name="connsiteX40" fmla="*/ 9282814 w 11509374"/>
              <a:gd name="connsiteY40" fmla="*/ 1700997 h 4810125"/>
              <a:gd name="connsiteX41" fmla="*/ 380053 w 11509374"/>
              <a:gd name="connsiteY41" fmla="*/ 1700997 h 4810125"/>
              <a:gd name="connsiteX42" fmla="*/ 380053 w 11509374"/>
              <a:gd name="connsiteY42" fmla="*/ 1201837 h 4810125"/>
              <a:gd name="connsiteX43" fmla="*/ 189210 w 11509374"/>
              <a:gd name="connsiteY43" fmla="*/ 1392680 h 4810125"/>
              <a:gd name="connsiteX44" fmla="*/ 380053 w 11509374"/>
              <a:gd name="connsiteY44" fmla="*/ 1583523 h 4810125"/>
              <a:gd name="connsiteX45" fmla="*/ 9282814 w 11509374"/>
              <a:gd name="connsiteY45" fmla="*/ 1583523 h 4810125"/>
              <a:gd name="connsiteX46" fmla="*/ 9473657 w 11509374"/>
              <a:gd name="connsiteY46" fmla="*/ 1392680 h 4810125"/>
              <a:gd name="connsiteX47" fmla="*/ 9282814 w 11509374"/>
              <a:gd name="connsiteY47" fmla="*/ 1201837 h 4810125"/>
              <a:gd name="connsiteX48" fmla="*/ 380053 w 11509374"/>
              <a:gd name="connsiteY48" fmla="*/ 1201837 h 4810125"/>
              <a:gd name="connsiteX49" fmla="*/ 380053 w 11509374"/>
              <a:gd name="connsiteY49" fmla="*/ 702677 h 4810125"/>
              <a:gd name="connsiteX50" fmla="*/ 189210 w 11509374"/>
              <a:gd name="connsiteY50" fmla="*/ 893520 h 4810125"/>
              <a:gd name="connsiteX51" fmla="*/ 380053 w 11509374"/>
              <a:gd name="connsiteY51" fmla="*/ 1084363 h 4810125"/>
              <a:gd name="connsiteX52" fmla="*/ 9282814 w 11509374"/>
              <a:gd name="connsiteY52" fmla="*/ 1084363 h 4810125"/>
              <a:gd name="connsiteX53" fmla="*/ 9473657 w 11509374"/>
              <a:gd name="connsiteY53" fmla="*/ 893520 h 4810125"/>
              <a:gd name="connsiteX54" fmla="*/ 9282814 w 11509374"/>
              <a:gd name="connsiteY54" fmla="*/ 702677 h 4810125"/>
              <a:gd name="connsiteX55" fmla="*/ 380053 w 11509374"/>
              <a:gd name="connsiteY55" fmla="*/ 702677 h 4810125"/>
              <a:gd name="connsiteX56" fmla="*/ 380053 w 11509374"/>
              <a:gd name="connsiteY56" fmla="*/ 203517 h 4810125"/>
              <a:gd name="connsiteX57" fmla="*/ 189210 w 11509374"/>
              <a:gd name="connsiteY57" fmla="*/ 394360 h 4810125"/>
              <a:gd name="connsiteX58" fmla="*/ 380053 w 11509374"/>
              <a:gd name="connsiteY58" fmla="*/ 585203 h 4810125"/>
              <a:gd name="connsiteX59" fmla="*/ 9282814 w 11509374"/>
              <a:gd name="connsiteY59" fmla="*/ 585203 h 4810125"/>
              <a:gd name="connsiteX60" fmla="*/ 9473657 w 11509374"/>
              <a:gd name="connsiteY60" fmla="*/ 394360 h 4810125"/>
              <a:gd name="connsiteX61" fmla="*/ 9282814 w 11509374"/>
              <a:gd name="connsiteY61" fmla="*/ 203517 h 4810125"/>
              <a:gd name="connsiteX62" fmla="*/ 380053 w 11509374"/>
              <a:gd name="connsiteY62" fmla="*/ 203517 h 4810125"/>
              <a:gd name="connsiteX63" fmla="*/ 0 w 11509374"/>
              <a:gd name="connsiteY63" fmla="*/ 0 h 4810125"/>
              <a:gd name="connsiteX64" fmla="*/ 11306174 w 11509374"/>
              <a:gd name="connsiteY64" fmla="*/ 0 h 4810125"/>
              <a:gd name="connsiteX65" fmla="*/ 11509374 w 11509374"/>
              <a:gd name="connsiteY65" fmla="*/ 4797425 h 4810125"/>
              <a:gd name="connsiteX66" fmla="*/ 0 w 11509374"/>
              <a:gd name="connsiteY66" fmla="*/ 4810125 h 4810125"/>
              <a:gd name="connsiteX67" fmla="*/ 0 w 11509374"/>
              <a:gd name="connsiteY67" fmla="*/ 0 h 481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1509374" h="4810125">
                <a:moveTo>
                  <a:pt x="380052" y="4196793"/>
                </a:moveTo>
                <a:cubicBezTo>
                  <a:pt x="274652" y="4196793"/>
                  <a:pt x="189209" y="4282236"/>
                  <a:pt x="189209" y="4387636"/>
                </a:cubicBezTo>
                <a:cubicBezTo>
                  <a:pt x="189209" y="4493036"/>
                  <a:pt x="274652" y="4578479"/>
                  <a:pt x="380052" y="4578479"/>
                </a:cubicBezTo>
                <a:lnTo>
                  <a:pt x="9282814" y="4578479"/>
                </a:lnTo>
                <a:cubicBezTo>
                  <a:pt x="9388214" y="4578479"/>
                  <a:pt x="9473657" y="4493036"/>
                  <a:pt x="9473657" y="4387636"/>
                </a:cubicBezTo>
                <a:cubicBezTo>
                  <a:pt x="9473657" y="4282236"/>
                  <a:pt x="9388214" y="4196793"/>
                  <a:pt x="9282814" y="4196793"/>
                </a:cubicBezTo>
                <a:lnTo>
                  <a:pt x="380052" y="4196793"/>
                </a:lnTo>
                <a:close/>
                <a:moveTo>
                  <a:pt x="380052" y="3697637"/>
                </a:moveTo>
                <a:cubicBezTo>
                  <a:pt x="274652" y="3697637"/>
                  <a:pt x="189209" y="3783080"/>
                  <a:pt x="189209" y="3888480"/>
                </a:cubicBezTo>
                <a:cubicBezTo>
                  <a:pt x="189209" y="3993880"/>
                  <a:pt x="274652" y="4079323"/>
                  <a:pt x="380052" y="4079323"/>
                </a:cubicBezTo>
                <a:lnTo>
                  <a:pt x="9282814" y="4079323"/>
                </a:lnTo>
                <a:cubicBezTo>
                  <a:pt x="9388214" y="4079323"/>
                  <a:pt x="9473657" y="3993880"/>
                  <a:pt x="9473657" y="3888480"/>
                </a:cubicBezTo>
                <a:cubicBezTo>
                  <a:pt x="9473657" y="3783080"/>
                  <a:pt x="9388214" y="3697637"/>
                  <a:pt x="9282814" y="3697637"/>
                </a:cubicBezTo>
                <a:lnTo>
                  <a:pt x="380052" y="3697637"/>
                </a:lnTo>
                <a:close/>
                <a:moveTo>
                  <a:pt x="380052" y="3198477"/>
                </a:moveTo>
                <a:cubicBezTo>
                  <a:pt x="274652" y="3198477"/>
                  <a:pt x="189209" y="3283920"/>
                  <a:pt x="189209" y="3389320"/>
                </a:cubicBezTo>
                <a:cubicBezTo>
                  <a:pt x="189209" y="3494720"/>
                  <a:pt x="274652" y="3580163"/>
                  <a:pt x="380052" y="3580163"/>
                </a:cubicBezTo>
                <a:lnTo>
                  <a:pt x="9282814" y="3580163"/>
                </a:lnTo>
                <a:cubicBezTo>
                  <a:pt x="9388214" y="3580163"/>
                  <a:pt x="9473657" y="3494720"/>
                  <a:pt x="9473657" y="3389320"/>
                </a:cubicBezTo>
                <a:cubicBezTo>
                  <a:pt x="9473657" y="3283920"/>
                  <a:pt x="9388214" y="3198477"/>
                  <a:pt x="9282814" y="3198477"/>
                </a:cubicBezTo>
                <a:lnTo>
                  <a:pt x="380052" y="3198477"/>
                </a:lnTo>
                <a:close/>
                <a:moveTo>
                  <a:pt x="380053" y="2699317"/>
                </a:moveTo>
                <a:cubicBezTo>
                  <a:pt x="274653" y="2699317"/>
                  <a:pt x="189210" y="2784760"/>
                  <a:pt x="189210" y="2890160"/>
                </a:cubicBezTo>
                <a:cubicBezTo>
                  <a:pt x="189210" y="2995560"/>
                  <a:pt x="274653" y="3081003"/>
                  <a:pt x="380053" y="3081003"/>
                </a:cubicBezTo>
                <a:lnTo>
                  <a:pt x="9282814" y="3081003"/>
                </a:lnTo>
                <a:cubicBezTo>
                  <a:pt x="9388214" y="3081003"/>
                  <a:pt x="9473657" y="2995560"/>
                  <a:pt x="9473657" y="2890160"/>
                </a:cubicBezTo>
                <a:cubicBezTo>
                  <a:pt x="9473657" y="2784760"/>
                  <a:pt x="9388214" y="2699317"/>
                  <a:pt x="9282814" y="2699317"/>
                </a:cubicBezTo>
                <a:lnTo>
                  <a:pt x="380053" y="2699317"/>
                </a:lnTo>
                <a:close/>
                <a:moveTo>
                  <a:pt x="380053" y="2200157"/>
                </a:moveTo>
                <a:cubicBezTo>
                  <a:pt x="274653" y="2200157"/>
                  <a:pt x="189210" y="2285600"/>
                  <a:pt x="189210" y="2391000"/>
                </a:cubicBezTo>
                <a:cubicBezTo>
                  <a:pt x="189210" y="2496400"/>
                  <a:pt x="274653" y="2581843"/>
                  <a:pt x="380053" y="2581843"/>
                </a:cubicBezTo>
                <a:lnTo>
                  <a:pt x="9282814" y="2581843"/>
                </a:lnTo>
                <a:cubicBezTo>
                  <a:pt x="9388214" y="2581843"/>
                  <a:pt x="9473657" y="2496400"/>
                  <a:pt x="9473657" y="2391000"/>
                </a:cubicBezTo>
                <a:cubicBezTo>
                  <a:pt x="9473657" y="2285600"/>
                  <a:pt x="9388214" y="2200157"/>
                  <a:pt x="9282814" y="2200157"/>
                </a:cubicBezTo>
                <a:lnTo>
                  <a:pt x="380053" y="2200157"/>
                </a:lnTo>
                <a:close/>
                <a:moveTo>
                  <a:pt x="380053" y="1700997"/>
                </a:moveTo>
                <a:cubicBezTo>
                  <a:pt x="274653" y="1700997"/>
                  <a:pt x="189210" y="1786440"/>
                  <a:pt x="189210" y="1891840"/>
                </a:cubicBezTo>
                <a:cubicBezTo>
                  <a:pt x="189210" y="1997240"/>
                  <a:pt x="274653" y="2082683"/>
                  <a:pt x="380053" y="2082683"/>
                </a:cubicBezTo>
                <a:lnTo>
                  <a:pt x="9282814" y="2082683"/>
                </a:lnTo>
                <a:cubicBezTo>
                  <a:pt x="9388214" y="2082683"/>
                  <a:pt x="9473657" y="1997240"/>
                  <a:pt x="9473657" y="1891840"/>
                </a:cubicBezTo>
                <a:cubicBezTo>
                  <a:pt x="9473657" y="1786440"/>
                  <a:pt x="9388214" y="1700997"/>
                  <a:pt x="9282814" y="1700997"/>
                </a:cubicBezTo>
                <a:lnTo>
                  <a:pt x="380053" y="1700997"/>
                </a:lnTo>
                <a:close/>
                <a:moveTo>
                  <a:pt x="380053" y="1201837"/>
                </a:moveTo>
                <a:cubicBezTo>
                  <a:pt x="274653" y="1201837"/>
                  <a:pt x="189210" y="1287280"/>
                  <a:pt x="189210" y="1392680"/>
                </a:cubicBezTo>
                <a:cubicBezTo>
                  <a:pt x="189210" y="1498080"/>
                  <a:pt x="274653" y="1583523"/>
                  <a:pt x="380053" y="1583523"/>
                </a:cubicBezTo>
                <a:lnTo>
                  <a:pt x="9282814" y="1583523"/>
                </a:lnTo>
                <a:cubicBezTo>
                  <a:pt x="9388214" y="1583523"/>
                  <a:pt x="9473657" y="1498080"/>
                  <a:pt x="9473657" y="1392680"/>
                </a:cubicBezTo>
                <a:cubicBezTo>
                  <a:pt x="9473657" y="1287280"/>
                  <a:pt x="9388214" y="1201837"/>
                  <a:pt x="9282814" y="1201837"/>
                </a:cubicBezTo>
                <a:lnTo>
                  <a:pt x="380053" y="1201837"/>
                </a:lnTo>
                <a:close/>
                <a:moveTo>
                  <a:pt x="380053" y="702677"/>
                </a:moveTo>
                <a:cubicBezTo>
                  <a:pt x="274653" y="702677"/>
                  <a:pt x="189210" y="788120"/>
                  <a:pt x="189210" y="893520"/>
                </a:cubicBezTo>
                <a:cubicBezTo>
                  <a:pt x="189210" y="998920"/>
                  <a:pt x="274653" y="1084363"/>
                  <a:pt x="380053" y="1084363"/>
                </a:cubicBezTo>
                <a:lnTo>
                  <a:pt x="9282814" y="1084363"/>
                </a:lnTo>
                <a:cubicBezTo>
                  <a:pt x="9388214" y="1084363"/>
                  <a:pt x="9473657" y="998920"/>
                  <a:pt x="9473657" y="893520"/>
                </a:cubicBezTo>
                <a:cubicBezTo>
                  <a:pt x="9473657" y="788120"/>
                  <a:pt x="9388214" y="702677"/>
                  <a:pt x="9282814" y="702677"/>
                </a:cubicBezTo>
                <a:lnTo>
                  <a:pt x="380053" y="702677"/>
                </a:lnTo>
                <a:close/>
                <a:moveTo>
                  <a:pt x="380053" y="203517"/>
                </a:moveTo>
                <a:cubicBezTo>
                  <a:pt x="274653" y="203517"/>
                  <a:pt x="189210" y="288960"/>
                  <a:pt x="189210" y="394360"/>
                </a:cubicBezTo>
                <a:cubicBezTo>
                  <a:pt x="189210" y="499760"/>
                  <a:pt x="274653" y="585203"/>
                  <a:pt x="380053" y="585203"/>
                </a:cubicBezTo>
                <a:lnTo>
                  <a:pt x="9282814" y="585203"/>
                </a:lnTo>
                <a:cubicBezTo>
                  <a:pt x="9388214" y="585203"/>
                  <a:pt x="9473657" y="499760"/>
                  <a:pt x="9473657" y="394360"/>
                </a:cubicBezTo>
                <a:cubicBezTo>
                  <a:pt x="9473657" y="288960"/>
                  <a:pt x="9388214" y="203517"/>
                  <a:pt x="9282814" y="203517"/>
                </a:cubicBezTo>
                <a:lnTo>
                  <a:pt x="380053" y="203517"/>
                </a:lnTo>
                <a:close/>
                <a:moveTo>
                  <a:pt x="0" y="0"/>
                </a:moveTo>
                <a:lnTo>
                  <a:pt x="11306174" y="0"/>
                </a:lnTo>
                <a:lnTo>
                  <a:pt x="11509374" y="4797425"/>
                </a:lnTo>
                <a:lnTo>
                  <a:pt x="0" y="4810125"/>
                </a:lnTo>
                <a:lnTo>
                  <a:pt x="0" y="0"/>
                </a:lnTo>
                <a:close/>
              </a:path>
            </a:pathLst>
          </a:custGeom>
          <a:solidFill>
            <a:srgbClr val="E7E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EE0562E-61C2-4FC7-A084-F0F41BD52FC0}"/>
              </a:ext>
            </a:extLst>
          </p:cNvPr>
          <p:cNvGrpSpPr/>
          <p:nvPr/>
        </p:nvGrpSpPr>
        <p:grpSpPr>
          <a:xfrm>
            <a:off x="9056494" y="311775"/>
            <a:ext cx="922288" cy="914400"/>
            <a:chOff x="8592415" y="-2631237"/>
            <a:chExt cx="922288" cy="914400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F7CD0FB0-D915-4B93-A05C-3825DA8F1D50}"/>
                </a:ext>
              </a:extLst>
            </p:cNvPr>
            <p:cNvGrpSpPr/>
            <p:nvPr/>
          </p:nvGrpSpPr>
          <p:grpSpPr>
            <a:xfrm>
              <a:off x="8592415" y="-2631237"/>
              <a:ext cx="922288" cy="914400"/>
              <a:chOff x="6347462" y="3860495"/>
              <a:chExt cx="922288" cy="914400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C8D96CE7-BC73-45B6-9E3F-116F98907407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74D71B9F-34C6-44C8-9755-6F17A489640A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F99F76A7-8149-423D-AD51-BB9AA10197A1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08" name="Graphic 107" descr="Monthly calendar">
              <a:extLst>
                <a:ext uri="{FF2B5EF4-FFF2-40B4-BE49-F238E27FC236}">
                  <a16:creationId xmlns:a16="http://schemas.microsoft.com/office/drawing/2014/main" id="{80903B16-A69A-4641-A617-A75DABBFD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37463" y="-2495739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20D66D15-FD76-4175-9391-FBD6F4120E0A}"/>
              </a:ext>
            </a:extLst>
          </p:cNvPr>
          <p:cNvGrpSpPr/>
          <p:nvPr/>
        </p:nvGrpSpPr>
        <p:grpSpPr>
          <a:xfrm>
            <a:off x="7614870" y="-1153234"/>
            <a:ext cx="922288" cy="914400"/>
            <a:chOff x="7226948" y="-2631237"/>
            <a:chExt cx="922288" cy="914400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7DB5B16C-92BC-4875-A3B9-9973F4DFE907}"/>
                </a:ext>
              </a:extLst>
            </p:cNvPr>
            <p:cNvGrpSpPr/>
            <p:nvPr/>
          </p:nvGrpSpPr>
          <p:grpSpPr>
            <a:xfrm>
              <a:off x="7226948" y="-2631237"/>
              <a:ext cx="922288" cy="914400"/>
              <a:chOff x="6347462" y="3860495"/>
              <a:chExt cx="922288" cy="914400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2E1F02B1-7FF4-48C1-875A-65BDAD03AADF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68E6A2C6-3227-4ADE-9025-06957A9A2BA1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208D5C14-6BE0-4D04-8739-40D479CFF4FB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4" name="Graphic 113" descr="List RTL">
              <a:extLst>
                <a:ext uri="{FF2B5EF4-FFF2-40B4-BE49-F238E27FC236}">
                  <a16:creationId xmlns:a16="http://schemas.microsoft.com/office/drawing/2014/main" id="{15750B05-DC85-4154-958C-CA64A7392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71996" y="-2495739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ED29D82-57B9-45F8-85D2-91261DF80B60}"/>
              </a:ext>
            </a:extLst>
          </p:cNvPr>
          <p:cNvGrpSpPr/>
          <p:nvPr/>
        </p:nvGrpSpPr>
        <p:grpSpPr>
          <a:xfrm>
            <a:off x="10498121" y="-1153234"/>
            <a:ext cx="922288" cy="914400"/>
            <a:chOff x="10021567" y="-2631237"/>
            <a:chExt cx="922288" cy="914400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5CA2BE23-77EE-4249-A702-979AA3506062}"/>
                </a:ext>
              </a:extLst>
            </p:cNvPr>
            <p:cNvGrpSpPr/>
            <p:nvPr/>
          </p:nvGrpSpPr>
          <p:grpSpPr>
            <a:xfrm>
              <a:off x="10021567" y="-2631237"/>
              <a:ext cx="922288" cy="914400"/>
              <a:chOff x="6347462" y="3860495"/>
              <a:chExt cx="922288" cy="914400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3120060F-A0A5-4B92-A0CC-C212CE1A3306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80D42FB8-2D11-4A54-A9A9-C725AC689BF0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53A5CA52-7181-41D3-B1F7-53BA3BD28EE2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4C8CDD93-9ED0-4329-8838-2CB9A239A885}"/>
                </a:ext>
              </a:extLst>
            </p:cNvPr>
            <p:cNvSpPr/>
            <p:nvPr/>
          </p:nvSpPr>
          <p:spPr>
            <a:xfrm>
              <a:off x="10189475" y="-2472879"/>
              <a:ext cx="594360" cy="594360"/>
            </a:xfrm>
            <a:custGeom>
              <a:avLst/>
              <a:gdLst>
                <a:gd name="connsiteX0" fmla="*/ 323850 w 648652"/>
                <a:gd name="connsiteY0" fmla="*/ 438150 h 647700"/>
                <a:gd name="connsiteX1" fmla="*/ 209550 w 648652"/>
                <a:gd name="connsiteY1" fmla="*/ 323850 h 647700"/>
                <a:gd name="connsiteX2" fmla="*/ 323850 w 648652"/>
                <a:gd name="connsiteY2" fmla="*/ 209550 h 647700"/>
                <a:gd name="connsiteX3" fmla="*/ 438150 w 648652"/>
                <a:gd name="connsiteY3" fmla="*/ 323850 h 647700"/>
                <a:gd name="connsiteX4" fmla="*/ 323850 w 648652"/>
                <a:gd name="connsiteY4" fmla="*/ 438150 h 647700"/>
                <a:gd name="connsiteX5" fmla="*/ 581025 w 648652"/>
                <a:gd name="connsiteY5" fmla="*/ 252413 h 647700"/>
                <a:gd name="connsiteX6" fmla="*/ 556260 w 648652"/>
                <a:gd name="connsiteY6" fmla="*/ 193358 h 647700"/>
                <a:gd name="connsiteX7" fmla="*/ 580073 w 648652"/>
                <a:gd name="connsiteY7" fmla="*/ 121920 h 647700"/>
                <a:gd name="connsiteX8" fmla="*/ 525780 w 648652"/>
                <a:gd name="connsiteY8" fmla="*/ 67628 h 647700"/>
                <a:gd name="connsiteX9" fmla="*/ 454343 w 648652"/>
                <a:gd name="connsiteY9" fmla="*/ 91440 h 647700"/>
                <a:gd name="connsiteX10" fmla="*/ 394335 w 648652"/>
                <a:gd name="connsiteY10" fmla="*/ 66675 h 647700"/>
                <a:gd name="connsiteX11" fmla="*/ 361950 w 648652"/>
                <a:gd name="connsiteY11" fmla="*/ 0 h 647700"/>
                <a:gd name="connsiteX12" fmla="*/ 285750 w 648652"/>
                <a:gd name="connsiteY12" fmla="*/ 0 h 647700"/>
                <a:gd name="connsiteX13" fmla="*/ 252413 w 648652"/>
                <a:gd name="connsiteY13" fmla="*/ 66675 h 647700"/>
                <a:gd name="connsiteX14" fmla="*/ 193358 w 648652"/>
                <a:gd name="connsiteY14" fmla="*/ 91440 h 647700"/>
                <a:gd name="connsiteX15" fmla="*/ 121920 w 648652"/>
                <a:gd name="connsiteY15" fmla="*/ 67628 h 647700"/>
                <a:gd name="connsiteX16" fmla="*/ 67628 w 648652"/>
                <a:gd name="connsiteY16" fmla="*/ 121920 h 647700"/>
                <a:gd name="connsiteX17" fmla="*/ 91440 w 648652"/>
                <a:gd name="connsiteY17" fmla="*/ 193358 h 647700"/>
                <a:gd name="connsiteX18" fmla="*/ 66675 w 648652"/>
                <a:gd name="connsiteY18" fmla="*/ 253365 h 647700"/>
                <a:gd name="connsiteX19" fmla="*/ 0 w 648652"/>
                <a:gd name="connsiteY19" fmla="*/ 285750 h 647700"/>
                <a:gd name="connsiteX20" fmla="*/ 0 w 648652"/>
                <a:gd name="connsiteY20" fmla="*/ 361950 h 647700"/>
                <a:gd name="connsiteX21" fmla="*/ 66675 w 648652"/>
                <a:gd name="connsiteY21" fmla="*/ 395288 h 647700"/>
                <a:gd name="connsiteX22" fmla="*/ 91440 w 648652"/>
                <a:gd name="connsiteY22" fmla="*/ 454343 h 647700"/>
                <a:gd name="connsiteX23" fmla="*/ 67628 w 648652"/>
                <a:gd name="connsiteY23" fmla="*/ 525780 h 647700"/>
                <a:gd name="connsiteX24" fmla="*/ 121920 w 648652"/>
                <a:gd name="connsiteY24" fmla="*/ 580073 h 647700"/>
                <a:gd name="connsiteX25" fmla="*/ 193358 w 648652"/>
                <a:gd name="connsiteY25" fmla="*/ 556260 h 647700"/>
                <a:gd name="connsiteX26" fmla="*/ 253365 w 648652"/>
                <a:gd name="connsiteY26" fmla="*/ 581025 h 647700"/>
                <a:gd name="connsiteX27" fmla="*/ 286703 w 648652"/>
                <a:gd name="connsiteY27" fmla="*/ 647700 h 647700"/>
                <a:gd name="connsiteX28" fmla="*/ 362903 w 648652"/>
                <a:gd name="connsiteY28" fmla="*/ 647700 h 647700"/>
                <a:gd name="connsiteX29" fmla="*/ 396240 w 648652"/>
                <a:gd name="connsiteY29" fmla="*/ 581025 h 647700"/>
                <a:gd name="connsiteX30" fmla="*/ 455295 w 648652"/>
                <a:gd name="connsiteY30" fmla="*/ 556260 h 647700"/>
                <a:gd name="connsiteX31" fmla="*/ 526733 w 648652"/>
                <a:gd name="connsiteY31" fmla="*/ 580073 h 647700"/>
                <a:gd name="connsiteX32" fmla="*/ 581025 w 648652"/>
                <a:gd name="connsiteY32" fmla="*/ 525780 h 647700"/>
                <a:gd name="connsiteX33" fmla="*/ 557213 w 648652"/>
                <a:gd name="connsiteY33" fmla="*/ 454343 h 647700"/>
                <a:gd name="connsiteX34" fmla="*/ 581978 w 648652"/>
                <a:gd name="connsiteY34" fmla="*/ 394335 h 647700"/>
                <a:gd name="connsiteX35" fmla="*/ 648653 w 648652"/>
                <a:gd name="connsiteY35" fmla="*/ 360998 h 647700"/>
                <a:gd name="connsiteX36" fmla="*/ 648653 w 648652"/>
                <a:gd name="connsiteY36" fmla="*/ 284798 h 647700"/>
                <a:gd name="connsiteX37" fmla="*/ 581025 w 648652"/>
                <a:gd name="connsiteY37" fmla="*/ 252413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48652" h="647700">
                  <a:moveTo>
                    <a:pt x="323850" y="438150"/>
                  </a:moveTo>
                  <a:cubicBezTo>
                    <a:pt x="260985" y="438150"/>
                    <a:pt x="209550" y="386715"/>
                    <a:pt x="209550" y="323850"/>
                  </a:cubicBezTo>
                  <a:cubicBezTo>
                    <a:pt x="209550" y="260985"/>
                    <a:pt x="260985" y="209550"/>
                    <a:pt x="323850" y="209550"/>
                  </a:cubicBezTo>
                  <a:cubicBezTo>
                    <a:pt x="386715" y="209550"/>
                    <a:pt x="438150" y="260985"/>
                    <a:pt x="438150" y="323850"/>
                  </a:cubicBezTo>
                  <a:cubicBezTo>
                    <a:pt x="438150" y="386715"/>
                    <a:pt x="386715" y="438150"/>
                    <a:pt x="323850" y="438150"/>
                  </a:cubicBezTo>
                  <a:close/>
                  <a:moveTo>
                    <a:pt x="581025" y="252413"/>
                  </a:moveTo>
                  <a:cubicBezTo>
                    <a:pt x="575310" y="231458"/>
                    <a:pt x="566738" y="211455"/>
                    <a:pt x="556260" y="193358"/>
                  </a:cubicBezTo>
                  <a:lnTo>
                    <a:pt x="580073" y="121920"/>
                  </a:lnTo>
                  <a:lnTo>
                    <a:pt x="525780" y="67628"/>
                  </a:lnTo>
                  <a:lnTo>
                    <a:pt x="454343" y="91440"/>
                  </a:lnTo>
                  <a:cubicBezTo>
                    <a:pt x="435293" y="80963"/>
                    <a:pt x="415290" y="72390"/>
                    <a:pt x="394335" y="66675"/>
                  </a:cubicBezTo>
                  <a:lnTo>
                    <a:pt x="361950" y="0"/>
                  </a:lnTo>
                  <a:lnTo>
                    <a:pt x="285750" y="0"/>
                  </a:lnTo>
                  <a:lnTo>
                    <a:pt x="252413" y="66675"/>
                  </a:lnTo>
                  <a:cubicBezTo>
                    <a:pt x="231458" y="72390"/>
                    <a:pt x="211455" y="80963"/>
                    <a:pt x="193358" y="91440"/>
                  </a:cubicBezTo>
                  <a:lnTo>
                    <a:pt x="121920" y="67628"/>
                  </a:lnTo>
                  <a:lnTo>
                    <a:pt x="67628" y="121920"/>
                  </a:lnTo>
                  <a:lnTo>
                    <a:pt x="91440" y="193358"/>
                  </a:lnTo>
                  <a:cubicBezTo>
                    <a:pt x="80963" y="212408"/>
                    <a:pt x="72390" y="232410"/>
                    <a:pt x="66675" y="253365"/>
                  </a:cubicBezTo>
                  <a:lnTo>
                    <a:pt x="0" y="285750"/>
                  </a:lnTo>
                  <a:lnTo>
                    <a:pt x="0" y="361950"/>
                  </a:lnTo>
                  <a:lnTo>
                    <a:pt x="66675" y="395288"/>
                  </a:lnTo>
                  <a:cubicBezTo>
                    <a:pt x="72390" y="416243"/>
                    <a:pt x="80963" y="436245"/>
                    <a:pt x="91440" y="454343"/>
                  </a:cubicBezTo>
                  <a:lnTo>
                    <a:pt x="67628" y="525780"/>
                  </a:lnTo>
                  <a:lnTo>
                    <a:pt x="121920" y="580073"/>
                  </a:lnTo>
                  <a:lnTo>
                    <a:pt x="193358" y="556260"/>
                  </a:lnTo>
                  <a:cubicBezTo>
                    <a:pt x="212408" y="566738"/>
                    <a:pt x="232410" y="575310"/>
                    <a:pt x="253365" y="581025"/>
                  </a:cubicBezTo>
                  <a:lnTo>
                    <a:pt x="286703" y="647700"/>
                  </a:lnTo>
                  <a:lnTo>
                    <a:pt x="362903" y="647700"/>
                  </a:lnTo>
                  <a:lnTo>
                    <a:pt x="396240" y="581025"/>
                  </a:lnTo>
                  <a:cubicBezTo>
                    <a:pt x="417195" y="575310"/>
                    <a:pt x="437198" y="566738"/>
                    <a:pt x="455295" y="556260"/>
                  </a:cubicBezTo>
                  <a:lnTo>
                    <a:pt x="526733" y="580073"/>
                  </a:lnTo>
                  <a:lnTo>
                    <a:pt x="581025" y="525780"/>
                  </a:lnTo>
                  <a:lnTo>
                    <a:pt x="557213" y="454343"/>
                  </a:lnTo>
                  <a:cubicBezTo>
                    <a:pt x="567690" y="435293"/>
                    <a:pt x="576263" y="415290"/>
                    <a:pt x="581978" y="394335"/>
                  </a:cubicBezTo>
                  <a:lnTo>
                    <a:pt x="648653" y="360998"/>
                  </a:lnTo>
                  <a:lnTo>
                    <a:pt x="648653" y="284798"/>
                  </a:lnTo>
                  <a:lnTo>
                    <a:pt x="581025" y="252413"/>
                  </a:lnTo>
                  <a:close/>
                </a:path>
              </a:pathLst>
            </a:custGeom>
            <a:solidFill>
              <a:srgbClr val="118AB2"/>
            </a:solidFill>
            <a:ln w="9525" cap="flat">
              <a:noFill/>
              <a:prstDash val="solid"/>
              <a:miter/>
            </a:ln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9CF8C36-7E1C-4C79-BE95-0B0893886E9F}"/>
              </a:ext>
            </a:extLst>
          </p:cNvPr>
          <p:cNvSpPr/>
          <p:nvPr/>
        </p:nvSpPr>
        <p:spPr>
          <a:xfrm>
            <a:off x="-3818952" y="-74305"/>
            <a:ext cx="27579692" cy="822960"/>
          </a:xfrm>
          <a:custGeom>
            <a:avLst/>
            <a:gdLst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25058 w 13849350"/>
              <a:gd name="connsiteY5" fmla="*/ 847725 h 847725"/>
              <a:gd name="connsiteX6" fmla="*/ 0 w 13849350"/>
              <a:gd name="connsiteY6" fmla="*/ 847725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2505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52180"/>
              <a:gd name="connsiteX1" fmla="*/ 13849350 w 13849350"/>
              <a:gd name="connsiteY1" fmla="*/ 0 h 852180"/>
              <a:gd name="connsiteX2" fmla="*/ 13849350 w 13849350"/>
              <a:gd name="connsiteY2" fmla="*/ 847725 h 852180"/>
              <a:gd name="connsiteX3" fmla="*/ 7390919 w 13849350"/>
              <a:gd name="connsiteY3" fmla="*/ 847725 h 852180"/>
              <a:gd name="connsiteX4" fmla="*/ 6760032 w 13849350"/>
              <a:gd name="connsiteY4" fmla="*/ 385169 h 852180"/>
              <a:gd name="connsiteX5" fmla="*/ 6131188 w 13849350"/>
              <a:gd name="connsiteY5" fmla="*/ 847725 h 852180"/>
              <a:gd name="connsiteX6" fmla="*/ 0 w 13849350"/>
              <a:gd name="connsiteY6" fmla="*/ 847725 h 852180"/>
              <a:gd name="connsiteX7" fmla="*/ 0 w 13849350"/>
              <a:gd name="connsiteY7" fmla="*/ 0 h 852180"/>
              <a:gd name="connsiteX0" fmla="*/ 0 w 13849350"/>
              <a:gd name="connsiteY0" fmla="*/ 0 h 852180"/>
              <a:gd name="connsiteX1" fmla="*/ 13841176 w 13849350"/>
              <a:gd name="connsiteY1" fmla="*/ 423047 h 852180"/>
              <a:gd name="connsiteX2" fmla="*/ 13849350 w 13849350"/>
              <a:gd name="connsiteY2" fmla="*/ 847725 h 852180"/>
              <a:gd name="connsiteX3" fmla="*/ 7390919 w 13849350"/>
              <a:gd name="connsiteY3" fmla="*/ 847725 h 852180"/>
              <a:gd name="connsiteX4" fmla="*/ 6760032 w 13849350"/>
              <a:gd name="connsiteY4" fmla="*/ 385169 h 852180"/>
              <a:gd name="connsiteX5" fmla="*/ 6131188 w 13849350"/>
              <a:gd name="connsiteY5" fmla="*/ 847725 h 852180"/>
              <a:gd name="connsiteX6" fmla="*/ 0 w 13849350"/>
              <a:gd name="connsiteY6" fmla="*/ 847725 h 852180"/>
              <a:gd name="connsiteX7" fmla="*/ 0 w 13849350"/>
              <a:gd name="connsiteY7" fmla="*/ 0 h 852180"/>
              <a:gd name="connsiteX0" fmla="*/ 32697 w 13849350"/>
              <a:gd name="connsiteY0" fmla="*/ 0 h 532315"/>
              <a:gd name="connsiteX1" fmla="*/ 13841176 w 13849350"/>
              <a:gd name="connsiteY1" fmla="*/ 103182 h 532315"/>
              <a:gd name="connsiteX2" fmla="*/ 13849350 w 13849350"/>
              <a:gd name="connsiteY2" fmla="*/ 527860 h 532315"/>
              <a:gd name="connsiteX3" fmla="*/ 7390919 w 13849350"/>
              <a:gd name="connsiteY3" fmla="*/ 527860 h 532315"/>
              <a:gd name="connsiteX4" fmla="*/ 6760032 w 13849350"/>
              <a:gd name="connsiteY4" fmla="*/ 65304 h 532315"/>
              <a:gd name="connsiteX5" fmla="*/ 6131188 w 13849350"/>
              <a:gd name="connsiteY5" fmla="*/ 527860 h 532315"/>
              <a:gd name="connsiteX6" fmla="*/ 0 w 13849350"/>
              <a:gd name="connsiteY6" fmla="*/ 527860 h 532315"/>
              <a:gd name="connsiteX7" fmla="*/ 32697 w 13849350"/>
              <a:gd name="connsiteY7" fmla="*/ 0 h 532315"/>
              <a:gd name="connsiteX0" fmla="*/ 0 w 13865699"/>
              <a:gd name="connsiteY0" fmla="*/ 0 h 604542"/>
              <a:gd name="connsiteX1" fmla="*/ 13857525 w 13865699"/>
              <a:gd name="connsiteY1" fmla="*/ 175409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57525 w 13865699"/>
              <a:gd name="connsiteY1" fmla="*/ 11350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57525 w 13865699"/>
              <a:gd name="connsiteY1" fmla="*/ 41273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20636 h 625178"/>
              <a:gd name="connsiteX1" fmla="*/ 13857525 w 13865699"/>
              <a:gd name="connsiteY1" fmla="*/ 0 h 625178"/>
              <a:gd name="connsiteX2" fmla="*/ 13865699 w 13865699"/>
              <a:gd name="connsiteY2" fmla="*/ 620723 h 625178"/>
              <a:gd name="connsiteX3" fmla="*/ 7407268 w 13865699"/>
              <a:gd name="connsiteY3" fmla="*/ 620723 h 625178"/>
              <a:gd name="connsiteX4" fmla="*/ 6776381 w 13865699"/>
              <a:gd name="connsiteY4" fmla="*/ 158167 h 625178"/>
              <a:gd name="connsiteX5" fmla="*/ 6147537 w 13865699"/>
              <a:gd name="connsiteY5" fmla="*/ 620723 h 625178"/>
              <a:gd name="connsiteX6" fmla="*/ 16349 w 13865699"/>
              <a:gd name="connsiteY6" fmla="*/ 620723 h 625178"/>
              <a:gd name="connsiteX7" fmla="*/ 0 w 13865699"/>
              <a:gd name="connsiteY7" fmla="*/ 20636 h 625178"/>
              <a:gd name="connsiteX0" fmla="*/ 0 w 13865699"/>
              <a:gd name="connsiteY0" fmla="*/ 10318 h 614860"/>
              <a:gd name="connsiteX1" fmla="*/ 13833002 w 13865699"/>
              <a:gd name="connsiteY1" fmla="*/ 0 h 614860"/>
              <a:gd name="connsiteX2" fmla="*/ 13865699 w 13865699"/>
              <a:gd name="connsiteY2" fmla="*/ 610405 h 614860"/>
              <a:gd name="connsiteX3" fmla="*/ 7407268 w 13865699"/>
              <a:gd name="connsiteY3" fmla="*/ 610405 h 614860"/>
              <a:gd name="connsiteX4" fmla="*/ 6776381 w 13865699"/>
              <a:gd name="connsiteY4" fmla="*/ 147849 h 614860"/>
              <a:gd name="connsiteX5" fmla="*/ 6147537 w 13865699"/>
              <a:gd name="connsiteY5" fmla="*/ 610405 h 614860"/>
              <a:gd name="connsiteX6" fmla="*/ 16349 w 13865699"/>
              <a:gd name="connsiteY6" fmla="*/ 610405 h 614860"/>
              <a:gd name="connsiteX7" fmla="*/ 0 w 13865699"/>
              <a:gd name="connsiteY7" fmla="*/ 10318 h 614860"/>
              <a:gd name="connsiteX0" fmla="*/ 0 w 13865699"/>
              <a:gd name="connsiteY0" fmla="*/ 0 h 604542"/>
              <a:gd name="connsiteX1" fmla="*/ 13865699 w 13865699"/>
              <a:gd name="connsiteY1" fmla="*/ 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65699 w 13865699"/>
              <a:gd name="connsiteY1" fmla="*/ 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023 w 13865699"/>
              <a:gd name="connsiteY6" fmla="*/ 600087 h 604542"/>
              <a:gd name="connsiteX7" fmla="*/ 0 w 13865699"/>
              <a:gd name="connsiteY7" fmla="*/ 0 h 604542"/>
              <a:gd name="connsiteX0" fmla="*/ 1868012 w 15733711"/>
              <a:gd name="connsiteY0" fmla="*/ 0 h 602863"/>
              <a:gd name="connsiteX1" fmla="*/ 15733711 w 15733711"/>
              <a:gd name="connsiteY1" fmla="*/ 0 h 602863"/>
              <a:gd name="connsiteX2" fmla="*/ 15733711 w 15733711"/>
              <a:gd name="connsiteY2" fmla="*/ 600087 h 602863"/>
              <a:gd name="connsiteX3" fmla="*/ 9275280 w 15733711"/>
              <a:gd name="connsiteY3" fmla="*/ 600087 h 602863"/>
              <a:gd name="connsiteX4" fmla="*/ 8644393 w 15733711"/>
              <a:gd name="connsiteY4" fmla="*/ 137531 h 602863"/>
              <a:gd name="connsiteX5" fmla="*/ 8015549 w 15733711"/>
              <a:gd name="connsiteY5" fmla="*/ 600087 h 602863"/>
              <a:gd name="connsiteX6" fmla="*/ 0 w 15733711"/>
              <a:gd name="connsiteY6" fmla="*/ 589769 h 602863"/>
              <a:gd name="connsiteX7" fmla="*/ 1868012 w 15733711"/>
              <a:gd name="connsiteY7" fmla="*/ 0 h 602863"/>
              <a:gd name="connsiteX0" fmla="*/ 7174 w 15733711"/>
              <a:gd name="connsiteY0" fmla="*/ 0 h 602863"/>
              <a:gd name="connsiteX1" fmla="*/ 15733711 w 15733711"/>
              <a:gd name="connsiteY1" fmla="*/ 0 h 602863"/>
              <a:gd name="connsiteX2" fmla="*/ 15733711 w 15733711"/>
              <a:gd name="connsiteY2" fmla="*/ 600087 h 602863"/>
              <a:gd name="connsiteX3" fmla="*/ 9275280 w 15733711"/>
              <a:gd name="connsiteY3" fmla="*/ 600087 h 602863"/>
              <a:gd name="connsiteX4" fmla="*/ 8644393 w 15733711"/>
              <a:gd name="connsiteY4" fmla="*/ 137531 h 602863"/>
              <a:gd name="connsiteX5" fmla="*/ 8015549 w 15733711"/>
              <a:gd name="connsiteY5" fmla="*/ 600087 h 602863"/>
              <a:gd name="connsiteX6" fmla="*/ 0 w 15733711"/>
              <a:gd name="connsiteY6" fmla="*/ 589769 h 602863"/>
              <a:gd name="connsiteX7" fmla="*/ 7174 w 15733711"/>
              <a:gd name="connsiteY7" fmla="*/ 0 h 602863"/>
              <a:gd name="connsiteX0" fmla="*/ 7174 w 17776786"/>
              <a:gd name="connsiteY0" fmla="*/ 0 h 602863"/>
              <a:gd name="connsiteX1" fmla="*/ 15733711 w 17776786"/>
              <a:gd name="connsiteY1" fmla="*/ 0 h 602863"/>
              <a:gd name="connsiteX2" fmla="*/ 17776786 w 17776786"/>
              <a:gd name="connsiteY2" fmla="*/ 600087 h 602863"/>
              <a:gd name="connsiteX3" fmla="*/ 9275280 w 17776786"/>
              <a:gd name="connsiteY3" fmla="*/ 600087 h 602863"/>
              <a:gd name="connsiteX4" fmla="*/ 8644393 w 17776786"/>
              <a:gd name="connsiteY4" fmla="*/ 137531 h 602863"/>
              <a:gd name="connsiteX5" fmla="*/ 8015549 w 17776786"/>
              <a:gd name="connsiteY5" fmla="*/ 600087 h 602863"/>
              <a:gd name="connsiteX6" fmla="*/ 0 w 17776786"/>
              <a:gd name="connsiteY6" fmla="*/ 589769 h 602863"/>
              <a:gd name="connsiteX7" fmla="*/ 7174 w 17776786"/>
              <a:gd name="connsiteY7" fmla="*/ 0 h 602863"/>
              <a:gd name="connsiteX0" fmla="*/ 7174 w 17822187"/>
              <a:gd name="connsiteY0" fmla="*/ 0 h 602863"/>
              <a:gd name="connsiteX1" fmla="*/ 17822187 w 17822187"/>
              <a:gd name="connsiteY1" fmla="*/ 38098 h 602863"/>
              <a:gd name="connsiteX2" fmla="*/ 17776786 w 17822187"/>
              <a:gd name="connsiteY2" fmla="*/ 600087 h 602863"/>
              <a:gd name="connsiteX3" fmla="*/ 9275280 w 17822187"/>
              <a:gd name="connsiteY3" fmla="*/ 600087 h 602863"/>
              <a:gd name="connsiteX4" fmla="*/ 8644393 w 17822187"/>
              <a:gd name="connsiteY4" fmla="*/ 137531 h 602863"/>
              <a:gd name="connsiteX5" fmla="*/ 8015549 w 17822187"/>
              <a:gd name="connsiteY5" fmla="*/ 600087 h 602863"/>
              <a:gd name="connsiteX6" fmla="*/ 0 w 17822187"/>
              <a:gd name="connsiteY6" fmla="*/ 589769 h 602863"/>
              <a:gd name="connsiteX7" fmla="*/ 7174 w 17822187"/>
              <a:gd name="connsiteY7" fmla="*/ 0 h 602863"/>
              <a:gd name="connsiteX0" fmla="*/ 7174 w 17776786"/>
              <a:gd name="connsiteY0" fmla="*/ 0 h 602863"/>
              <a:gd name="connsiteX1" fmla="*/ 17776282 w 17776786"/>
              <a:gd name="connsiteY1" fmla="*/ 62862 h 602863"/>
              <a:gd name="connsiteX2" fmla="*/ 17776786 w 17776786"/>
              <a:gd name="connsiteY2" fmla="*/ 600087 h 602863"/>
              <a:gd name="connsiteX3" fmla="*/ 9275280 w 17776786"/>
              <a:gd name="connsiteY3" fmla="*/ 600087 h 602863"/>
              <a:gd name="connsiteX4" fmla="*/ 8644393 w 17776786"/>
              <a:gd name="connsiteY4" fmla="*/ 137531 h 602863"/>
              <a:gd name="connsiteX5" fmla="*/ 8015549 w 17776786"/>
              <a:gd name="connsiteY5" fmla="*/ 600087 h 602863"/>
              <a:gd name="connsiteX6" fmla="*/ 0 w 17776786"/>
              <a:gd name="connsiteY6" fmla="*/ 589769 h 602863"/>
              <a:gd name="connsiteX7" fmla="*/ 7174 w 17776786"/>
              <a:gd name="connsiteY7" fmla="*/ 0 h 602863"/>
              <a:gd name="connsiteX0" fmla="*/ 7174 w 17802515"/>
              <a:gd name="connsiteY0" fmla="*/ 0 h 602863"/>
              <a:gd name="connsiteX1" fmla="*/ 17802515 w 17802515"/>
              <a:gd name="connsiteY1" fmla="*/ 54607 h 602863"/>
              <a:gd name="connsiteX2" fmla="*/ 17776786 w 17802515"/>
              <a:gd name="connsiteY2" fmla="*/ 600087 h 602863"/>
              <a:gd name="connsiteX3" fmla="*/ 9275280 w 17802515"/>
              <a:gd name="connsiteY3" fmla="*/ 600087 h 602863"/>
              <a:gd name="connsiteX4" fmla="*/ 8644393 w 17802515"/>
              <a:gd name="connsiteY4" fmla="*/ 137531 h 602863"/>
              <a:gd name="connsiteX5" fmla="*/ 8015549 w 17802515"/>
              <a:gd name="connsiteY5" fmla="*/ 600087 h 602863"/>
              <a:gd name="connsiteX6" fmla="*/ 0 w 17802515"/>
              <a:gd name="connsiteY6" fmla="*/ 589769 h 602863"/>
              <a:gd name="connsiteX7" fmla="*/ 7174 w 17802515"/>
              <a:gd name="connsiteY7" fmla="*/ 0 h 602863"/>
              <a:gd name="connsiteX0" fmla="*/ 7174 w 17815632"/>
              <a:gd name="connsiteY0" fmla="*/ 0 h 602863"/>
              <a:gd name="connsiteX1" fmla="*/ 17815632 w 17815632"/>
              <a:gd name="connsiteY1" fmla="*/ 46352 h 602863"/>
              <a:gd name="connsiteX2" fmla="*/ 17776786 w 17815632"/>
              <a:gd name="connsiteY2" fmla="*/ 600087 h 602863"/>
              <a:gd name="connsiteX3" fmla="*/ 9275280 w 17815632"/>
              <a:gd name="connsiteY3" fmla="*/ 600087 h 602863"/>
              <a:gd name="connsiteX4" fmla="*/ 8644393 w 17815632"/>
              <a:gd name="connsiteY4" fmla="*/ 137531 h 602863"/>
              <a:gd name="connsiteX5" fmla="*/ 8015549 w 17815632"/>
              <a:gd name="connsiteY5" fmla="*/ 600087 h 602863"/>
              <a:gd name="connsiteX6" fmla="*/ 0 w 17815632"/>
              <a:gd name="connsiteY6" fmla="*/ 589769 h 602863"/>
              <a:gd name="connsiteX7" fmla="*/ 7174 w 17815632"/>
              <a:gd name="connsiteY7" fmla="*/ 0 h 602863"/>
              <a:gd name="connsiteX0" fmla="*/ 7174 w 17815632"/>
              <a:gd name="connsiteY0" fmla="*/ 0 h 608341"/>
              <a:gd name="connsiteX1" fmla="*/ 17815632 w 17815632"/>
              <a:gd name="connsiteY1" fmla="*/ 46352 h 608341"/>
              <a:gd name="connsiteX2" fmla="*/ 17803018 w 17815632"/>
              <a:gd name="connsiteY2" fmla="*/ 608341 h 608341"/>
              <a:gd name="connsiteX3" fmla="*/ 9275280 w 17815632"/>
              <a:gd name="connsiteY3" fmla="*/ 600087 h 608341"/>
              <a:gd name="connsiteX4" fmla="*/ 8644393 w 17815632"/>
              <a:gd name="connsiteY4" fmla="*/ 137531 h 608341"/>
              <a:gd name="connsiteX5" fmla="*/ 8015549 w 17815632"/>
              <a:gd name="connsiteY5" fmla="*/ 600087 h 608341"/>
              <a:gd name="connsiteX6" fmla="*/ 0 w 17815632"/>
              <a:gd name="connsiteY6" fmla="*/ 589769 h 608341"/>
              <a:gd name="connsiteX7" fmla="*/ 7174 w 17815632"/>
              <a:gd name="connsiteY7" fmla="*/ 0 h 608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815632" h="608341">
                <a:moveTo>
                  <a:pt x="7174" y="0"/>
                </a:moveTo>
                <a:lnTo>
                  <a:pt x="17815632" y="46352"/>
                </a:lnTo>
                <a:lnTo>
                  <a:pt x="17803018" y="608341"/>
                </a:lnTo>
                <a:lnTo>
                  <a:pt x="9275280" y="600087"/>
                </a:lnTo>
                <a:cubicBezTo>
                  <a:pt x="8956118" y="595221"/>
                  <a:pt x="9040314" y="142295"/>
                  <a:pt x="8644393" y="137531"/>
                </a:cubicBezTo>
                <a:cubicBezTo>
                  <a:pt x="8248472" y="132767"/>
                  <a:pt x="8302309" y="590062"/>
                  <a:pt x="8015549" y="600087"/>
                </a:cubicBezTo>
                <a:cubicBezTo>
                  <a:pt x="7728789" y="610112"/>
                  <a:pt x="2043729" y="589769"/>
                  <a:pt x="0" y="589769"/>
                </a:cubicBezTo>
                <a:cubicBezTo>
                  <a:pt x="2391" y="393179"/>
                  <a:pt x="4783" y="196590"/>
                  <a:pt x="7174" y="0"/>
                </a:cubicBezTo>
                <a:close/>
              </a:path>
            </a:pathLst>
          </a:custGeom>
          <a:solidFill>
            <a:srgbClr val="118AB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34" name="Graphic 133" descr="Single gear">
            <a:extLst>
              <a:ext uri="{FF2B5EF4-FFF2-40B4-BE49-F238E27FC236}">
                <a16:creationId xmlns:a16="http://schemas.microsoft.com/office/drawing/2014/main" id="{ECB5A77E-0E06-447C-8AF6-DAF592F4E3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01712" y="-3014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5" name="Graphic 134" descr="Monthly calendar">
            <a:extLst>
              <a:ext uri="{FF2B5EF4-FFF2-40B4-BE49-F238E27FC236}">
                <a16:creationId xmlns:a16="http://schemas.microsoft.com/office/drawing/2014/main" id="{1AF09A7D-6755-44BE-A2A1-7A0D7F0CD2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01542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6" name="Graphic 135" descr="List RTL">
            <a:extLst>
              <a:ext uri="{FF2B5EF4-FFF2-40B4-BE49-F238E27FC236}">
                <a16:creationId xmlns:a16="http://schemas.microsoft.com/office/drawing/2014/main" id="{4BB2AC11-813F-4F29-A686-0771A8ED3C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37058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99F976A1-0245-4AD3-8880-37DE9CB03115}"/>
              </a:ext>
            </a:extLst>
          </p:cNvPr>
          <p:cNvGrpSpPr/>
          <p:nvPr/>
        </p:nvGrpSpPr>
        <p:grpSpPr>
          <a:xfrm>
            <a:off x="1935561" y="-1153234"/>
            <a:ext cx="922288" cy="914400"/>
            <a:chOff x="2962647" y="-2068142"/>
            <a:chExt cx="922288" cy="914400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23899B8B-D39D-4076-AE2A-05CECDAA0B5A}"/>
                </a:ext>
              </a:extLst>
            </p:cNvPr>
            <p:cNvGrpSpPr/>
            <p:nvPr/>
          </p:nvGrpSpPr>
          <p:grpSpPr>
            <a:xfrm>
              <a:off x="2962647" y="-2068142"/>
              <a:ext cx="922288" cy="914400"/>
              <a:chOff x="6347462" y="3860495"/>
              <a:chExt cx="922288" cy="914400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8A29DAF0-7C2D-499A-838E-6F0CB6452F1C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0E35CF11-2896-4339-975D-0D8E3E0F12D0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BFD842CA-3B1E-49FD-AAF2-AF5899C44019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81" name="Graphic 80" descr="Puzzle pieces">
              <a:extLst>
                <a:ext uri="{FF2B5EF4-FFF2-40B4-BE49-F238E27FC236}">
                  <a16:creationId xmlns:a16="http://schemas.microsoft.com/office/drawing/2014/main" id="{9352849A-D3B3-4D24-A2A6-4E634613C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107695" y="-1935968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864F4E8-2897-45BB-A5F2-57E8BDFC4762}"/>
              </a:ext>
            </a:extLst>
          </p:cNvPr>
          <p:cNvGrpSpPr/>
          <p:nvPr/>
        </p:nvGrpSpPr>
        <p:grpSpPr>
          <a:xfrm>
            <a:off x="3377185" y="-1153234"/>
            <a:ext cx="922288" cy="914400"/>
            <a:chOff x="4116028" y="-2068142"/>
            <a:chExt cx="922288" cy="914400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254FE97-2247-4B26-B745-7343C7F67688}"/>
                </a:ext>
              </a:extLst>
            </p:cNvPr>
            <p:cNvGrpSpPr/>
            <p:nvPr/>
          </p:nvGrpSpPr>
          <p:grpSpPr>
            <a:xfrm>
              <a:off x="4116028" y="-2068142"/>
              <a:ext cx="922288" cy="914400"/>
              <a:chOff x="6347462" y="3860495"/>
              <a:chExt cx="922288" cy="914400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8BD3C4E9-B881-4F01-BD66-113CC7722D55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2D84A9BB-AF1D-4B23-9D66-E4A026BD767C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18636EA8-C3B6-4F5A-82A9-D66D9CEF8D58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88" name="Graphic 87" descr="USB">
              <a:extLst>
                <a:ext uri="{FF2B5EF4-FFF2-40B4-BE49-F238E27FC236}">
                  <a16:creationId xmlns:a16="http://schemas.microsoft.com/office/drawing/2014/main" id="{58F78444-94C9-4E73-9AC5-CC079BF9E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255188" y="-1935968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F7E1F21-44E4-454D-805A-760528F7487B}"/>
              </a:ext>
            </a:extLst>
          </p:cNvPr>
          <p:cNvGrpSpPr/>
          <p:nvPr/>
        </p:nvGrpSpPr>
        <p:grpSpPr>
          <a:xfrm>
            <a:off x="4818809" y="-1153234"/>
            <a:ext cx="922288" cy="914400"/>
            <a:chOff x="5560557" y="-1919403"/>
            <a:chExt cx="922288" cy="914400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57CA5339-4117-4F80-A92A-206956292DD0}"/>
                </a:ext>
              </a:extLst>
            </p:cNvPr>
            <p:cNvGrpSpPr/>
            <p:nvPr/>
          </p:nvGrpSpPr>
          <p:grpSpPr>
            <a:xfrm>
              <a:off x="5560557" y="-1919403"/>
              <a:ext cx="922288" cy="914400"/>
              <a:chOff x="6347462" y="3860495"/>
              <a:chExt cx="922288" cy="914400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7DBA357D-A6CD-48C4-BB0E-C7FC4560C485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0783367C-62F6-4F92-8B0D-6525BCB76871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C410A9FD-47D5-4E63-A10D-6831D3DDD9C4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49" name="Graphic 148" descr="Signpost">
              <a:extLst>
                <a:ext uri="{FF2B5EF4-FFF2-40B4-BE49-F238E27FC236}">
                  <a16:creationId xmlns:a16="http://schemas.microsoft.com/office/drawing/2014/main" id="{9B9295DB-2EBE-42BC-84D6-77CA30EE1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710626" y="-1783094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738FDF53-4A8E-4C8A-A637-EFD149330680}"/>
              </a:ext>
            </a:extLst>
          </p:cNvPr>
          <p:cNvGrpSpPr/>
          <p:nvPr/>
        </p:nvGrpSpPr>
        <p:grpSpPr>
          <a:xfrm>
            <a:off x="493937" y="-1153234"/>
            <a:ext cx="922288" cy="914400"/>
            <a:chOff x="1721854" y="-2069804"/>
            <a:chExt cx="922288" cy="914400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09DC5303-F20B-4B02-ACE6-74D1ED95152B}"/>
                </a:ext>
              </a:extLst>
            </p:cNvPr>
            <p:cNvGrpSpPr/>
            <p:nvPr/>
          </p:nvGrpSpPr>
          <p:grpSpPr>
            <a:xfrm>
              <a:off x="1721854" y="-2069804"/>
              <a:ext cx="922288" cy="914400"/>
              <a:chOff x="6347462" y="3860495"/>
              <a:chExt cx="922288" cy="914400"/>
            </a:xfrm>
          </p:grpSpPr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B3EDE386-2D54-4A51-AF2F-DEE77C4D2936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524A36A-0439-4F92-B966-54DCE4F4F21E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89BC4ADA-4F67-4BC8-AC13-1D85D15D2F36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55" name="Graphic 154" descr="Checklist">
              <a:extLst>
                <a:ext uri="{FF2B5EF4-FFF2-40B4-BE49-F238E27FC236}">
                  <a16:creationId xmlns:a16="http://schemas.microsoft.com/office/drawing/2014/main" id="{93B9184E-45A5-49D8-896E-F855F033A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853670" y="-1932283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F35C9E91-232F-408B-96FC-1F0FD7C61BBC}"/>
              </a:ext>
            </a:extLst>
          </p:cNvPr>
          <p:cNvGrpSpPr/>
          <p:nvPr/>
        </p:nvGrpSpPr>
        <p:grpSpPr>
          <a:xfrm>
            <a:off x="6218522" y="-1153234"/>
            <a:ext cx="922288" cy="914400"/>
            <a:chOff x="406750" y="-1157702"/>
            <a:chExt cx="922288" cy="914400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1A6EEA26-635E-4C1E-8210-C249BC02D2C3}"/>
                </a:ext>
              </a:extLst>
            </p:cNvPr>
            <p:cNvGrpSpPr/>
            <p:nvPr/>
          </p:nvGrpSpPr>
          <p:grpSpPr>
            <a:xfrm>
              <a:off x="406750" y="-1157702"/>
              <a:ext cx="922288" cy="914400"/>
              <a:chOff x="6347462" y="3860495"/>
              <a:chExt cx="922288" cy="914400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94843A9B-3277-432B-97E5-2D6B499F41D0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4FAA9D77-B45E-4DBF-B463-3AAAF98BC359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D82421B1-EE0B-4272-9001-7F81F5B6B9CE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61" name="Graphic 160" descr="Playbook">
              <a:extLst>
                <a:ext uri="{FF2B5EF4-FFF2-40B4-BE49-F238E27FC236}">
                  <a16:creationId xmlns:a16="http://schemas.microsoft.com/office/drawing/2014/main" id="{6473DB36-C5C9-42C3-96AA-478516F18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43910" y="-1022204"/>
              <a:ext cx="640080" cy="64008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65" name="Graphic 164" descr="Signpost">
            <a:extLst>
              <a:ext uri="{FF2B5EF4-FFF2-40B4-BE49-F238E27FC236}">
                <a16:creationId xmlns:a16="http://schemas.microsoft.com/office/drawing/2014/main" id="{9881338B-5B78-429B-AD60-A1F039FAB8E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960030" y="-8910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6" name="Graphic 165" descr="USB">
            <a:extLst>
              <a:ext uri="{FF2B5EF4-FFF2-40B4-BE49-F238E27FC236}">
                <a16:creationId xmlns:a16="http://schemas.microsoft.com/office/drawing/2014/main" id="{3D6DAB75-10EE-4F05-8329-38F0A32F2C2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476513" y="-3014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7" name="Graphic 166" descr="Puzzle pieces">
            <a:extLst>
              <a:ext uri="{FF2B5EF4-FFF2-40B4-BE49-F238E27FC236}">
                <a16:creationId xmlns:a16="http://schemas.microsoft.com/office/drawing/2014/main" id="{484D8C95-6372-4EF2-B5EF-3D65EBD405E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095376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8" name="Graphic 167" descr="Checklist">
            <a:extLst>
              <a:ext uri="{FF2B5EF4-FFF2-40B4-BE49-F238E27FC236}">
                <a16:creationId xmlns:a16="http://schemas.microsoft.com/office/drawing/2014/main" id="{73CD41D3-E7E3-4116-A227-310E939603C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93265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9" name="Graphic 168" descr="Playbook">
            <a:extLst>
              <a:ext uri="{FF2B5EF4-FFF2-40B4-BE49-F238E27FC236}">
                <a16:creationId xmlns:a16="http://schemas.microsoft.com/office/drawing/2014/main" id="{040CA710-2780-49EA-8F25-AD089D9F7F2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260048" y="-53985"/>
            <a:ext cx="822960" cy="8229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C7DE69F-9E5E-4588-8728-08FB58DBEE5F}"/>
              </a:ext>
            </a:extLst>
          </p:cNvPr>
          <p:cNvGraphicFramePr>
            <a:graphicFrameLocks noGrp="1"/>
          </p:cNvGraphicFramePr>
          <p:nvPr/>
        </p:nvGraphicFramePr>
        <p:xfrm>
          <a:off x="-1406022" y="1558937"/>
          <a:ext cx="1737360" cy="5029200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1737360">
                  <a:extLst>
                    <a:ext uri="{9D8B030D-6E8A-4147-A177-3AD203B41FA5}">
                      <a16:colId xmlns:a16="http://schemas.microsoft.com/office/drawing/2014/main" val="4209266735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he-IL" sz="1800" b="0" dirty="0">
                          <a:solidFill>
                            <a:schemeClr val="bg1"/>
                          </a:solidFill>
                          <a:effectLst/>
                        </a:rPr>
                        <a:t>מסמך אפיון</a:t>
                      </a:r>
                      <a:endParaRPr lang="en-US" sz="11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230576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מסמך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STP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533875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מסמך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STD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8161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סבב בדיקות 1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61158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הפוגה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524044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כתיבת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Test Cases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7055595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סבב בדיקות 2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730724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הפוגה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7834829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מסמך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STR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456854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117542"/>
                  </a:ext>
                </a:extLst>
              </a:tr>
            </a:tbl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BEDBB499-942B-4A7A-8E51-D9F930CBD0F5}"/>
              </a:ext>
            </a:extLst>
          </p:cNvPr>
          <p:cNvSpPr txBox="1"/>
          <p:nvPr/>
        </p:nvSpPr>
        <p:spPr>
          <a:xfrm>
            <a:off x="3195077" y="1806185"/>
            <a:ext cx="671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מסמך אפיון | 26.07 – 30.07 | 4 ימים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18CAD47-2E98-47DD-8772-4C1179211F4B}"/>
              </a:ext>
            </a:extLst>
          </p:cNvPr>
          <p:cNvSpPr txBox="1"/>
          <p:nvPr/>
        </p:nvSpPr>
        <p:spPr>
          <a:xfrm>
            <a:off x="2564286" y="2323387"/>
            <a:ext cx="671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| 01.08 – 06.08 | 5 ימים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STP</a:t>
            </a:r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מסמך 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2804022-C6BA-4611-B581-11E519F0D405}"/>
              </a:ext>
            </a:extLst>
          </p:cNvPr>
          <p:cNvSpPr txBox="1"/>
          <p:nvPr/>
        </p:nvSpPr>
        <p:spPr>
          <a:xfrm>
            <a:off x="1676985" y="2829925"/>
            <a:ext cx="671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| 15.08 – 20.08 | 5 ימים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מסמך 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BCAAD03-3DD8-4144-A285-190FCA42A40A}"/>
              </a:ext>
            </a:extLst>
          </p:cNvPr>
          <p:cNvSpPr txBox="1"/>
          <p:nvPr/>
        </p:nvSpPr>
        <p:spPr>
          <a:xfrm>
            <a:off x="770473" y="3328850"/>
            <a:ext cx="671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סבב בדיקות| 22.08 – 27.08 | 5 ימים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E67B391-4236-4ECA-BB52-AEE1A176F430}"/>
              </a:ext>
            </a:extLst>
          </p:cNvPr>
          <p:cNvSpPr txBox="1"/>
          <p:nvPr/>
        </p:nvSpPr>
        <p:spPr>
          <a:xfrm>
            <a:off x="-471855" y="3815345"/>
            <a:ext cx="671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הפוגה| 29.08 – 10.09 | 12 ימים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EEE1380-5FC6-4E76-A9BC-8B551E49310B}"/>
              </a:ext>
            </a:extLst>
          </p:cNvPr>
          <p:cNvSpPr txBox="1"/>
          <p:nvPr/>
        </p:nvSpPr>
        <p:spPr>
          <a:xfrm>
            <a:off x="-1262187" y="4285022"/>
            <a:ext cx="671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חזרה| 12.09 – 17.09 | 5 ימים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3F63165-261D-4155-AA2D-E04BA83FB437}"/>
              </a:ext>
            </a:extLst>
          </p:cNvPr>
          <p:cNvSpPr txBox="1"/>
          <p:nvPr/>
        </p:nvSpPr>
        <p:spPr>
          <a:xfrm>
            <a:off x="5393970" y="4816988"/>
            <a:ext cx="3493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סבב בדיקות| 19.09 – 24.09 | 5 ימים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C0E468B-DA07-4FDF-81C7-FE4225EC5CB4}"/>
              </a:ext>
            </a:extLst>
          </p:cNvPr>
          <p:cNvSpPr txBox="1"/>
          <p:nvPr/>
        </p:nvSpPr>
        <p:spPr>
          <a:xfrm>
            <a:off x="4121191" y="5323160"/>
            <a:ext cx="3493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הפוגה | 26.09 – 08.10 | 12 ימים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Oval 30">
            <a:extLst>
              <a:ext uri="{FF2B5EF4-FFF2-40B4-BE49-F238E27FC236}">
                <a16:creationId xmlns:a16="http://schemas.microsoft.com/office/drawing/2014/main" id="{DAB746A5-9CA1-4A85-968B-DC3B3F6824DB}"/>
              </a:ext>
            </a:extLst>
          </p:cNvPr>
          <p:cNvSpPr/>
          <p:nvPr/>
        </p:nvSpPr>
        <p:spPr>
          <a:xfrm>
            <a:off x="8974037" y="1317615"/>
            <a:ext cx="1079314" cy="314566"/>
          </a:xfrm>
          <a:prstGeom prst="roundRect">
            <a:avLst/>
          </a:prstGeom>
          <a:solidFill>
            <a:srgbClr val="E7E8ED"/>
          </a:solidFill>
          <a:ln>
            <a:noFill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לו"ז</a:t>
            </a:r>
            <a:endParaRPr lang="en-US" b="1" dirty="0">
              <a:solidFill>
                <a:srgbClr val="118A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804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71612729-F5D2-4811-A00B-CD8B18C6EC84}"/>
              </a:ext>
            </a:extLst>
          </p:cNvPr>
          <p:cNvSpPr/>
          <p:nvPr/>
        </p:nvSpPr>
        <p:spPr>
          <a:xfrm>
            <a:off x="1453776" y="180411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D383917B-028C-407F-9CDA-232D85851B1A}"/>
              </a:ext>
            </a:extLst>
          </p:cNvPr>
          <p:cNvSpPr/>
          <p:nvPr/>
        </p:nvSpPr>
        <p:spPr>
          <a:xfrm>
            <a:off x="1453776" y="230327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AF6F7607-E3AB-4C45-B812-A451F6E5DD4B}"/>
              </a:ext>
            </a:extLst>
          </p:cNvPr>
          <p:cNvSpPr/>
          <p:nvPr/>
        </p:nvSpPr>
        <p:spPr>
          <a:xfrm>
            <a:off x="1453776" y="280243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C8D3F4CD-A85D-4793-8C70-BFC5C70EEE36}"/>
              </a:ext>
            </a:extLst>
          </p:cNvPr>
          <p:cNvSpPr/>
          <p:nvPr/>
        </p:nvSpPr>
        <p:spPr>
          <a:xfrm>
            <a:off x="1453776" y="330159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47C64209-95A6-4AC8-9426-0B208EB67690}"/>
              </a:ext>
            </a:extLst>
          </p:cNvPr>
          <p:cNvSpPr/>
          <p:nvPr/>
        </p:nvSpPr>
        <p:spPr>
          <a:xfrm>
            <a:off x="1453776" y="380075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237DF437-8955-4372-B099-2C3EB6A052D9}"/>
              </a:ext>
            </a:extLst>
          </p:cNvPr>
          <p:cNvSpPr/>
          <p:nvPr/>
        </p:nvSpPr>
        <p:spPr>
          <a:xfrm>
            <a:off x="1453776" y="429991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4D967445-C4C2-4229-99F9-FCA9939D5822}"/>
              </a:ext>
            </a:extLst>
          </p:cNvPr>
          <p:cNvSpPr/>
          <p:nvPr/>
        </p:nvSpPr>
        <p:spPr>
          <a:xfrm>
            <a:off x="1453776" y="479907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1AB0FB33-1E11-486F-A6F1-2B94EA870385}"/>
              </a:ext>
            </a:extLst>
          </p:cNvPr>
          <p:cNvSpPr/>
          <p:nvPr/>
        </p:nvSpPr>
        <p:spPr>
          <a:xfrm>
            <a:off x="1453776" y="529823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E4A7CA87-3554-4C39-9C22-2BCE65D88D95}"/>
              </a:ext>
            </a:extLst>
          </p:cNvPr>
          <p:cNvSpPr/>
          <p:nvPr/>
        </p:nvSpPr>
        <p:spPr>
          <a:xfrm>
            <a:off x="1453776" y="5797395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Oval 30">
            <a:extLst>
              <a:ext uri="{FF2B5EF4-FFF2-40B4-BE49-F238E27FC236}">
                <a16:creationId xmlns:a16="http://schemas.microsoft.com/office/drawing/2014/main" id="{83E0906A-97AF-4192-B749-D6546AB2F6E3}"/>
              </a:ext>
            </a:extLst>
          </p:cNvPr>
          <p:cNvSpPr/>
          <p:nvPr/>
        </p:nvSpPr>
        <p:spPr>
          <a:xfrm>
            <a:off x="2189237" y="5790862"/>
            <a:ext cx="1005840" cy="411480"/>
          </a:xfrm>
          <a:prstGeom prst="roundRect">
            <a:avLst>
              <a:gd name="adj" fmla="val 50000"/>
            </a:avLst>
          </a:prstGeom>
          <a:solidFill>
            <a:srgbClr val="E9C56A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30">
            <a:extLst>
              <a:ext uri="{FF2B5EF4-FFF2-40B4-BE49-F238E27FC236}">
                <a16:creationId xmlns:a16="http://schemas.microsoft.com/office/drawing/2014/main" id="{FD0EE26E-6240-49D6-B240-4EDC9428667D}"/>
              </a:ext>
            </a:extLst>
          </p:cNvPr>
          <p:cNvSpPr/>
          <p:nvPr/>
        </p:nvSpPr>
        <p:spPr>
          <a:xfrm>
            <a:off x="10006704" y="1785111"/>
            <a:ext cx="731520" cy="411480"/>
          </a:xfrm>
          <a:prstGeom prst="roundRect">
            <a:avLst>
              <a:gd name="adj" fmla="val 50000"/>
            </a:avLst>
          </a:prstGeom>
          <a:solidFill>
            <a:srgbClr val="0E799A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Oval 30">
            <a:extLst>
              <a:ext uri="{FF2B5EF4-FFF2-40B4-BE49-F238E27FC236}">
                <a16:creationId xmlns:a16="http://schemas.microsoft.com/office/drawing/2014/main" id="{594EF810-93CA-4CE1-ACAB-710016E65296}"/>
              </a:ext>
            </a:extLst>
          </p:cNvPr>
          <p:cNvSpPr/>
          <p:nvPr/>
        </p:nvSpPr>
        <p:spPr>
          <a:xfrm>
            <a:off x="9279411" y="2292987"/>
            <a:ext cx="914400" cy="411480"/>
          </a:xfrm>
          <a:prstGeom prst="roundRect">
            <a:avLst>
              <a:gd name="adj" fmla="val 50000"/>
            </a:avLst>
          </a:prstGeom>
          <a:solidFill>
            <a:srgbClr val="E9C46A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Oval 30">
            <a:extLst>
              <a:ext uri="{FF2B5EF4-FFF2-40B4-BE49-F238E27FC236}">
                <a16:creationId xmlns:a16="http://schemas.microsoft.com/office/drawing/2014/main" id="{128A55A0-90EB-4D64-85AB-271501CA96FE}"/>
              </a:ext>
            </a:extLst>
          </p:cNvPr>
          <p:cNvSpPr/>
          <p:nvPr/>
        </p:nvSpPr>
        <p:spPr>
          <a:xfrm>
            <a:off x="8399998" y="2791653"/>
            <a:ext cx="914400" cy="411480"/>
          </a:xfrm>
          <a:prstGeom prst="roundRect">
            <a:avLst>
              <a:gd name="adj" fmla="val 50000"/>
            </a:avLst>
          </a:prstGeom>
          <a:solidFill>
            <a:srgbClr val="E9C46A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Oval 30">
            <a:extLst>
              <a:ext uri="{FF2B5EF4-FFF2-40B4-BE49-F238E27FC236}">
                <a16:creationId xmlns:a16="http://schemas.microsoft.com/office/drawing/2014/main" id="{AFCAB9A8-4758-4406-94C5-76CFF228ED98}"/>
              </a:ext>
            </a:extLst>
          </p:cNvPr>
          <p:cNvSpPr/>
          <p:nvPr/>
        </p:nvSpPr>
        <p:spPr>
          <a:xfrm>
            <a:off x="7485598" y="3286702"/>
            <a:ext cx="914400" cy="411480"/>
          </a:xfrm>
          <a:prstGeom prst="roundRect">
            <a:avLst>
              <a:gd name="adj" fmla="val 50000"/>
            </a:avLst>
          </a:prstGeom>
          <a:solidFill>
            <a:srgbClr val="E76F51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Oval 30">
            <a:extLst>
              <a:ext uri="{FF2B5EF4-FFF2-40B4-BE49-F238E27FC236}">
                <a16:creationId xmlns:a16="http://schemas.microsoft.com/office/drawing/2014/main" id="{ED6706F6-8995-4F71-951B-45DBC6B48985}"/>
              </a:ext>
            </a:extLst>
          </p:cNvPr>
          <p:cNvSpPr/>
          <p:nvPr/>
        </p:nvSpPr>
        <p:spPr>
          <a:xfrm>
            <a:off x="6243270" y="3775429"/>
            <a:ext cx="1371600" cy="411480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7" name="Oval 30">
            <a:extLst>
              <a:ext uri="{FF2B5EF4-FFF2-40B4-BE49-F238E27FC236}">
                <a16:creationId xmlns:a16="http://schemas.microsoft.com/office/drawing/2014/main" id="{67666743-E9E7-49A0-920D-17E384DC0572}"/>
              </a:ext>
            </a:extLst>
          </p:cNvPr>
          <p:cNvSpPr/>
          <p:nvPr/>
        </p:nvSpPr>
        <p:spPr>
          <a:xfrm>
            <a:off x="5441282" y="4282692"/>
            <a:ext cx="914400" cy="411480"/>
          </a:xfrm>
          <a:prstGeom prst="roundRect">
            <a:avLst>
              <a:gd name="adj" fmla="val 50000"/>
            </a:avLst>
          </a:prstGeom>
          <a:solidFill>
            <a:srgbClr val="0E799A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0" name="Oval 30">
            <a:extLst>
              <a:ext uri="{FF2B5EF4-FFF2-40B4-BE49-F238E27FC236}">
                <a16:creationId xmlns:a16="http://schemas.microsoft.com/office/drawing/2014/main" id="{60415D3E-AA5B-42BF-B7A3-0BFEA72DC318}"/>
              </a:ext>
            </a:extLst>
          </p:cNvPr>
          <p:cNvSpPr/>
          <p:nvPr/>
        </p:nvSpPr>
        <p:spPr>
          <a:xfrm>
            <a:off x="4538538" y="4780395"/>
            <a:ext cx="914400" cy="411480"/>
          </a:xfrm>
          <a:prstGeom prst="roundRect">
            <a:avLst>
              <a:gd name="adj" fmla="val 50000"/>
            </a:avLst>
          </a:prstGeom>
          <a:solidFill>
            <a:srgbClr val="E76F51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Oval 30">
            <a:extLst>
              <a:ext uri="{FF2B5EF4-FFF2-40B4-BE49-F238E27FC236}">
                <a16:creationId xmlns:a16="http://schemas.microsoft.com/office/drawing/2014/main" id="{46D1068C-88E9-4D26-8953-C5795D17F950}"/>
              </a:ext>
            </a:extLst>
          </p:cNvPr>
          <p:cNvSpPr/>
          <p:nvPr/>
        </p:nvSpPr>
        <p:spPr>
          <a:xfrm>
            <a:off x="3148585" y="5285672"/>
            <a:ext cx="1371600" cy="411480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EF40B1B7-B9C0-4891-9D01-B51E51E486A6}"/>
              </a:ext>
            </a:extLst>
          </p:cNvPr>
          <p:cNvSpPr/>
          <p:nvPr/>
        </p:nvSpPr>
        <p:spPr>
          <a:xfrm>
            <a:off x="1264567" y="1600602"/>
            <a:ext cx="11509374" cy="4810125"/>
          </a:xfrm>
          <a:custGeom>
            <a:avLst/>
            <a:gdLst>
              <a:gd name="connsiteX0" fmla="*/ 380052 w 9858374"/>
              <a:gd name="connsiteY0" fmla="*/ 4196793 h 4810125"/>
              <a:gd name="connsiteX1" fmla="*/ 189209 w 9858374"/>
              <a:gd name="connsiteY1" fmla="*/ 4387636 h 4810125"/>
              <a:gd name="connsiteX2" fmla="*/ 380052 w 9858374"/>
              <a:gd name="connsiteY2" fmla="*/ 4578479 h 4810125"/>
              <a:gd name="connsiteX3" fmla="*/ 9282814 w 9858374"/>
              <a:gd name="connsiteY3" fmla="*/ 4578479 h 4810125"/>
              <a:gd name="connsiteX4" fmla="*/ 9473657 w 9858374"/>
              <a:gd name="connsiteY4" fmla="*/ 4387636 h 4810125"/>
              <a:gd name="connsiteX5" fmla="*/ 9282814 w 9858374"/>
              <a:gd name="connsiteY5" fmla="*/ 4196793 h 4810125"/>
              <a:gd name="connsiteX6" fmla="*/ 380052 w 9858374"/>
              <a:gd name="connsiteY6" fmla="*/ 3697637 h 4810125"/>
              <a:gd name="connsiteX7" fmla="*/ 189209 w 9858374"/>
              <a:gd name="connsiteY7" fmla="*/ 3888480 h 4810125"/>
              <a:gd name="connsiteX8" fmla="*/ 380052 w 9858374"/>
              <a:gd name="connsiteY8" fmla="*/ 4079323 h 4810125"/>
              <a:gd name="connsiteX9" fmla="*/ 9282814 w 9858374"/>
              <a:gd name="connsiteY9" fmla="*/ 4079323 h 4810125"/>
              <a:gd name="connsiteX10" fmla="*/ 9473657 w 9858374"/>
              <a:gd name="connsiteY10" fmla="*/ 3888480 h 4810125"/>
              <a:gd name="connsiteX11" fmla="*/ 9282814 w 9858374"/>
              <a:gd name="connsiteY11" fmla="*/ 3697637 h 4810125"/>
              <a:gd name="connsiteX12" fmla="*/ 380052 w 9858374"/>
              <a:gd name="connsiteY12" fmla="*/ 3198477 h 4810125"/>
              <a:gd name="connsiteX13" fmla="*/ 189209 w 9858374"/>
              <a:gd name="connsiteY13" fmla="*/ 3389320 h 4810125"/>
              <a:gd name="connsiteX14" fmla="*/ 380052 w 9858374"/>
              <a:gd name="connsiteY14" fmla="*/ 3580163 h 4810125"/>
              <a:gd name="connsiteX15" fmla="*/ 9282814 w 9858374"/>
              <a:gd name="connsiteY15" fmla="*/ 3580163 h 4810125"/>
              <a:gd name="connsiteX16" fmla="*/ 9473657 w 9858374"/>
              <a:gd name="connsiteY16" fmla="*/ 3389320 h 4810125"/>
              <a:gd name="connsiteX17" fmla="*/ 9282814 w 9858374"/>
              <a:gd name="connsiteY17" fmla="*/ 3198477 h 4810125"/>
              <a:gd name="connsiteX18" fmla="*/ 380053 w 9858374"/>
              <a:gd name="connsiteY18" fmla="*/ 2699317 h 4810125"/>
              <a:gd name="connsiteX19" fmla="*/ 189210 w 9858374"/>
              <a:gd name="connsiteY19" fmla="*/ 2890160 h 4810125"/>
              <a:gd name="connsiteX20" fmla="*/ 380053 w 9858374"/>
              <a:gd name="connsiteY20" fmla="*/ 3081003 h 4810125"/>
              <a:gd name="connsiteX21" fmla="*/ 9282814 w 9858374"/>
              <a:gd name="connsiteY21" fmla="*/ 3081003 h 4810125"/>
              <a:gd name="connsiteX22" fmla="*/ 9473657 w 9858374"/>
              <a:gd name="connsiteY22" fmla="*/ 2890160 h 4810125"/>
              <a:gd name="connsiteX23" fmla="*/ 9282814 w 9858374"/>
              <a:gd name="connsiteY23" fmla="*/ 2699317 h 4810125"/>
              <a:gd name="connsiteX24" fmla="*/ 380053 w 9858374"/>
              <a:gd name="connsiteY24" fmla="*/ 2200157 h 4810125"/>
              <a:gd name="connsiteX25" fmla="*/ 189210 w 9858374"/>
              <a:gd name="connsiteY25" fmla="*/ 2391000 h 4810125"/>
              <a:gd name="connsiteX26" fmla="*/ 380053 w 9858374"/>
              <a:gd name="connsiteY26" fmla="*/ 2581843 h 4810125"/>
              <a:gd name="connsiteX27" fmla="*/ 9282814 w 9858374"/>
              <a:gd name="connsiteY27" fmla="*/ 2581843 h 4810125"/>
              <a:gd name="connsiteX28" fmla="*/ 9473657 w 9858374"/>
              <a:gd name="connsiteY28" fmla="*/ 2391000 h 4810125"/>
              <a:gd name="connsiteX29" fmla="*/ 9282814 w 9858374"/>
              <a:gd name="connsiteY29" fmla="*/ 2200157 h 4810125"/>
              <a:gd name="connsiteX30" fmla="*/ 380053 w 9858374"/>
              <a:gd name="connsiteY30" fmla="*/ 1700997 h 4810125"/>
              <a:gd name="connsiteX31" fmla="*/ 189210 w 9858374"/>
              <a:gd name="connsiteY31" fmla="*/ 1891840 h 4810125"/>
              <a:gd name="connsiteX32" fmla="*/ 380053 w 9858374"/>
              <a:gd name="connsiteY32" fmla="*/ 2082683 h 4810125"/>
              <a:gd name="connsiteX33" fmla="*/ 9282814 w 9858374"/>
              <a:gd name="connsiteY33" fmla="*/ 2082683 h 4810125"/>
              <a:gd name="connsiteX34" fmla="*/ 9473657 w 9858374"/>
              <a:gd name="connsiteY34" fmla="*/ 1891840 h 4810125"/>
              <a:gd name="connsiteX35" fmla="*/ 9282814 w 9858374"/>
              <a:gd name="connsiteY35" fmla="*/ 1700997 h 4810125"/>
              <a:gd name="connsiteX36" fmla="*/ 380053 w 9858374"/>
              <a:gd name="connsiteY36" fmla="*/ 1201837 h 4810125"/>
              <a:gd name="connsiteX37" fmla="*/ 189210 w 9858374"/>
              <a:gd name="connsiteY37" fmla="*/ 1392680 h 4810125"/>
              <a:gd name="connsiteX38" fmla="*/ 380053 w 9858374"/>
              <a:gd name="connsiteY38" fmla="*/ 1583523 h 4810125"/>
              <a:gd name="connsiteX39" fmla="*/ 9282814 w 9858374"/>
              <a:gd name="connsiteY39" fmla="*/ 1583523 h 4810125"/>
              <a:gd name="connsiteX40" fmla="*/ 9473657 w 9858374"/>
              <a:gd name="connsiteY40" fmla="*/ 1392680 h 4810125"/>
              <a:gd name="connsiteX41" fmla="*/ 9282814 w 9858374"/>
              <a:gd name="connsiteY41" fmla="*/ 1201837 h 4810125"/>
              <a:gd name="connsiteX42" fmla="*/ 380053 w 9858374"/>
              <a:gd name="connsiteY42" fmla="*/ 702677 h 4810125"/>
              <a:gd name="connsiteX43" fmla="*/ 189210 w 9858374"/>
              <a:gd name="connsiteY43" fmla="*/ 893520 h 4810125"/>
              <a:gd name="connsiteX44" fmla="*/ 380053 w 9858374"/>
              <a:gd name="connsiteY44" fmla="*/ 1084363 h 4810125"/>
              <a:gd name="connsiteX45" fmla="*/ 9282814 w 9858374"/>
              <a:gd name="connsiteY45" fmla="*/ 1084363 h 4810125"/>
              <a:gd name="connsiteX46" fmla="*/ 9473657 w 9858374"/>
              <a:gd name="connsiteY46" fmla="*/ 893520 h 4810125"/>
              <a:gd name="connsiteX47" fmla="*/ 9282814 w 9858374"/>
              <a:gd name="connsiteY47" fmla="*/ 702677 h 4810125"/>
              <a:gd name="connsiteX48" fmla="*/ 380053 w 9858374"/>
              <a:gd name="connsiteY48" fmla="*/ 203517 h 4810125"/>
              <a:gd name="connsiteX49" fmla="*/ 189210 w 9858374"/>
              <a:gd name="connsiteY49" fmla="*/ 394360 h 4810125"/>
              <a:gd name="connsiteX50" fmla="*/ 380053 w 9858374"/>
              <a:gd name="connsiteY50" fmla="*/ 585203 h 4810125"/>
              <a:gd name="connsiteX51" fmla="*/ 9282814 w 9858374"/>
              <a:gd name="connsiteY51" fmla="*/ 585203 h 4810125"/>
              <a:gd name="connsiteX52" fmla="*/ 9473657 w 9858374"/>
              <a:gd name="connsiteY52" fmla="*/ 394360 h 4810125"/>
              <a:gd name="connsiteX53" fmla="*/ 9282814 w 9858374"/>
              <a:gd name="connsiteY53" fmla="*/ 203517 h 4810125"/>
              <a:gd name="connsiteX54" fmla="*/ 0 w 9858374"/>
              <a:gd name="connsiteY54" fmla="*/ 0 h 4810125"/>
              <a:gd name="connsiteX55" fmla="*/ 9858374 w 9858374"/>
              <a:gd name="connsiteY55" fmla="*/ 0 h 4810125"/>
              <a:gd name="connsiteX56" fmla="*/ 9858374 w 9858374"/>
              <a:gd name="connsiteY56" fmla="*/ 4810125 h 4810125"/>
              <a:gd name="connsiteX57" fmla="*/ 0 w 9858374"/>
              <a:gd name="connsiteY57" fmla="*/ 4810125 h 4810125"/>
              <a:gd name="connsiteX0" fmla="*/ 380052 w 11306174"/>
              <a:gd name="connsiteY0" fmla="*/ 4196793 h 4810125"/>
              <a:gd name="connsiteX1" fmla="*/ 189209 w 11306174"/>
              <a:gd name="connsiteY1" fmla="*/ 4387636 h 4810125"/>
              <a:gd name="connsiteX2" fmla="*/ 380052 w 11306174"/>
              <a:gd name="connsiteY2" fmla="*/ 4578479 h 4810125"/>
              <a:gd name="connsiteX3" fmla="*/ 9282814 w 11306174"/>
              <a:gd name="connsiteY3" fmla="*/ 4578479 h 4810125"/>
              <a:gd name="connsiteX4" fmla="*/ 9473657 w 11306174"/>
              <a:gd name="connsiteY4" fmla="*/ 4387636 h 4810125"/>
              <a:gd name="connsiteX5" fmla="*/ 9282814 w 11306174"/>
              <a:gd name="connsiteY5" fmla="*/ 4196793 h 4810125"/>
              <a:gd name="connsiteX6" fmla="*/ 380052 w 11306174"/>
              <a:gd name="connsiteY6" fmla="*/ 4196793 h 4810125"/>
              <a:gd name="connsiteX7" fmla="*/ 380052 w 11306174"/>
              <a:gd name="connsiteY7" fmla="*/ 3697637 h 4810125"/>
              <a:gd name="connsiteX8" fmla="*/ 189209 w 11306174"/>
              <a:gd name="connsiteY8" fmla="*/ 3888480 h 4810125"/>
              <a:gd name="connsiteX9" fmla="*/ 380052 w 11306174"/>
              <a:gd name="connsiteY9" fmla="*/ 4079323 h 4810125"/>
              <a:gd name="connsiteX10" fmla="*/ 9282814 w 11306174"/>
              <a:gd name="connsiteY10" fmla="*/ 4079323 h 4810125"/>
              <a:gd name="connsiteX11" fmla="*/ 9473657 w 11306174"/>
              <a:gd name="connsiteY11" fmla="*/ 3888480 h 4810125"/>
              <a:gd name="connsiteX12" fmla="*/ 9282814 w 11306174"/>
              <a:gd name="connsiteY12" fmla="*/ 3697637 h 4810125"/>
              <a:gd name="connsiteX13" fmla="*/ 380052 w 11306174"/>
              <a:gd name="connsiteY13" fmla="*/ 3697637 h 4810125"/>
              <a:gd name="connsiteX14" fmla="*/ 380052 w 11306174"/>
              <a:gd name="connsiteY14" fmla="*/ 3198477 h 4810125"/>
              <a:gd name="connsiteX15" fmla="*/ 189209 w 11306174"/>
              <a:gd name="connsiteY15" fmla="*/ 3389320 h 4810125"/>
              <a:gd name="connsiteX16" fmla="*/ 380052 w 11306174"/>
              <a:gd name="connsiteY16" fmla="*/ 3580163 h 4810125"/>
              <a:gd name="connsiteX17" fmla="*/ 9282814 w 11306174"/>
              <a:gd name="connsiteY17" fmla="*/ 3580163 h 4810125"/>
              <a:gd name="connsiteX18" fmla="*/ 9473657 w 11306174"/>
              <a:gd name="connsiteY18" fmla="*/ 3389320 h 4810125"/>
              <a:gd name="connsiteX19" fmla="*/ 9282814 w 11306174"/>
              <a:gd name="connsiteY19" fmla="*/ 3198477 h 4810125"/>
              <a:gd name="connsiteX20" fmla="*/ 380052 w 11306174"/>
              <a:gd name="connsiteY20" fmla="*/ 3198477 h 4810125"/>
              <a:gd name="connsiteX21" fmla="*/ 380053 w 11306174"/>
              <a:gd name="connsiteY21" fmla="*/ 2699317 h 4810125"/>
              <a:gd name="connsiteX22" fmla="*/ 189210 w 11306174"/>
              <a:gd name="connsiteY22" fmla="*/ 2890160 h 4810125"/>
              <a:gd name="connsiteX23" fmla="*/ 380053 w 11306174"/>
              <a:gd name="connsiteY23" fmla="*/ 3081003 h 4810125"/>
              <a:gd name="connsiteX24" fmla="*/ 9282814 w 11306174"/>
              <a:gd name="connsiteY24" fmla="*/ 3081003 h 4810125"/>
              <a:gd name="connsiteX25" fmla="*/ 9473657 w 11306174"/>
              <a:gd name="connsiteY25" fmla="*/ 2890160 h 4810125"/>
              <a:gd name="connsiteX26" fmla="*/ 9282814 w 11306174"/>
              <a:gd name="connsiteY26" fmla="*/ 2699317 h 4810125"/>
              <a:gd name="connsiteX27" fmla="*/ 380053 w 11306174"/>
              <a:gd name="connsiteY27" fmla="*/ 2699317 h 4810125"/>
              <a:gd name="connsiteX28" fmla="*/ 380053 w 11306174"/>
              <a:gd name="connsiteY28" fmla="*/ 2200157 h 4810125"/>
              <a:gd name="connsiteX29" fmla="*/ 189210 w 11306174"/>
              <a:gd name="connsiteY29" fmla="*/ 2391000 h 4810125"/>
              <a:gd name="connsiteX30" fmla="*/ 380053 w 11306174"/>
              <a:gd name="connsiteY30" fmla="*/ 2581843 h 4810125"/>
              <a:gd name="connsiteX31" fmla="*/ 9282814 w 11306174"/>
              <a:gd name="connsiteY31" fmla="*/ 2581843 h 4810125"/>
              <a:gd name="connsiteX32" fmla="*/ 9473657 w 11306174"/>
              <a:gd name="connsiteY32" fmla="*/ 2391000 h 4810125"/>
              <a:gd name="connsiteX33" fmla="*/ 9282814 w 11306174"/>
              <a:gd name="connsiteY33" fmla="*/ 2200157 h 4810125"/>
              <a:gd name="connsiteX34" fmla="*/ 380053 w 11306174"/>
              <a:gd name="connsiteY34" fmla="*/ 2200157 h 4810125"/>
              <a:gd name="connsiteX35" fmla="*/ 380053 w 11306174"/>
              <a:gd name="connsiteY35" fmla="*/ 1700997 h 4810125"/>
              <a:gd name="connsiteX36" fmla="*/ 189210 w 11306174"/>
              <a:gd name="connsiteY36" fmla="*/ 1891840 h 4810125"/>
              <a:gd name="connsiteX37" fmla="*/ 380053 w 11306174"/>
              <a:gd name="connsiteY37" fmla="*/ 2082683 h 4810125"/>
              <a:gd name="connsiteX38" fmla="*/ 9282814 w 11306174"/>
              <a:gd name="connsiteY38" fmla="*/ 2082683 h 4810125"/>
              <a:gd name="connsiteX39" fmla="*/ 9473657 w 11306174"/>
              <a:gd name="connsiteY39" fmla="*/ 1891840 h 4810125"/>
              <a:gd name="connsiteX40" fmla="*/ 9282814 w 11306174"/>
              <a:gd name="connsiteY40" fmla="*/ 1700997 h 4810125"/>
              <a:gd name="connsiteX41" fmla="*/ 380053 w 11306174"/>
              <a:gd name="connsiteY41" fmla="*/ 1700997 h 4810125"/>
              <a:gd name="connsiteX42" fmla="*/ 380053 w 11306174"/>
              <a:gd name="connsiteY42" fmla="*/ 1201837 h 4810125"/>
              <a:gd name="connsiteX43" fmla="*/ 189210 w 11306174"/>
              <a:gd name="connsiteY43" fmla="*/ 1392680 h 4810125"/>
              <a:gd name="connsiteX44" fmla="*/ 380053 w 11306174"/>
              <a:gd name="connsiteY44" fmla="*/ 1583523 h 4810125"/>
              <a:gd name="connsiteX45" fmla="*/ 9282814 w 11306174"/>
              <a:gd name="connsiteY45" fmla="*/ 1583523 h 4810125"/>
              <a:gd name="connsiteX46" fmla="*/ 9473657 w 11306174"/>
              <a:gd name="connsiteY46" fmla="*/ 1392680 h 4810125"/>
              <a:gd name="connsiteX47" fmla="*/ 9282814 w 11306174"/>
              <a:gd name="connsiteY47" fmla="*/ 1201837 h 4810125"/>
              <a:gd name="connsiteX48" fmla="*/ 380053 w 11306174"/>
              <a:gd name="connsiteY48" fmla="*/ 1201837 h 4810125"/>
              <a:gd name="connsiteX49" fmla="*/ 380053 w 11306174"/>
              <a:gd name="connsiteY49" fmla="*/ 702677 h 4810125"/>
              <a:gd name="connsiteX50" fmla="*/ 189210 w 11306174"/>
              <a:gd name="connsiteY50" fmla="*/ 893520 h 4810125"/>
              <a:gd name="connsiteX51" fmla="*/ 380053 w 11306174"/>
              <a:gd name="connsiteY51" fmla="*/ 1084363 h 4810125"/>
              <a:gd name="connsiteX52" fmla="*/ 9282814 w 11306174"/>
              <a:gd name="connsiteY52" fmla="*/ 1084363 h 4810125"/>
              <a:gd name="connsiteX53" fmla="*/ 9473657 w 11306174"/>
              <a:gd name="connsiteY53" fmla="*/ 893520 h 4810125"/>
              <a:gd name="connsiteX54" fmla="*/ 9282814 w 11306174"/>
              <a:gd name="connsiteY54" fmla="*/ 702677 h 4810125"/>
              <a:gd name="connsiteX55" fmla="*/ 380053 w 11306174"/>
              <a:gd name="connsiteY55" fmla="*/ 702677 h 4810125"/>
              <a:gd name="connsiteX56" fmla="*/ 380053 w 11306174"/>
              <a:gd name="connsiteY56" fmla="*/ 203517 h 4810125"/>
              <a:gd name="connsiteX57" fmla="*/ 189210 w 11306174"/>
              <a:gd name="connsiteY57" fmla="*/ 394360 h 4810125"/>
              <a:gd name="connsiteX58" fmla="*/ 380053 w 11306174"/>
              <a:gd name="connsiteY58" fmla="*/ 585203 h 4810125"/>
              <a:gd name="connsiteX59" fmla="*/ 9282814 w 11306174"/>
              <a:gd name="connsiteY59" fmla="*/ 585203 h 4810125"/>
              <a:gd name="connsiteX60" fmla="*/ 9473657 w 11306174"/>
              <a:gd name="connsiteY60" fmla="*/ 394360 h 4810125"/>
              <a:gd name="connsiteX61" fmla="*/ 9282814 w 11306174"/>
              <a:gd name="connsiteY61" fmla="*/ 203517 h 4810125"/>
              <a:gd name="connsiteX62" fmla="*/ 380053 w 11306174"/>
              <a:gd name="connsiteY62" fmla="*/ 203517 h 4810125"/>
              <a:gd name="connsiteX63" fmla="*/ 0 w 11306174"/>
              <a:gd name="connsiteY63" fmla="*/ 0 h 4810125"/>
              <a:gd name="connsiteX64" fmla="*/ 11306174 w 11306174"/>
              <a:gd name="connsiteY64" fmla="*/ 0 h 4810125"/>
              <a:gd name="connsiteX65" fmla="*/ 9858374 w 11306174"/>
              <a:gd name="connsiteY65" fmla="*/ 4810125 h 4810125"/>
              <a:gd name="connsiteX66" fmla="*/ 0 w 11306174"/>
              <a:gd name="connsiteY66" fmla="*/ 4810125 h 4810125"/>
              <a:gd name="connsiteX67" fmla="*/ 0 w 11306174"/>
              <a:gd name="connsiteY67" fmla="*/ 0 h 4810125"/>
              <a:gd name="connsiteX0" fmla="*/ 380052 w 11509374"/>
              <a:gd name="connsiteY0" fmla="*/ 4196793 h 4810125"/>
              <a:gd name="connsiteX1" fmla="*/ 189209 w 11509374"/>
              <a:gd name="connsiteY1" fmla="*/ 4387636 h 4810125"/>
              <a:gd name="connsiteX2" fmla="*/ 380052 w 11509374"/>
              <a:gd name="connsiteY2" fmla="*/ 4578479 h 4810125"/>
              <a:gd name="connsiteX3" fmla="*/ 9282814 w 11509374"/>
              <a:gd name="connsiteY3" fmla="*/ 4578479 h 4810125"/>
              <a:gd name="connsiteX4" fmla="*/ 9473657 w 11509374"/>
              <a:gd name="connsiteY4" fmla="*/ 4387636 h 4810125"/>
              <a:gd name="connsiteX5" fmla="*/ 9282814 w 11509374"/>
              <a:gd name="connsiteY5" fmla="*/ 4196793 h 4810125"/>
              <a:gd name="connsiteX6" fmla="*/ 380052 w 11509374"/>
              <a:gd name="connsiteY6" fmla="*/ 4196793 h 4810125"/>
              <a:gd name="connsiteX7" fmla="*/ 380052 w 11509374"/>
              <a:gd name="connsiteY7" fmla="*/ 3697637 h 4810125"/>
              <a:gd name="connsiteX8" fmla="*/ 189209 w 11509374"/>
              <a:gd name="connsiteY8" fmla="*/ 3888480 h 4810125"/>
              <a:gd name="connsiteX9" fmla="*/ 380052 w 11509374"/>
              <a:gd name="connsiteY9" fmla="*/ 4079323 h 4810125"/>
              <a:gd name="connsiteX10" fmla="*/ 9282814 w 11509374"/>
              <a:gd name="connsiteY10" fmla="*/ 4079323 h 4810125"/>
              <a:gd name="connsiteX11" fmla="*/ 9473657 w 11509374"/>
              <a:gd name="connsiteY11" fmla="*/ 3888480 h 4810125"/>
              <a:gd name="connsiteX12" fmla="*/ 9282814 w 11509374"/>
              <a:gd name="connsiteY12" fmla="*/ 3697637 h 4810125"/>
              <a:gd name="connsiteX13" fmla="*/ 380052 w 11509374"/>
              <a:gd name="connsiteY13" fmla="*/ 3697637 h 4810125"/>
              <a:gd name="connsiteX14" fmla="*/ 380052 w 11509374"/>
              <a:gd name="connsiteY14" fmla="*/ 3198477 h 4810125"/>
              <a:gd name="connsiteX15" fmla="*/ 189209 w 11509374"/>
              <a:gd name="connsiteY15" fmla="*/ 3389320 h 4810125"/>
              <a:gd name="connsiteX16" fmla="*/ 380052 w 11509374"/>
              <a:gd name="connsiteY16" fmla="*/ 3580163 h 4810125"/>
              <a:gd name="connsiteX17" fmla="*/ 9282814 w 11509374"/>
              <a:gd name="connsiteY17" fmla="*/ 3580163 h 4810125"/>
              <a:gd name="connsiteX18" fmla="*/ 9473657 w 11509374"/>
              <a:gd name="connsiteY18" fmla="*/ 3389320 h 4810125"/>
              <a:gd name="connsiteX19" fmla="*/ 9282814 w 11509374"/>
              <a:gd name="connsiteY19" fmla="*/ 3198477 h 4810125"/>
              <a:gd name="connsiteX20" fmla="*/ 380052 w 11509374"/>
              <a:gd name="connsiteY20" fmla="*/ 3198477 h 4810125"/>
              <a:gd name="connsiteX21" fmla="*/ 380053 w 11509374"/>
              <a:gd name="connsiteY21" fmla="*/ 2699317 h 4810125"/>
              <a:gd name="connsiteX22" fmla="*/ 189210 w 11509374"/>
              <a:gd name="connsiteY22" fmla="*/ 2890160 h 4810125"/>
              <a:gd name="connsiteX23" fmla="*/ 380053 w 11509374"/>
              <a:gd name="connsiteY23" fmla="*/ 3081003 h 4810125"/>
              <a:gd name="connsiteX24" fmla="*/ 9282814 w 11509374"/>
              <a:gd name="connsiteY24" fmla="*/ 3081003 h 4810125"/>
              <a:gd name="connsiteX25" fmla="*/ 9473657 w 11509374"/>
              <a:gd name="connsiteY25" fmla="*/ 2890160 h 4810125"/>
              <a:gd name="connsiteX26" fmla="*/ 9282814 w 11509374"/>
              <a:gd name="connsiteY26" fmla="*/ 2699317 h 4810125"/>
              <a:gd name="connsiteX27" fmla="*/ 380053 w 11509374"/>
              <a:gd name="connsiteY27" fmla="*/ 2699317 h 4810125"/>
              <a:gd name="connsiteX28" fmla="*/ 380053 w 11509374"/>
              <a:gd name="connsiteY28" fmla="*/ 2200157 h 4810125"/>
              <a:gd name="connsiteX29" fmla="*/ 189210 w 11509374"/>
              <a:gd name="connsiteY29" fmla="*/ 2391000 h 4810125"/>
              <a:gd name="connsiteX30" fmla="*/ 380053 w 11509374"/>
              <a:gd name="connsiteY30" fmla="*/ 2581843 h 4810125"/>
              <a:gd name="connsiteX31" fmla="*/ 9282814 w 11509374"/>
              <a:gd name="connsiteY31" fmla="*/ 2581843 h 4810125"/>
              <a:gd name="connsiteX32" fmla="*/ 9473657 w 11509374"/>
              <a:gd name="connsiteY32" fmla="*/ 2391000 h 4810125"/>
              <a:gd name="connsiteX33" fmla="*/ 9282814 w 11509374"/>
              <a:gd name="connsiteY33" fmla="*/ 2200157 h 4810125"/>
              <a:gd name="connsiteX34" fmla="*/ 380053 w 11509374"/>
              <a:gd name="connsiteY34" fmla="*/ 2200157 h 4810125"/>
              <a:gd name="connsiteX35" fmla="*/ 380053 w 11509374"/>
              <a:gd name="connsiteY35" fmla="*/ 1700997 h 4810125"/>
              <a:gd name="connsiteX36" fmla="*/ 189210 w 11509374"/>
              <a:gd name="connsiteY36" fmla="*/ 1891840 h 4810125"/>
              <a:gd name="connsiteX37" fmla="*/ 380053 w 11509374"/>
              <a:gd name="connsiteY37" fmla="*/ 2082683 h 4810125"/>
              <a:gd name="connsiteX38" fmla="*/ 9282814 w 11509374"/>
              <a:gd name="connsiteY38" fmla="*/ 2082683 h 4810125"/>
              <a:gd name="connsiteX39" fmla="*/ 9473657 w 11509374"/>
              <a:gd name="connsiteY39" fmla="*/ 1891840 h 4810125"/>
              <a:gd name="connsiteX40" fmla="*/ 9282814 w 11509374"/>
              <a:gd name="connsiteY40" fmla="*/ 1700997 h 4810125"/>
              <a:gd name="connsiteX41" fmla="*/ 380053 w 11509374"/>
              <a:gd name="connsiteY41" fmla="*/ 1700997 h 4810125"/>
              <a:gd name="connsiteX42" fmla="*/ 380053 w 11509374"/>
              <a:gd name="connsiteY42" fmla="*/ 1201837 h 4810125"/>
              <a:gd name="connsiteX43" fmla="*/ 189210 w 11509374"/>
              <a:gd name="connsiteY43" fmla="*/ 1392680 h 4810125"/>
              <a:gd name="connsiteX44" fmla="*/ 380053 w 11509374"/>
              <a:gd name="connsiteY44" fmla="*/ 1583523 h 4810125"/>
              <a:gd name="connsiteX45" fmla="*/ 9282814 w 11509374"/>
              <a:gd name="connsiteY45" fmla="*/ 1583523 h 4810125"/>
              <a:gd name="connsiteX46" fmla="*/ 9473657 w 11509374"/>
              <a:gd name="connsiteY46" fmla="*/ 1392680 h 4810125"/>
              <a:gd name="connsiteX47" fmla="*/ 9282814 w 11509374"/>
              <a:gd name="connsiteY47" fmla="*/ 1201837 h 4810125"/>
              <a:gd name="connsiteX48" fmla="*/ 380053 w 11509374"/>
              <a:gd name="connsiteY48" fmla="*/ 1201837 h 4810125"/>
              <a:gd name="connsiteX49" fmla="*/ 380053 w 11509374"/>
              <a:gd name="connsiteY49" fmla="*/ 702677 h 4810125"/>
              <a:gd name="connsiteX50" fmla="*/ 189210 w 11509374"/>
              <a:gd name="connsiteY50" fmla="*/ 893520 h 4810125"/>
              <a:gd name="connsiteX51" fmla="*/ 380053 w 11509374"/>
              <a:gd name="connsiteY51" fmla="*/ 1084363 h 4810125"/>
              <a:gd name="connsiteX52" fmla="*/ 9282814 w 11509374"/>
              <a:gd name="connsiteY52" fmla="*/ 1084363 h 4810125"/>
              <a:gd name="connsiteX53" fmla="*/ 9473657 w 11509374"/>
              <a:gd name="connsiteY53" fmla="*/ 893520 h 4810125"/>
              <a:gd name="connsiteX54" fmla="*/ 9282814 w 11509374"/>
              <a:gd name="connsiteY54" fmla="*/ 702677 h 4810125"/>
              <a:gd name="connsiteX55" fmla="*/ 380053 w 11509374"/>
              <a:gd name="connsiteY55" fmla="*/ 702677 h 4810125"/>
              <a:gd name="connsiteX56" fmla="*/ 380053 w 11509374"/>
              <a:gd name="connsiteY56" fmla="*/ 203517 h 4810125"/>
              <a:gd name="connsiteX57" fmla="*/ 189210 w 11509374"/>
              <a:gd name="connsiteY57" fmla="*/ 394360 h 4810125"/>
              <a:gd name="connsiteX58" fmla="*/ 380053 w 11509374"/>
              <a:gd name="connsiteY58" fmla="*/ 585203 h 4810125"/>
              <a:gd name="connsiteX59" fmla="*/ 9282814 w 11509374"/>
              <a:gd name="connsiteY59" fmla="*/ 585203 h 4810125"/>
              <a:gd name="connsiteX60" fmla="*/ 9473657 w 11509374"/>
              <a:gd name="connsiteY60" fmla="*/ 394360 h 4810125"/>
              <a:gd name="connsiteX61" fmla="*/ 9282814 w 11509374"/>
              <a:gd name="connsiteY61" fmla="*/ 203517 h 4810125"/>
              <a:gd name="connsiteX62" fmla="*/ 380053 w 11509374"/>
              <a:gd name="connsiteY62" fmla="*/ 203517 h 4810125"/>
              <a:gd name="connsiteX63" fmla="*/ 0 w 11509374"/>
              <a:gd name="connsiteY63" fmla="*/ 0 h 4810125"/>
              <a:gd name="connsiteX64" fmla="*/ 11306174 w 11509374"/>
              <a:gd name="connsiteY64" fmla="*/ 0 h 4810125"/>
              <a:gd name="connsiteX65" fmla="*/ 11509374 w 11509374"/>
              <a:gd name="connsiteY65" fmla="*/ 4797425 h 4810125"/>
              <a:gd name="connsiteX66" fmla="*/ 0 w 11509374"/>
              <a:gd name="connsiteY66" fmla="*/ 4810125 h 4810125"/>
              <a:gd name="connsiteX67" fmla="*/ 0 w 11509374"/>
              <a:gd name="connsiteY67" fmla="*/ 0 h 481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1509374" h="4810125">
                <a:moveTo>
                  <a:pt x="380052" y="4196793"/>
                </a:moveTo>
                <a:cubicBezTo>
                  <a:pt x="274652" y="4196793"/>
                  <a:pt x="189209" y="4282236"/>
                  <a:pt x="189209" y="4387636"/>
                </a:cubicBezTo>
                <a:cubicBezTo>
                  <a:pt x="189209" y="4493036"/>
                  <a:pt x="274652" y="4578479"/>
                  <a:pt x="380052" y="4578479"/>
                </a:cubicBezTo>
                <a:lnTo>
                  <a:pt x="9282814" y="4578479"/>
                </a:lnTo>
                <a:cubicBezTo>
                  <a:pt x="9388214" y="4578479"/>
                  <a:pt x="9473657" y="4493036"/>
                  <a:pt x="9473657" y="4387636"/>
                </a:cubicBezTo>
                <a:cubicBezTo>
                  <a:pt x="9473657" y="4282236"/>
                  <a:pt x="9388214" y="4196793"/>
                  <a:pt x="9282814" y="4196793"/>
                </a:cubicBezTo>
                <a:lnTo>
                  <a:pt x="380052" y="4196793"/>
                </a:lnTo>
                <a:close/>
                <a:moveTo>
                  <a:pt x="380052" y="3697637"/>
                </a:moveTo>
                <a:cubicBezTo>
                  <a:pt x="274652" y="3697637"/>
                  <a:pt x="189209" y="3783080"/>
                  <a:pt x="189209" y="3888480"/>
                </a:cubicBezTo>
                <a:cubicBezTo>
                  <a:pt x="189209" y="3993880"/>
                  <a:pt x="274652" y="4079323"/>
                  <a:pt x="380052" y="4079323"/>
                </a:cubicBezTo>
                <a:lnTo>
                  <a:pt x="9282814" y="4079323"/>
                </a:lnTo>
                <a:cubicBezTo>
                  <a:pt x="9388214" y="4079323"/>
                  <a:pt x="9473657" y="3993880"/>
                  <a:pt x="9473657" y="3888480"/>
                </a:cubicBezTo>
                <a:cubicBezTo>
                  <a:pt x="9473657" y="3783080"/>
                  <a:pt x="9388214" y="3697637"/>
                  <a:pt x="9282814" y="3697637"/>
                </a:cubicBezTo>
                <a:lnTo>
                  <a:pt x="380052" y="3697637"/>
                </a:lnTo>
                <a:close/>
                <a:moveTo>
                  <a:pt x="380052" y="3198477"/>
                </a:moveTo>
                <a:cubicBezTo>
                  <a:pt x="274652" y="3198477"/>
                  <a:pt x="189209" y="3283920"/>
                  <a:pt x="189209" y="3389320"/>
                </a:cubicBezTo>
                <a:cubicBezTo>
                  <a:pt x="189209" y="3494720"/>
                  <a:pt x="274652" y="3580163"/>
                  <a:pt x="380052" y="3580163"/>
                </a:cubicBezTo>
                <a:lnTo>
                  <a:pt x="9282814" y="3580163"/>
                </a:lnTo>
                <a:cubicBezTo>
                  <a:pt x="9388214" y="3580163"/>
                  <a:pt x="9473657" y="3494720"/>
                  <a:pt x="9473657" y="3389320"/>
                </a:cubicBezTo>
                <a:cubicBezTo>
                  <a:pt x="9473657" y="3283920"/>
                  <a:pt x="9388214" y="3198477"/>
                  <a:pt x="9282814" y="3198477"/>
                </a:cubicBezTo>
                <a:lnTo>
                  <a:pt x="380052" y="3198477"/>
                </a:lnTo>
                <a:close/>
                <a:moveTo>
                  <a:pt x="380053" y="2699317"/>
                </a:moveTo>
                <a:cubicBezTo>
                  <a:pt x="274653" y="2699317"/>
                  <a:pt x="189210" y="2784760"/>
                  <a:pt x="189210" y="2890160"/>
                </a:cubicBezTo>
                <a:cubicBezTo>
                  <a:pt x="189210" y="2995560"/>
                  <a:pt x="274653" y="3081003"/>
                  <a:pt x="380053" y="3081003"/>
                </a:cubicBezTo>
                <a:lnTo>
                  <a:pt x="9282814" y="3081003"/>
                </a:lnTo>
                <a:cubicBezTo>
                  <a:pt x="9388214" y="3081003"/>
                  <a:pt x="9473657" y="2995560"/>
                  <a:pt x="9473657" y="2890160"/>
                </a:cubicBezTo>
                <a:cubicBezTo>
                  <a:pt x="9473657" y="2784760"/>
                  <a:pt x="9388214" y="2699317"/>
                  <a:pt x="9282814" y="2699317"/>
                </a:cubicBezTo>
                <a:lnTo>
                  <a:pt x="380053" y="2699317"/>
                </a:lnTo>
                <a:close/>
                <a:moveTo>
                  <a:pt x="380053" y="2200157"/>
                </a:moveTo>
                <a:cubicBezTo>
                  <a:pt x="274653" y="2200157"/>
                  <a:pt x="189210" y="2285600"/>
                  <a:pt x="189210" y="2391000"/>
                </a:cubicBezTo>
                <a:cubicBezTo>
                  <a:pt x="189210" y="2496400"/>
                  <a:pt x="274653" y="2581843"/>
                  <a:pt x="380053" y="2581843"/>
                </a:cubicBezTo>
                <a:lnTo>
                  <a:pt x="9282814" y="2581843"/>
                </a:lnTo>
                <a:cubicBezTo>
                  <a:pt x="9388214" y="2581843"/>
                  <a:pt x="9473657" y="2496400"/>
                  <a:pt x="9473657" y="2391000"/>
                </a:cubicBezTo>
                <a:cubicBezTo>
                  <a:pt x="9473657" y="2285600"/>
                  <a:pt x="9388214" y="2200157"/>
                  <a:pt x="9282814" y="2200157"/>
                </a:cubicBezTo>
                <a:lnTo>
                  <a:pt x="380053" y="2200157"/>
                </a:lnTo>
                <a:close/>
                <a:moveTo>
                  <a:pt x="380053" y="1700997"/>
                </a:moveTo>
                <a:cubicBezTo>
                  <a:pt x="274653" y="1700997"/>
                  <a:pt x="189210" y="1786440"/>
                  <a:pt x="189210" y="1891840"/>
                </a:cubicBezTo>
                <a:cubicBezTo>
                  <a:pt x="189210" y="1997240"/>
                  <a:pt x="274653" y="2082683"/>
                  <a:pt x="380053" y="2082683"/>
                </a:cubicBezTo>
                <a:lnTo>
                  <a:pt x="9282814" y="2082683"/>
                </a:lnTo>
                <a:cubicBezTo>
                  <a:pt x="9388214" y="2082683"/>
                  <a:pt x="9473657" y="1997240"/>
                  <a:pt x="9473657" y="1891840"/>
                </a:cubicBezTo>
                <a:cubicBezTo>
                  <a:pt x="9473657" y="1786440"/>
                  <a:pt x="9388214" y="1700997"/>
                  <a:pt x="9282814" y="1700997"/>
                </a:cubicBezTo>
                <a:lnTo>
                  <a:pt x="380053" y="1700997"/>
                </a:lnTo>
                <a:close/>
                <a:moveTo>
                  <a:pt x="380053" y="1201837"/>
                </a:moveTo>
                <a:cubicBezTo>
                  <a:pt x="274653" y="1201837"/>
                  <a:pt x="189210" y="1287280"/>
                  <a:pt x="189210" y="1392680"/>
                </a:cubicBezTo>
                <a:cubicBezTo>
                  <a:pt x="189210" y="1498080"/>
                  <a:pt x="274653" y="1583523"/>
                  <a:pt x="380053" y="1583523"/>
                </a:cubicBezTo>
                <a:lnTo>
                  <a:pt x="9282814" y="1583523"/>
                </a:lnTo>
                <a:cubicBezTo>
                  <a:pt x="9388214" y="1583523"/>
                  <a:pt x="9473657" y="1498080"/>
                  <a:pt x="9473657" y="1392680"/>
                </a:cubicBezTo>
                <a:cubicBezTo>
                  <a:pt x="9473657" y="1287280"/>
                  <a:pt x="9388214" y="1201837"/>
                  <a:pt x="9282814" y="1201837"/>
                </a:cubicBezTo>
                <a:lnTo>
                  <a:pt x="380053" y="1201837"/>
                </a:lnTo>
                <a:close/>
                <a:moveTo>
                  <a:pt x="380053" y="702677"/>
                </a:moveTo>
                <a:cubicBezTo>
                  <a:pt x="274653" y="702677"/>
                  <a:pt x="189210" y="788120"/>
                  <a:pt x="189210" y="893520"/>
                </a:cubicBezTo>
                <a:cubicBezTo>
                  <a:pt x="189210" y="998920"/>
                  <a:pt x="274653" y="1084363"/>
                  <a:pt x="380053" y="1084363"/>
                </a:cubicBezTo>
                <a:lnTo>
                  <a:pt x="9282814" y="1084363"/>
                </a:lnTo>
                <a:cubicBezTo>
                  <a:pt x="9388214" y="1084363"/>
                  <a:pt x="9473657" y="998920"/>
                  <a:pt x="9473657" y="893520"/>
                </a:cubicBezTo>
                <a:cubicBezTo>
                  <a:pt x="9473657" y="788120"/>
                  <a:pt x="9388214" y="702677"/>
                  <a:pt x="9282814" y="702677"/>
                </a:cubicBezTo>
                <a:lnTo>
                  <a:pt x="380053" y="702677"/>
                </a:lnTo>
                <a:close/>
                <a:moveTo>
                  <a:pt x="380053" y="203517"/>
                </a:moveTo>
                <a:cubicBezTo>
                  <a:pt x="274653" y="203517"/>
                  <a:pt x="189210" y="288960"/>
                  <a:pt x="189210" y="394360"/>
                </a:cubicBezTo>
                <a:cubicBezTo>
                  <a:pt x="189210" y="499760"/>
                  <a:pt x="274653" y="585203"/>
                  <a:pt x="380053" y="585203"/>
                </a:cubicBezTo>
                <a:lnTo>
                  <a:pt x="9282814" y="585203"/>
                </a:lnTo>
                <a:cubicBezTo>
                  <a:pt x="9388214" y="585203"/>
                  <a:pt x="9473657" y="499760"/>
                  <a:pt x="9473657" y="394360"/>
                </a:cubicBezTo>
                <a:cubicBezTo>
                  <a:pt x="9473657" y="288960"/>
                  <a:pt x="9388214" y="203517"/>
                  <a:pt x="9282814" y="203517"/>
                </a:cubicBezTo>
                <a:lnTo>
                  <a:pt x="380053" y="203517"/>
                </a:lnTo>
                <a:close/>
                <a:moveTo>
                  <a:pt x="0" y="0"/>
                </a:moveTo>
                <a:lnTo>
                  <a:pt x="11306174" y="0"/>
                </a:lnTo>
                <a:lnTo>
                  <a:pt x="11509374" y="4797425"/>
                </a:lnTo>
                <a:lnTo>
                  <a:pt x="0" y="4810125"/>
                </a:lnTo>
                <a:lnTo>
                  <a:pt x="0" y="0"/>
                </a:lnTo>
                <a:close/>
              </a:path>
            </a:pathLst>
          </a:custGeom>
          <a:solidFill>
            <a:srgbClr val="E7E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EE0562E-61C2-4FC7-A084-F0F41BD52FC0}"/>
              </a:ext>
            </a:extLst>
          </p:cNvPr>
          <p:cNvGrpSpPr/>
          <p:nvPr/>
        </p:nvGrpSpPr>
        <p:grpSpPr>
          <a:xfrm>
            <a:off x="9056494" y="311775"/>
            <a:ext cx="922288" cy="914400"/>
            <a:chOff x="8592415" y="-2631237"/>
            <a:chExt cx="922288" cy="914400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F7CD0FB0-D915-4B93-A05C-3825DA8F1D50}"/>
                </a:ext>
              </a:extLst>
            </p:cNvPr>
            <p:cNvGrpSpPr/>
            <p:nvPr/>
          </p:nvGrpSpPr>
          <p:grpSpPr>
            <a:xfrm>
              <a:off x="8592415" y="-2631237"/>
              <a:ext cx="922288" cy="914400"/>
              <a:chOff x="6347462" y="3860495"/>
              <a:chExt cx="922288" cy="914400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C8D96CE7-BC73-45B6-9E3F-116F98907407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74D71B9F-34C6-44C8-9755-6F17A489640A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F99F76A7-8149-423D-AD51-BB9AA10197A1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08" name="Graphic 107" descr="Monthly calendar">
              <a:extLst>
                <a:ext uri="{FF2B5EF4-FFF2-40B4-BE49-F238E27FC236}">
                  <a16:creationId xmlns:a16="http://schemas.microsoft.com/office/drawing/2014/main" id="{80903B16-A69A-4641-A617-A75DABBFD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37463" y="-2495739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20D66D15-FD76-4175-9391-FBD6F4120E0A}"/>
              </a:ext>
            </a:extLst>
          </p:cNvPr>
          <p:cNvGrpSpPr/>
          <p:nvPr/>
        </p:nvGrpSpPr>
        <p:grpSpPr>
          <a:xfrm>
            <a:off x="7614870" y="-1153234"/>
            <a:ext cx="922288" cy="914400"/>
            <a:chOff x="7226948" y="-2631237"/>
            <a:chExt cx="922288" cy="914400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7DB5B16C-92BC-4875-A3B9-9973F4DFE907}"/>
                </a:ext>
              </a:extLst>
            </p:cNvPr>
            <p:cNvGrpSpPr/>
            <p:nvPr/>
          </p:nvGrpSpPr>
          <p:grpSpPr>
            <a:xfrm>
              <a:off x="7226948" y="-2631237"/>
              <a:ext cx="922288" cy="914400"/>
              <a:chOff x="6347462" y="3860495"/>
              <a:chExt cx="922288" cy="914400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2E1F02B1-7FF4-48C1-875A-65BDAD03AADF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68E6A2C6-3227-4ADE-9025-06957A9A2BA1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208D5C14-6BE0-4D04-8739-40D479CFF4FB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4" name="Graphic 113" descr="List RTL">
              <a:extLst>
                <a:ext uri="{FF2B5EF4-FFF2-40B4-BE49-F238E27FC236}">
                  <a16:creationId xmlns:a16="http://schemas.microsoft.com/office/drawing/2014/main" id="{15750B05-DC85-4154-958C-CA64A7392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71996" y="-2495739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ED29D82-57B9-45F8-85D2-91261DF80B60}"/>
              </a:ext>
            </a:extLst>
          </p:cNvPr>
          <p:cNvGrpSpPr/>
          <p:nvPr/>
        </p:nvGrpSpPr>
        <p:grpSpPr>
          <a:xfrm>
            <a:off x="10498121" y="-1153234"/>
            <a:ext cx="922288" cy="914400"/>
            <a:chOff x="10021567" y="-2631237"/>
            <a:chExt cx="922288" cy="914400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5CA2BE23-77EE-4249-A702-979AA3506062}"/>
                </a:ext>
              </a:extLst>
            </p:cNvPr>
            <p:cNvGrpSpPr/>
            <p:nvPr/>
          </p:nvGrpSpPr>
          <p:grpSpPr>
            <a:xfrm>
              <a:off x="10021567" y="-2631237"/>
              <a:ext cx="922288" cy="914400"/>
              <a:chOff x="6347462" y="3860495"/>
              <a:chExt cx="922288" cy="914400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3120060F-A0A5-4B92-A0CC-C212CE1A3306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80D42FB8-2D11-4A54-A9A9-C725AC689BF0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53A5CA52-7181-41D3-B1F7-53BA3BD28EE2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4C8CDD93-9ED0-4329-8838-2CB9A239A885}"/>
                </a:ext>
              </a:extLst>
            </p:cNvPr>
            <p:cNvSpPr/>
            <p:nvPr/>
          </p:nvSpPr>
          <p:spPr>
            <a:xfrm>
              <a:off x="10189475" y="-2472879"/>
              <a:ext cx="594360" cy="594360"/>
            </a:xfrm>
            <a:custGeom>
              <a:avLst/>
              <a:gdLst>
                <a:gd name="connsiteX0" fmla="*/ 323850 w 648652"/>
                <a:gd name="connsiteY0" fmla="*/ 438150 h 647700"/>
                <a:gd name="connsiteX1" fmla="*/ 209550 w 648652"/>
                <a:gd name="connsiteY1" fmla="*/ 323850 h 647700"/>
                <a:gd name="connsiteX2" fmla="*/ 323850 w 648652"/>
                <a:gd name="connsiteY2" fmla="*/ 209550 h 647700"/>
                <a:gd name="connsiteX3" fmla="*/ 438150 w 648652"/>
                <a:gd name="connsiteY3" fmla="*/ 323850 h 647700"/>
                <a:gd name="connsiteX4" fmla="*/ 323850 w 648652"/>
                <a:gd name="connsiteY4" fmla="*/ 438150 h 647700"/>
                <a:gd name="connsiteX5" fmla="*/ 581025 w 648652"/>
                <a:gd name="connsiteY5" fmla="*/ 252413 h 647700"/>
                <a:gd name="connsiteX6" fmla="*/ 556260 w 648652"/>
                <a:gd name="connsiteY6" fmla="*/ 193358 h 647700"/>
                <a:gd name="connsiteX7" fmla="*/ 580073 w 648652"/>
                <a:gd name="connsiteY7" fmla="*/ 121920 h 647700"/>
                <a:gd name="connsiteX8" fmla="*/ 525780 w 648652"/>
                <a:gd name="connsiteY8" fmla="*/ 67628 h 647700"/>
                <a:gd name="connsiteX9" fmla="*/ 454343 w 648652"/>
                <a:gd name="connsiteY9" fmla="*/ 91440 h 647700"/>
                <a:gd name="connsiteX10" fmla="*/ 394335 w 648652"/>
                <a:gd name="connsiteY10" fmla="*/ 66675 h 647700"/>
                <a:gd name="connsiteX11" fmla="*/ 361950 w 648652"/>
                <a:gd name="connsiteY11" fmla="*/ 0 h 647700"/>
                <a:gd name="connsiteX12" fmla="*/ 285750 w 648652"/>
                <a:gd name="connsiteY12" fmla="*/ 0 h 647700"/>
                <a:gd name="connsiteX13" fmla="*/ 252413 w 648652"/>
                <a:gd name="connsiteY13" fmla="*/ 66675 h 647700"/>
                <a:gd name="connsiteX14" fmla="*/ 193358 w 648652"/>
                <a:gd name="connsiteY14" fmla="*/ 91440 h 647700"/>
                <a:gd name="connsiteX15" fmla="*/ 121920 w 648652"/>
                <a:gd name="connsiteY15" fmla="*/ 67628 h 647700"/>
                <a:gd name="connsiteX16" fmla="*/ 67628 w 648652"/>
                <a:gd name="connsiteY16" fmla="*/ 121920 h 647700"/>
                <a:gd name="connsiteX17" fmla="*/ 91440 w 648652"/>
                <a:gd name="connsiteY17" fmla="*/ 193358 h 647700"/>
                <a:gd name="connsiteX18" fmla="*/ 66675 w 648652"/>
                <a:gd name="connsiteY18" fmla="*/ 253365 h 647700"/>
                <a:gd name="connsiteX19" fmla="*/ 0 w 648652"/>
                <a:gd name="connsiteY19" fmla="*/ 285750 h 647700"/>
                <a:gd name="connsiteX20" fmla="*/ 0 w 648652"/>
                <a:gd name="connsiteY20" fmla="*/ 361950 h 647700"/>
                <a:gd name="connsiteX21" fmla="*/ 66675 w 648652"/>
                <a:gd name="connsiteY21" fmla="*/ 395288 h 647700"/>
                <a:gd name="connsiteX22" fmla="*/ 91440 w 648652"/>
                <a:gd name="connsiteY22" fmla="*/ 454343 h 647700"/>
                <a:gd name="connsiteX23" fmla="*/ 67628 w 648652"/>
                <a:gd name="connsiteY23" fmla="*/ 525780 h 647700"/>
                <a:gd name="connsiteX24" fmla="*/ 121920 w 648652"/>
                <a:gd name="connsiteY24" fmla="*/ 580073 h 647700"/>
                <a:gd name="connsiteX25" fmla="*/ 193358 w 648652"/>
                <a:gd name="connsiteY25" fmla="*/ 556260 h 647700"/>
                <a:gd name="connsiteX26" fmla="*/ 253365 w 648652"/>
                <a:gd name="connsiteY26" fmla="*/ 581025 h 647700"/>
                <a:gd name="connsiteX27" fmla="*/ 286703 w 648652"/>
                <a:gd name="connsiteY27" fmla="*/ 647700 h 647700"/>
                <a:gd name="connsiteX28" fmla="*/ 362903 w 648652"/>
                <a:gd name="connsiteY28" fmla="*/ 647700 h 647700"/>
                <a:gd name="connsiteX29" fmla="*/ 396240 w 648652"/>
                <a:gd name="connsiteY29" fmla="*/ 581025 h 647700"/>
                <a:gd name="connsiteX30" fmla="*/ 455295 w 648652"/>
                <a:gd name="connsiteY30" fmla="*/ 556260 h 647700"/>
                <a:gd name="connsiteX31" fmla="*/ 526733 w 648652"/>
                <a:gd name="connsiteY31" fmla="*/ 580073 h 647700"/>
                <a:gd name="connsiteX32" fmla="*/ 581025 w 648652"/>
                <a:gd name="connsiteY32" fmla="*/ 525780 h 647700"/>
                <a:gd name="connsiteX33" fmla="*/ 557213 w 648652"/>
                <a:gd name="connsiteY33" fmla="*/ 454343 h 647700"/>
                <a:gd name="connsiteX34" fmla="*/ 581978 w 648652"/>
                <a:gd name="connsiteY34" fmla="*/ 394335 h 647700"/>
                <a:gd name="connsiteX35" fmla="*/ 648653 w 648652"/>
                <a:gd name="connsiteY35" fmla="*/ 360998 h 647700"/>
                <a:gd name="connsiteX36" fmla="*/ 648653 w 648652"/>
                <a:gd name="connsiteY36" fmla="*/ 284798 h 647700"/>
                <a:gd name="connsiteX37" fmla="*/ 581025 w 648652"/>
                <a:gd name="connsiteY37" fmla="*/ 252413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48652" h="647700">
                  <a:moveTo>
                    <a:pt x="323850" y="438150"/>
                  </a:moveTo>
                  <a:cubicBezTo>
                    <a:pt x="260985" y="438150"/>
                    <a:pt x="209550" y="386715"/>
                    <a:pt x="209550" y="323850"/>
                  </a:cubicBezTo>
                  <a:cubicBezTo>
                    <a:pt x="209550" y="260985"/>
                    <a:pt x="260985" y="209550"/>
                    <a:pt x="323850" y="209550"/>
                  </a:cubicBezTo>
                  <a:cubicBezTo>
                    <a:pt x="386715" y="209550"/>
                    <a:pt x="438150" y="260985"/>
                    <a:pt x="438150" y="323850"/>
                  </a:cubicBezTo>
                  <a:cubicBezTo>
                    <a:pt x="438150" y="386715"/>
                    <a:pt x="386715" y="438150"/>
                    <a:pt x="323850" y="438150"/>
                  </a:cubicBezTo>
                  <a:close/>
                  <a:moveTo>
                    <a:pt x="581025" y="252413"/>
                  </a:moveTo>
                  <a:cubicBezTo>
                    <a:pt x="575310" y="231458"/>
                    <a:pt x="566738" y="211455"/>
                    <a:pt x="556260" y="193358"/>
                  </a:cubicBezTo>
                  <a:lnTo>
                    <a:pt x="580073" y="121920"/>
                  </a:lnTo>
                  <a:lnTo>
                    <a:pt x="525780" y="67628"/>
                  </a:lnTo>
                  <a:lnTo>
                    <a:pt x="454343" y="91440"/>
                  </a:lnTo>
                  <a:cubicBezTo>
                    <a:pt x="435293" y="80963"/>
                    <a:pt x="415290" y="72390"/>
                    <a:pt x="394335" y="66675"/>
                  </a:cubicBezTo>
                  <a:lnTo>
                    <a:pt x="361950" y="0"/>
                  </a:lnTo>
                  <a:lnTo>
                    <a:pt x="285750" y="0"/>
                  </a:lnTo>
                  <a:lnTo>
                    <a:pt x="252413" y="66675"/>
                  </a:lnTo>
                  <a:cubicBezTo>
                    <a:pt x="231458" y="72390"/>
                    <a:pt x="211455" y="80963"/>
                    <a:pt x="193358" y="91440"/>
                  </a:cubicBezTo>
                  <a:lnTo>
                    <a:pt x="121920" y="67628"/>
                  </a:lnTo>
                  <a:lnTo>
                    <a:pt x="67628" y="121920"/>
                  </a:lnTo>
                  <a:lnTo>
                    <a:pt x="91440" y="193358"/>
                  </a:lnTo>
                  <a:cubicBezTo>
                    <a:pt x="80963" y="212408"/>
                    <a:pt x="72390" y="232410"/>
                    <a:pt x="66675" y="253365"/>
                  </a:cubicBezTo>
                  <a:lnTo>
                    <a:pt x="0" y="285750"/>
                  </a:lnTo>
                  <a:lnTo>
                    <a:pt x="0" y="361950"/>
                  </a:lnTo>
                  <a:lnTo>
                    <a:pt x="66675" y="395288"/>
                  </a:lnTo>
                  <a:cubicBezTo>
                    <a:pt x="72390" y="416243"/>
                    <a:pt x="80963" y="436245"/>
                    <a:pt x="91440" y="454343"/>
                  </a:cubicBezTo>
                  <a:lnTo>
                    <a:pt x="67628" y="525780"/>
                  </a:lnTo>
                  <a:lnTo>
                    <a:pt x="121920" y="580073"/>
                  </a:lnTo>
                  <a:lnTo>
                    <a:pt x="193358" y="556260"/>
                  </a:lnTo>
                  <a:cubicBezTo>
                    <a:pt x="212408" y="566738"/>
                    <a:pt x="232410" y="575310"/>
                    <a:pt x="253365" y="581025"/>
                  </a:cubicBezTo>
                  <a:lnTo>
                    <a:pt x="286703" y="647700"/>
                  </a:lnTo>
                  <a:lnTo>
                    <a:pt x="362903" y="647700"/>
                  </a:lnTo>
                  <a:lnTo>
                    <a:pt x="396240" y="581025"/>
                  </a:lnTo>
                  <a:cubicBezTo>
                    <a:pt x="417195" y="575310"/>
                    <a:pt x="437198" y="566738"/>
                    <a:pt x="455295" y="556260"/>
                  </a:cubicBezTo>
                  <a:lnTo>
                    <a:pt x="526733" y="580073"/>
                  </a:lnTo>
                  <a:lnTo>
                    <a:pt x="581025" y="525780"/>
                  </a:lnTo>
                  <a:lnTo>
                    <a:pt x="557213" y="454343"/>
                  </a:lnTo>
                  <a:cubicBezTo>
                    <a:pt x="567690" y="435293"/>
                    <a:pt x="576263" y="415290"/>
                    <a:pt x="581978" y="394335"/>
                  </a:cubicBezTo>
                  <a:lnTo>
                    <a:pt x="648653" y="360998"/>
                  </a:lnTo>
                  <a:lnTo>
                    <a:pt x="648653" y="284798"/>
                  </a:lnTo>
                  <a:lnTo>
                    <a:pt x="581025" y="252413"/>
                  </a:lnTo>
                  <a:close/>
                </a:path>
              </a:pathLst>
            </a:custGeom>
            <a:solidFill>
              <a:srgbClr val="118AB2"/>
            </a:solidFill>
            <a:ln w="9525" cap="flat">
              <a:noFill/>
              <a:prstDash val="solid"/>
              <a:miter/>
            </a:ln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9CF8C36-7E1C-4C79-BE95-0B0893886E9F}"/>
              </a:ext>
            </a:extLst>
          </p:cNvPr>
          <p:cNvSpPr/>
          <p:nvPr/>
        </p:nvSpPr>
        <p:spPr>
          <a:xfrm>
            <a:off x="-3818952" y="-74305"/>
            <a:ext cx="27579692" cy="822960"/>
          </a:xfrm>
          <a:custGeom>
            <a:avLst/>
            <a:gdLst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25058 w 13849350"/>
              <a:gd name="connsiteY5" fmla="*/ 847725 h 847725"/>
              <a:gd name="connsiteX6" fmla="*/ 0 w 13849350"/>
              <a:gd name="connsiteY6" fmla="*/ 847725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2505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52180"/>
              <a:gd name="connsiteX1" fmla="*/ 13849350 w 13849350"/>
              <a:gd name="connsiteY1" fmla="*/ 0 h 852180"/>
              <a:gd name="connsiteX2" fmla="*/ 13849350 w 13849350"/>
              <a:gd name="connsiteY2" fmla="*/ 847725 h 852180"/>
              <a:gd name="connsiteX3" fmla="*/ 7390919 w 13849350"/>
              <a:gd name="connsiteY3" fmla="*/ 847725 h 852180"/>
              <a:gd name="connsiteX4" fmla="*/ 6760032 w 13849350"/>
              <a:gd name="connsiteY4" fmla="*/ 385169 h 852180"/>
              <a:gd name="connsiteX5" fmla="*/ 6131188 w 13849350"/>
              <a:gd name="connsiteY5" fmla="*/ 847725 h 852180"/>
              <a:gd name="connsiteX6" fmla="*/ 0 w 13849350"/>
              <a:gd name="connsiteY6" fmla="*/ 847725 h 852180"/>
              <a:gd name="connsiteX7" fmla="*/ 0 w 13849350"/>
              <a:gd name="connsiteY7" fmla="*/ 0 h 852180"/>
              <a:gd name="connsiteX0" fmla="*/ 0 w 13849350"/>
              <a:gd name="connsiteY0" fmla="*/ 0 h 852180"/>
              <a:gd name="connsiteX1" fmla="*/ 13841176 w 13849350"/>
              <a:gd name="connsiteY1" fmla="*/ 423047 h 852180"/>
              <a:gd name="connsiteX2" fmla="*/ 13849350 w 13849350"/>
              <a:gd name="connsiteY2" fmla="*/ 847725 h 852180"/>
              <a:gd name="connsiteX3" fmla="*/ 7390919 w 13849350"/>
              <a:gd name="connsiteY3" fmla="*/ 847725 h 852180"/>
              <a:gd name="connsiteX4" fmla="*/ 6760032 w 13849350"/>
              <a:gd name="connsiteY4" fmla="*/ 385169 h 852180"/>
              <a:gd name="connsiteX5" fmla="*/ 6131188 w 13849350"/>
              <a:gd name="connsiteY5" fmla="*/ 847725 h 852180"/>
              <a:gd name="connsiteX6" fmla="*/ 0 w 13849350"/>
              <a:gd name="connsiteY6" fmla="*/ 847725 h 852180"/>
              <a:gd name="connsiteX7" fmla="*/ 0 w 13849350"/>
              <a:gd name="connsiteY7" fmla="*/ 0 h 852180"/>
              <a:gd name="connsiteX0" fmla="*/ 32697 w 13849350"/>
              <a:gd name="connsiteY0" fmla="*/ 0 h 532315"/>
              <a:gd name="connsiteX1" fmla="*/ 13841176 w 13849350"/>
              <a:gd name="connsiteY1" fmla="*/ 103182 h 532315"/>
              <a:gd name="connsiteX2" fmla="*/ 13849350 w 13849350"/>
              <a:gd name="connsiteY2" fmla="*/ 527860 h 532315"/>
              <a:gd name="connsiteX3" fmla="*/ 7390919 w 13849350"/>
              <a:gd name="connsiteY3" fmla="*/ 527860 h 532315"/>
              <a:gd name="connsiteX4" fmla="*/ 6760032 w 13849350"/>
              <a:gd name="connsiteY4" fmla="*/ 65304 h 532315"/>
              <a:gd name="connsiteX5" fmla="*/ 6131188 w 13849350"/>
              <a:gd name="connsiteY5" fmla="*/ 527860 h 532315"/>
              <a:gd name="connsiteX6" fmla="*/ 0 w 13849350"/>
              <a:gd name="connsiteY6" fmla="*/ 527860 h 532315"/>
              <a:gd name="connsiteX7" fmla="*/ 32697 w 13849350"/>
              <a:gd name="connsiteY7" fmla="*/ 0 h 532315"/>
              <a:gd name="connsiteX0" fmla="*/ 0 w 13865699"/>
              <a:gd name="connsiteY0" fmla="*/ 0 h 604542"/>
              <a:gd name="connsiteX1" fmla="*/ 13857525 w 13865699"/>
              <a:gd name="connsiteY1" fmla="*/ 175409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57525 w 13865699"/>
              <a:gd name="connsiteY1" fmla="*/ 11350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57525 w 13865699"/>
              <a:gd name="connsiteY1" fmla="*/ 41273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20636 h 625178"/>
              <a:gd name="connsiteX1" fmla="*/ 13857525 w 13865699"/>
              <a:gd name="connsiteY1" fmla="*/ 0 h 625178"/>
              <a:gd name="connsiteX2" fmla="*/ 13865699 w 13865699"/>
              <a:gd name="connsiteY2" fmla="*/ 620723 h 625178"/>
              <a:gd name="connsiteX3" fmla="*/ 7407268 w 13865699"/>
              <a:gd name="connsiteY3" fmla="*/ 620723 h 625178"/>
              <a:gd name="connsiteX4" fmla="*/ 6776381 w 13865699"/>
              <a:gd name="connsiteY4" fmla="*/ 158167 h 625178"/>
              <a:gd name="connsiteX5" fmla="*/ 6147537 w 13865699"/>
              <a:gd name="connsiteY5" fmla="*/ 620723 h 625178"/>
              <a:gd name="connsiteX6" fmla="*/ 16349 w 13865699"/>
              <a:gd name="connsiteY6" fmla="*/ 620723 h 625178"/>
              <a:gd name="connsiteX7" fmla="*/ 0 w 13865699"/>
              <a:gd name="connsiteY7" fmla="*/ 20636 h 625178"/>
              <a:gd name="connsiteX0" fmla="*/ 0 w 13865699"/>
              <a:gd name="connsiteY0" fmla="*/ 10318 h 614860"/>
              <a:gd name="connsiteX1" fmla="*/ 13833002 w 13865699"/>
              <a:gd name="connsiteY1" fmla="*/ 0 h 614860"/>
              <a:gd name="connsiteX2" fmla="*/ 13865699 w 13865699"/>
              <a:gd name="connsiteY2" fmla="*/ 610405 h 614860"/>
              <a:gd name="connsiteX3" fmla="*/ 7407268 w 13865699"/>
              <a:gd name="connsiteY3" fmla="*/ 610405 h 614860"/>
              <a:gd name="connsiteX4" fmla="*/ 6776381 w 13865699"/>
              <a:gd name="connsiteY4" fmla="*/ 147849 h 614860"/>
              <a:gd name="connsiteX5" fmla="*/ 6147537 w 13865699"/>
              <a:gd name="connsiteY5" fmla="*/ 610405 h 614860"/>
              <a:gd name="connsiteX6" fmla="*/ 16349 w 13865699"/>
              <a:gd name="connsiteY6" fmla="*/ 610405 h 614860"/>
              <a:gd name="connsiteX7" fmla="*/ 0 w 13865699"/>
              <a:gd name="connsiteY7" fmla="*/ 10318 h 614860"/>
              <a:gd name="connsiteX0" fmla="*/ 0 w 13865699"/>
              <a:gd name="connsiteY0" fmla="*/ 0 h 604542"/>
              <a:gd name="connsiteX1" fmla="*/ 13865699 w 13865699"/>
              <a:gd name="connsiteY1" fmla="*/ 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65699 w 13865699"/>
              <a:gd name="connsiteY1" fmla="*/ 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023 w 13865699"/>
              <a:gd name="connsiteY6" fmla="*/ 600087 h 604542"/>
              <a:gd name="connsiteX7" fmla="*/ 0 w 13865699"/>
              <a:gd name="connsiteY7" fmla="*/ 0 h 604542"/>
              <a:gd name="connsiteX0" fmla="*/ 1868012 w 15733711"/>
              <a:gd name="connsiteY0" fmla="*/ 0 h 602863"/>
              <a:gd name="connsiteX1" fmla="*/ 15733711 w 15733711"/>
              <a:gd name="connsiteY1" fmla="*/ 0 h 602863"/>
              <a:gd name="connsiteX2" fmla="*/ 15733711 w 15733711"/>
              <a:gd name="connsiteY2" fmla="*/ 600087 h 602863"/>
              <a:gd name="connsiteX3" fmla="*/ 9275280 w 15733711"/>
              <a:gd name="connsiteY3" fmla="*/ 600087 h 602863"/>
              <a:gd name="connsiteX4" fmla="*/ 8644393 w 15733711"/>
              <a:gd name="connsiteY4" fmla="*/ 137531 h 602863"/>
              <a:gd name="connsiteX5" fmla="*/ 8015549 w 15733711"/>
              <a:gd name="connsiteY5" fmla="*/ 600087 h 602863"/>
              <a:gd name="connsiteX6" fmla="*/ 0 w 15733711"/>
              <a:gd name="connsiteY6" fmla="*/ 589769 h 602863"/>
              <a:gd name="connsiteX7" fmla="*/ 1868012 w 15733711"/>
              <a:gd name="connsiteY7" fmla="*/ 0 h 602863"/>
              <a:gd name="connsiteX0" fmla="*/ 7174 w 15733711"/>
              <a:gd name="connsiteY0" fmla="*/ 0 h 602863"/>
              <a:gd name="connsiteX1" fmla="*/ 15733711 w 15733711"/>
              <a:gd name="connsiteY1" fmla="*/ 0 h 602863"/>
              <a:gd name="connsiteX2" fmla="*/ 15733711 w 15733711"/>
              <a:gd name="connsiteY2" fmla="*/ 600087 h 602863"/>
              <a:gd name="connsiteX3" fmla="*/ 9275280 w 15733711"/>
              <a:gd name="connsiteY3" fmla="*/ 600087 h 602863"/>
              <a:gd name="connsiteX4" fmla="*/ 8644393 w 15733711"/>
              <a:gd name="connsiteY4" fmla="*/ 137531 h 602863"/>
              <a:gd name="connsiteX5" fmla="*/ 8015549 w 15733711"/>
              <a:gd name="connsiteY5" fmla="*/ 600087 h 602863"/>
              <a:gd name="connsiteX6" fmla="*/ 0 w 15733711"/>
              <a:gd name="connsiteY6" fmla="*/ 589769 h 602863"/>
              <a:gd name="connsiteX7" fmla="*/ 7174 w 15733711"/>
              <a:gd name="connsiteY7" fmla="*/ 0 h 602863"/>
              <a:gd name="connsiteX0" fmla="*/ 7174 w 17776786"/>
              <a:gd name="connsiteY0" fmla="*/ 0 h 602863"/>
              <a:gd name="connsiteX1" fmla="*/ 15733711 w 17776786"/>
              <a:gd name="connsiteY1" fmla="*/ 0 h 602863"/>
              <a:gd name="connsiteX2" fmla="*/ 17776786 w 17776786"/>
              <a:gd name="connsiteY2" fmla="*/ 600087 h 602863"/>
              <a:gd name="connsiteX3" fmla="*/ 9275280 w 17776786"/>
              <a:gd name="connsiteY3" fmla="*/ 600087 h 602863"/>
              <a:gd name="connsiteX4" fmla="*/ 8644393 w 17776786"/>
              <a:gd name="connsiteY4" fmla="*/ 137531 h 602863"/>
              <a:gd name="connsiteX5" fmla="*/ 8015549 w 17776786"/>
              <a:gd name="connsiteY5" fmla="*/ 600087 h 602863"/>
              <a:gd name="connsiteX6" fmla="*/ 0 w 17776786"/>
              <a:gd name="connsiteY6" fmla="*/ 589769 h 602863"/>
              <a:gd name="connsiteX7" fmla="*/ 7174 w 17776786"/>
              <a:gd name="connsiteY7" fmla="*/ 0 h 602863"/>
              <a:gd name="connsiteX0" fmla="*/ 7174 w 17822187"/>
              <a:gd name="connsiteY0" fmla="*/ 0 h 602863"/>
              <a:gd name="connsiteX1" fmla="*/ 17822187 w 17822187"/>
              <a:gd name="connsiteY1" fmla="*/ 38098 h 602863"/>
              <a:gd name="connsiteX2" fmla="*/ 17776786 w 17822187"/>
              <a:gd name="connsiteY2" fmla="*/ 600087 h 602863"/>
              <a:gd name="connsiteX3" fmla="*/ 9275280 w 17822187"/>
              <a:gd name="connsiteY3" fmla="*/ 600087 h 602863"/>
              <a:gd name="connsiteX4" fmla="*/ 8644393 w 17822187"/>
              <a:gd name="connsiteY4" fmla="*/ 137531 h 602863"/>
              <a:gd name="connsiteX5" fmla="*/ 8015549 w 17822187"/>
              <a:gd name="connsiteY5" fmla="*/ 600087 h 602863"/>
              <a:gd name="connsiteX6" fmla="*/ 0 w 17822187"/>
              <a:gd name="connsiteY6" fmla="*/ 589769 h 602863"/>
              <a:gd name="connsiteX7" fmla="*/ 7174 w 17822187"/>
              <a:gd name="connsiteY7" fmla="*/ 0 h 602863"/>
              <a:gd name="connsiteX0" fmla="*/ 7174 w 17776786"/>
              <a:gd name="connsiteY0" fmla="*/ 0 h 602863"/>
              <a:gd name="connsiteX1" fmla="*/ 17776282 w 17776786"/>
              <a:gd name="connsiteY1" fmla="*/ 62862 h 602863"/>
              <a:gd name="connsiteX2" fmla="*/ 17776786 w 17776786"/>
              <a:gd name="connsiteY2" fmla="*/ 600087 h 602863"/>
              <a:gd name="connsiteX3" fmla="*/ 9275280 w 17776786"/>
              <a:gd name="connsiteY3" fmla="*/ 600087 h 602863"/>
              <a:gd name="connsiteX4" fmla="*/ 8644393 w 17776786"/>
              <a:gd name="connsiteY4" fmla="*/ 137531 h 602863"/>
              <a:gd name="connsiteX5" fmla="*/ 8015549 w 17776786"/>
              <a:gd name="connsiteY5" fmla="*/ 600087 h 602863"/>
              <a:gd name="connsiteX6" fmla="*/ 0 w 17776786"/>
              <a:gd name="connsiteY6" fmla="*/ 589769 h 602863"/>
              <a:gd name="connsiteX7" fmla="*/ 7174 w 17776786"/>
              <a:gd name="connsiteY7" fmla="*/ 0 h 602863"/>
              <a:gd name="connsiteX0" fmla="*/ 7174 w 17802515"/>
              <a:gd name="connsiteY0" fmla="*/ 0 h 602863"/>
              <a:gd name="connsiteX1" fmla="*/ 17802515 w 17802515"/>
              <a:gd name="connsiteY1" fmla="*/ 54607 h 602863"/>
              <a:gd name="connsiteX2" fmla="*/ 17776786 w 17802515"/>
              <a:gd name="connsiteY2" fmla="*/ 600087 h 602863"/>
              <a:gd name="connsiteX3" fmla="*/ 9275280 w 17802515"/>
              <a:gd name="connsiteY3" fmla="*/ 600087 h 602863"/>
              <a:gd name="connsiteX4" fmla="*/ 8644393 w 17802515"/>
              <a:gd name="connsiteY4" fmla="*/ 137531 h 602863"/>
              <a:gd name="connsiteX5" fmla="*/ 8015549 w 17802515"/>
              <a:gd name="connsiteY5" fmla="*/ 600087 h 602863"/>
              <a:gd name="connsiteX6" fmla="*/ 0 w 17802515"/>
              <a:gd name="connsiteY6" fmla="*/ 589769 h 602863"/>
              <a:gd name="connsiteX7" fmla="*/ 7174 w 17802515"/>
              <a:gd name="connsiteY7" fmla="*/ 0 h 602863"/>
              <a:gd name="connsiteX0" fmla="*/ 7174 w 17815632"/>
              <a:gd name="connsiteY0" fmla="*/ 0 h 602863"/>
              <a:gd name="connsiteX1" fmla="*/ 17815632 w 17815632"/>
              <a:gd name="connsiteY1" fmla="*/ 46352 h 602863"/>
              <a:gd name="connsiteX2" fmla="*/ 17776786 w 17815632"/>
              <a:gd name="connsiteY2" fmla="*/ 600087 h 602863"/>
              <a:gd name="connsiteX3" fmla="*/ 9275280 w 17815632"/>
              <a:gd name="connsiteY3" fmla="*/ 600087 h 602863"/>
              <a:gd name="connsiteX4" fmla="*/ 8644393 w 17815632"/>
              <a:gd name="connsiteY4" fmla="*/ 137531 h 602863"/>
              <a:gd name="connsiteX5" fmla="*/ 8015549 w 17815632"/>
              <a:gd name="connsiteY5" fmla="*/ 600087 h 602863"/>
              <a:gd name="connsiteX6" fmla="*/ 0 w 17815632"/>
              <a:gd name="connsiteY6" fmla="*/ 589769 h 602863"/>
              <a:gd name="connsiteX7" fmla="*/ 7174 w 17815632"/>
              <a:gd name="connsiteY7" fmla="*/ 0 h 602863"/>
              <a:gd name="connsiteX0" fmla="*/ 7174 w 17815632"/>
              <a:gd name="connsiteY0" fmla="*/ 0 h 608341"/>
              <a:gd name="connsiteX1" fmla="*/ 17815632 w 17815632"/>
              <a:gd name="connsiteY1" fmla="*/ 46352 h 608341"/>
              <a:gd name="connsiteX2" fmla="*/ 17803018 w 17815632"/>
              <a:gd name="connsiteY2" fmla="*/ 608341 h 608341"/>
              <a:gd name="connsiteX3" fmla="*/ 9275280 w 17815632"/>
              <a:gd name="connsiteY3" fmla="*/ 600087 h 608341"/>
              <a:gd name="connsiteX4" fmla="*/ 8644393 w 17815632"/>
              <a:gd name="connsiteY4" fmla="*/ 137531 h 608341"/>
              <a:gd name="connsiteX5" fmla="*/ 8015549 w 17815632"/>
              <a:gd name="connsiteY5" fmla="*/ 600087 h 608341"/>
              <a:gd name="connsiteX6" fmla="*/ 0 w 17815632"/>
              <a:gd name="connsiteY6" fmla="*/ 589769 h 608341"/>
              <a:gd name="connsiteX7" fmla="*/ 7174 w 17815632"/>
              <a:gd name="connsiteY7" fmla="*/ 0 h 608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815632" h="608341">
                <a:moveTo>
                  <a:pt x="7174" y="0"/>
                </a:moveTo>
                <a:lnTo>
                  <a:pt x="17815632" y="46352"/>
                </a:lnTo>
                <a:lnTo>
                  <a:pt x="17803018" y="608341"/>
                </a:lnTo>
                <a:lnTo>
                  <a:pt x="9275280" y="600087"/>
                </a:lnTo>
                <a:cubicBezTo>
                  <a:pt x="8956118" y="595221"/>
                  <a:pt x="9040314" y="142295"/>
                  <a:pt x="8644393" y="137531"/>
                </a:cubicBezTo>
                <a:cubicBezTo>
                  <a:pt x="8248472" y="132767"/>
                  <a:pt x="8302309" y="590062"/>
                  <a:pt x="8015549" y="600087"/>
                </a:cubicBezTo>
                <a:cubicBezTo>
                  <a:pt x="7728789" y="610112"/>
                  <a:pt x="2043729" y="589769"/>
                  <a:pt x="0" y="589769"/>
                </a:cubicBezTo>
                <a:cubicBezTo>
                  <a:pt x="2391" y="393179"/>
                  <a:pt x="4783" y="196590"/>
                  <a:pt x="7174" y="0"/>
                </a:cubicBezTo>
                <a:close/>
              </a:path>
            </a:pathLst>
          </a:custGeom>
          <a:solidFill>
            <a:srgbClr val="118AB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34" name="Graphic 133" descr="Single gear">
            <a:extLst>
              <a:ext uri="{FF2B5EF4-FFF2-40B4-BE49-F238E27FC236}">
                <a16:creationId xmlns:a16="http://schemas.microsoft.com/office/drawing/2014/main" id="{ECB5A77E-0E06-447C-8AF6-DAF592F4E3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01712" y="-3014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5" name="Graphic 134" descr="Monthly calendar">
            <a:extLst>
              <a:ext uri="{FF2B5EF4-FFF2-40B4-BE49-F238E27FC236}">
                <a16:creationId xmlns:a16="http://schemas.microsoft.com/office/drawing/2014/main" id="{1AF09A7D-6755-44BE-A2A1-7A0D7F0CD2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01542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6" name="Graphic 135" descr="List RTL">
            <a:extLst>
              <a:ext uri="{FF2B5EF4-FFF2-40B4-BE49-F238E27FC236}">
                <a16:creationId xmlns:a16="http://schemas.microsoft.com/office/drawing/2014/main" id="{4BB2AC11-813F-4F29-A686-0771A8ED3C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37058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99F976A1-0245-4AD3-8880-37DE9CB03115}"/>
              </a:ext>
            </a:extLst>
          </p:cNvPr>
          <p:cNvGrpSpPr/>
          <p:nvPr/>
        </p:nvGrpSpPr>
        <p:grpSpPr>
          <a:xfrm>
            <a:off x="1935561" y="-1153234"/>
            <a:ext cx="922288" cy="914400"/>
            <a:chOff x="2962647" y="-2068142"/>
            <a:chExt cx="922288" cy="914400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23899B8B-D39D-4076-AE2A-05CECDAA0B5A}"/>
                </a:ext>
              </a:extLst>
            </p:cNvPr>
            <p:cNvGrpSpPr/>
            <p:nvPr/>
          </p:nvGrpSpPr>
          <p:grpSpPr>
            <a:xfrm>
              <a:off x="2962647" y="-2068142"/>
              <a:ext cx="922288" cy="914400"/>
              <a:chOff x="6347462" y="3860495"/>
              <a:chExt cx="922288" cy="914400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8A29DAF0-7C2D-499A-838E-6F0CB6452F1C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0E35CF11-2896-4339-975D-0D8E3E0F12D0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BFD842CA-3B1E-49FD-AAF2-AF5899C44019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81" name="Graphic 80" descr="Puzzle pieces">
              <a:extLst>
                <a:ext uri="{FF2B5EF4-FFF2-40B4-BE49-F238E27FC236}">
                  <a16:creationId xmlns:a16="http://schemas.microsoft.com/office/drawing/2014/main" id="{9352849A-D3B3-4D24-A2A6-4E634613C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107695" y="-1935968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864F4E8-2897-45BB-A5F2-57E8BDFC4762}"/>
              </a:ext>
            </a:extLst>
          </p:cNvPr>
          <p:cNvGrpSpPr/>
          <p:nvPr/>
        </p:nvGrpSpPr>
        <p:grpSpPr>
          <a:xfrm>
            <a:off x="3377185" y="-1153234"/>
            <a:ext cx="922288" cy="914400"/>
            <a:chOff x="4116028" y="-2068142"/>
            <a:chExt cx="922288" cy="914400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254FE97-2247-4B26-B745-7343C7F67688}"/>
                </a:ext>
              </a:extLst>
            </p:cNvPr>
            <p:cNvGrpSpPr/>
            <p:nvPr/>
          </p:nvGrpSpPr>
          <p:grpSpPr>
            <a:xfrm>
              <a:off x="4116028" y="-2068142"/>
              <a:ext cx="922288" cy="914400"/>
              <a:chOff x="6347462" y="3860495"/>
              <a:chExt cx="922288" cy="914400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8BD3C4E9-B881-4F01-BD66-113CC7722D55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2D84A9BB-AF1D-4B23-9D66-E4A026BD767C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18636EA8-C3B6-4F5A-82A9-D66D9CEF8D58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88" name="Graphic 87" descr="USB">
              <a:extLst>
                <a:ext uri="{FF2B5EF4-FFF2-40B4-BE49-F238E27FC236}">
                  <a16:creationId xmlns:a16="http://schemas.microsoft.com/office/drawing/2014/main" id="{58F78444-94C9-4E73-9AC5-CC079BF9E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255188" y="-1935968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F7E1F21-44E4-454D-805A-760528F7487B}"/>
              </a:ext>
            </a:extLst>
          </p:cNvPr>
          <p:cNvGrpSpPr/>
          <p:nvPr/>
        </p:nvGrpSpPr>
        <p:grpSpPr>
          <a:xfrm>
            <a:off x="4818809" y="-1153234"/>
            <a:ext cx="922288" cy="914400"/>
            <a:chOff x="5560557" y="-1919403"/>
            <a:chExt cx="922288" cy="914400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57CA5339-4117-4F80-A92A-206956292DD0}"/>
                </a:ext>
              </a:extLst>
            </p:cNvPr>
            <p:cNvGrpSpPr/>
            <p:nvPr/>
          </p:nvGrpSpPr>
          <p:grpSpPr>
            <a:xfrm>
              <a:off x="5560557" y="-1919403"/>
              <a:ext cx="922288" cy="914400"/>
              <a:chOff x="6347462" y="3860495"/>
              <a:chExt cx="922288" cy="914400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7DBA357D-A6CD-48C4-BB0E-C7FC4560C485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0783367C-62F6-4F92-8B0D-6525BCB76871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C410A9FD-47D5-4E63-A10D-6831D3DDD9C4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49" name="Graphic 148" descr="Signpost">
              <a:extLst>
                <a:ext uri="{FF2B5EF4-FFF2-40B4-BE49-F238E27FC236}">
                  <a16:creationId xmlns:a16="http://schemas.microsoft.com/office/drawing/2014/main" id="{9B9295DB-2EBE-42BC-84D6-77CA30EE1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710626" y="-1783094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738FDF53-4A8E-4C8A-A637-EFD149330680}"/>
              </a:ext>
            </a:extLst>
          </p:cNvPr>
          <p:cNvGrpSpPr/>
          <p:nvPr/>
        </p:nvGrpSpPr>
        <p:grpSpPr>
          <a:xfrm>
            <a:off x="493937" y="-1153234"/>
            <a:ext cx="922288" cy="914400"/>
            <a:chOff x="1721854" y="-2069804"/>
            <a:chExt cx="922288" cy="914400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09DC5303-F20B-4B02-ACE6-74D1ED95152B}"/>
                </a:ext>
              </a:extLst>
            </p:cNvPr>
            <p:cNvGrpSpPr/>
            <p:nvPr/>
          </p:nvGrpSpPr>
          <p:grpSpPr>
            <a:xfrm>
              <a:off x="1721854" y="-2069804"/>
              <a:ext cx="922288" cy="914400"/>
              <a:chOff x="6347462" y="3860495"/>
              <a:chExt cx="922288" cy="914400"/>
            </a:xfrm>
          </p:grpSpPr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B3EDE386-2D54-4A51-AF2F-DEE77C4D2936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524A36A-0439-4F92-B966-54DCE4F4F21E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89BC4ADA-4F67-4BC8-AC13-1D85D15D2F36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55" name="Graphic 154" descr="Checklist">
              <a:extLst>
                <a:ext uri="{FF2B5EF4-FFF2-40B4-BE49-F238E27FC236}">
                  <a16:creationId xmlns:a16="http://schemas.microsoft.com/office/drawing/2014/main" id="{93B9184E-45A5-49D8-896E-F855F033A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853670" y="-1932283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F35C9E91-232F-408B-96FC-1F0FD7C61BBC}"/>
              </a:ext>
            </a:extLst>
          </p:cNvPr>
          <p:cNvGrpSpPr/>
          <p:nvPr/>
        </p:nvGrpSpPr>
        <p:grpSpPr>
          <a:xfrm>
            <a:off x="6218522" y="-1153234"/>
            <a:ext cx="922288" cy="914400"/>
            <a:chOff x="406750" y="-1157702"/>
            <a:chExt cx="922288" cy="914400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1A6EEA26-635E-4C1E-8210-C249BC02D2C3}"/>
                </a:ext>
              </a:extLst>
            </p:cNvPr>
            <p:cNvGrpSpPr/>
            <p:nvPr/>
          </p:nvGrpSpPr>
          <p:grpSpPr>
            <a:xfrm>
              <a:off x="406750" y="-1157702"/>
              <a:ext cx="922288" cy="914400"/>
              <a:chOff x="6347462" y="3860495"/>
              <a:chExt cx="922288" cy="914400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94843A9B-3277-432B-97E5-2D6B499F41D0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4FAA9D77-B45E-4DBF-B463-3AAAF98BC359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D82421B1-EE0B-4272-9001-7F81F5B6B9CE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61" name="Graphic 160" descr="Playbook">
              <a:extLst>
                <a:ext uri="{FF2B5EF4-FFF2-40B4-BE49-F238E27FC236}">
                  <a16:creationId xmlns:a16="http://schemas.microsoft.com/office/drawing/2014/main" id="{6473DB36-C5C9-42C3-96AA-478516F18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43910" y="-1022204"/>
              <a:ext cx="640080" cy="64008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65" name="Graphic 164" descr="Signpost">
            <a:extLst>
              <a:ext uri="{FF2B5EF4-FFF2-40B4-BE49-F238E27FC236}">
                <a16:creationId xmlns:a16="http://schemas.microsoft.com/office/drawing/2014/main" id="{9881338B-5B78-429B-AD60-A1F039FAB8E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960030" y="-8910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6" name="Graphic 165" descr="USB">
            <a:extLst>
              <a:ext uri="{FF2B5EF4-FFF2-40B4-BE49-F238E27FC236}">
                <a16:creationId xmlns:a16="http://schemas.microsoft.com/office/drawing/2014/main" id="{3D6DAB75-10EE-4F05-8329-38F0A32F2C2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476513" y="-3014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7" name="Graphic 166" descr="Puzzle pieces">
            <a:extLst>
              <a:ext uri="{FF2B5EF4-FFF2-40B4-BE49-F238E27FC236}">
                <a16:creationId xmlns:a16="http://schemas.microsoft.com/office/drawing/2014/main" id="{484D8C95-6372-4EF2-B5EF-3D65EBD405E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095376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8" name="Graphic 167" descr="Checklist">
            <a:extLst>
              <a:ext uri="{FF2B5EF4-FFF2-40B4-BE49-F238E27FC236}">
                <a16:creationId xmlns:a16="http://schemas.microsoft.com/office/drawing/2014/main" id="{73CD41D3-E7E3-4116-A227-310E939603C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93265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9" name="Graphic 168" descr="Playbook">
            <a:extLst>
              <a:ext uri="{FF2B5EF4-FFF2-40B4-BE49-F238E27FC236}">
                <a16:creationId xmlns:a16="http://schemas.microsoft.com/office/drawing/2014/main" id="{040CA710-2780-49EA-8F25-AD089D9F7F2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260048" y="-53985"/>
            <a:ext cx="822960" cy="8229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C7DE69F-9E5E-4588-8728-08FB58DBEE5F}"/>
              </a:ext>
            </a:extLst>
          </p:cNvPr>
          <p:cNvGraphicFramePr>
            <a:graphicFrameLocks noGrp="1"/>
          </p:cNvGraphicFramePr>
          <p:nvPr/>
        </p:nvGraphicFramePr>
        <p:xfrm>
          <a:off x="-1406022" y="1558937"/>
          <a:ext cx="1737360" cy="5029200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1737360">
                  <a:extLst>
                    <a:ext uri="{9D8B030D-6E8A-4147-A177-3AD203B41FA5}">
                      <a16:colId xmlns:a16="http://schemas.microsoft.com/office/drawing/2014/main" val="4209266735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he-IL" sz="1800" b="0" dirty="0">
                          <a:solidFill>
                            <a:schemeClr val="bg1"/>
                          </a:solidFill>
                          <a:effectLst/>
                        </a:rPr>
                        <a:t>מסמך אפיון</a:t>
                      </a:r>
                      <a:endParaRPr lang="en-US" sz="11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230576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מסמך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STP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533875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מסמך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STD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8161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סבב בדיקות 1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61158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הפוגה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524044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כתיבת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Test Cases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7055595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סבב בדיקות 2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730724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הפוגה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7834829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מסמך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STR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456854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117542"/>
                  </a:ext>
                </a:extLst>
              </a:tr>
            </a:tbl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BEDBB499-942B-4A7A-8E51-D9F930CBD0F5}"/>
              </a:ext>
            </a:extLst>
          </p:cNvPr>
          <p:cNvSpPr txBox="1"/>
          <p:nvPr/>
        </p:nvSpPr>
        <p:spPr>
          <a:xfrm>
            <a:off x="3195077" y="1806185"/>
            <a:ext cx="671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מסמך אפיון | 26.07 – 30.07 | 4 ימים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18CAD47-2E98-47DD-8772-4C1179211F4B}"/>
              </a:ext>
            </a:extLst>
          </p:cNvPr>
          <p:cNvSpPr txBox="1"/>
          <p:nvPr/>
        </p:nvSpPr>
        <p:spPr>
          <a:xfrm>
            <a:off x="2564286" y="2323387"/>
            <a:ext cx="671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| 01.08 – 06.08 | 5 ימים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STP</a:t>
            </a:r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מסמך 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2804022-C6BA-4611-B581-11E519F0D405}"/>
              </a:ext>
            </a:extLst>
          </p:cNvPr>
          <p:cNvSpPr txBox="1"/>
          <p:nvPr/>
        </p:nvSpPr>
        <p:spPr>
          <a:xfrm>
            <a:off x="1676985" y="2829925"/>
            <a:ext cx="671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| 15.08 – 20.08 | 5 ימים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מסמך 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BCAAD03-3DD8-4144-A285-190FCA42A40A}"/>
              </a:ext>
            </a:extLst>
          </p:cNvPr>
          <p:cNvSpPr txBox="1"/>
          <p:nvPr/>
        </p:nvSpPr>
        <p:spPr>
          <a:xfrm>
            <a:off x="770473" y="3328850"/>
            <a:ext cx="671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סבב בדיקות| 22.08 – 27.08 | 5 ימים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E67B391-4236-4ECA-BB52-AEE1A176F430}"/>
              </a:ext>
            </a:extLst>
          </p:cNvPr>
          <p:cNvSpPr txBox="1"/>
          <p:nvPr/>
        </p:nvSpPr>
        <p:spPr>
          <a:xfrm>
            <a:off x="-471855" y="3815345"/>
            <a:ext cx="671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הפוגה| 29.08 – 10.09 | 12 ימים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EEE1380-5FC6-4E76-A9BC-8B551E49310B}"/>
              </a:ext>
            </a:extLst>
          </p:cNvPr>
          <p:cNvSpPr txBox="1"/>
          <p:nvPr/>
        </p:nvSpPr>
        <p:spPr>
          <a:xfrm>
            <a:off x="-1262187" y="4285022"/>
            <a:ext cx="671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חזרה| 12.09 – 17.09 | 5 ימים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3F63165-261D-4155-AA2D-E04BA83FB437}"/>
              </a:ext>
            </a:extLst>
          </p:cNvPr>
          <p:cNvSpPr txBox="1"/>
          <p:nvPr/>
        </p:nvSpPr>
        <p:spPr>
          <a:xfrm>
            <a:off x="5393970" y="4816988"/>
            <a:ext cx="3493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סבב בדיקות| 19.09 – 24.09 | 5 ימים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C0E468B-DA07-4FDF-81C7-FE4225EC5CB4}"/>
              </a:ext>
            </a:extLst>
          </p:cNvPr>
          <p:cNvSpPr txBox="1"/>
          <p:nvPr/>
        </p:nvSpPr>
        <p:spPr>
          <a:xfrm>
            <a:off x="4121191" y="5323160"/>
            <a:ext cx="3493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הפוגה | 26.09 – 08.10 | 12 ימים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0882723-C72B-4EFC-8AB6-E93F96B7D70F}"/>
              </a:ext>
            </a:extLst>
          </p:cNvPr>
          <p:cNvSpPr txBox="1"/>
          <p:nvPr/>
        </p:nvSpPr>
        <p:spPr>
          <a:xfrm>
            <a:off x="3195077" y="5811936"/>
            <a:ext cx="331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| 10.10 – 15.10 | 5 ימים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STR</a:t>
            </a:r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מסמך 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ADF505C-0F03-4FC7-ADEA-C14C4CD11C0C}"/>
              </a:ext>
            </a:extLst>
          </p:cNvPr>
          <p:cNvGrpSpPr/>
          <p:nvPr/>
        </p:nvGrpSpPr>
        <p:grpSpPr>
          <a:xfrm>
            <a:off x="3500070" y="8229005"/>
            <a:ext cx="5486400" cy="947625"/>
            <a:chOff x="5090160" y="1412444"/>
            <a:chExt cx="1005840" cy="1005841"/>
          </a:xfrm>
        </p:grpSpPr>
        <p:sp>
          <p:nvSpPr>
            <p:cNvPr id="131" name="Oval 30">
              <a:extLst>
                <a:ext uri="{FF2B5EF4-FFF2-40B4-BE49-F238E27FC236}">
                  <a16:creationId xmlns:a16="http://schemas.microsoft.com/office/drawing/2014/main" id="{DEFABA4E-58C3-4B0D-B71E-68227BBDC0F8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Oval 31">
              <a:extLst>
                <a:ext uri="{FF2B5EF4-FFF2-40B4-BE49-F238E27FC236}">
                  <a16:creationId xmlns:a16="http://schemas.microsoft.com/office/drawing/2014/main" id="{D1D3CA0D-44F1-442A-8C25-824A1E9D0E64}"/>
                </a:ext>
              </a:extLst>
            </p:cNvPr>
            <p:cNvSpPr/>
            <p:nvPr/>
          </p:nvSpPr>
          <p:spPr>
            <a:xfrm>
              <a:off x="5090160" y="1412445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13500000" algn="tl" rotWithShape="0">
                <a:schemeClr val="bg1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sz="3600" b="1" dirty="0">
                  <a:solidFill>
                    <a:srgbClr val="118AB2"/>
                  </a:solidFill>
                </a:rPr>
                <a:t>סה"כ</a:t>
              </a:r>
              <a:r>
                <a:rPr lang="he-IL" sz="3600" dirty="0">
                  <a:solidFill>
                    <a:srgbClr val="118AB2"/>
                  </a:solidFill>
                </a:rPr>
                <a:t>: 46 ימים</a:t>
              </a:r>
              <a:endParaRPr lang="en-US" sz="3600" dirty="0">
                <a:solidFill>
                  <a:srgbClr val="118AB2"/>
                </a:solidFill>
              </a:endParaRP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38AAAB0D-DCA5-43B4-ADF8-3AF83882BB68}"/>
              </a:ext>
            </a:extLst>
          </p:cNvPr>
          <p:cNvGrpSpPr/>
          <p:nvPr/>
        </p:nvGrpSpPr>
        <p:grpSpPr>
          <a:xfrm>
            <a:off x="3510421" y="9785003"/>
            <a:ext cx="5486400" cy="947624"/>
            <a:chOff x="5090160" y="1412444"/>
            <a:chExt cx="1005840" cy="1005840"/>
          </a:xfrm>
        </p:grpSpPr>
        <p:sp>
          <p:nvSpPr>
            <p:cNvPr id="137" name="Oval 30">
              <a:extLst>
                <a:ext uri="{FF2B5EF4-FFF2-40B4-BE49-F238E27FC236}">
                  <a16:creationId xmlns:a16="http://schemas.microsoft.com/office/drawing/2014/main" id="{F5CC6DA0-EABD-4A0A-9BCA-A5C76629D2B8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Oval 31">
              <a:extLst>
                <a:ext uri="{FF2B5EF4-FFF2-40B4-BE49-F238E27FC236}">
                  <a16:creationId xmlns:a16="http://schemas.microsoft.com/office/drawing/2014/main" id="{2350207E-3036-407A-8945-2190EFA4F8AB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13500000" algn="tl" rotWithShape="0">
                <a:schemeClr val="bg1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sz="3600" b="1" dirty="0">
                  <a:solidFill>
                    <a:srgbClr val="118AB2"/>
                  </a:solidFill>
                </a:rPr>
                <a:t>ממוצע</a:t>
              </a:r>
              <a:r>
                <a:rPr lang="he-IL" sz="3600" dirty="0">
                  <a:solidFill>
                    <a:srgbClr val="118AB2"/>
                  </a:solidFill>
                </a:rPr>
                <a:t>: 6 ימים</a:t>
              </a:r>
              <a:endParaRPr lang="en-US" sz="3600" dirty="0">
                <a:solidFill>
                  <a:srgbClr val="118AB2"/>
                </a:solidFill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85C9616E-2620-46A7-BE11-0B4F44F5D2A0}"/>
              </a:ext>
            </a:extLst>
          </p:cNvPr>
          <p:cNvGrpSpPr/>
          <p:nvPr/>
        </p:nvGrpSpPr>
        <p:grpSpPr>
          <a:xfrm>
            <a:off x="3520772" y="11341001"/>
            <a:ext cx="5486400" cy="947624"/>
            <a:chOff x="5090160" y="1412444"/>
            <a:chExt cx="1005840" cy="1005840"/>
          </a:xfrm>
        </p:grpSpPr>
        <p:sp>
          <p:nvSpPr>
            <p:cNvPr id="140" name="Oval 30">
              <a:extLst>
                <a:ext uri="{FF2B5EF4-FFF2-40B4-BE49-F238E27FC236}">
                  <a16:creationId xmlns:a16="http://schemas.microsoft.com/office/drawing/2014/main" id="{CA86D34B-41E5-4DE5-8E8D-F1A71E7CC8F7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Oval 31">
              <a:extLst>
                <a:ext uri="{FF2B5EF4-FFF2-40B4-BE49-F238E27FC236}">
                  <a16:creationId xmlns:a16="http://schemas.microsoft.com/office/drawing/2014/main" id="{E5230BA6-CABA-4D95-9F11-B4077BDD2B94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13500000" algn="tl" rotWithShape="0">
                <a:schemeClr val="bg1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sz="3600" b="1" dirty="0">
                  <a:solidFill>
                    <a:srgbClr val="118AB2"/>
                  </a:solidFill>
                </a:rPr>
                <a:t>מס' משימות</a:t>
              </a:r>
              <a:r>
                <a:rPr lang="he-IL" sz="3600" dirty="0">
                  <a:solidFill>
                    <a:srgbClr val="118AB2"/>
                  </a:solidFill>
                </a:rPr>
                <a:t>: כ-14</a:t>
              </a:r>
              <a:endParaRPr lang="en-US" sz="3600" dirty="0">
                <a:solidFill>
                  <a:srgbClr val="118AB2"/>
                </a:solidFill>
              </a:endParaRPr>
            </a:p>
          </p:txBody>
        </p:sp>
      </p:grpSp>
      <p:sp>
        <p:nvSpPr>
          <p:cNvPr id="142" name="Oval 30">
            <a:extLst>
              <a:ext uri="{FF2B5EF4-FFF2-40B4-BE49-F238E27FC236}">
                <a16:creationId xmlns:a16="http://schemas.microsoft.com/office/drawing/2014/main" id="{196E53AD-EBE6-4AB3-8D2B-4644B2BB0197}"/>
              </a:ext>
            </a:extLst>
          </p:cNvPr>
          <p:cNvSpPr/>
          <p:nvPr/>
        </p:nvSpPr>
        <p:spPr>
          <a:xfrm>
            <a:off x="8974037" y="1317615"/>
            <a:ext cx="1079314" cy="314566"/>
          </a:xfrm>
          <a:prstGeom prst="roundRect">
            <a:avLst/>
          </a:prstGeom>
          <a:solidFill>
            <a:srgbClr val="E7E8ED"/>
          </a:solidFill>
          <a:ln>
            <a:noFill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לו"ז</a:t>
            </a:r>
            <a:endParaRPr lang="en-US" b="1" dirty="0">
              <a:solidFill>
                <a:srgbClr val="118A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429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71612729-F5D2-4811-A00B-CD8B18C6EC84}"/>
              </a:ext>
            </a:extLst>
          </p:cNvPr>
          <p:cNvSpPr/>
          <p:nvPr/>
        </p:nvSpPr>
        <p:spPr>
          <a:xfrm>
            <a:off x="1453776" y="180411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D383917B-028C-407F-9CDA-232D85851B1A}"/>
              </a:ext>
            </a:extLst>
          </p:cNvPr>
          <p:cNvSpPr/>
          <p:nvPr/>
        </p:nvSpPr>
        <p:spPr>
          <a:xfrm>
            <a:off x="1453776" y="230327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AF6F7607-E3AB-4C45-B812-A451F6E5DD4B}"/>
              </a:ext>
            </a:extLst>
          </p:cNvPr>
          <p:cNvSpPr/>
          <p:nvPr/>
        </p:nvSpPr>
        <p:spPr>
          <a:xfrm>
            <a:off x="1453776" y="280243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C8D3F4CD-A85D-4793-8C70-BFC5C70EEE36}"/>
              </a:ext>
            </a:extLst>
          </p:cNvPr>
          <p:cNvSpPr/>
          <p:nvPr/>
        </p:nvSpPr>
        <p:spPr>
          <a:xfrm>
            <a:off x="1453776" y="330159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47C64209-95A6-4AC8-9426-0B208EB67690}"/>
              </a:ext>
            </a:extLst>
          </p:cNvPr>
          <p:cNvSpPr/>
          <p:nvPr/>
        </p:nvSpPr>
        <p:spPr>
          <a:xfrm>
            <a:off x="1453776" y="380075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237DF437-8955-4372-B099-2C3EB6A052D9}"/>
              </a:ext>
            </a:extLst>
          </p:cNvPr>
          <p:cNvSpPr/>
          <p:nvPr/>
        </p:nvSpPr>
        <p:spPr>
          <a:xfrm>
            <a:off x="1453776" y="429991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4D967445-C4C2-4229-99F9-FCA9939D5822}"/>
              </a:ext>
            </a:extLst>
          </p:cNvPr>
          <p:cNvSpPr/>
          <p:nvPr/>
        </p:nvSpPr>
        <p:spPr>
          <a:xfrm>
            <a:off x="1453776" y="479907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1AB0FB33-1E11-486F-A6F1-2B94EA870385}"/>
              </a:ext>
            </a:extLst>
          </p:cNvPr>
          <p:cNvSpPr/>
          <p:nvPr/>
        </p:nvSpPr>
        <p:spPr>
          <a:xfrm>
            <a:off x="1453776" y="5298239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E4A7CA87-3554-4C39-9C22-2BCE65D88D95}"/>
              </a:ext>
            </a:extLst>
          </p:cNvPr>
          <p:cNvSpPr/>
          <p:nvPr/>
        </p:nvSpPr>
        <p:spPr>
          <a:xfrm>
            <a:off x="1453776" y="5797395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Oval 30">
            <a:extLst>
              <a:ext uri="{FF2B5EF4-FFF2-40B4-BE49-F238E27FC236}">
                <a16:creationId xmlns:a16="http://schemas.microsoft.com/office/drawing/2014/main" id="{83E0906A-97AF-4192-B749-D6546AB2F6E3}"/>
              </a:ext>
            </a:extLst>
          </p:cNvPr>
          <p:cNvSpPr/>
          <p:nvPr/>
        </p:nvSpPr>
        <p:spPr>
          <a:xfrm>
            <a:off x="2189237" y="5790862"/>
            <a:ext cx="1005840" cy="411480"/>
          </a:xfrm>
          <a:prstGeom prst="roundRect">
            <a:avLst>
              <a:gd name="adj" fmla="val 50000"/>
            </a:avLst>
          </a:prstGeom>
          <a:solidFill>
            <a:srgbClr val="E9C56A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30">
            <a:extLst>
              <a:ext uri="{FF2B5EF4-FFF2-40B4-BE49-F238E27FC236}">
                <a16:creationId xmlns:a16="http://schemas.microsoft.com/office/drawing/2014/main" id="{FD0EE26E-6240-49D6-B240-4EDC9428667D}"/>
              </a:ext>
            </a:extLst>
          </p:cNvPr>
          <p:cNvSpPr/>
          <p:nvPr/>
        </p:nvSpPr>
        <p:spPr>
          <a:xfrm>
            <a:off x="10006704" y="1785111"/>
            <a:ext cx="731520" cy="411480"/>
          </a:xfrm>
          <a:prstGeom prst="roundRect">
            <a:avLst>
              <a:gd name="adj" fmla="val 50000"/>
            </a:avLst>
          </a:prstGeom>
          <a:solidFill>
            <a:srgbClr val="0E799A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Oval 30">
            <a:extLst>
              <a:ext uri="{FF2B5EF4-FFF2-40B4-BE49-F238E27FC236}">
                <a16:creationId xmlns:a16="http://schemas.microsoft.com/office/drawing/2014/main" id="{594EF810-93CA-4CE1-ACAB-710016E65296}"/>
              </a:ext>
            </a:extLst>
          </p:cNvPr>
          <p:cNvSpPr/>
          <p:nvPr/>
        </p:nvSpPr>
        <p:spPr>
          <a:xfrm>
            <a:off x="9279411" y="2292987"/>
            <a:ext cx="914400" cy="411480"/>
          </a:xfrm>
          <a:prstGeom prst="roundRect">
            <a:avLst>
              <a:gd name="adj" fmla="val 50000"/>
            </a:avLst>
          </a:prstGeom>
          <a:solidFill>
            <a:srgbClr val="E9C46A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Oval 30">
            <a:extLst>
              <a:ext uri="{FF2B5EF4-FFF2-40B4-BE49-F238E27FC236}">
                <a16:creationId xmlns:a16="http://schemas.microsoft.com/office/drawing/2014/main" id="{128A55A0-90EB-4D64-85AB-271501CA96FE}"/>
              </a:ext>
            </a:extLst>
          </p:cNvPr>
          <p:cNvSpPr/>
          <p:nvPr/>
        </p:nvSpPr>
        <p:spPr>
          <a:xfrm>
            <a:off x="8399998" y="2791653"/>
            <a:ext cx="914400" cy="411480"/>
          </a:xfrm>
          <a:prstGeom prst="roundRect">
            <a:avLst>
              <a:gd name="adj" fmla="val 50000"/>
            </a:avLst>
          </a:prstGeom>
          <a:solidFill>
            <a:srgbClr val="E9C46A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Oval 30">
            <a:extLst>
              <a:ext uri="{FF2B5EF4-FFF2-40B4-BE49-F238E27FC236}">
                <a16:creationId xmlns:a16="http://schemas.microsoft.com/office/drawing/2014/main" id="{AFCAB9A8-4758-4406-94C5-76CFF228ED98}"/>
              </a:ext>
            </a:extLst>
          </p:cNvPr>
          <p:cNvSpPr/>
          <p:nvPr/>
        </p:nvSpPr>
        <p:spPr>
          <a:xfrm>
            <a:off x="7485598" y="3286702"/>
            <a:ext cx="914400" cy="411480"/>
          </a:xfrm>
          <a:prstGeom prst="roundRect">
            <a:avLst>
              <a:gd name="adj" fmla="val 50000"/>
            </a:avLst>
          </a:prstGeom>
          <a:solidFill>
            <a:srgbClr val="E76F51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Oval 30">
            <a:extLst>
              <a:ext uri="{FF2B5EF4-FFF2-40B4-BE49-F238E27FC236}">
                <a16:creationId xmlns:a16="http://schemas.microsoft.com/office/drawing/2014/main" id="{ED6706F6-8995-4F71-951B-45DBC6B48985}"/>
              </a:ext>
            </a:extLst>
          </p:cNvPr>
          <p:cNvSpPr/>
          <p:nvPr/>
        </p:nvSpPr>
        <p:spPr>
          <a:xfrm>
            <a:off x="6243270" y="3775429"/>
            <a:ext cx="1371600" cy="411480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7" name="Oval 30">
            <a:extLst>
              <a:ext uri="{FF2B5EF4-FFF2-40B4-BE49-F238E27FC236}">
                <a16:creationId xmlns:a16="http://schemas.microsoft.com/office/drawing/2014/main" id="{67666743-E9E7-49A0-920D-17E384DC0572}"/>
              </a:ext>
            </a:extLst>
          </p:cNvPr>
          <p:cNvSpPr/>
          <p:nvPr/>
        </p:nvSpPr>
        <p:spPr>
          <a:xfrm>
            <a:off x="5441282" y="4282692"/>
            <a:ext cx="914400" cy="411480"/>
          </a:xfrm>
          <a:prstGeom prst="roundRect">
            <a:avLst>
              <a:gd name="adj" fmla="val 50000"/>
            </a:avLst>
          </a:prstGeom>
          <a:solidFill>
            <a:srgbClr val="0E799A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0" name="Oval 30">
            <a:extLst>
              <a:ext uri="{FF2B5EF4-FFF2-40B4-BE49-F238E27FC236}">
                <a16:creationId xmlns:a16="http://schemas.microsoft.com/office/drawing/2014/main" id="{60415D3E-AA5B-42BF-B7A3-0BFEA72DC318}"/>
              </a:ext>
            </a:extLst>
          </p:cNvPr>
          <p:cNvSpPr/>
          <p:nvPr/>
        </p:nvSpPr>
        <p:spPr>
          <a:xfrm>
            <a:off x="4538538" y="4780395"/>
            <a:ext cx="914400" cy="411480"/>
          </a:xfrm>
          <a:prstGeom prst="roundRect">
            <a:avLst>
              <a:gd name="adj" fmla="val 50000"/>
            </a:avLst>
          </a:prstGeom>
          <a:solidFill>
            <a:srgbClr val="E76F51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Oval 30">
            <a:extLst>
              <a:ext uri="{FF2B5EF4-FFF2-40B4-BE49-F238E27FC236}">
                <a16:creationId xmlns:a16="http://schemas.microsoft.com/office/drawing/2014/main" id="{46D1068C-88E9-4D26-8953-C5795D17F950}"/>
              </a:ext>
            </a:extLst>
          </p:cNvPr>
          <p:cNvSpPr/>
          <p:nvPr/>
        </p:nvSpPr>
        <p:spPr>
          <a:xfrm>
            <a:off x="3148585" y="5285672"/>
            <a:ext cx="1371600" cy="411480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EF40B1B7-B9C0-4891-9D01-B51E51E486A6}"/>
              </a:ext>
            </a:extLst>
          </p:cNvPr>
          <p:cNvSpPr/>
          <p:nvPr/>
        </p:nvSpPr>
        <p:spPr>
          <a:xfrm>
            <a:off x="1264567" y="1600602"/>
            <a:ext cx="11509374" cy="4810125"/>
          </a:xfrm>
          <a:custGeom>
            <a:avLst/>
            <a:gdLst>
              <a:gd name="connsiteX0" fmla="*/ 380052 w 9858374"/>
              <a:gd name="connsiteY0" fmla="*/ 4196793 h 4810125"/>
              <a:gd name="connsiteX1" fmla="*/ 189209 w 9858374"/>
              <a:gd name="connsiteY1" fmla="*/ 4387636 h 4810125"/>
              <a:gd name="connsiteX2" fmla="*/ 380052 w 9858374"/>
              <a:gd name="connsiteY2" fmla="*/ 4578479 h 4810125"/>
              <a:gd name="connsiteX3" fmla="*/ 9282814 w 9858374"/>
              <a:gd name="connsiteY3" fmla="*/ 4578479 h 4810125"/>
              <a:gd name="connsiteX4" fmla="*/ 9473657 w 9858374"/>
              <a:gd name="connsiteY4" fmla="*/ 4387636 h 4810125"/>
              <a:gd name="connsiteX5" fmla="*/ 9282814 w 9858374"/>
              <a:gd name="connsiteY5" fmla="*/ 4196793 h 4810125"/>
              <a:gd name="connsiteX6" fmla="*/ 380052 w 9858374"/>
              <a:gd name="connsiteY6" fmla="*/ 3697637 h 4810125"/>
              <a:gd name="connsiteX7" fmla="*/ 189209 w 9858374"/>
              <a:gd name="connsiteY7" fmla="*/ 3888480 h 4810125"/>
              <a:gd name="connsiteX8" fmla="*/ 380052 w 9858374"/>
              <a:gd name="connsiteY8" fmla="*/ 4079323 h 4810125"/>
              <a:gd name="connsiteX9" fmla="*/ 9282814 w 9858374"/>
              <a:gd name="connsiteY9" fmla="*/ 4079323 h 4810125"/>
              <a:gd name="connsiteX10" fmla="*/ 9473657 w 9858374"/>
              <a:gd name="connsiteY10" fmla="*/ 3888480 h 4810125"/>
              <a:gd name="connsiteX11" fmla="*/ 9282814 w 9858374"/>
              <a:gd name="connsiteY11" fmla="*/ 3697637 h 4810125"/>
              <a:gd name="connsiteX12" fmla="*/ 380052 w 9858374"/>
              <a:gd name="connsiteY12" fmla="*/ 3198477 h 4810125"/>
              <a:gd name="connsiteX13" fmla="*/ 189209 w 9858374"/>
              <a:gd name="connsiteY13" fmla="*/ 3389320 h 4810125"/>
              <a:gd name="connsiteX14" fmla="*/ 380052 w 9858374"/>
              <a:gd name="connsiteY14" fmla="*/ 3580163 h 4810125"/>
              <a:gd name="connsiteX15" fmla="*/ 9282814 w 9858374"/>
              <a:gd name="connsiteY15" fmla="*/ 3580163 h 4810125"/>
              <a:gd name="connsiteX16" fmla="*/ 9473657 w 9858374"/>
              <a:gd name="connsiteY16" fmla="*/ 3389320 h 4810125"/>
              <a:gd name="connsiteX17" fmla="*/ 9282814 w 9858374"/>
              <a:gd name="connsiteY17" fmla="*/ 3198477 h 4810125"/>
              <a:gd name="connsiteX18" fmla="*/ 380053 w 9858374"/>
              <a:gd name="connsiteY18" fmla="*/ 2699317 h 4810125"/>
              <a:gd name="connsiteX19" fmla="*/ 189210 w 9858374"/>
              <a:gd name="connsiteY19" fmla="*/ 2890160 h 4810125"/>
              <a:gd name="connsiteX20" fmla="*/ 380053 w 9858374"/>
              <a:gd name="connsiteY20" fmla="*/ 3081003 h 4810125"/>
              <a:gd name="connsiteX21" fmla="*/ 9282814 w 9858374"/>
              <a:gd name="connsiteY21" fmla="*/ 3081003 h 4810125"/>
              <a:gd name="connsiteX22" fmla="*/ 9473657 w 9858374"/>
              <a:gd name="connsiteY22" fmla="*/ 2890160 h 4810125"/>
              <a:gd name="connsiteX23" fmla="*/ 9282814 w 9858374"/>
              <a:gd name="connsiteY23" fmla="*/ 2699317 h 4810125"/>
              <a:gd name="connsiteX24" fmla="*/ 380053 w 9858374"/>
              <a:gd name="connsiteY24" fmla="*/ 2200157 h 4810125"/>
              <a:gd name="connsiteX25" fmla="*/ 189210 w 9858374"/>
              <a:gd name="connsiteY25" fmla="*/ 2391000 h 4810125"/>
              <a:gd name="connsiteX26" fmla="*/ 380053 w 9858374"/>
              <a:gd name="connsiteY26" fmla="*/ 2581843 h 4810125"/>
              <a:gd name="connsiteX27" fmla="*/ 9282814 w 9858374"/>
              <a:gd name="connsiteY27" fmla="*/ 2581843 h 4810125"/>
              <a:gd name="connsiteX28" fmla="*/ 9473657 w 9858374"/>
              <a:gd name="connsiteY28" fmla="*/ 2391000 h 4810125"/>
              <a:gd name="connsiteX29" fmla="*/ 9282814 w 9858374"/>
              <a:gd name="connsiteY29" fmla="*/ 2200157 h 4810125"/>
              <a:gd name="connsiteX30" fmla="*/ 380053 w 9858374"/>
              <a:gd name="connsiteY30" fmla="*/ 1700997 h 4810125"/>
              <a:gd name="connsiteX31" fmla="*/ 189210 w 9858374"/>
              <a:gd name="connsiteY31" fmla="*/ 1891840 h 4810125"/>
              <a:gd name="connsiteX32" fmla="*/ 380053 w 9858374"/>
              <a:gd name="connsiteY32" fmla="*/ 2082683 h 4810125"/>
              <a:gd name="connsiteX33" fmla="*/ 9282814 w 9858374"/>
              <a:gd name="connsiteY33" fmla="*/ 2082683 h 4810125"/>
              <a:gd name="connsiteX34" fmla="*/ 9473657 w 9858374"/>
              <a:gd name="connsiteY34" fmla="*/ 1891840 h 4810125"/>
              <a:gd name="connsiteX35" fmla="*/ 9282814 w 9858374"/>
              <a:gd name="connsiteY35" fmla="*/ 1700997 h 4810125"/>
              <a:gd name="connsiteX36" fmla="*/ 380053 w 9858374"/>
              <a:gd name="connsiteY36" fmla="*/ 1201837 h 4810125"/>
              <a:gd name="connsiteX37" fmla="*/ 189210 w 9858374"/>
              <a:gd name="connsiteY37" fmla="*/ 1392680 h 4810125"/>
              <a:gd name="connsiteX38" fmla="*/ 380053 w 9858374"/>
              <a:gd name="connsiteY38" fmla="*/ 1583523 h 4810125"/>
              <a:gd name="connsiteX39" fmla="*/ 9282814 w 9858374"/>
              <a:gd name="connsiteY39" fmla="*/ 1583523 h 4810125"/>
              <a:gd name="connsiteX40" fmla="*/ 9473657 w 9858374"/>
              <a:gd name="connsiteY40" fmla="*/ 1392680 h 4810125"/>
              <a:gd name="connsiteX41" fmla="*/ 9282814 w 9858374"/>
              <a:gd name="connsiteY41" fmla="*/ 1201837 h 4810125"/>
              <a:gd name="connsiteX42" fmla="*/ 380053 w 9858374"/>
              <a:gd name="connsiteY42" fmla="*/ 702677 h 4810125"/>
              <a:gd name="connsiteX43" fmla="*/ 189210 w 9858374"/>
              <a:gd name="connsiteY43" fmla="*/ 893520 h 4810125"/>
              <a:gd name="connsiteX44" fmla="*/ 380053 w 9858374"/>
              <a:gd name="connsiteY44" fmla="*/ 1084363 h 4810125"/>
              <a:gd name="connsiteX45" fmla="*/ 9282814 w 9858374"/>
              <a:gd name="connsiteY45" fmla="*/ 1084363 h 4810125"/>
              <a:gd name="connsiteX46" fmla="*/ 9473657 w 9858374"/>
              <a:gd name="connsiteY46" fmla="*/ 893520 h 4810125"/>
              <a:gd name="connsiteX47" fmla="*/ 9282814 w 9858374"/>
              <a:gd name="connsiteY47" fmla="*/ 702677 h 4810125"/>
              <a:gd name="connsiteX48" fmla="*/ 380053 w 9858374"/>
              <a:gd name="connsiteY48" fmla="*/ 203517 h 4810125"/>
              <a:gd name="connsiteX49" fmla="*/ 189210 w 9858374"/>
              <a:gd name="connsiteY49" fmla="*/ 394360 h 4810125"/>
              <a:gd name="connsiteX50" fmla="*/ 380053 w 9858374"/>
              <a:gd name="connsiteY50" fmla="*/ 585203 h 4810125"/>
              <a:gd name="connsiteX51" fmla="*/ 9282814 w 9858374"/>
              <a:gd name="connsiteY51" fmla="*/ 585203 h 4810125"/>
              <a:gd name="connsiteX52" fmla="*/ 9473657 w 9858374"/>
              <a:gd name="connsiteY52" fmla="*/ 394360 h 4810125"/>
              <a:gd name="connsiteX53" fmla="*/ 9282814 w 9858374"/>
              <a:gd name="connsiteY53" fmla="*/ 203517 h 4810125"/>
              <a:gd name="connsiteX54" fmla="*/ 0 w 9858374"/>
              <a:gd name="connsiteY54" fmla="*/ 0 h 4810125"/>
              <a:gd name="connsiteX55" fmla="*/ 9858374 w 9858374"/>
              <a:gd name="connsiteY55" fmla="*/ 0 h 4810125"/>
              <a:gd name="connsiteX56" fmla="*/ 9858374 w 9858374"/>
              <a:gd name="connsiteY56" fmla="*/ 4810125 h 4810125"/>
              <a:gd name="connsiteX57" fmla="*/ 0 w 9858374"/>
              <a:gd name="connsiteY57" fmla="*/ 4810125 h 4810125"/>
              <a:gd name="connsiteX0" fmla="*/ 380052 w 11306174"/>
              <a:gd name="connsiteY0" fmla="*/ 4196793 h 4810125"/>
              <a:gd name="connsiteX1" fmla="*/ 189209 w 11306174"/>
              <a:gd name="connsiteY1" fmla="*/ 4387636 h 4810125"/>
              <a:gd name="connsiteX2" fmla="*/ 380052 w 11306174"/>
              <a:gd name="connsiteY2" fmla="*/ 4578479 h 4810125"/>
              <a:gd name="connsiteX3" fmla="*/ 9282814 w 11306174"/>
              <a:gd name="connsiteY3" fmla="*/ 4578479 h 4810125"/>
              <a:gd name="connsiteX4" fmla="*/ 9473657 w 11306174"/>
              <a:gd name="connsiteY4" fmla="*/ 4387636 h 4810125"/>
              <a:gd name="connsiteX5" fmla="*/ 9282814 w 11306174"/>
              <a:gd name="connsiteY5" fmla="*/ 4196793 h 4810125"/>
              <a:gd name="connsiteX6" fmla="*/ 380052 w 11306174"/>
              <a:gd name="connsiteY6" fmla="*/ 4196793 h 4810125"/>
              <a:gd name="connsiteX7" fmla="*/ 380052 w 11306174"/>
              <a:gd name="connsiteY7" fmla="*/ 3697637 h 4810125"/>
              <a:gd name="connsiteX8" fmla="*/ 189209 w 11306174"/>
              <a:gd name="connsiteY8" fmla="*/ 3888480 h 4810125"/>
              <a:gd name="connsiteX9" fmla="*/ 380052 w 11306174"/>
              <a:gd name="connsiteY9" fmla="*/ 4079323 h 4810125"/>
              <a:gd name="connsiteX10" fmla="*/ 9282814 w 11306174"/>
              <a:gd name="connsiteY10" fmla="*/ 4079323 h 4810125"/>
              <a:gd name="connsiteX11" fmla="*/ 9473657 w 11306174"/>
              <a:gd name="connsiteY11" fmla="*/ 3888480 h 4810125"/>
              <a:gd name="connsiteX12" fmla="*/ 9282814 w 11306174"/>
              <a:gd name="connsiteY12" fmla="*/ 3697637 h 4810125"/>
              <a:gd name="connsiteX13" fmla="*/ 380052 w 11306174"/>
              <a:gd name="connsiteY13" fmla="*/ 3697637 h 4810125"/>
              <a:gd name="connsiteX14" fmla="*/ 380052 w 11306174"/>
              <a:gd name="connsiteY14" fmla="*/ 3198477 h 4810125"/>
              <a:gd name="connsiteX15" fmla="*/ 189209 w 11306174"/>
              <a:gd name="connsiteY15" fmla="*/ 3389320 h 4810125"/>
              <a:gd name="connsiteX16" fmla="*/ 380052 w 11306174"/>
              <a:gd name="connsiteY16" fmla="*/ 3580163 h 4810125"/>
              <a:gd name="connsiteX17" fmla="*/ 9282814 w 11306174"/>
              <a:gd name="connsiteY17" fmla="*/ 3580163 h 4810125"/>
              <a:gd name="connsiteX18" fmla="*/ 9473657 w 11306174"/>
              <a:gd name="connsiteY18" fmla="*/ 3389320 h 4810125"/>
              <a:gd name="connsiteX19" fmla="*/ 9282814 w 11306174"/>
              <a:gd name="connsiteY19" fmla="*/ 3198477 h 4810125"/>
              <a:gd name="connsiteX20" fmla="*/ 380052 w 11306174"/>
              <a:gd name="connsiteY20" fmla="*/ 3198477 h 4810125"/>
              <a:gd name="connsiteX21" fmla="*/ 380053 w 11306174"/>
              <a:gd name="connsiteY21" fmla="*/ 2699317 h 4810125"/>
              <a:gd name="connsiteX22" fmla="*/ 189210 w 11306174"/>
              <a:gd name="connsiteY22" fmla="*/ 2890160 h 4810125"/>
              <a:gd name="connsiteX23" fmla="*/ 380053 w 11306174"/>
              <a:gd name="connsiteY23" fmla="*/ 3081003 h 4810125"/>
              <a:gd name="connsiteX24" fmla="*/ 9282814 w 11306174"/>
              <a:gd name="connsiteY24" fmla="*/ 3081003 h 4810125"/>
              <a:gd name="connsiteX25" fmla="*/ 9473657 w 11306174"/>
              <a:gd name="connsiteY25" fmla="*/ 2890160 h 4810125"/>
              <a:gd name="connsiteX26" fmla="*/ 9282814 w 11306174"/>
              <a:gd name="connsiteY26" fmla="*/ 2699317 h 4810125"/>
              <a:gd name="connsiteX27" fmla="*/ 380053 w 11306174"/>
              <a:gd name="connsiteY27" fmla="*/ 2699317 h 4810125"/>
              <a:gd name="connsiteX28" fmla="*/ 380053 w 11306174"/>
              <a:gd name="connsiteY28" fmla="*/ 2200157 h 4810125"/>
              <a:gd name="connsiteX29" fmla="*/ 189210 w 11306174"/>
              <a:gd name="connsiteY29" fmla="*/ 2391000 h 4810125"/>
              <a:gd name="connsiteX30" fmla="*/ 380053 w 11306174"/>
              <a:gd name="connsiteY30" fmla="*/ 2581843 h 4810125"/>
              <a:gd name="connsiteX31" fmla="*/ 9282814 w 11306174"/>
              <a:gd name="connsiteY31" fmla="*/ 2581843 h 4810125"/>
              <a:gd name="connsiteX32" fmla="*/ 9473657 w 11306174"/>
              <a:gd name="connsiteY32" fmla="*/ 2391000 h 4810125"/>
              <a:gd name="connsiteX33" fmla="*/ 9282814 w 11306174"/>
              <a:gd name="connsiteY33" fmla="*/ 2200157 h 4810125"/>
              <a:gd name="connsiteX34" fmla="*/ 380053 w 11306174"/>
              <a:gd name="connsiteY34" fmla="*/ 2200157 h 4810125"/>
              <a:gd name="connsiteX35" fmla="*/ 380053 w 11306174"/>
              <a:gd name="connsiteY35" fmla="*/ 1700997 h 4810125"/>
              <a:gd name="connsiteX36" fmla="*/ 189210 w 11306174"/>
              <a:gd name="connsiteY36" fmla="*/ 1891840 h 4810125"/>
              <a:gd name="connsiteX37" fmla="*/ 380053 w 11306174"/>
              <a:gd name="connsiteY37" fmla="*/ 2082683 h 4810125"/>
              <a:gd name="connsiteX38" fmla="*/ 9282814 w 11306174"/>
              <a:gd name="connsiteY38" fmla="*/ 2082683 h 4810125"/>
              <a:gd name="connsiteX39" fmla="*/ 9473657 w 11306174"/>
              <a:gd name="connsiteY39" fmla="*/ 1891840 h 4810125"/>
              <a:gd name="connsiteX40" fmla="*/ 9282814 w 11306174"/>
              <a:gd name="connsiteY40" fmla="*/ 1700997 h 4810125"/>
              <a:gd name="connsiteX41" fmla="*/ 380053 w 11306174"/>
              <a:gd name="connsiteY41" fmla="*/ 1700997 h 4810125"/>
              <a:gd name="connsiteX42" fmla="*/ 380053 w 11306174"/>
              <a:gd name="connsiteY42" fmla="*/ 1201837 h 4810125"/>
              <a:gd name="connsiteX43" fmla="*/ 189210 w 11306174"/>
              <a:gd name="connsiteY43" fmla="*/ 1392680 h 4810125"/>
              <a:gd name="connsiteX44" fmla="*/ 380053 w 11306174"/>
              <a:gd name="connsiteY44" fmla="*/ 1583523 h 4810125"/>
              <a:gd name="connsiteX45" fmla="*/ 9282814 w 11306174"/>
              <a:gd name="connsiteY45" fmla="*/ 1583523 h 4810125"/>
              <a:gd name="connsiteX46" fmla="*/ 9473657 w 11306174"/>
              <a:gd name="connsiteY46" fmla="*/ 1392680 h 4810125"/>
              <a:gd name="connsiteX47" fmla="*/ 9282814 w 11306174"/>
              <a:gd name="connsiteY47" fmla="*/ 1201837 h 4810125"/>
              <a:gd name="connsiteX48" fmla="*/ 380053 w 11306174"/>
              <a:gd name="connsiteY48" fmla="*/ 1201837 h 4810125"/>
              <a:gd name="connsiteX49" fmla="*/ 380053 w 11306174"/>
              <a:gd name="connsiteY49" fmla="*/ 702677 h 4810125"/>
              <a:gd name="connsiteX50" fmla="*/ 189210 w 11306174"/>
              <a:gd name="connsiteY50" fmla="*/ 893520 h 4810125"/>
              <a:gd name="connsiteX51" fmla="*/ 380053 w 11306174"/>
              <a:gd name="connsiteY51" fmla="*/ 1084363 h 4810125"/>
              <a:gd name="connsiteX52" fmla="*/ 9282814 w 11306174"/>
              <a:gd name="connsiteY52" fmla="*/ 1084363 h 4810125"/>
              <a:gd name="connsiteX53" fmla="*/ 9473657 w 11306174"/>
              <a:gd name="connsiteY53" fmla="*/ 893520 h 4810125"/>
              <a:gd name="connsiteX54" fmla="*/ 9282814 w 11306174"/>
              <a:gd name="connsiteY54" fmla="*/ 702677 h 4810125"/>
              <a:gd name="connsiteX55" fmla="*/ 380053 w 11306174"/>
              <a:gd name="connsiteY55" fmla="*/ 702677 h 4810125"/>
              <a:gd name="connsiteX56" fmla="*/ 380053 w 11306174"/>
              <a:gd name="connsiteY56" fmla="*/ 203517 h 4810125"/>
              <a:gd name="connsiteX57" fmla="*/ 189210 w 11306174"/>
              <a:gd name="connsiteY57" fmla="*/ 394360 h 4810125"/>
              <a:gd name="connsiteX58" fmla="*/ 380053 w 11306174"/>
              <a:gd name="connsiteY58" fmla="*/ 585203 h 4810125"/>
              <a:gd name="connsiteX59" fmla="*/ 9282814 w 11306174"/>
              <a:gd name="connsiteY59" fmla="*/ 585203 h 4810125"/>
              <a:gd name="connsiteX60" fmla="*/ 9473657 w 11306174"/>
              <a:gd name="connsiteY60" fmla="*/ 394360 h 4810125"/>
              <a:gd name="connsiteX61" fmla="*/ 9282814 w 11306174"/>
              <a:gd name="connsiteY61" fmla="*/ 203517 h 4810125"/>
              <a:gd name="connsiteX62" fmla="*/ 380053 w 11306174"/>
              <a:gd name="connsiteY62" fmla="*/ 203517 h 4810125"/>
              <a:gd name="connsiteX63" fmla="*/ 0 w 11306174"/>
              <a:gd name="connsiteY63" fmla="*/ 0 h 4810125"/>
              <a:gd name="connsiteX64" fmla="*/ 11306174 w 11306174"/>
              <a:gd name="connsiteY64" fmla="*/ 0 h 4810125"/>
              <a:gd name="connsiteX65" fmla="*/ 9858374 w 11306174"/>
              <a:gd name="connsiteY65" fmla="*/ 4810125 h 4810125"/>
              <a:gd name="connsiteX66" fmla="*/ 0 w 11306174"/>
              <a:gd name="connsiteY66" fmla="*/ 4810125 h 4810125"/>
              <a:gd name="connsiteX67" fmla="*/ 0 w 11306174"/>
              <a:gd name="connsiteY67" fmla="*/ 0 h 4810125"/>
              <a:gd name="connsiteX0" fmla="*/ 380052 w 11509374"/>
              <a:gd name="connsiteY0" fmla="*/ 4196793 h 4810125"/>
              <a:gd name="connsiteX1" fmla="*/ 189209 w 11509374"/>
              <a:gd name="connsiteY1" fmla="*/ 4387636 h 4810125"/>
              <a:gd name="connsiteX2" fmla="*/ 380052 w 11509374"/>
              <a:gd name="connsiteY2" fmla="*/ 4578479 h 4810125"/>
              <a:gd name="connsiteX3" fmla="*/ 9282814 w 11509374"/>
              <a:gd name="connsiteY3" fmla="*/ 4578479 h 4810125"/>
              <a:gd name="connsiteX4" fmla="*/ 9473657 w 11509374"/>
              <a:gd name="connsiteY4" fmla="*/ 4387636 h 4810125"/>
              <a:gd name="connsiteX5" fmla="*/ 9282814 w 11509374"/>
              <a:gd name="connsiteY5" fmla="*/ 4196793 h 4810125"/>
              <a:gd name="connsiteX6" fmla="*/ 380052 w 11509374"/>
              <a:gd name="connsiteY6" fmla="*/ 4196793 h 4810125"/>
              <a:gd name="connsiteX7" fmla="*/ 380052 w 11509374"/>
              <a:gd name="connsiteY7" fmla="*/ 3697637 h 4810125"/>
              <a:gd name="connsiteX8" fmla="*/ 189209 w 11509374"/>
              <a:gd name="connsiteY8" fmla="*/ 3888480 h 4810125"/>
              <a:gd name="connsiteX9" fmla="*/ 380052 w 11509374"/>
              <a:gd name="connsiteY9" fmla="*/ 4079323 h 4810125"/>
              <a:gd name="connsiteX10" fmla="*/ 9282814 w 11509374"/>
              <a:gd name="connsiteY10" fmla="*/ 4079323 h 4810125"/>
              <a:gd name="connsiteX11" fmla="*/ 9473657 w 11509374"/>
              <a:gd name="connsiteY11" fmla="*/ 3888480 h 4810125"/>
              <a:gd name="connsiteX12" fmla="*/ 9282814 w 11509374"/>
              <a:gd name="connsiteY12" fmla="*/ 3697637 h 4810125"/>
              <a:gd name="connsiteX13" fmla="*/ 380052 w 11509374"/>
              <a:gd name="connsiteY13" fmla="*/ 3697637 h 4810125"/>
              <a:gd name="connsiteX14" fmla="*/ 380052 w 11509374"/>
              <a:gd name="connsiteY14" fmla="*/ 3198477 h 4810125"/>
              <a:gd name="connsiteX15" fmla="*/ 189209 w 11509374"/>
              <a:gd name="connsiteY15" fmla="*/ 3389320 h 4810125"/>
              <a:gd name="connsiteX16" fmla="*/ 380052 w 11509374"/>
              <a:gd name="connsiteY16" fmla="*/ 3580163 h 4810125"/>
              <a:gd name="connsiteX17" fmla="*/ 9282814 w 11509374"/>
              <a:gd name="connsiteY17" fmla="*/ 3580163 h 4810125"/>
              <a:gd name="connsiteX18" fmla="*/ 9473657 w 11509374"/>
              <a:gd name="connsiteY18" fmla="*/ 3389320 h 4810125"/>
              <a:gd name="connsiteX19" fmla="*/ 9282814 w 11509374"/>
              <a:gd name="connsiteY19" fmla="*/ 3198477 h 4810125"/>
              <a:gd name="connsiteX20" fmla="*/ 380052 w 11509374"/>
              <a:gd name="connsiteY20" fmla="*/ 3198477 h 4810125"/>
              <a:gd name="connsiteX21" fmla="*/ 380053 w 11509374"/>
              <a:gd name="connsiteY21" fmla="*/ 2699317 h 4810125"/>
              <a:gd name="connsiteX22" fmla="*/ 189210 w 11509374"/>
              <a:gd name="connsiteY22" fmla="*/ 2890160 h 4810125"/>
              <a:gd name="connsiteX23" fmla="*/ 380053 w 11509374"/>
              <a:gd name="connsiteY23" fmla="*/ 3081003 h 4810125"/>
              <a:gd name="connsiteX24" fmla="*/ 9282814 w 11509374"/>
              <a:gd name="connsiteY24" fmla="*/ 3081003 h 4810125"/>
              <a:gd name="connsiteX25" fmla="*/ 9473657 w 11509374"/>
              <a:gd name="connsiteY25" fmla="*/ 2890160 h 4810125"/>
              <a:gd name="connsiteX26" fmla="*/ 9282814 w 11509374"/>
              <a:gd name="connsiteY26" fmla="*/ 2699317 h 4810125"/>
              <a:gd name="connsiteX27" fmla="*/ 380053 w 11509374"/>
              <a:gd name="connsiteY27" fmla="*/ 2699317 h 4810125"/>
              <a:gd name="connsiteX28" fmla="*/ 380053 w 11509374"/>
              <a:gd name="connsiteY28" fmla="*/ 2200157 h 4810125"/>
              <a:gd name="connsiteX29" fmla="*/ 189210 w 11509374"/>
              <a:gd name="connsiteY29" fmla="*/ 2391000 h 4810125"/>
              <a:gd name="connsiteX30" fmla="*/ 380053 w 11509374"/>
              <a:gd name="connsiteY30" fmla="*/ 2581843 h 4810125"/>
              <a:gd name="connsiteX31" fmla="*/ 9282814 w 11509374"/>
              <a:gd name="connsiteY31" fmla="*/ 2581843 h 4810125"/>
              <a:gd name="connsiteX32" fmla="*/ 9473657 w 11509374"/>
              <a:gd name="connsiteY32" fmla="*/ 2391000 h 4810125"/>
              <a:gd name="connsiteX33" fmla="*/ 9282814 w 11509374"/>
              <a:gd name="connsiteY33" fmla="*/ 2200157 h 4810125"/>
              <a:gd name="connsiteX34" fmla="*/ 380053 w 11509374"/>
              <a:gd name="connsiteY34" fmla="*/ 2200157 h 4810125"/>
              <a:gd name="connsiteX35" fmla="*/ 380053 w 11509374"/>
              <a:gd name="connsiteY35" fmla="*/ 1700997 h 4810125"/>
              <a:gd name="connsiteX36" fmla="*/ 189210 w 11509374"/>
              <a:gd name="connsiteY36" fmla="*/ 1891840 h 4810125"/>
              <a:gd name="connsiteX37" fmla="*/ 380053 w 11509374"/>
              <a:gd name="connsiteY37" fmla="*/ 2082683 h 4810125"/>
              <a:gd name="connsiteX38" fmla="*/ 9282814 w 11509374"/>
              <a:gd name="connsiteY38" fmla="*/ 2082683 h 4810125"/>
              <a:gd name="connsiteX39" fmla="*/ 9473657 w 11509374"/>
              <a:gd name="connsiteY39" fmla="*/ 1891840 h 4810125"/>
              <a:gd name="connsiteX40" fmla="*/ 9282814 w 11509374"/>
              <a:gd name="connsiteY40" fmla="*/ 1700997 h 4810125"/>
              <a:gd name="connsiteX41" fmla="*/ 380053 w 11509374"/>
              <a:gd name="connsiteY41" fmla="*/ 1700997 h 4810125"/>
              <a:gd name="connsiteX42" fmla="*/ 380053 w 11509374"/>
              <a:gd name="connsiteY42" fmla="*/ 1201837 h 4810125"/>
              <a:gd name="connsiteX43" fmla="*/ 189210 w 11509374"/>
              <a:gd name="connsiteY43" fmla="*/ 1392680 h 4810125"/>
              <a:gd name="connsiteX44" fmla="*/ 380053 w 11509374"/>
              <a:gd name="connsiteY44" fmla="*/ 1583523 h 4810125"/>
              <a:gd name="connsiteX45" fmla="*/ 9282814 w 11509374"/>
              <a:gd name="connsiteY45" fmla="*/ 1583523 h 4810125"/>
              <a:gd name="connsiteX46" fmla="*/ 9473657 w 11509374"/>
              <a:gd name="connsiteY46" fmla="*/ 1392680 h 4810125"/>
              <a:gd name="connsiteX47" fmla="*/ 9282814 w 11509374"/>
              <a:gd name="connsiteY47" fmla="*/ 1201837 h 4810125"/>
              <a:gd name="connsiteX48" fmla="*/ 380053 w 11509374"/>
              <a:gd name="connsiteY48" fmla="*/ 1201837 h 4810125"/>
              <a:gd name="connsiteX49" fmla="*/ 380053 w 11509374"/>
              <a:gd name="connsiteY49" fmla="*/ 702677 h 4810125"/>
              <a:gd name="connsiteX50" fmla="*/ 189210 w 11509374"/>
              <a:gd name="connsiteY50" fmla="*/ 893520 h 4810125"/>
              <a:gd name="connsiteX51" fmla="*/ 380053 w 11509374"/>
              <a:gd name="connsiteY51" fmla="*/ 1084363 h 4810125"/>
              <a:gd name="connsiteX52" fmla="*/ 9282814 w 11509374"/>
              <a:gd name="connsiteY52" fmla="*/ 1084363 h 4810125"/>
              <a:gd name="connsiteX53" fmla="*/ 9473657 w 11509374"/>
              <a:gd name="connsiteY53" fmla="*/ 893520 h 4810125"/>
              <a:gd name="connsiteX54" fmla="*/ 9282814 w 11509374"/>
              <a:gd name="connsiteY54" fmla="*/ 702677 h 4810125"/>
              <a:gd name="connsiteX55" fmla="*/ 380053 w 11509374"/>
              <a:gd name="connsiteY55" fmla="*/ 702677 h 4810125"/>
              <a:gd name="connsiteX56" fmla="*/ 380053 w 11509374"/>
              <a:gd name="connsiteY56" fmla="*/ 203517 h 4810125"/>
              <a:gd name="connsiteX57" fmla="*/ 189210 w 11509374"/>
              <a:gd name="connsiteY57" fmla="*/ 394360 h 4810125"/>
              <a:gd name="connsiteX58" fmla="*/ 380053 w 11509374"/>
              <a:gd name="connsiteY58" fmla="*/ 585203 h 4810125"/>
              <a:gd name="connsiteX59" fmla="*/ 9282814 w 11509374"/>
              <a:gd name="connsiteY59" fmla="*/ 585203 h 4810125"/>
              <a:gd name="connsiteX60" fmla="*/ 9473657 w 11509374"/>
              <a:gd name="connsiteY60" fmla="*/ 394360 h 4810125"/>
              <a:gd name="connsiteX61" fmla="*/ 9282814 w 11509374"/>
              <a:gd name="connsiteY61" fmla="*/ 203517 h 4810125"/>
              <a:gd name="connsiteX62" fmla="*/ 380053 w 11509374"/>
              <a:gd name="connsiteY62" fmla="*/ 203517 h 4810125"/>
              <a:gd name="connsiteX63" fmla="*/ 0 w 11509374"/>
              <a:gd name="connsiteY63" fmla="*/ 0 h 4810125"/>
              <a:gd name="connsiteX64" fmla="*/ 11306174 w 11509374"/>
              <a:gd name="connsiteY64" fmla="*/ 0 h 4810125"/>
              <a:gd name="connsiteX65" fmla="*/ 11509374 w 11509374"/>
              <a:gd name="connsiteY65" fmla="*/ 4797425 h 4810125"/>
              <a:gd name="connsiteX66" fmla="*/ 0 w 11509374"/>
              <a:gd name="connsiteY66" fmla="*/ 4810125 h 4810125"/>
              <a:gd name="connsiteX67" fmla="*/ 0 w 11509374"/>
              <a:gd name="connsiteY67" fmla="*/ 0 h 481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1509374" h="4810125">
                <a:moveTo>
                  <a:pt x="380052" y="4196793"/>
                </a:moveTo>
                <a:cubicBezTo>
                  <a:pt x="274652" y="4196793"/>
                  <a:pt x="189209" y="4282236"/>
                  <a:pt x="189209" y="4387636"/>
                </a:cubicBezTo>
                <a:cubicBezTo>
                  <a:pt x="189209" y="4493036"/>
                  <a:pt x="274652" y="4578479"/>
                  <a:pt x="380052" y="4578479"/>
                </a:cubicBezTo>
                <a:lnTo>
                  <a:pt x="9282814" y="4578479"/>
                </a:lnTo>
                <a:cubicBezTo>
                  <a:pt x="9388214" y="4578479"/>
                  <a:pt x="9473657" y="4493036"/>
                  <a:pt x="9473657" y="4387636"/>
                </a:cubicBezTo>
                <a:cubicBezTo>
                  <a:pt x="9473657" y="4282236"/>
                  <a:pt x="9388214" y="4196793"/>
                  <a:pt x="9282814" y="4196793"/>
                </a:cubicBezTo>
                <a:lnTo>
                  <a:pt x="380052" y="4196793"/>
                </a:lnTo>
                <a:close/>
                <a:moveTo>
                  <a:pt x="380052" y="3697637"/>
                </a:moveTo>
                <a:cubicBezTo>
                  <a:pt x="274652" y="3697637"/>
                  <a:pt x="189209" y="3783080"/>
                  <a:pt x="189209" y="3888480"/>
                </a:cubicBezTo>
                <a:cubicBezTo>
                  <a:pt x="189209" y="3993880"/>
                  <a:pt x="274652" y="4079323"/>
                  <a:pt x="380052" y="4079323"/>
                </a:cubicBezTo>
                <a:lnTo>
                  <a:pt x="9282814" y="4079323"/>
                </a:lnTo>
                <a:cubicBezTo>
                  <a:pt x="9388214" y="4079323"/>
                  <a:pt x="9473657" y="3993880"/>
                  <a:pt x="9473657" y="3888480"/>
                </a:cubicBezTo>
                <a:cubicBezTo>
                  <a:pt x="9473657" y="3783080"/>
                  <a:pt x="9388214" y="3697637"/>
                  <a:pt x="9282814" y="3697637"/>
                </a:cubicBezTo>
                <a:lnTo>
                  <a:pt x="380052" y="3697637"/>
                </a:lnTo>
                <a:close/>
                <a:moveTo>
                  <a:pt x="380052" y="3198477"/>
                </a:moveTo>
                <a:cubicBezTo>
                  <a:pt x="274652" y="3198477"/>
                  <a:pt x="189209" y="3283920"/>
                  <a:pt x="189209" y="3389320"/>
                </a:cubicBezTo>
                <a:cubicBezTo>
                  <a:pt x="189209" y="3494720"/>
                  <a:pt x="274652" y="3580163"/>
                  <a:pt x="380052" y="3580163"/>
                </a:cubicBezTo>
                <a:lnTo>
                  <a:pt x="9282814" y="3580163"/>
                </a:lnTo>
                <a:cubicBezTo>
                  <a:pt x="9388214" y="3580163"/>
                  <a:pt x="9473657" y="3494720"/>
                  <a:pt x="9473657" y="3389320"/>
                </a:cubicBezTo>
                <a:cubicBezTo>
                  <a:pt x="9473657" y="3283920"/>
                  <a:pt x="9388214" y="3198477"/>
                  <a:pt x="9282814" y="3198477"/>
                </a:cubicBezTo>
                <a:lnTo>
                  <a:pt x="380052" y="3198477"/>
                </a:lnTo>
                <a:close/>
                <a:moveTo>
                  <a:pt x="380053" y="2699317"/>
                </a:moveTo>
                <a:cubicBezTo>
                  <a:pt x="274653" y="2699317"/>
                  <a:pt x="189210" y="2784760"/>
                  <a:pt x="189210" y="2890160"/>
                </a:cubicBezTo>
                <a:cubicBezTo>
                  <a:pt x="189210" y="2995560"/>
                  <a:pt x="274653" y="3081003"/>
                  <a:pt x="380053" y="3081003"/>
                </a:cubicBezTo>
                <a:lnTo>
                  <a:pt x="9282814" y="3081003"/>
                </a:lnTo>
                <a:cubicBezTo>
                  <a:pt x="9388214" y="3081003"/>
                  <a:pt x="9473657" y="2995560"/>
                  <a:pt x="9473657" y="2890160"/>
                </a:cubicBezTo>
                <a:cubicBezTo>
                  <a:pt x="9473657" y="2784760"/>
                  <a:pt x="9388214" y="2699317"/>
                  <a:pt x="9282814" y="2699317"/>
                </a:cubicBezTo>
                <a:lnTo>
                  <a:pt x="380053" y="2699317"/>
                </a:lnTo>
                <a:close/>
                <a:moveTo>
                  <a:pt x="380053" y="2200157"/>
                </a:moveTo>
                <a:cubicBezTo>
                  <a:pt x="274653" y="2200157"/>
                  <a:pt x="189210" y="2285600"/>
                  <a:pt x="189210" y="2391000"/>
                </a:cubicBezTo>
                <a:cubicBezTo>
                  <a:pt x="189210" y="2496400"/>
                  <a:pt x="274653" y="2581843"/>
                  <a:pt x="380053" y="2581843"/>
                </a:cubicBezTo>
                <a:lnTo>
                  <a:pt x="9282814" y="2581843"/>
                </a:lnTo>
                <a:cubicBezTo>
                  <a:pt x="9388214" y="2581843"/>
                  <a:pt x="9473657" y="2496400"/>
                  <a:pt x="9473657" y="2391000"/>
                </a:cubicBezTo>
                <a:cubicBezTo>
                  <a:pt x="9473657" y="2285600"/>
                  <a:pt x="9388214" y="2200157"/>
                  <a:pt x="9282814" y="2200157"/>
                </a:cubicBezTo>
                <a:lnTo>
                  <a:pt x="380053" y="2200157"/>
                </a:lnTo>
                <a:close/>
                <a:moveTo>
                  <a:pt x="380053" y="1700997"/>
                </a:moveTo>
                <a:cubicBezTo>
                  <a:pt x="274653" y="1700997"/>
                  <a:pt x="189210" y="1786440"/>
                  <a:pt x="189210" y="1891840"/>
                </a:cubicBezTo>
                <a:cubicBezTo>
                  <a:pt x="189210" y="1997240"/>
                  <a:pt x="274653" y="2082683"/>
                  <a:pt x="380053" y="2082683"/>
                </a:cubicBezTo>
                <a:lnTo>
                  <a:pt x="9282814" y="2082683"/>
                </a:lnTo>
                <a:cubicBezTo>
                  <a:pt x="9388214" y="2082683"/>
                  <a:pt x="9473657" y="1997240"/>
                  <a:pt x="9473657" y="1891840"/>
                </a:cubicBezTo>
                <a:cubicBezTo>
                  <a:pt x="9473657" y="1786440"/>
                  <a:pt x="9388214" y="1700997"/>
                  <a:pt x="9282814" y="1700997"/>
                </a:cubicBezTo>
                <a:lnTo>
                  <a:pt x="380053" y="1700997"/>
                </a:lnTo>
                <a:close/>
                <a:moveTo>
                  <a:pt x="380053" y="1201837"/>
                </a:moveTo>
                <a:cubicBezTo>
                  <a:pt x="274653" y="1201837"/>
                  <a:pt x="189210" y="1287280"/>
                  <a:pt x="189210" y="1392680"/>
                </a:cubicBezTo>
                <a:cubicBezTo>
                  <a:pt x="189210" y="1498080"/>
                  <a:pt x="274653" y="1583523"/>
                  <a:pt x="380053" y="1583523"/>
                </a:cubicBezTo>
                <a:lnTo>
                  <a:pt x="9282814" y="1583523"/>
                </a:lnTo>
                <a:cubicBezTo>
                  <a:pt x="9388214" y="1583523"/>
                  <a:pt x="9473657" y="1498080"/>
                  <a:pt x="9473657" y="1392680"/>
                </a:cubicBezTo>
                <a:cubicBezTo>
                  <a:pt x="9473657" y="1287280"/>
                  <a:pt x="9388214" y="1201837"/>
                  <a:pt x="9282814" y="1201837"/>
                </a:cubicBezTo>
                <a:lnTo>
                  <a:pt x="380053" y="1201837"/>
                </a:lnTo>
                <a:close/>
                <a:moveTo>
                  <a:pt x="380053" y="702677"/>
                </a:moveTo>
                <a:cubicBezTo>
                  <a:pt x="274653" y="702677"/>
                  <a:pt x="189210" y="788120"/>
                  <a:pt x="189210" y="893520"/>
                </a:cubicBezTo>
                <a:cubicBezTo>
                  <a:pt x="189210" y="998920"/>
                  <a:pt x="274653" y="1084363"/>
                  <a:pt x="380053" y="1084363"/>
                </a:cubicBezTo>
                <a:lnTo>
                  <a:pt x="9282814" y="1084363"/>
                </a:lnTo>
                <a:cubicBezTo>
                  <a:pt x="9388214" y="1084363"/>
                  <a:pt x="9473657" y="998920"/>
                  <a:pt x="9473657" y="893520"/>
                </a:cubicBezTo>
                <a:cubicBezTo>
                  <a:pt x="9473657" y="788120"/>
                  <a:pt x="9388214" y="702677"/>
                  <a:pt x="9282814" y="702677"/>
                </a:cubicBezTo>
                <a:lnTo>
                  <a:pt x="380053" y="702677"/>
                </a:lnTo>
                <a:close/>
                <a:moveTo>
                  <a:pt x="380053" y="203517"/>
                </a:moveTo>
                <a:cubicBezTo>
                  <a:pt x="274653" y="203517"/>
                  <a:pt x="189210" y="288960"/>
                  <a:pt x="189210" y="394360"/>
                </a:cubicBezTo>
                <a:cubicBezTo>
                  <a:pt x="189210" y="499760"/>
                  <a:pt x="274653" y="585203"/>
                  <a:pt x="380053" y="585203"/>
                </a:cubicBezTo>
                <a:lnTo>
                  <a:pt x="9282814" y="585203"/>
                </a:lnTo>
                <a:cubicBezTo>
                  <a:pt x="9388214" y="585203"/>
                  <a:pt x="9473657" y="499760"/>
                  <a:pt x="9473657" y="394360"/>
                </a:cubicBezTo>
                <a:cubicBezTo>
                  <a:pt x="9473657" y="288960"/>
                  <a:pt x="9388214" y="203517"/>
                  <a:pt x="9282814" y="203517"/>
                </a:cubicBezTo>
                <a:lnTo>
                  <a:pt x="380053" y="203517"/>
                </a:lnTo>
                <a:close/>
                <a:moveTo>
                  <a:pt x="0" y="0"/>
                </a:moveTo>
                <a:lnTo>
                  <a:pt x="11306174" y="0"/>
                </a:lnTo>
                <a:lnTo>
                  <a:pt x="11509374" y="4797425"/>
                </a:lnTo>
                <a:lnTo>
                  <a:pt x="0" y="4810125"/>
                </a:lnTo>
                <a:lnTo>
                  <a:pt x="0" y="0"/>
                </a:lnTo>
                <a:close/>
              </a:path>
            </a:pathLst>
          </a:custGeom>
          <a:solidFill>
            <a:srgbClr val="E7E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EE0562E-61C2-4FC7-A084-F0F41BD52FC0}"/>
              </a:ext>
            </a:extLst>
          </p:cNvPr>
          <p:cNvGrpSpPr/>
          <p:nvPr/>
        </p:nvGrpSpPr>
        <p:grpSpPr>
          <a:xfrm>
            <a:off x="9056494" y="311775"/>
            <a:ext cx="922288" cy="914400"/>
            <a:chOff x="8592415" y="-2631237"/>
            <a:chExt cx="922288" cy="914400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F7CD0FB0-D915-4B93-A05C-3825DA8F1D50}"/>
                </a:ext>
              </a:extLst>
            </p:cNvPr>
            <p:cNvGrpSpPr/>
            <p:nvPr/>
          </p:nvGrpSpPr>
          <p:grpSpPr>
            <a:xfrm>
              <a:off x="8592415" y="-2631237"/>
              <a:ext cx="922288" cy="914400"/>
              <a:chOff x="6347462" y="3860495"/>
              <a:chExt cx="922288" cy="914400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C8D96CE7-BC73-45B6-9E3F-116F98907407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74D71B9F-34C6-44C8-9755-6F17A489640A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F99F76A7-8149-423D-AD51-BB9AA10197A1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08" name="Graphic 107" descr="Monthly calendar">
              <a:extLst>
                <a:ext uri="{FF2B5EF4-FFF2-40B4-BE49-F238E27FC236}">
                  <a16:creationId xmlns:a16="http://schemas.microsoft.com/office/drawing/2014/main" id="{80903B16-A69A-4641-A617-A75DABBFD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37463" y="-2495739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20D66D15-FD76-4175-9391-FBD6F4120E0A}"/>
              </a:ext>
            </a:extLst>
          </p:cNvPr>
          <p:cNvGrpSpPr/>
          <p:nvPr/>
        </p:nvGrpSpPr>
        <p:grpSpPr>
          <a:xfrm>
            <a:off x="7614870" y="-1153234"/>
            <a:ext cx="922288" cy="914400"/>
            <a:chOff x="7226948" y="-2631237"/>
            <a:chExt cx="922288" cy="914400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7DB5B16C-92BC-4875-A3B9-9973F4DFE907}"/>
                </a:ext>
              </a:extLst>
            </p:cNvPr>
            <p:cNvGrpSpPr/>
            <p:nvPr/>
          </p:nvGrpSpPr>
          <p:grpSpPr>
            <a:xfrm>
              <a:off x="7226948" y="-2631237"/>
              <a:ext cx="922288" cy="914400"/>
              <a:chOff x="6347462" y="3860495"/>
              <a:chExt cx="922288" cy="914400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2E1F02B1-7FF4-48C1-875A-65BDAD03AADF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68E6A2C6-3227-4ADE-9025-06957A9A2BA1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208D5C14-6BE0-4D04-8739-40D479CFF4FB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4" name="Graphic 113" descr="List RTL">
              <a:extLst>
                <a:ext uri="{FF2B5EF4-FFF2-40B4-BE49-F238E27FC236}">
                  <a16:creationId xmlns:a16="http://schemas.microsoft.com/office/drawing/2014/main" id="{15750B05-DC85-4154-958C-CA64A7392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71996" y="-2495739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ED29D82-57B9-45F8-85D2-91261DF80B60}"/>
              </a:ext>
            </a:extLst>
          </p:cNvPr>
          <p:cNvGrpSpPr/>
          <p:nvPr/>
        </p:nvGrpSpPr>
        <p:grpSpPr>
          <a:xfrm>
            <a:off x="10498121" y="-1153234"/>
            <a:ext cx="922288" cy="914400"/>
            <a:chOff x="10021567" y="-2631237"/>
            <a:chExt cx="922288" cy="914400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5CA2BE23-77EE-4249-A702-979AA3506062}"/>
                </a:ext>
              </a:extLst>
            </p:cNvPr>
            <p:cNvGrpSpPr/>
            <p:nvPr/>
          </p:nvGrpSpPr>
          <p:grpSpPr>
            <a:xfrm>
              <a:off x="10021567" y="-2631237"/>
              <a:ext cx="922288" cy="914400"/>
              <a:chOff x="6347462" y="3860495"/>
              <a:chExt cx="922288" cy="914400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3120060F-A0A5-4B92-A0CC-C212CE1A3306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80D42FB8-2D11-4A54-A9A9-C725AC689BF0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53A5CA52-7181-41D3-B1F7-53BA3BD28EE2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4C8CDD93-9ED0-4329-8838-2CB9A239A885}"/>
                </a:ext>
              </a:extLst>
            </p:cNvPr>
            <p:cNvSpPr/>
            <p:nvPr/>
          </p:nvSpPr>
          <p:spPr>
            <a:xfrm>
              <a:off x="10189475" y="-2472879"/>
              <a:ext cx="594360" cy="594360"/>
            </a:xfrm>
            <a:custGeom>
              <a:avLst/>
              <a:gdLst>
                <a:gd name="connsiteX0" fmla="*/ 323850 w 648652"/>
                <a:gd name="connsiteY0" fmla="*/ 438150 h 647700"/>
                <a:gd name="connsiteX1" fmla="*/ 209550 w 648652"/>
                <a:gd name="connsiteY1" fmla="*/ 323850 h 647700"/>
                <a:gd name="connsiteX2" fmla="*/ 323850 w 648652"/>
                <a:gd name="connsiteY2" fmla="*/ 209550 h 647700"/>
                <a:gd name="connsiteX3" fmla="*/ 438150 w 648652"/>
                <a:gd name="connsiteY3" fmla="*/ 323850 h 647700"/>
                <a:gd name="connsiteX4" fmla="*/ 323850 w 648652"/>
                <a:gd name="connsiteY4" fmla="*/ 438150 h 647700"/>
                <a:gd name="connsiteX5" fmla="*/ 581025 w 648652"/>
                <a:gd name="connsiteY5" fmla="*/ 252413 h 647700"/>
                <a:gd name="connsiteX6" fmla="*/ 556260 w 648652"/>
                <a:gd name="connsiteY6" fmla="*/ 193358 h 647700"/>
                <a:gd name="connsiteX7" fmla="*/ 580073 w 648652"/>
                <a:gd name="connsiteY7" fmla="*/ 121920 h 647700"/>
                <a:gd name="connsiteX8" fmla="*/ 525780 w 648652"/>
                <a:gd name="connsiteY8" fmla="*/ 67628 h 647700"/>
                <a:gd name="connsiteX9" fmla="*/ 454343 w 648652"/>
                <a:gd name="connsiteY9" fmla="*/ 91440 h 647700"/>
                <a:gd name="connsiteX10" fmla="*/ 394335 w 648652"/>
                <a:gd name="connsiteY10" fmla="*/ 66675 h 647700"/>
                <a:gd name="connsiteX11" fmla="*/ 361950 w 648652"/>
                <a:gd name="connsiteY11" fmla="*/ 0 h 647700"/>
                <a:gd name="connsiteX12" fmla="*/ 285750 w 648652"/>
                <a:gd name="connsiteY12" fmla="*/ 0 h 647700"/>
                <a:gd name="connsiteX13" fmla="*/ 252413 w 648652"/>
                <a:gd name="connsiteY13" fmla="*/ 66675 h 647700"/>
                <a:gd name="connsiteX14" fmla="*/ 193358 w 648652"/>
                <a:gd name="connsiteY14" fmla="*/ 91440 h 647700"/>
                <a:gd name="connsiteX15" fmla="*/ 121920 w 648652"/>
                <a:gd name="connsiteY15" fmla="*/ 67628 h 647700"/>
                <a:gd name="connsiteX16" fmla="*/ 67628 w 648652"/>
                <a:gd name="connsiteY16" fmla="*/ 121920 h 647700"/>
                <a:gd name="connsiteX17" fmla="*/ 91440 w 648652"/>
                <a:gd name="connsiteY17" fmla="*/ 193358 h 647700"/>
                <a:gd name="connsiteX18" fmla="*/ 66675 w 648652"/>
                <a:gd name="connsiteY18" fmla="*/ 253365 h 647700"/>
                <a:gd name="connsiteX19" fmla="*/ 0 w 648652"/>
                <a:gd name="connsiteY19" fmla="*/ 285750 h 647700"/>
                <a:gd name="connsiteX20" fmla="*/ 0 w 648652"/>
                <a:gd name="connsiteY20" fmla="*/ 361950 h 647700"/>
                <a:gd name="connsiteX21" fmla="*/ 66675 w 648652"/>
                <a:gd name="connsiteY21" fmla="*/ 395288 h 647700"/>
                <a:gd name="connsiteX22" fmla="*/ 91440 w 648652"/>
                <a:gd name="connsiteY22" fmla="*/ 454343 h 647700"/>
                <a:gd name="connsiteX23" fmla="*/ 67628 w 648652"/>
                <a:gd name="connsiteY23" fmla="*/ 525780 h 647700"/>
                <a:gd name="connsiteX24" fmla="*/ 121920 w 648652"/>
                <a:gd name="connsiteY24" fmla="*/ 580073 h 647700"/>
                <a:gd name="connsiteX25" fmla="*/ 193358 w 648652"/>
                <a:gd name="connsiteY25" fmla="*/ 556260 h 647700"/>
                <a:gd name="connsiteX26" fmla="*/ 253365 w 648652"/>
                <a:gd name="connsiteY26" fmla="*/ 581025 h 647700"/>
                <a:gd name="connsiteX27" fmla="*/ 286703 w 648652"/>
                <a:gd name="connsiteY27" fmla="*/ 647700 h 647700"/>
                <a:gd name="connsiteX28" fmla="*/ 362903 w 648652"/>
                <a:gd name="connsiteY28" fmla="*/ 647700 h 647700"/>
                <a:gd name="connsiteX29" fmla="*/ 396240 w 648652"/>
                <a:gd name="connsiteY29" fmla="*/ 581025 h 647700"/>
                <a:gd name="connsiteX30" fmla="*/ 455295 w 648652"/>
                <a:gd name="connsiteY30" fmla="*/ 556260 h 647700"/>
                <a:gd name="connsiteX31" fmla="*/ 526733 w 648652"/>
                <a:gd name="connsiteY31" fmla="*/ 580073 h 647700"/>
                <a:gd name="connsiteX32" fmla="*/ 581025 w 648652"/>
                <a:gd name="connsiteY32" fmla="*/ 525780 h 647700"/>
                <a:gd name="connsiteX33" fmla="*/ 557213 w 648652"/>
                <a:gd name="connsiteY33" fmla="*/ 454343 h 647700"/>
                <a:gd name="connsiteX34" fmla="*/ 581978 w 648652"/>
                <a:gd name="connsiteY34" fmla="*/ 394335 h 647700"/>
                <a:gd name="connsiteX35" fmla="*/ 648653 w 648652"/>
                <a:gd name="connsiteY35" fmla="*/ 360998 h 647700"/>
                <a:gd name="connsiteX36" fmla="*/ 648653 w 648652"/>
                <a:gd name="connsiteY36" fmla="*/ 284798 h 647700"/>
                <a:gd name="connsiteX37" fmla="*/ 581025 w 648652"/>
                <a:gd name="connsiteY37" fmla="*/ 252413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48652" h="647700">
                  <a:moveTo>
                    <a:pt x="323850" y="438150"/>
                  </a:moveTo>
                  <a:cubicBezTo>
                    <a:pt x="260985" y="438150"/>
                    <a:pt x="209550" y="386715"/>
                    <a:pt x="209550" y="323850"/>
                  </a:cubicBezTo>
                  <a:cubicBezTo>
                    <a:pt x="209550" y="260985"/>
                    <a:pt x="260985" y="209550"/>
                    <a:pt x="323850" y="209550"/>
                  </a:cubicBezTo>
                  <a:cubicBezTo>
                    <a:pt x="386715" y="209550"/>
                    <a:pt x="438150" y="260985"/>
                    <a:pt x="438150" y="323850"/>
                  </a:cubicBezTo>
                  <a:cubicBezTo>
                    <a:pt x="438150" y="386715"/>
                    <a:pt x="386715" y="438150"/>
                    <a:pt x="323850" y="438150"/>
                  </a:cubicBezTo>
                  <a:close/>
                  <a:moveTo>
                    <a:pt x="581025" y="252413"/>
                  </a:moveTo>
                  <a:cubicBezTo>
                    <a:pt x="575310" y="231458"/>
                    <a:pt x="566738" y="211455"/>
                    <a:pt x="556260" y="193358"/>
                  </a:cubicBezTo>
                  <a:lnTo>
                    <a:pt x="580073" y="121920"/>
                  </a:lnTo>
                  <a:lnTo>
                    <a:pt x="525780" y="67628"/>
                  </a:lnTo>
                  <a:lnTo>
                    <a:pt x="454343" y="91440"/>
                  </a:lnTo>
                  <a:cubicBezTo>
                    <a:pt x="435293" y="80963"/>
                    <a:pt x="415290" y="72390"/>
                    <a:pt x="394335" y="66675"/>
                  </a:cubicBezTo>
                  <a:lnTo>
                    <a:pt x="361950" y="0"/>
                  </a:lnTo>
                  <a:lnTo>
                    <a:pt x="285750" y="0"/>
                  </a:lnTo>
                  <a:lnTo>
                    <a:pt x="252413" y="66675"/>
                  </a:lnTo>
                  <a:cubicBezTo>
                    <a:pt x="231458" y="72390"/>
                    <a:pt x="211455" y="80963"/>
                    <a:pt x="193358" y="91440"/>
                  </a:cubicBezTo>
                  <a:lnTo>
                    <a:pt x="121920" y="67628"/>
                  </a:lnTo>
                  <a:lnTo>
                    <a:pt x="67628" y="121920"/>
                  </a:lnTo>
                  <a:lnTo>
                    <a:pt x="91440" y="193358"/>
                  </a:lnTo>
                  <a:cubicBezTo>
                    <a:pt x="80963" y="212408"/>
                    <a:pt x="72390" y="232410"/>
                    <a:pt x="66675" y="253365"/>
                  </a:cubicBezTo>
                  <a:lnTo>
                    <a:pt x="0" y="285750"/>
                  </a:lnTo>
                  <a:lnTo>
                    <a:pt x="0" y="361950"/>
                  </a:lnTo>
                  <a:lnTo>
                    <a:pt x="66675" y="395288"/>
                  </a:lnTo>
                  <a:cubicBezTo>
                    <a:pt x="72390" y="416243"/>
                    <a:pt x="80963" y="436245"/>
                    <a:pt x="91440" y="454343"/>
                  </a:cubicBezTo>
                  <a:lnTo>
                    <a:pt x="67628" y="525780"/>
                  </a:lnTo>
                  <a:lnTo>
                    <a:pt x="121920" y="580073"/>
                  </a:lnTo>
                  <a:lnTo>
                    <a:pt x="193358" y="556260"/>
                  </a:lnTo>
                  <a:cubicBezTo>
                    <a:pt x="212408" y="566738"/>
                    <a:pt x="232410" y="575310"/>
                    <a:pt x="253365" y="581025"/>
                  </a:cubicBezTo>
                  <a:lnTo>
                    <a:pt x="286703" y="647700"/>
                  </a:lnTo>
                  <a:lnTo>
                    <a:pt x="362903" y="647700"/>
                  </a:lnTo>
                  <a:lnTo>
                    <a:pt x="396240" y="581025"/>
                  </a:lnTo>
                  <a:cubicBezTo>
                    <a:pt x="417195" y="575310"/>
                    <a:pt x="437198" y="566738"/>
                    <a:pt x="455295" y="556260"/>
                  </a:cubicBezTo>
                  <a:lnTo>
                    <a:pt x="526733" y="580073"/>
                  </a:lnTo>
                  <a:lnTo>
                    <a:pt x="581025" y="525780"/>
                  </a:lnTo>
                  <a:lnTo>
                    <a:pt x="557213" y="454343"/>
                  </a:lnTo>
                  <a:cubicBezTo>
                    <a:pt x="567690" y="435293"/>
                    <a:pt x="576263" y="415290"/>
                    <a:pt x="581978" y="394335"/>
                  </a:cubicBezTo>
                  <a:lnTo>
                    <a:pt x="648653" y="360998"/>
                  </a:lnTo>
                  <a:lnTo>
                    <a:pt x="648653" y="284798"/>
                  </a:lnTo>
                  <a:lnTo>
                    <a:pt x="581025" y="252413"/>
                  </a:lnTo>
                  <a:close/>
                </a:path>
              </a:pathLst>
            </a:custGeom>
            <a:solidFill>
              <a:srgbClr val="118AB2"/>
            </a:solidFill>
            <a:ln w="9525" cap="flat">
              <a:noFill/>
              <a:prstDash val="solid"/>
              <a:miter/>
            </a:ln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9CF8C36-7E1C-4C79-BE95-0B0893886E9F}"/>
              </a:ext>
            </a:extLst>
          </p:cNvPr>
          <p:cNvSpPr/>
          <p:nvPr/>
        </p:nvSpPr>
        <p:spPr>
          <a:xfrm>
            <a:off x="-3818952" y="-74305"/>
            <a:ext cx="27579692" cy="822960"/>
          </a:xfrm>
          <a:custGeom>
            <a:avLst/>
            <a:gdLst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25058 w 13849350"/>
              <a:gd name="connsiteY5" fmla="*/ 847725 h 847725"/>
              <a:gd name="connsiteX6" fmla="*/ 0 w 13849350"/>
              <a:gd name="connsiteY6" fmla="*/ 847725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2505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52180"/>
              <a:gd name="connsiteX1" fmla="*/ 13849350 w 13849350"/>
              <a:gd name="connsiteY1" fmla="*/ 0 h 852180"/>
              <a:gd name="connsiteX2" fmla="*/ 13849350 w 13849350"/>
              <a:gd name="connsiteY2" fmla="*/ 847725 h 852180"/>
              <a:gd name="connsiteX3" fmla="*/ 7390919 w 13849350"/>
              <a:gd name="connsiteY3" fmla="*/ 847725 h 852180"/>
              <a:gd name="connsiteX4" fmla="*/ 6760032 w 13849350"/>
              <a:gd name="connsiteY4" fmla="*/ 385169 h 852180"/>
              <a:gd name="connsiteX5" fmla="*/ 6131188 w 13849350"/>
              <a:gd name="connsiteY5" fmla="*/ 847725 h 852180"/>
              <a:gd name="connsiteX6" fmla="*/ 0 w 13849350"/>
              <a:gd name="connsiteY6" fmla="*/ 847725 h 852180"/>
              <a:gd name="connsiteX7" fmla="*/ 0 w 13849350"/>
              <a:gd name="connsiteY7" fmla="*/ 0 h 852180"/>
              <a:gd name="connsiteX0" fmla="*/ 0 w 13849350"/>
              <a:gd name="connsiteY0" fmla="*/ 0 h 852180"/>
              <a:gd name="connsiteX1" fmla="*/ 13841176 w 13849350"/>
              <a:gd name="connsiteY1" fmla="*/ 423047 h 852180"/>
              <a:gd name="connsiteX2" fmla="*/ 13849350 w 13849350"/>
              <a:gd name="connsiteY2" fmla="*/ 847725 h 852180"/>
              <a:gd name="connsiteX3" fmla="*/ 7390919 w 13849350"/>
              <a:gd name="connsiteY3" fmla="*/ 847725 h 852180"/>
              <a:gd name="connsiteX4" fmla="*/ 6760032 w 13849350"/>
              <a:gd name="connsiteY4" fmla="*/ 385169 h 852180"/>
              <a:gd name="connsiteX5" fmla="*/ 6131188 w 13849350"/>
              <a:gd name="connsiteY5" fmla="*/ 847725 h 852180"/>
              <a:gd name="connsiteX6" fmla="*/ 0 w 13849350"/>
              <a:gd name="connsiteY6" fmla="*/ 847725 h 852180"/>
              <a:gd name="connsiteX7" fmla="*/ 0 w 13849350"/>
              <a:gd name="connsiteY7" fmla="*/ 0 h 852180"/>
              <a:gd name="connsiteX0" fmla="*/ 32697 w 13849350"/>
              <a:gd name="connsiteY0" fmla="*/ 0 h 532315"/>
              <a:gd name="connsiteX1" fmla="*/ 13841176 w 13849350"/>
              <a:gd name="connsiteY1" fmla="*/ 103182 h 532315"/>
              <a:gd name="connsiteX2" fmla="*/ 13849350 w 13849350"/>
              <a:gd name="connsiteY2" fmla="*/ 527860 h 532315"/>
              <a:gd name="connsiteX3" fmla="*/ 7390919 w 13849350"/>
              <a:gd name="connsiteY3" fmla="*/ 527860 h 532315"/>
              <a:gd name="connsiteX4" fmla="*/ 6760032 w 13849350"/>
              <a:gd name="connsiteY4" fmla="*/ 65304 h 532315"/>
              <a:gd name="connsiteX5" fmla="*/ 6131188 w 13849350"/>
              <a:gd name="connsiteY5" fmla="*/ 527860 h 532315"/>
              <a:gd name="connsiteX6" fmla="*/ 0 w 13849350"/>
              <a:gd name="connsiteY6" fmla="*/ 527860 h 532315"/>
              <a:gd name="connsiteX7" fmla="*/ 32697 w 13849350"/>
              <a:gd name="connsiteY7" fmla="*/ 0 h 532315"/>
              <a:gd name="connsiteX0" fmla="*/ 0 w 13865699"/>
              <a:gd name="connsiteY0" fmla="*/ 0 h 604542"/>
              <a:gd name="connsiteX1" fmla="*/ 13857525 w 13865699"/>
              <a:gd name="connsiteY1" fmla="*/ 175409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57525 w 13865699"/>
              <a:gd name="connsiteY1" fmla="*/ 11350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57525 w 13865699"/>
              <a:gd name="connsiteY1" fmla="*/ 41273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20636 h 625178"/>
              <a:gd name="connsiteX1" fmla="*/ 13857525 w 13865699"/>
              <a:gd name="connsiteY1" fmla="*/ 0 h 625178"/>
              <a:gd name="connsiteX2" fmla="*/ 13865699 w 13865699"/>
              <a:gd name="connsiteY2" fmla="*/ 620723 h 625178"/>
              <a:gd name="connsiteX3" fmla="*/ 7407268 w 13865699"/>
              <a:gd name="connsiteY3" fmla="*/ 620723 h 625178"/>
              <a:gd name="connsiteX4" fmla="*/ 6776381 w 13865699"/>
              <a:gd name="connsiteY4" fmla="*/ 158167 h 625178"/>
              <a:gd name="connsiteX5" fmla="*/ 6147537 w 13865699"/>
              <a:gd name="connsiteY5" fmla="*/ 620723 h 625178"/>
              <a:gd name="connsiteX6" fmla="*/ 16349 w 13865699"/>
              <a:gd name="connsiteY6" fmla="*/ 620723 h 625178"/>
              <a:gd name="connsiteX7" fmla="*/ 0 w 13865699"/>
              <a:gd name="connsiteY7" fmla="*/ 20636 h 625178"/>
              <a:gd name="connsiteX0" fmla="*/ 0 w 13865699"/>
              <a:gd name="connsiteY0" fmla="*/ 10318 h 614860"/>
              <a:gd name="connsiteX1" fmla="*/ 13833002 w 13865699"/>
              <a:gd name="connsiteY1" fmla="*/ 0 h 614860"/>
              <a:gd name="connsiteX2" fmla="*/ 13865699 w 13865699"/>
              <a:gd name="connsiteY2" fmla="*/ 610405 h 614860"/>
              <a:gd name="connsiteX3" fmla="*/ 7407268 w 13865699"/>
              <a:gd name="connsiteY3" fmla="*/ 610405 h 614860"/>
              <a:gd name="connsiteX4" fmla="*/ 6776381 w 13865699"/>
              <a:gd name="connsiteY4" fmla="*/ 147849 h 614860"/>
              <a:gd name="connsiteX5" fmla="*/ 6147537 w 13865699"/>
              <a:gd name="connsiteY5" fmla="*/ 610405 h 614860"/>
              <a:gd name="connsiteX6" fmla="*/ 16349 w 13865699"/>
              <a:gd name="connsiteY6" fmla="*/ 610405 h 614860"/>
              <a:gd name="connsiteX7" fmla="*/ 0 w 13865699"/>
              <a:gd name="connsiteY7" fmla="*/ 10318 h 614860"/>
              <a:gd name="connsiteX0" fmla="*/ 0 w 13865699"/>
              <a:gd name="connsiteY0" fmla="*/ 0 h 604542"/>
              <a:gd name="connsiteX1" fmla="*/ 13865699 w 13865699"/>
              <a:gd name="connsiteY1" fmla="*/ 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65699 w 13865699"/>
              <a:gd name="connsiteY1" fmla="*/ 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023 w 13865699"/>
              <a:gd name="connsiteY6" fmla="*/ 600087 h 604542"/>
              <a:gd name="connsiteX7" fmla="*/ 0 w 13865699"/>
              <a:gd name="connsiteY7" fmla="*/ 0 h 604542"/>
              <a:gd name="connsiteX0" fmla="*/ 1868012 w 15733711"/>
              <a:gd name="connsiteY0" fmla="*/ 0 h 602863"/>
              <a:gd name="connsiteX1" fmla="*/ 15733711 w 15733711"/>
              <a:gd name="connsiteY1" fmla="*/ 0 h 602863"/>
              <a:gd name="connsiteX2" fmla="*/ 15733711 w 15733711"/>
              <a:gd name="connsiteY2" fmla="*/ 600087 h 602863"/>
              <a:gd name="connsiteX3" fmla="*/ 9275280 w 15733711"/>
              <a:gd name="connsiteY3" fmla="*/ 600087 h 602863"/>
              <a:gd name="connsiteX4" fmla="*/ 8644393 w 15733711"/>
              <a:gd name="connsiteY4" fmla="*/ 137531 h 602863"/>
              <a:gd name="connsiteX5" fmla="*/ 8015549 w 15733711"/>
              <a:gd name="connsiteY5" fmla="*/ 600087 h 602863"/>
              <a:gd name="connsiteX6" fmla="*/ 0 w 15733711"/>
              <a:gd name="connsiteY6" fmla="*/ 589769 h 602863"/>
              <a:gd name="connsiteX7" fmla="*/ 1868012 w 15733711"/>
              <a:gd name="connsiteY7" fmla="*/ 0 h 602863"/>
              <a:gd name="connsiteX0" fmla="*/ 7174 w 15733711"/>
              <a:gd name="connsiteY0" fmla="*/ 0 h 602863"/>
              <a:gd name="connsiteX1" fmla="*/ 15733711 w 15733711"/>
              <a:gd name="connsiteY1" fmla="*/ 0 h 602863"/>
              <a:gd name="connsiteX2" fmla="*/ 15733711 w 15733711"/>
              <a:gd name="connsiteY2" fmla="*/ 600087 h 602863"/>
              <a:gd name="connsiteX3" fmla="*/ 9275280 w 15733711"/>
              <a:gd name="connsiteY3" fmla="*/ 600087 h 602863"/>
              <a:gd name="connsiteX4" fmla="*/ 8644393 w 15733711"/>
              <a:gd name="connsiteY4" fmla="*/ 137531 h 602863"/>
              <a:gd name="connsiteX5" fmla="*/ 8015549 w 15733711"/>
              <a:gd name="connsiteY5" fmla="*/ 600087 h 602863"/>
              <a:gd name="connsiteX6" fmla="*/ 0 w 15733711"/>
              <a:gd name="connsiteY6" fmla="*/ 589769 h 602863"/>
              <a:gd name="connsiteX7" fmla="*/ 7174 w 15733711"/>
              <a:gd name="connsiteY7" fmla="*/ 0 h 602863"/>
              <a:gd name="connsiteX0" fmla="*/ 7174 w 17776786"/>
              <a:gd name="connsiteY0" fmla="*/ 0 h 602863"/>
              <a:gd name="connsiteX1" fmla="*/ 15733711 w 17776786"/>
              <a:gd name="connsiteY1" fmla="*/ 0 h 602863"/>
              <a:gd name="connsiteX2" fmla="*/ 17776786 w 17776786"/>
              <a:gd name="connsiteY2" fmla="*/ 600087 h 602863"/>
              <a:gd name="connsiteX3" fmla="*/ 9275280 w 17776786"/>
              <a:gd name="connsiteY3" fmla="*/ 600087 h 602863"/>
              <a:gd name="connsiteX4" fmla="*/ 8644393 w 17776786"/>
              <a:gd name="connsiteY4" fmla="*/ 137531 h 602863"/>
              <a:gd name="connsiteX5" fmla="*/ 8015549 w 17776786"/>
              <a:gd name="connsiteY5" fmla="*/ 600087 h 602863"/>
              <a:gd name="connsiteX6" fmla="*/ 0 w 17776786"/>
              <a:gd name="connsiteY6" fmla="*/ 589769 h 602863"/>
              <a:gd name="connsiteX7" fmla="*/ 7174 w 17776786"/>
              <a:gd name="connsiteY7" fmla="*/ 0 h 602863"/>
              <a:gd name="connsiteX0" fmla="*/ 7174 w 17822187"/>
              <a:gd name="connsiteY0" fmla="*/ 0 h 602863"/>
              <a:gd name="connsiteX1" fmla="*/ 17822187 w 17822187"/>
              <a:gd name="connsiteY1" fmla="*/ 38098 h 602863"/>
              <a:gd name="connsiteX2" fmla="*/ 17776786 w 17822187"/>
              <a:gd name="connsiteY2" fmla="*/ 600087 h 602863"/>
              <a:gd name="connsiteX3" fmla="*/ 9275280 w 17822187"/>
              <a:gd name="connsiteY3" fmla="*/ 600087 h 602863"/>
              <a:gd name="connsiteX4" fmla="*/ 8644393 w 17822187"/>
              <a:gd name="connsiteY4" fmla="*/ 137531 h 602863"/>
              <a:gd name="connsiteX5" fmla="*/ 8015549 w 17822187"/>
              <a:gd name="connsiteY5" fmla="*/ 600087 h 602863"/>
              <a:gd name="connsiteX6" fmla="*/ 0 w 17822187"/>
              <a:gd name="connsiteY6" fmla="*/ 589769 h 602863"/>
              <a:gd name="connsiteX7" fmla="*/ 7174 w 17822187"/>
              <a:gd name="connsiteY7" fmla="*/ 0 h 602863"/>
              <a:gd name="connsiteX0" fmla="*/ 7174 w 17776786"/>
              <a:gd name="connsiteY0" fmla="*/ 0 h 602863"/>
              <a:gd name="connsiteX1" fmla="*/ 17776282 w 17776786"/>
              <a:gd name="connsiteY1" fmla="*/ 62862 h 602863"/>
              <a:gd name="connsiteX2" fmla="*/ 17776786 w 17776786"/>
              <a:gd name="connsiteY2" fmla="*/ 600087 h 602863"/>
              <a:gd name="connsiteX3" fmla="*/ 9275280 w 17776786"/>
              <a:gd name="connsiteY3" fmla="*/ 600087 h 602863"/>
              <a:gd name="connsiteX4" fmla="*/ 8644393 w 17776786"/>
              <a:gd name="connsiteY4" fmla="*/ 137531 h 602863"/>
              <a:gd name="connsiteX5" fmla="*/ 8015549 w 17776786"/>
              <a:gd name="connsiteY5" fmla="*/ 600087 h 602863"/>
              <a:gd name="connsiteX6" fmla="*/ 0 w 17776786"/>
              <a:gd name="connsiteY6" fmla="*/ 589769 h 602863"/>
              <a:gd name="connsiteX7" fmla="*/ 7174 w 17776786"/>
              <a:gd name="connsiteY7" fmla="*/ 0 h 602863"/>
              <a:gd name="connsiteX0" fmla="*/ 7174 w 17802515"/>
              <a:gd name="connsiteY0" fmla="*/ 0 h 602863"/>
              <a:gd name="connsiteX1" fmla="*/ 17802515 w 17802515"/>
              <a:gd name="connsiteY1" fmla="*/ 54607 h 602863"/>
              <a:gd name="connsiteX2" fmla="*/ 17776786 w 17802515"/>
              <a:gd name="connsiteY2" fmla="*/ 600087 h 602863"/>
              <a:gd name="connsiteX3" fmla="*/ 9275280 w 17802515"/>
              <a:gd name="connsiteY3" fmla="*/ 600087 h 602863"/>
              <a:gd name="connsiteX4" fmla="*/ 8644393 w 17802515"/>
              <a:gd name="connsiteY4" fmla="*/ 137531 h 602863"/>
              <a:gd name="connsiteX5" fmla="*/ 8015549 w 17802515"/>
              <a:gd name="connsiteY5" fmla="*/ 600087 h 602863"/>
              <a:gd name="connsiteX6" fmla="*/ 0 w 17802515"/>
              <a:gd name="connsiteY6" fmla="*/ 589769 h 602863"/>
              <a:gd name="connsiteX7" fmla="*/ 7174 w 17802515"/>
              <a:gd name="connsiteY7" fmla="*/ 0 h 602863"/>
              <a:gd name="connsiteX0" fmla="*/ 7174 w 17815632"/>
              <a:gd name="connsiteY0" fmla="*/ 0 h 602863"/>
              <a:gd name="connsiteX1" fmla="*/ 17815632 w 17815632"/>
              <a:gd name="connsiteY1" fmla="*/ 46352 h 602863"/>
              <a:gd name="connsiteX2" fmla="*/ 17776786 w 17815632"/>
              <a:gd name="connsiteY2" fmla="*/ 600087 h 602863"/>
              <a:gd name="connsiteX3" fmla="*/ 9275280 w 17815632"/>
              <a:gd name="connsiteY3" fmla="*/ 600087 h 602863"/>
              <a:gd name="connsiteX4" fmla="*/ 8644393 w 17815632"/>
              <a:gd name="connsiteY4" fmla="*/ 137531 h 602863"/>
              <a:gd name="connsiteX5" fmla="*/ 8015549 w 17815632"/>
              <a:gd name="connsiteY5" fmla="*/ 600087 h 602863"/>
              <a:gd name="connsiteX6" fmla="*/ 0 w 17815632"/>
              <a:gd name="connsiteY6" fmla="*/ 589769 h 602863"/>
              <a:gd name="connsiteX7" fmla="*/ 7174 w 17815632"/>
              <a:gd name="connsiteY7" fmla="*/ 0 h 602863"/>
              <a:gd name="connsiteX0" fmla="*/ 7174 w 17815632"/>
              <a:gd name="connsiteY0" fmla="*/ 0 h 608341"/>
              <a:gd name="connsiteX1" fmla="*/ 17815632 w 17815632"/>
              <a:gd name="connsiteY1" fmla="*/ 46352 h 608341"/>
              <a:gd name="connsiteX2" fmla="*/ 17803018 w 17815632"/>
              <a:gd name="connsiteY2" fmla="*/ 608341 h 608341"/>
              <a:gd name="connsiteX3" fmla="*/ 9275280 w 17815632"/>
              <a:gd name="connsiteY3" fmla="*/ 600087 h 608341"/>
              <a:gd name="connsiteX4" fmla="*/ 8644393 w 17815632"/>
              <a:gd name="connsiteY4" fmla="*/ 137531 h 608341"/>
              <a:gd name="connsiteX5" fmla="*/ 8015549 w 17815632"/>
              <a:gd name="connsiteY5" fmla="*/ 600087 h 608341"/>
              <a:gd name="connsiteX6" fmla="*/ 0 w 17815632"/>
              <a:gd name="connsiteY6" fmla="*/ 589769 h 608341"/>
              <a:gd name="connsiteX7" fmla="*/ 7174 w 17815632"/>
              <a:gd name="connsiteY7" fmla="*/ 0 h 608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815632" h="608341">
                <a:moveTo>
                  <a:pt x="7174" y="0"/>
                </a:moveTo>
                <a:lnTo>
                  <a:pt x="17815632" y="46352"/>
                </a:lnTo>
                <a:lnTo>
                  <a:pt x="17803018" y="608341"/>
                </a:lnTo>
                <a:lnTo>
                  <a:pt x="9275280" y="600087"/>
                </a:lnTo>
                <a:cubicBezTo>
                  <a:pt x="8956118" y="595221"/>
                  <a:pt x="9040314" y="142295"/>
                  <a:pt x="8644393" y="137531"/>
                </a:cubicBezTo>
                <a:cubicBezTo>
                  <a:pt x="8248472" y="132767"/>
                  <a:pt x="8302309" y="590062"/>
                  <a:pt x="8015549" y="600087"/>
                </a:cubicBezTo>
                <a:cubicBezTo>
                  <a:pt x="7728789" y="610112"/>
                  <a:pt x="2043729" y="589769"/>
                  <a:pt x="0" y="589769"/>
                </a:cubicBezTo>
                <a:cubicBezTo>
                  <a:pt x="2391" y="393179"/>
                  <a:pt x="4783" y="196590"/>
                  <a:pt x="7174" y="0"/>
                </a:cubicBezTo>
                <a:close/>
              </a:path>
            </a:pathLst>
          </a:custGeom>
          <a:solidFill>
            <a:srgbClr val="118AB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34" name="Graphic 133" descr="Single gear">
            <a:extLst>
              <a:ext uri="{FF2B5EF4-FFF2-40B4-BE49-F238E27FC236}">
                <a16:creationId xmlns:a16="http://schemas.microsoft.com/office/drawing/2014/main" id="{ECB5A77E-0E06-447C-8AF6-DAF592F4E3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01712" y="-3014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5" name="Graphic 134" descr="Monthly calendar">
            <a:extLst>
              <a:ext uri="{FF2B5EF4-FFF2-40B4-BE49-F238E27FC236}">
                <a16:creationId xmlns:a16="http://schemas.microsoft.com/office/drawing/2014/main" id="{1AF09A7D-6755-44BE-A2A1-7A0D7F0CD2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01542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6" name="Graphic 135" descr="List RTL">
            <a:extLst>
              <a:ext uri="{FF2B5EF4-FFF2-40B4-BE49-F238E27FC236}">
                <a16:creationId xmlns:a16="http://schemas.microsoft.com/office/drawing/2014/main" id="{4BB2AC11-813F-4F29-A686-0771A8ED3C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37058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99F976A1-0245-4AD3-8880-37DE9CB03115}"/>
              </a:ext>
            </a:extLst>
          </p:cNvPr>
          <p:cNvGrpSpPr/>
          <p:nvPr/>
        </p:nvGrpSpPr>
        <p:grpSpPr>
          <a:xfrm>
            <a:off x="1935561" y="-1153234"/>
            <a:ext cx="922288" cy="914400"/>
            <a:chOff x="2962647" y="-2068142"/>
            <a:chExt cx="922288" cy="914400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23899B8B-D39D-4076-AE2A-05CECDAA0B5A}"/>
                </a:ext>
              </a:extLst>
            </p:cNvPr>
            <p:cNvGrpSpPr/>
            <p:nvPr/>
          </p:nvGrpSpPr>
          <p:grpSpPr>
            <a:xfrm>
              <a:off x="2962647" y="-2068142"/>
              <a:ext cx="922288" cy="914400"/>
              <a:chOff x="6347462" y="3860495"/>
              <a:chExt cx="922288" cy="914400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8A29DAF0-7C2D-499A-838E-6F0CB6452F1C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0E35CF11-2896-4339-975D-0D8E3E0F12D0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BFD842CA-3B1E-49FD-AAF2-AF5899C44019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81" name="Graphic 80" descr="Puzzle pieces">
              <a:extLst>
                <a:ext uri="{FF2B5EF4-FFF2-40B4-BE49-F238E27FC236}">
                  <a16:creationId xmlns:a16="http://schemas.microsoft.com/office/drawing/2014/main" id="{9352849A-D3B3-4D24-A2A6-4E634613C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107695" y="-1935968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864F4E8-2897-45BB-A5F2-57E8BDFC4762}"/>
              </a:ext>
            </a:extLst>
          </p:cNvPr>
          <p:cNvGrpSpPr/>
          <p:nvPr/>
        </p:nvGrpSpPr>
        <p:grpSpPr>
          <a:xfrm>
            <a:off x="3377185" y="-1153234"/>
            <a:ext cx="922288" cy="914400"/>
            <a:chOff x="4116028" y="-2068142"/>
            <a:chExt cx="922288" cy="914400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254FE97-2247-4B26-B745-7343C7F67688}"/>
                </a:ext>
              </a:extLst>
            </p:cNvPr>
            <p:cNvGrpSpPr/>
            <p:nvPr/>
          </p:nvGrpSpPr>
          <p:grpSpPr>
            <a:xfrm>
              <a:off x="4116028" y="-2068142"/>
              <a:ext cx="922288" cy="914400"/>
              <a:chOff x="6347462" y="3860495"/>
              <a:chExt cx="922288" cy="914400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8BD3C4E9-B881-4F01-BD66-113CC7722D55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2D84A9BB-AF1D-4B23-9D66-E4A026BD767C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18636EA8-C3B6-4F5A-82A9-D66D9CEF8D58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88" name="Graphic 87" descr="USB">
              <a:extLst>
                <a:ext uri="{FF2B5EF4-FFF2-40B4-BE49-F238E27FC236}">
                  <a16:creationId xmlns:a16="http://schemas.microsoft.com/office/drawing/2014/main" id="{58F78444-94C9-4E73-9AC5-CC079BF9E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255188" y="-1935968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F7E1F21-44E4-454D-805A-760528F7487B}"/>
              </a:ext>
            </a:extLst>
          </p:cNvPr>
          <p:cNvGrpSpPr/>
          <p:nvPr/>
        </p:nvGrpSpPr>
        <p:grpSpPr>
          <a:xfrm>
            <a:off x="4818809" y="-1153234"/>
            <a:ext cx="922288" cy="914400"/>
            <a:chOff x="5560557" y="-1919403"/>
            <a:chExt cx="922288" cy="914400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57CA5339-4117-4F80-A92A-206956292DD0}"/>
                </a:ext>
              </a:extLst>
            </p:cNvPr>
            <p:cNvGrpSpPr/>
            <p:nvPr/>
          </p:nvGrpSpPr>
          <p:grpSpPr>
            <a:xfrm>
              <a:off x="5560557" y="-1919403"/>
              <a:ext cx="922288" cy="914400"/>
              <a:chOff x="6347462" y="3860495"/>
              <a:chExt cx="922288" cy="914400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7DBA357D-A6CD-48C4-BB0E-C7FC4560C485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0783367C-62F6-4F92-8B0D-6525BCB76871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C410A9FD-47D5-4E63-A10D-6831D3DDD9C4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49" name="Graphic 148" descr="Signpost">
              <a:extLst>
                <a:ext uri="{FF2B5EF4-FFF2-40B4-BE49-F238E27FC236}">
                  <a16:creationId xmlns:a16="http://schemas.microsoft.com/office/drawing/2014/main" id="{9B9295DB-2EBE-42BC-84D6-77CA30EE1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710626" y="-1783094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738FDF53-4A8E-4C8A-A637-EFD149330680}"/>
              </a:ext>
            </a:extLst>
          </p:cNvPr>
          <p:cNvGrpSpPr/>
          <p:nvPr/>
        </p:nvGrpSpPr>
        <p:grpSpPr>
          <a:xfrm>
            <a:off x="493937" y="-1153234"/>
            <a:ext cx="922288" cy="914400"/>
            <a:chOff x="1721854" y="-2069804"/>
            <a:chExt cx="922288" cy="914400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09DC5303-F20B-4B02-ACE6-74D1ED95152B}"/>
                </a:ext>
              </a:extLst>
            </p:cNvPr>
            <p:cNvGrpSpPr/>
            <p:nvPr/>
          </p:nvGrpSpPr>
          <p:grpSpPr>
            <a:xfrm>
              <a:off x="1721854" y="-2069804"/>
              <a:ext cx="922288" cy="914400"/>
              <a:chOff x="6347462" y="3860495"/>
              <a:chExt cx="922288" cy="914400"/>
            </a:xfrm>
          </p:grpSpPr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B3EDE386-2D54-4A51-AF2F-DEE77C4D2936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524A36A-0439-4F92-B966-54DCE4F4F21E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89BC4ADA-4F67-4BC8-AC13-1D85D15D2F36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55" name="Graphic 154" descr="Checklist">
              <a:extLst>
                <a:ext uri="{FF2B5EF4-FFF2-40B4-BE49-F238E27FC236}">
                  <a16:creationId xmlns:a16="http://schemas.microsoft.com/office/drawing/2014/main" id="{93B9184E-45A5-49D8-896E-F855F033A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853670" y="-1932283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F35C9E91-232F-408B-96FC-1F0FD7C61BBC}"/>
              </a:ext>
            </a:extLst>
          </p:cNvPr>
          <p:cNvGrpSpPr/>
          <p:nvPr/>
        </p:nvGrpSpPr>
        <p:grpSpPr>
          <a:xfrm>
            <a:off x="6218522" y="-1153234"/>
            <a:ext cx="922288" cy="914400"/>
            <a:chOff x="406750" y="-1157702"/>
            <a:chExt cx="922288" cy="914400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1A6EEA26-635E-4C1E-8210-C249BC02D2C3}"/>
                </a:ext>
              </a:extLst>
            </p:cNvPr>
            <p:cNvGrpSpPr/>
            <p:nvPr/>
          </p:nvGrpSpPr>
          <p:grpSpPr>
            <a:xfrm>
              <a:off x="406750" y="-1157702"/>
              <a:ext cx="922288" cy="914400"/>
              <a:chOff x="6347462" y="3860495"/>
              <a:chExt cx="922288" cy="914400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94843A9B-3277-432B-97E5-2D6B499F41D0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4FAA9D77-B45E-4DBF-B463-3AAAF98BC359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D82421B1-EE0B-4272-9001-7F81F5B6B9CE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61" name="Graphic 160" descr="Playbook">
              <a:extLst>
                <a:ext uri="{FF2B5EF4-FFF2-40B4-BE49-F238E27FC236}">
                  <a16:creationId xmlns:a16="http://schemas.microsoft.com/office/drawing/2014/main" id="{6473DB36-C5C9-42C3-96AA-478516F18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43910" y="-1022204"/>
              <a:ext cx="640080" cy="64008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65" name="Graphic 164" descr="Signpost">
            <a:extLst>
              <a:ext uri="{FF2B5EF4-FFF2-40B4-BE49-F238E27FC236}">
                <a16:creationId xmlns:a16="http://schemas.microsoft.com/office/drawing/2014/main" id="{9881338B-5B78-429B-AD60-A1F039FAB8E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960030" y="-8910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6" name="Graphic 165" descr="USB">
            <a:extLst>
              <a:ext uri="{FF2B5EF4-FFF2-40B4-BE49-F238E27FC236}">
                <a16:creationId xmlns:a16="http://schemas.microsoft.com/office/drawing/2014/main" id="{3D6DAB75-10EE-4F05-8329-38F0A32F2C2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476513" y="-3014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7" name="Graphic 166" descr="Puzzle pieces">
            <a:extLst>
              <a:ext uri="{FF2B5EF4-FFF2-40B4-BE49-F238E27FC236}">
                <a16:creationId xmlns:a16="http://schemas.microsoft.com/office/drawing/2014/main" id="{484D8C95-6372-4EF2-B5EF-3D65EBD405E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095376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8" name="Graphic 167" descr="Checklist">
            <a:extLst>
              <a:ext uri="{FF2B5EF4-FFF2-40B4-BE49-F238E27FC236}">
                <a16:creationId xmlns:a16="http://schemas.microsoft.com/office/drawing/2014/main" id="{73CD41D3-E7E3-4116-A227-310E939603C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93265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9" name="Graphic 168" descr="Playbook">
            <a:extLst>
              <a:ext uri="{FF2B5EF4-FFF2-40B4-BE49-F238E27FC236}">
                <a16:creationId xmlns:a16="http://schemas.microsoft.com/office/drawing/2014/main" id="{040CA710-2780-49EA-8F25-AD089D9F7F2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260048" y="-53985"/>
            <a:ext cx="822960" cy="8229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C7DE69F-9E5E-4588-8728-08FB58DBEE5F}"/>
              </a:ext>
            </a:extLst>
          </p:cNvPr>
          <p:cNvGraphicFramePr>
            <a:graphicFrameLocks noGrp="1"/>
          </p:cNvGraphicFramePr>
          <p:nvPr/>
        </p:nvGraphicFramePr>
        <p:xfrm>
          <a:off x="-1406022" y="1558937"/>
          <a:ext cx="1737360" cy="5029200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1737360">
                  <a:extLst>
                    <a:ext uri="{9D8B030D-6E8A-4147-A177-3AD203B41FA5}">
                      <a16:colId xmlns:a16="http://schemas.microsoft.com/office/drawing/2014/main" val="4209266735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he-IL" sz="1800" b="0" dirty="0">
                          <a:solidFill>
                            <a:schemeClr val="bg1"/>
                          </a:solidFill>
                          <a:effectLst/>
                        </a:rPr>
                        <a:t>מסמך אפיון</a:t>
                      </a:r>
                      <a:endParaRPr lang="en-US" sz="11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230576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מסמך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STP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533875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מסמך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STD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8161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סבב בדיקות 1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61158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הפוגה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524044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כתיבת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Test Cases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7055595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סבב בדיקות 2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730724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הפוגה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7834829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1800" dirty="0">
                          <a:solidFill>
                            <a:schemeClr val="bg1"/>
                          </a:solidFill>
                          <a:effectLst/>
                        </a:rPr>
                        <a:t>מסמך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STR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456854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117542"/>
                  </a:ext>
                </a:extLst>
              </a:tr>
            </a:tbl>
          </a:graphicData>
        </a:graphic>
      </p:graphicFrame>
      <p:sp>
        <p:nvSpPr>
          <p:cNvPr id="90" name="Oval 30">
            <a:extLst>
              <a:ext uri="{FF2B5EF4-FFF2-40B4-BE49-F238E27FC236}">
                <a16:creationId xmlns:a16="http://schemas.microsoft.com/office/drawing/2014/main" id="{082A1455-BA50-4223-B959-C39D6A262E5A}"/>
              </a:ext>
            </a:extLst>
          </p:cNvPr>
          <p:cNvSpPr/>
          <p:nvPr/>
        </p:nvSpPr>
        <p:spPr>
          <a:xfrm>
            <a:off x="8974037" y="1317615"/>
            <a:ext cx="1079314" cy="314566"/>
          </a:xfrm>
          <a:prstGeom prst="roundRect">
            <a:avLst/>
          </a:prstGeom>
          <a:solidFill>
            <a:srgbClr val="E7E8ED"/>
          </a:solidFill>
          <a:ln>
            <a:noFill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לו"ז</a:t>
            </a:r>
            <a:endParaRPr lang="en-US" b="1" dirty="0">
              <a:solidFill>
                <a:srgbClr val="118A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EDBB499-942B-4A7A-8E51-D9F930CBD0F5}"/>
              </a:ext>
            </a:extLst>
          </p:cNvPr>
          <p:cNvSpPr txBox="1"/>
          <p:nvPr/>
        </p:nvSpPr>
        <p:spPr>
          <a:xfrm>
            <a:off x="3195077" y="1806185"/>
            <a:ext cx="671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מסמך אפיון | 26.07 – 30.07 | 4 ימים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18CAD47-2E98-47DD-8772-4C1179211F4B}"/>
              </a:ext>
            </a:extLst>
          </p:cNvPr>
          <p:cNvSpPr txBox="1"/>
          <p:nvPr/>
        </p:nvSpPr>
        <p:spPr>
          <a:xfrm>
            <a:off x="2564286" y="2323387"/>
            <a:ext cx="671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| 01.08 – 06.08 | 5 ימים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STP</a:t>
            </a:r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מסמך 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2804022-C6BA-4611-B581-11E519F0D405}"/>
              </a:ext>
            </a:extLst>
          </p:cNvPr>
          <p:cNvSpPr txBox="1"/>
          <p:nvPr/>
        </p:nvSpPr>
        <p:spPr>
          <a:xfrm>
            <a:off x="1676985" y="2829925"/>
            <a:ext cx="671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| 15.08 – 20.08 | 5 ימים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מסמך 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BCAAD03-3DD8-4144-A285-190FCA42A40A}"/>
              </a:ext>
            </a:extLst>
          </p:cNvPr>
          <p:cNvSpPr txBox="1"/>
          <p:nvPr/>
        </p:nvSpPr>
        <p:spPr>
          <a:xfrm>
            <a:off x="770473" y="3328850"/>
            <a:ext cx="671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סבב בדיקות| 22.08 – 27.08 | 5 ימים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E67B391-4236-4ECA-BB52-AEE1A176F430}"/>
              </a:ext>
            </a:extLst>
          </p:cNvPr>
          <p:cNvSpPr txBox="1"/>
          <p:nvPr/>
        </p:nvSpPr>
        <p:spPr>
          <a:xfrm>
            <a:off x="-471855" y="3815345"/>
            <a:ext cx="671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הפוגה| 29.08 – 10.09 | 12 ימים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EEE1380-5FC6-4E76-A9BC-8B551E49310B}"/>
              </a:ext>
            </a:extLst>
          </p:cNvPr>
          <p:cNvSpPr txBox="1"/>
          <p:nvPr/>
        </p:nvSpPr>
        <p:spPr>
          <a:xfrm>
            <a:off x="-1262187" y="4285022"/>
            <a:ext cx="671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חזרה| 12.09 – 17.09 | 5 ימים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3F63165-261D-4155-AA2D-E04BA83FB437}"/>
              </a:ext>
            </a:extLst>
          </p:cNvPr>
          <p:cNvSpPr txBox="1"/>
          <p:nvPr/>
        </p:nvSpPr>
        <p:spPr>
          <a:xfrm>
            <a:off x="5393970" y="4816988"/>
            <a:ext cx="3493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סבב בדיקות| 19.09 – 24.09 | 5 ימים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C0E468B-DA07-4FDF-81C7-FE4225EC5CB4}"/>
              </a:ext>
            </a:extLst>
          </p:cNvPr>
          <p:cNvSpPr txBox="1"/>
          <p:nvPr/>
        </p:nvSpPr>
        <p:spPr>
          <a:xfrm>
            <a:off x="4121191" y="5323160"/>
            <a:ext cx="3493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הפוגה | 26.09 – 08.10 | 12 ימים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0882723-C72B-4EFC-8AB6-E93F96B7D70F}"/>
              </a:ext>
            </a:extLst>
          </p:cNvPr>
          <p:cNvSpPr txBox="1"/>
          <p:nvPr/>
        </p:nvSpPr>
        <p:spPr>
          <a:xfrm>
            <a:off x="3195077" y="5811936"/>
            <a:ext cx="331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| 10.10 – 15.10 | 5 ימים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STR</a:t>
            </a:r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מסמך 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1126D8-79E3-4B57-BAB0-13FABB0C0EB7}"/>
              </a:ext>
            </a:extLst>
          </p:cNvPr>
          <p:cNvSpPr/>
          <p:nvPr/>
        </p:nvSpPr>
        <p:spPr>
          <a:xfrm>
            <a:off x="1001486" y="1788785"/>
            <a:ext cx="10418923" cy="6283001"/>
          </a:xfrm>
          <a:prstGeom prst="rect">
            <a:avLst/>
          </a:prstGeom>
          <a:solidFill>
            <a:srgbClr val="E7E8ED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ADF505C-0F03-4FC7-ADEA-C14C4CD11C0C}"/>
              </a:ext>
            </a:extLst>
          </p:cNvPr>
          <p:cNvGrpSpPr/>
          <p:nvPr/>
        </p:nvGrpSpPr>
        <p:grpSpPr>
          <a:xfrm>
            <a:off x="3500070" y="2133334"/>
            <a:ext cx="5486400" cy="947625"/>
            <a:chOff x="5090160" y="1412444"/>
            <a:chExt cx="1005840" cy="1005841"/>
          </a:xfrm>
        </p:grpSpPr>
        <p:sp>
          <p:nvSpPr>
            <p:cNvPr id="131" name="Oval 30">
              <a:extLst>
                <a:ext uri="{FF2B5EF4-FFF2-40B4-BE49-F238E27FC236}">
                  <a16:creationId xmlns:a16="http://schemas.microsoft.com/office/drawing/2014/main" id="{DEFABA4E-58C3-4B0D-B71E-68227BBDC0F8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Oval 31">
              <a:extLst>
                <a:ext uri="{FF2B5EF4-FFF2-40B4-BE49-F238E27FC236}">
                  <a16:creationId xmlns:a16="http://schemas.microsoft.com/office/drawing/2014/main" id="{D1D3CA0D-44F1-442A-8C25-824A1E9D0E64}"/>
                </a:ext>
              </a:extLst>
            </p:cNvPr>
            <p:cNvSpPr/>
            <p:nvPr/>
          </p:nvSpPr>
          <p:spPr>
            <a:xfrm>
              <a:off x="5090160" y="1412445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13500000" algn="tl" rotWithShape="0">
                <a:schemeClr val="bg1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sz="3600" b="1" dirty="0">
                  <a:solidFill>
                    <a:srgbClr val="118AB2"/>
                  </a:solidFill>
                </a:rPr>
                <a:t>סה"כ</a:t>
              </a:r>
              <a:r>
                <a:rPr lang="he-IL" sz="3600" dirty="0">
                  <a:solidFill>
                    <a:srgbClr val="118AB2"/>
                  </a:solidFill>
                </a:rPr>
                <a:t>: 46 ימים</a:t>
              </a:r>
              <a:endParaRPr lang="en-US" sz="3600" dirty="0">
                <a:solidFill>
                  <a:srgbClr val="118AB2"/>
                </a:solidFill>
              </a:endParaRP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38AAAB0D-DCA5-43B4-ADF8-3AF83882BB68}"/>
              </a:ext>
            </a:extLst>
          </p:cNvPr>
          <p:cNvGrpSpPr/>
          <p:nvPr/>
        </p:nvGrpSpPr>
        <p:grpSpPr>
          <a:xfrm>
            <a:off x="3510421" y="3689332"/>
            <a:ext cx="5486400" cy="947624"/>
            <a:chOff x="5090160" y="1412444"/>
            <a:chExt cx="1005840" cy="1005840"/>
          </a:xfrm>
        </p:grpSpPr>
        <p:sp>
          <p:nvSpPr>
            <p:cNvPr id="137" name="Oval 30">
              <a:extLst>
                <a:ext uri="{FF2B5EF4-FFF2-40B4-BE49-F238E27FC236}">
                  <a16:creationId xmlns:a16="http://schemas.microsoft.com/office/drawing/2014/main" id="{F5CC6DA0-EABD-4A0A-9BCA-A5C76629D2B8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Oval 31">
              <a:extLst>
                <a:ext uri="{FF2B5EF4-FFF2-40B4-BE49-F238E27FC236}">
                  <a16:creationId xmlns:a16="http://schemas.microsoft.com/office/drawing/2014/main" id="{2350207E-3036-407A-8945-2190EFA4F8AB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13500000" algn="tl" rotWithShape="0">
                <a:schemeClr val="bg1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sz="3600" b="1" dirty="0">
                  <a:solidFill>
                    <a:srgbClr val="118AB2"/>
                  </a:solidFill>
                </a:rPr>
                <a:t>ממוצע</a:t>
              </a:r>
              <a:r>
                <a:rPr lang="he-IL" sz="3600" dirty="0">
                  <a:solidFill>
                    <a:srgbClr val="118AB2"/>
                  </a:solidFill>
                </a:rPr>
                <a:t>: 6 ימים</a:t>
              </a:r>
              <a:endParaRPr lang="en-US" sz="3600" dirty="0">
                <a:solidFill>
                  <a:srgbClr val="118AB2"/>
                </a:solidFill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85C9616E-2620-46A7-BE11-0B4F44F5D2A0}"/>
              </a:ext>
            </a:extLst>
          </p:cNvPr>
          <p:cNvGrpSpPr/>
          <p:nvPr/>
        </p:nvGrpSpPr>
        <p:grpSpPr>
          <a:xfrm>
            <a:off x="3520772" y="5245330"/>
            <a:ext cx="5486400" cy="947624"/>
            <a:chOff x="5090160" y="1412444"/>
            <a:chExt cx="1005840" cy="1005840"/>
          </a:xfrm>
        </p:grpSpPr>
        <p:sp>
          <p:nvSpPr>
            <p:cNvPr id="140" name="Oval 30">
              <a:extLst>
                <a:ext uri="{FF2B5EF4-FFF2-40B4-BE49-F238E27FC236}">
                  <a16:creationId xmlns:a16="http://schemas.microsoft.com/office/drawing/2014/main" id="{CA86D34B-41E5-4DE5-8E8D-F1A71E7CC8F7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Oval 31">
              <a:extLst>
                <a:ext uri="{FF2B5EF4-FFF2-40B4-BE49-F238E27FC236}">
                  <a16:creationId xmlns:a16="http://schemas.microsoft.com/office/drawing/2014/main" id="{E5230BA6-CABA-4D95-9F11-B4077BDD2B94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13500000" algn="tl" rotWithShape="0">
                <a:schemeClr val="bg1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sz="3600" b="1" dirty="0">
                  <a:solidFill>
                    <a:srgbClr val="118AB2"/>
                  </a:solidFill>
                </a:rPr>
                <a:t>מס' משימות</a:t>
              </a:r>
              <a:r>
                <a:rPr lang="he-IL" sz="3600" dirty="0">
                  <a:solidFill>
                    <a:srgbClr val="118AB2"/>
                  </a:solidFill>
                </a:rPr>
                <a:t>: כ-14</a:t>
              </a:r>
              <a:endParaRPr lang="en-US" sz="3600" dirty="0">
                <a:solidFill>
                  <a:srgbClr val="118AB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0182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E7E8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0163939C-000F-4D85-914A-6BBBF598165F}"/>
              </a:ext>
            </a:extLst>
          </p:cNvPr>
          <p:cNvGrpSpPr/>
          <p:nvPr/>
        </p:nvGrpSpPr>
        <p:grpSpPr>
          <a:xfrm>
            <a:off x="4773092" y="461431"/>
            <a:ext cx="2563368" cy="947624"/>
            <a:chOff x="4968240" y="4531619"/>
            <a:chExt cx="2563368" cy="947624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823BDB5A-7E41-44D2-97E8-2F1664BBD7C2}"/>
                </a:ext>
              </a:extLst>
            </p:cNvPr>
            <p:cNvGrpSpPr/>
            <p:nvPr/>
          </p:nvGrpSpPr>
          <p:grpSpPr>
            <a:xfrm>
              <a:off x="4968240" y="4531619"/>
              <a:ext cx="2563368" cy="947624"/>
              <a:chOff x="5090160" y="1412444"/>
              <a:chExt cx="1005840" cy="1005840"/>
            </a:xfrm>
          </p:grpSpPr>
          <p:sp>
            <p:nvSpPr>
              <p:cNvPr id="93" name="Oval 30">
                <a:extLst>
                  <a:ext uri="{FF2B5EF4-FFF2-40B4-BE49-F238E27FC236}">
                    <a16:creationId xmlns:a16="http://schemas.microsoft.com/office/drawing/2014/main" id="{BB6047F3-E30D-4C5F-A565-D005D8AC7BBF}"/>
                  </a:ext>
                </a:extLst>
              </p:cNvPr>
              <p:cNvSpPr/>
              <p:nvPr/>
            </p:nvSpPr>
            <p:spPr>
              <a:xfrm>
                <a:off x="5090160" y="1412444"/>
                <a:ext cx="1005840" cy="1005840"/>
              </a:xfrm>
              <a:prstGeom prst="roundRect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Oval 31">
                <a:extLst>
                  <a:ext uri="{FF2B5EF4-FFF2-40B4-BE49-F238E27FC236}">
                    <a16:creationId xmlns:a16="http://schemas.microsoft.com/office/drawing/2014/main" id="{D71D0B12-8D71-4911-811E-614D50C76B04}"/>
                  </a:ext>
                </a:extLst>
              </p:cNvPr>
              <p:cNvSpPr/>
              <p:nvPr/>
            </p:nvSpPr>
            <p:spPr>
              <a:xfrm>
                <a:off x="5090160" y="1412444"/>
                <a:ext cx="1005840" cy="1005840"/>
              </a:xfrm>
              <a:prstGeom prst="roundRect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905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D5BB9AFB-13FE-40F0-AD97-27B045CAD1AD}"/>
                </a:ext>
              </a:extLst>
            </p:cNvPr>
            <p:cNvSpPr/>
            <p:nvPr/>
          </p:nvSpPr>
          <p:spPr>
            <a:xfrm>
              <a:off x="5005866" y="4629795"/>
              <a:ext cx="2488115" cy="803907"/>
            </a:xfrm>
            <a:prstGeom prst="roundRect">
              <a:avLst/>
            </a:prstGeom>
            <a:gradFill>
              <a:gsLst>
                <a:gs pos="52000">
                  <a:srgbClr val="E7E8ED"/>
                </a:gs>
                <a:gs pos="100000">
                  <a:schemeClr val="bg1"/>
                </a:gs>
              </a:gsLst>
              <a:lin ang="2700000" scaled="0"/>
            </a:gradFill>
            <a:ln>
              <a:noFill/>
            </a:ln>
            <a:effectLst>
              <a:innerShdw blurRad="254000" dist="127000" dir="13500000">
                <a:schemeClr val="tx1">
                  <a:lumMod val="50000"/>
                  <a:lumOff val="5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sz="3600" b="1" dirty="0">
                  <a:solidFill>
                    <a:srgbClr val="118AB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לוח זמנים</a:t>
              </a:r>
            </a:p>
          </p:txBody>
        </p:sp>
      </p:grp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7B80D580-4436-4108-9795-08D9BFAD4C85}"/>
              </a:ext>
            </a:extLst>
          </p:cNvPr>
          <p:cNvSpPr/>
          <p:nvPr/>
        </p:nvSpPr>
        <p:spPr>
          <a:xfrm>
            <a:off x="651660" y="1633830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EE0562E-61C2-4FC7-A084-F0F41BD52FC0}"/>
              </a:ext>
            </a:extLst>
          </p:cNvPr>
          <p:cNvGrpSpPr/>
          <p:nvPr/>
        </p:nvGrpSpPr>
        <p:grpSpPr>
          <a:xfrm>
            <a:off x="9056494" y="311775"/>
            <a:ext cx="922288" cy="914400"/>
            <a:chOff x="8592415" y="-2631237"/>
            <a:chExt cx="922288" cy="914400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F7CD0FB0-D915-4B93-A05C-3825DA8F1D50}"/>
                </a:ext>
              </a:extLst>
            </p:cNvPr>
            <p:cNvGrpSpPr/>
            <p:nvPr/>
          </p:nvGrpSpPr>
          <p:grpSpPr>
            <a:xfrm>
              <a:off x="8592415" y="-2631237"/>
              <a:ext cx="922288" cy="914400"/>
              <a:chOff x="6347462" y="3860495"/>
              <a:chExt cx="922288" cy="914400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C8D96CE7-BC73-45B6-9E3F-116F98907407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74D71B9F-34C6-44C8-9755-6F17A489640A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F99F76A7-8149-423D-AD51-BB9AA10197A1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08" name="Graphic 107" descr="Monthly calendar">
              <a:extLst>
                <a:ext uri="{FF2B5EF4-FFF2-40B4-BE49-F238E27FC236}">
                  <a16:creationId xmlns:a16="http://schemas.microsoft.com/office/drawing/2014/main" id="{80903B16-A69A-4641-A617-A75DABBFD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37463" y="-2495739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20D66D15-FD76-4175-9391-FBD6F4120E0A}"/>
              </a:ext>
            </a:extLst>
          </p:cNvPr>
          <p:cNvGrpSpPr/>
          <p:nvPr/>
        </p:nvGrpSpPr>
        <p:grpSpPr>
          <a:xfrm>
            <a:off x="7614870" y="-1153234"/>
            <a:ext cx="922288" cy="914400"/>
            <a:chOff x="7226948" y="-2631237"/>
            <a:chExt cx="922288" cy="914400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7DB5B16C-92BC-4875-A3B9-9973F4DFE907}"/>
                </a:ext>
              </a:extLst>
            </p:cNvPr>
            <p:cNvGrpSpPr/>
            <p:nvPr/>
          </p:nvGrpSpPr>
          <p:grpSpPr>
            <a:xfrm>
              <a:off x="7226948" y="-2631237"/>
              <a:ext cx="922288" cy="914400"/>
              <a:chOff x="6347462" y="3860495"/>
              <a:chExt cx="922288" cy="914400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2E1F02B1-7FF4-48C1-875A-65BDAD03AADF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68E6A2C6-3227-4ADE-9025-06957A9A2BA1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208D5C14-6BE0-4D04-8739-40D479CFF4FB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4" name="Graphic 113" descr="List RTL">
              <a:extLst>
                <a:ext uri="{FF2B5EF4-FFF2-40B4-BE49-F238E27FC236}">
                  <a16:creationId xmlns:a16="http://schemas.microsoft.com/office/drawing/2014/main" id="{15750B05-DC85-4154-958C-CA64A7392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71996" y="-2495739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ED29D82-57B9-45F8-85D2-91261DF80B60}"/>
              </a:ext>
            </a:extLst>
          </p:cNvPr>
          <p:cNvGrpSpPr/>
          <p:nvPr/>
        </p:nvGrpSpPr>
        <p:grpSpPr>
          <a:xfrm>
            <a:off x="10498121" y="-1153234"/>
            <a:ext cx="922288" cy="914400"/>
            <a:chOff x="10021567" y="-2631237"/>
            <a:chExt cx="922288" cy="914400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5CA2BE23-77EE-4249-A702-979AA3506062}"/>
                </a:ext>
              </a:extLst>
            </p:cNvPr>
            <p:cNvGrpSpPr/>
            <p:nvPr/>
          </p:nvGrpSpPr>
          <p:grpSpPr>
            <a:xfrm>
              <a:off x="10021567" y="-2631237"/>
              <a:ext cx="922288" cy="914400"/>
              <a:chOff x="6347462" y="3860495"/>
              <a:chExt cx="922288" cy="914400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3120060F-A0A5-4B92-A0CC-C212CE1A3306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80D42FB8-2D11-4A54-A9A9-C725AC689BF0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53A5CA52-7181-41D3-B1F7-53BA3BD28EE2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4C8CDD93-9ED0-4329-8838-2CB9A239A885}"/>
                </a:ext>
              </a:extLst>
            </p:cNvPr>
            <p:cNvSpPr/>
            <p:nvPr/>
          </p:nvSpPr>
          <p:spPr>
            <a:xfrm>
              <a:off x="10189475" y="-2472879"/>
              <a:ext cx="594360" cy="594360"/>
            </a:xfrm>
            <a:custGeom>
              <a:avLst/>
              <a:gdLst>
                <a:gd name="connsiteX0" fmla="*/ 323850 w 648652"/>
                <a:gd name="connsiteY0" fmla="*/ 438150 h 647700"/>
                <a:gd name="connsiteX1" fmla="*/ 209550 w 648652"/>
                <a:gd name="connsiteY1" fmla="*/ 323850 h 647700"/>
                <a:gd name="connsiteX2" fmla="*/ 323850 w 648652"/>
                <a:gd name="connsiteY2" fmla="*/ 209550 h 647700"/>
                <a:gd name="connsiteX3" fmla="*/ 438150 w 648652"/>
                <a:gd name="connsiteY3" fmla="*/ 323850 h 647700"/>
                <a:gd name="connsiteX4" fmla="*/ 323850 w 648652"/>
                <a:gd name="connsiteY4" fmla="*/ 438150 h 647700"/>
                <a:gd name="connsiteX5" fmla="*/ 581025 w 648652"/>
                <a:gd name="connsiteY5" fmla="*/ 252413 h 647700"/>
                <a:gd name="connsiteX6" fmla="*/ 556260 w 648652"/>
                <a:gd name="connsiteY6" fmla="*/ 193358 h 647700"/>
                <a:gd name="connsiteX7" fmla="*/ 580073 w 648652"/>
                <a:gd name="connsiteY7" fmla="*/ 121920 h 647700"/>
                <a:gd name="connsiteX8" fmla="*/ 525780 w 648652"/>
                <a:gd name="connsiteY8" fmla="*/ 67628 h 647700"/>
                <a:gd name="connsiteX9" fmla="*/ 454343 w 648652"/>
                <a:gd name="connsiteY9" fmla="*/ 91440 h 647700"/>
                <a:gd name="connsiteX10" fmla="*/ 394335 w 648652"/>
                <a:gd name="connsiteY10" fmla="*/ 66675 h 647700"/>
                <a:gd name="connsiteX11" fmla="*/ 361950 w 648652"/>
                <a:gd name="connsiteY11" fmla="*/ 0 h 647700"/>
                <a:gd name="connsiteX12" fmla="*/ 285750 w 648652"/>
                <a:gd name="connsiteY12" fmla="*/ 0 h 647700"/>
                <a:gd name="connsiteX13" fmla="*/ 252413 w 648652"/>
                <a:gd name="connsiteY13" fmla="*/ 66675 h 647700"/>
                <a:gd name="connsiteX14" fmla="*/ 193358 w 648652"/>
                <a:gd name="connsiteY14" fmla="*/ 91440 h 647700"/>
                <a:gd name="connsiteX15" fmla="*/ 121920 w 648652"/>
                <a:gd name="connsiteY15" fmla="*/ 67628 h 647700"/>
                <a:gd name="connsiteX16" fmla="*/ 67628 w 648652"/>
                <a:gd name="connsiteY16" fmla="*/ 121920 h 647700"/>
                <a:gd name="connsiteX17" fmla="*/ 91440 w 648652"/>
                <a:gd name="connsiteY17" fmla="*/ 193358 h 647700"/>
                <a:gd name="connsiteX18" fmla="*/ 66675 w 648652"/>
                <a:gd name="connsiteY18" fmla="*/ 253365 h 647700"/>
                <a:gd name="connsiteX19" fmla="*/ 0 w 648652"/>
                <a:gd name="connsiteY19" fmla="*/ 285750 h 647700"/>
                <a:gd name="connsiteX20" fmla="*/ 0 w 648652"/>
                <a:gd name="connsiteY20" fmla="*/ 361950 h 647700"/>
                <a:gd name="connsiteX21" fmla="*/ 66675 w 648652"/>
                <a:gd name="connsiteY21" fmla="*/ 395288 h 647700"/>
                <a:gd name="connsiteX22" fmla="*/ 91440 w 648652"/>
                <a:gd name="connsiteY22" fmla="*/ 454343 h 647700"/>
                <a:gd name="connsiteX23" fmla="*/ 67628 w 648652"/>
                <a:gd name="connsiteY23" fmla="*/ 525780 h 647700"/>
                <a:gd name="connsiteX24" fmla="*/ 121920 w 648652"/>
                <a:gd name="connsiteY24" fmla="*/ 580073 h 647700"/>
                <a:gd name="connsiteX25" fmla="*/ 193358 w 648652"/>
                <a:gd name="connsiteY25" fmla="*/ 556260 h 647700"/>
                <a:gd name="connsiteX26" fmla="*/ 253365 w 648652"/>
                <a:gd name="connsiteY26" fmla="*/ 581025 h 647700"/>
                <a:gd name="connsiteX27" fmla="*/ 286703 w 648652"/>
                <a:gd name="connsiteY27" fmla="*/ 647700 h 647700"/>
                <a:gd name="connsiteX28" fmla="*/ 362903 w 648652"/>
                <a:gd name="connsiteY28" fmla="*/ 647700 h 647700"/>
                <a:gd name="connsiteX29" fmla="*/ 396240 w 648652"/>
                <a:gd name="connsiteY29" fmla="*/ 581025 h 647700"/>
                <a:gd name="connsiteX30" fmla="*/ 455295 w 648652"/>
                <a:gd name="connsiteY30" fmla="*/ 556260 h 647700"/>
                <a:gd name="connsiteX31" fmla="*/ 526733 w 648652"/>
                <a:gd name="connsiteY31" fmla="*/ 580073 h 647700"/>
                <a:gd name="connsiteX32" fmla="*/ 581025 w 648652"/>
                <a:gd name="connsiteY32" fmla="*/ 525780 h 647700"/>
                <a:gd name="connsiteX33" fmla="*/ 557213 w 648652"/>
                <a:gd name="connsiteY33" fmla="*/ 454343 h 647700"/>
                <a:gd name="connsiteX34" fmla="*/ 581978 w 648652"/>
                <a:gd name="connsiteY34" fmla="*/ 394335 h 647700"/>
                <a:gd name="connsiteX35" fmla="*/ 648653 w 648652"/>
                <a:gd name="connsiteY35" fmla="*/ 360998 h 647700"/>
                <a:gd name="connsiteX36" fmla="*/ 648653 w 648652"/>
                <a:gd name="connsiteY36" fmla="*/ 284798 h 647700"/>
                <a:gd name="connsiteX37" fmla="*/ 581025 w 648652"/>
                <a:gd name="connsiteY37" fmla="*/ 252413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48652" h="647700">
                  <a:moveTo>
                    <a:pt x="323850" y="438150"/>
                  </a:moveTo>
                  <a:cubicBezTo>
                    <a:pt x="260985" y="438150"/>
                    <a:pt x="209550" y="386715"/>
                    <a:pt x="209550" y="323850"/>
                  </a:cubicBezTo>
                  <a:cubicBezTo>
                    <a:pt x="209550" y="260985"/>
                    <a:pt x="260985" y="209550"/>
                    <a:pt x="323850" y="209550"/>
                  </a:cubicBezTo>
                  <a:cubicBezTo>
                    <a:pt x="386715" y="209550"/>
                    <a:pt x="438150" y="260985"/>
                    <a:pt x="438150" y="323850"/>
                  </a:cubicBezTo>
                  <a:cubicBezTo>
                    <a:pt x="438150" y="386715"/>
                    <a:pt x="386715" y="438150"/>
                    <a:pt x="323850" y="438150"/>
                  </a:cubicBezTo>
                  <a:close/>
                  <a:moveTo>
                    <a:pt x="581025" y="252413"/>
                  </a:moveTo>
                  <a:cubicBezTo>
                    <a:pt x="575310" y="231458"/>
                    <a:pt x="566738" y="211455"/>
                    <a:pt x="556260" y="193358"/>
                  </a:cubicBezTo>
                  <a:lnTo>
                    <a:pt x="580073" y="121920"/>
                  </a:lnTo>
                  <a:lnTo>
                    <a:pt x="525780" y="67628"/>
                  </a:lnTo>
                  <a:lnTo>
                    <a:pt x="454343" y="91440"/>
                  </a:lnTo>
                  <a:cubicBezTo>
                    <a:pt x="435293" y="80963"/>
                    <a:pt x="415290" y="72390"/>
                    <a:pt x="394335" y="66675"/>
                  </a:cubicBezTo>
                  <a:lnTo>
                    <a:pt x="361950" y="0"/>
                  </a:lnTo>
                  <a:lnTo>
                    <a:pt x="285750" y="0"/>
                  </a:lnTo>
                  <a:lnTo>
                    <a:pt x="252413" y="66675"/>
                  </a:lnTo>
                  <a:cubicBezTo>
                    <a:pt x="231458" y="72390"/>
                    <a:pt x="211455" y="80963"/>
                    <a:pt x="193358" y="91440"/>
                  </a:cubicBezTo>
                  <a:lnTo>
                    <a:pt x="121920" y="67628"/>
                  </a:lnTo>
                  <a:lnTo>
                    <a:pt x="67628" y="121920"/>
                  </a:lnTo>
                  <a:lnTo>
                    <a:pt x="91440" y="193358"/>
                  </a:lnTo>
                  <a:cubicBezTo>
                    <a:pt x="80963" y="212408"/>
                    <a:pt x="72390" y="232410"/>
                    <a:pt x="66675" y="253365"/>
                  </a:cubicBezTo>
                  <a:lnTo>
                    <a:pt x="0" y="285750"/>
                  </a:lnTo>
                  <a:lnTo>
                    <a:pt x="0" y="361950"/>
                  </a:lnTo>
                  <a:lnTo>
                    <a:pt x="66675" y="395288"/>
                  </a:lnTo>
                  <a:cubicBezTo>
                    <a:pt x="72390" y="416243"/>
                    <a:pt x="80963" y="436245"/>
                    <a:pt x="91440" y="454343"/>
                  </a:cubicBezTo>
                  <a:lnTo>
                    <a:pt x="67628" y="525780"/>
                  </a:lnTo>
                  <a:lnTo>
                    <a:pt x="121920" y="580073"/>
                  </a:lnTo>
                  <a:lnTo>
                    <a:pt x="193358" y="556260"/>
                  </a:lnTo>
                  <a:cubicBezTo>
                    <a:pt x="212408" y="566738"/>
                    <a:pt x="232410" y="575310"/>
                    <a:pt x="253365" y="581025"/>
                  </a:cubicBezTo>
                  <a:lnTo>
                    <a:pt x="286703" y="647700"/>
                  </a:lnTo>
                  <a:lnTo>
                    <a:pt x="362903" y="647700"/>
                  </a:lnTo>
                  <a:lnTo>
                    <a:pt x="396240" y="581025"/>
                  </a:lnTo>
                  <a:cubicBezTo>
                    <a:pt x="417195" y="575310"/>
                    <a:pt x="437198" y="566738"/>
                    <a:pt x="455295" y="556260"/>
                  </a:cubicBezTo>
                  <a:lnTo>
                    <a:pt x="526733" y="580073"/>
                  </a:lnTo>
                  <a:lnTo>
                    <a:pt x="581025" y="525780"/>
                  </a:lnTo>
                  <a:lnTo>
                    <a:pt x="557213" y="454343"/>
                  </a:lnTo>
                  <a:cubicBezTo>
                    <a:pt x="567690" y="435293"/>
                    <a:pt x="576263" y="415290"/>
                    <a:pt x="581978" y="394335"/>
                  </a:cubicBezTo>
                  <a:lnTo>
                    <a:pt x="648653" y="360998"/>
                  </a:lnTo>
                  <a:lnTo>
                    <a:pt x="648653" y="284798"/>
                  </a:lnTo>
                  <a:lnTo>
                    <a:pt x="581025" y="252413"/>
                  </a:lnTo>
                  <a:close/>
                </a:path>
              </a:pathLst>
            </a:custGeom>
            <a:solidFill>
              <a:srgbClr val="118AB2"/>
            </a:solidFill>
            <a:ln w="9525" cap="flat">
              <a:noFill/>
              <a:prstDash val="solid"/>
              <a:miter/>
            </a:ln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9CF8C36-7E1C-4C79-BE95-0B0893886E9F}"/>
              </a:ext>
            </a:extLst>
          </p:cNvPr>
          <p:cNvSpPr/>
          <p:nvPr/>
        </p:nvSpPr>
        <p:spPr>
          <a:xfrm>
            <a:off x="-3818952" y="-74305"/>
            <a:ext cx="27579692" cy="822960"/>
          </a:xfrm>
          <a:custGeom>
            <a:avLst/>
            <a:gdLst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25058 w 13849350"/>
              <a:gd name="connsiteY5" fmla="*/ 847725 h 847725"/>
              <a:gd name="connsiteX6" fmla="*/ 0 w 13849350"/>
              <a:gd name="connsiteY6" fmla="*/ 847725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2505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52180"/>
              <a:gd name="connsiteX1" fmla="*/ 13849350 w 13849350"/>
              <a:gd name="connsiteY1" fmla="*/ 0 h 852180"/>
              <a:gd name="connsiteX2" fmla="*/ 13849350 w 13849350"/>
              <a:gd name="connsiteY2" fmla="*/ 847725 h 852180"/>
              <a:gd name="connsiteX3" fmla="*/ 7390919 w 13849350"/>
              <a:gd name="connsiteY3" fmla="*/ 847725 h 852180"/>
              <a:gd name="connsiteX4" fmla="*/ 6760032 w 13849350"/>
              <a:gd name="connsiteY4" fmla="*/ 385169 h 852180"/>
              <a:gd name="connsiteX5" fmla="*/ 6131188 w 13849350"/>
              <a:gd name="connsiteY5" fmla="*/ 847725 h 852180"/>
              <a:gd name="connsiteX6" fmla="*/ 0 w 13849350"/>
              <a:gd name="connsiteY6" fmla="*/ 847725 h 852180"/>
              <a:gd name="connsiteX7" fmla="*/ 0 w 13849350"/>
              <a:gd name="connsiteY7" fmla="*/ 0 h 852180"/>
              <a:gd name="connsiteX0" fmla="*/ 0 w 13849350"/>
              <a:gd name="connsiteY0" fmla="*/ 0 h 852180"/>
              <a:gd name="connsiteX1" fmla="*/ 13841176 w 13849350"/>
              <a:gd name="connsiteY1" fmla="*/ 423047 h 852180"/>
              <a:gd name="connsiteX2" fmla="*/ 13849350 w 13849350"/>
              <a:gd name="connsiteY2" fmla="*/ 847725 h 852180"/>
              <a:gd name="connsiteX3" fmla="*/ 7390919 w 13849350"/>
              <a:gd name="connsiteY3" fmla="*/ 847725 h 852180"/>
              <a:gd name="connsiteX4" fmla="*/ 6760032 w 13849350"/>
              <a:gd name="connsiteY4" fmla="*/ 385169 h 852180"/>
              <a:gd name="connsiteX5" fmla="*/ 6131188 w 13849350"/>
              <a:gd name="connsiteY5" fmla="*/ 847725 h 852180"/>
              <a:gd name="connsiteX6" fmla="*/ 0 w 13849350"/>
              <a:gd name="connsiteY6" fmla="*/ 847725 h 852180"/>
              <a:gd name="connsiteX7" fmla="*/ 0 w 13849350"/>
              <a:gd name="connsiteY7" fmla="*/ 0 h 852180"/>
              <a:gd name="connsiteX0" fmla="*/ 32697 w 13849350"/>
              <a:gd name="connsiteY0" fmla="*/ 0 h 532315"/>
              <a:gd name="connsiteX1" fmla="*/ 13841176 w 13849350"/>
              <a:gd name="connsiteY1" fmla="*/ 103182 h 532315"/>
              <a:gd name="connsiteX2" fmla="*/ 13849350 w 13849350"/>
              <a:gd name="connsiteY2" fmla="*/ 527860 h 532315"/>
              <a:gd name="connsiteX3" fmla="*/ 7390919 w 13849350"/>
              <a:gd name="connsiteY3" fmla="*/ 527860 h 532315"/>
              <a:gd name="connsiteX4" fmla="*/ 6760032 w 13849350"/>
              <a:gd name="connsiteY4" fmla="*/ 65304 h 532315"/>
              <a:gd name="connsiteX5" fmla="*/ 6131188 w 13849350"/>
              <a:gd name="connsiteY5" fmla="*/ 527860 h 532315"/>
              <a:gd name="connsiteX6" fmla="*/ 0 w 13849350"/>
              <a:gd name="connsiteY6" fmla="*/ 527860 h 532315"/>
              <a:gd name="connsiteX7" fmla="*/ 32697 w 13849350"/>
              <a:gd name="connsiteY7" fmla="*/ 0 h 532315"/>
              <a:gd name="connsiteX0" fmla="*/ 0 w 13865699"/>
              <a:gd name="connsiteY0" fmla="*/ 0 h 604542"/>
              <a:gd name="connsiteX1" fmla="*/ 13857525 w 13865699"/>
              <a:gd name="connsiteY1" fmla="*/ 175409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57525 w 13865699"/>
              <a:gd name="connsiteY1" fmla="*/ 11350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57525 w 13865699"/>
              <a:gd name="connsiteY1" fmla="*/ 41273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20636 h 625178"/>
              <a:gd name="connsiteX1" fmla="*/ 13857525 w 13865699"/>
              <a:gd name="connsiteY1" fmla="*/ 0 h 625178"/>
              <a:gd name="connsiteX2" fmla="*/ 13865699 w 13865699"/>
              <a:gd name="connsiteY2" fmla="*/ 620723 h 625178"/>
              <a:gd name="connsiteX3" fmla="*/ 7407268 w 13865699"/>
              <a:gd name="connsiteY3" fmla="*/ 620723 h 625178"/>
              <a:gd name="connsiteX4" fmla="*/ 6776381 w 13865699"/>
              <a:gd name="connsiteY4" fmla="*/ 158167 h 625178"/>
              <a:gd name="connsiteX5" fmla="*/ 6147537 w 13865699"/>
              <a:gd name="connsiteY5" fmla="*/ 620723 h 625178"/>
              <a:gd name="connsiteX6" fmla="*/ 16349 w 13865699"/>
              <a:gd name="connsiteY6" fmla="*/ 620723 h 625178"/>
              <a:gd name="connsiteX7" fmla="*/ 0 w 13865699"/>
              <a:gd name="connsiteY7" fmla="*/ 20636 h 625178"/>
              <a:gd name="connsiteX0" fmla="*/ 0 w 13865699"/>
              <a:gd name="connsiteY0" fmla="*/ 10318 h 614860"/>
              <a:gd name="connsiteX1" fmla="*/ 13833002 w 13865699"/>
              <a:gd name="connsiteY1" fmla="*/ 0 h 614860"/>
              <a:gd name="connsiteX2" fmla="*/ 13865699 w 13865699"/>
              <a:gd name="connsiteY2" fmla="*/ 610405 h 614860"/>
              <a:gd name="connsiteX3" fmla="*/ 7407268 w 13865699"/>
              <a:gd name="connsiteY3" fmla="*/ 610405 h 614860"/>
              <a:gd name="connsiteX4" fmla="*/ 6776381 w 13865699"/>
              <a:gd name="connsiteY4" fmla="*/ 147849 h 614860"/>
              <a:gd name="connsiteX5" fmla="*/ 6147537 w 13865699"/>
              <a:gd name="connsiteY5" fmla="*/ 610405 h 614860"/>
              <a:gd name="connsiteX6" fmla="*/ 16349 w 13865699"/>
              <a:gd name="connsiteY6" fmla="*/ 610405 h 614860"/>
              <a:gd name="connsiteX7" fmla="*/ 0 w 13865699"/>
              <a:gd name="connsiteY7" fmla="*/ 10318 h 614860"/>
              <a:gd name="connsiteX0" fmla="*/ 0 w 13865699"/>
              <a:gd name="connsiteY0" fmla="*/ 0 h 604542"/>
              <a:gd name="connsiteX1" fmla="*/ 13865699 w 13865699"/>
              <a:gd name="connsiteY1" fmla="*/ 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65699 w 13865699"/>
              <a:gd name="connsiteY1" fmla="*/ 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023 w 13865699"/>
              <a:gd name="connsiteY6" fmla="*/ 600087 h 604542"/>
              <a:gd name="connsiteX7" fmla="*/ 0 w 13865699"/>
              <a:gd name="connsiteY7" fmla="*/ 0 h 604542"/>
              <a:gd name="connsiteX0" fmla="*/ 1868012 w 15733711"/>
              <a:gd name="connsiteY0" fmla="*/ 0 h 602863"/>
              <a:gd name="connsiteX1" fmla="*/ 15733711 w 15733711"/>
              <a:gd name="connsiteY1" fmla="*/ 0 h 602863"/>
              <a:gd name="connsiteX2" fmla="*/ 15733711 w 15733711"/>
              <a:gd name="connsiteY2" fmla="*/ 600087 h 602863"/>
              <a:gd name="connsiteX3" fmla="*/ 9275280 w 15733711"/>
              <a:gd name="connsiteY3" fmla="*/ 600087 h 602863"/>
              <a:gd name="connsiteX4" fmla="*/ 8644393 w 15733711"/>
              <a:gd name="connsiteY4" fmla="*/ 137531 h 602863"/>
              <a:gd name="connsiteX5" fmla="*/ 8015549 w 15733711"/>
              <a:gd name="connsiteY5" fmla="*/ 600087 h 602863"/>
              <a:gd name="connsiteX6" fmla="*/ 0 w 15733711"/>
              <a:gd name="connsiteY6" fmla="*/ 589769 h 602863"/>
              <a:gd name="connsiteX7" fmla="*/ 1868012 w 15733711"/>
              <a:gd name="connsiteY7" fmla="*/ 0 h 602863"/>
              <a:gd name="connsiteX0" fmla="*/ 7174 w 15733711"/>
              <a:gd name="connsiteY0" fmla="*/ 0 h 602863"/>
              <a:gd name="connsiteX1" fmla="*/ 15733711 w 15733711"/>
              <a:gd name="connsiteY1" fmla="*/ 0 h 602863"/>
              <a:gd name="connsiteX2" fmla="*/ 15733711 w 15733711"/>
              <a:gd name="connsiteY2" fmla="*/ 600087 h 602863"/>
              <a:gd name="connsiteX3" fmla="*/ 9275280 w 15733711"/>
              <a:gd name="connsiteY3" fmla="*/ 600087 h 602863"/>
              <a:gd name="connsiteX4" fmla="*/ 8644393 w 15733711"/>
              <a:gd name="connsiteY4" fmla="*/ 137531 h 602863"/>
              <a:gd name="connsiteX5" fmla="*/ 8015549 w 15733711"/>
              <a:gd name="connsiteY5" fmla="*/ 600087 h 602863"/>
              <a:gd name="connsiteX6" fmla="*/ 0 w 15733711"/>
              <a:gd name="connsiteY6" fmla="*/ 589769 h 602863"/>
              <a:gd name="connsiteX7" fmla="*/ 7174 w 15733711"/>
              <a:gd name="connsiteY7" fmla="*/ 0 h 602863"/>
              <a:gd name="connsiteX0" fmla="*/ 7174 w 17776786"/>
              <a:gd name="connsiteY0" fmla="*/ 0 h 602863"/>
              <a:gd name="connsiteX1" fmla="*/ 15733711 w 17776786"/>
              <a:gd name="connsiteY1" fmla="*/ 0 h 602863"/>
              <a:gd name="connsiteX2" fmla="*/ 17776786 w 17776786"/>
              <a:gd name="connsiteY2" fmla="*/ 600087 h 602863"/>
              <a:gd name="connsiteX3" fmla="*/ 9275280 w 17776786"/>
              <a:gd name="connsiteY3" fmla="*/ 600087 h 602863"/>
              <a:gd name="connsiteX4" fmla="*/ 8644393 w 17776786"/>
              <a:gd name="connsiteY4" fmla="*/ 137531 h 602863"/>
              <a:gd name="connsiteX5" fmla="*/ 8015549 w 17776786"/>
              <a:gd name="connsiteY5" fmla="*/ 600087 h 602863"/>
              <a:gd name="connsiteX6" fmla="*/ 0 w 17776786"/>
              <a:gd name="connsiteY6" fmla="*/ 589769 h 602863"/>
              <a:gd name="connsiteX7" fmla="*/ 7174 w 17776786"/>
              <a:gd name="connsiteY7" fmla="*/ 0 h 602863"/>
              <a:gd name="connsiteX0" fmla="*/ 7174 w 17822187"/>
              <a:gd name="connsiteY0" fmla="*/ 0 h 602863"/>
              <a:gd name="connsiteX1" fmla="*/ 17822187 w 17822187"/>
              <a:gd name="connsiteY1" fmla="*/ 38098 h 602863"/>
              <a:gd name="connsiteX2" fmla="*/ 17776786 w 17822187"/>
              <a:gd name="connsiteY2" fmla="*/ 600087 h 602863"/>
              <a:gd name="connsiteX3" fmla="*/ 9275280 w 17822187"/>
              <a:gd name="connsiteY3" fmla="*/ 600087 h 602863"/>
              <a:gd name="connsiteX4" fmla="*/ 8644393 w 17822187"/>
              <a:gd name="connsiteY4" fmla="*/ 137531 h 602863"/>
              <a:gd name="connsiteX5" fmla="*/ 8015549 w 17822187"/>
              <a:gd name="connsiteY5" fmla="*/ 600087 h 602863"/>
              <a:gd name="connsiteX6" fmla="*/ 0 w 17822187"/>
              <a:gd name="connsiteY6" fmla="*/ 589769 h 602863"/>
              <a:gd name="connsiteX7" fmla="*/ 7174 w 17822187"/>
              <a:gd name="connsiteY7" fmla="*/ 0 h 602863"/>
              <a:gd name="connsiteX0" fmla="*/ 7174 w 17776786"/>
              <a:gd name="connsiteY0" fmla="*/ 0 h 602863"/>
              <a:gd name="connsiteX1" fmla="*/ 17776282 w 17776786"/>
              <a:gd name="connsiteY1" fmla="*/ 62862 h 602863"/>
              <a:gd name="connsiteX2" fmla="*/ 17776786 w 17776786"/>
              <a:gd name="connsiteY2" fmla="*/ 600087 h 602863"/>
              <a:gd name="connsiteX3" fmla="*/ 9275280 w 17776786"/>
              <a:gd name="connsiteY3" fmla="*/ 600087 h 602863"/>
              <a:gd name="connsiteX4" fmla="*/ 8644393 w 17776786"/>
              <a:gd name="connsiteY4" fmla="*/ 137531 h 602863"/>
              <a:gd name="connsiteX5" fmla="*/ 8015549 w 17776786"/>
              <a:gd name="connsiteY5" fmla="*/ 600087 h 602863"/>
              <a:gd name="connsiteX6" fmla="*/ 0 w 17776786"/>
              <a:gd name="connsiteY6" fmla="*/ 589769 h 602863"/>
              <a:gd name="connsiteX7" fmla="*/ 7174 w 17776786"/>
              <a:gd name="connsiteY7" fmla="*/ 0 h 602863"/>
              <a:gd name="connsiteX0" fmla="*/ 7174 w 17802515"/>
              <a:gd name="connsiteY0" fmla="*/ 0 h 602863"/>
              <a:gd name="connsiteX1" fmla="*/ 17802515 w 17802515"/>
              <a:gd name="connsiteY1" fmla="*/ 54607 h 602863"/>
              <a:gd name="connsiteX2" fmla="*/ 17776786 w 17802515"/>
              <a:gd name="connsiteY2" fmla="*/ 600087 h 602863"/>
              <a:gd name="connsiteX3" fmla="*/ 9275280 w 17802515"/>
              <a:gd name="connsiteY3" fmla="*/ 600087 h 602863"/>
              <a:gd name="connsiteX4" fmla="*/ 8644393 w 17802515"/>
              <a:gd name="connsiteY4" fmla="*/ 137531 h 602863"/>
              <a:gd name="connsiteX5" fmla="*/ 8015549 w 17802515"/>
              <a:gd name="connsiteY5" fmla="*/ 600087 h 602863"/>
              <a:gd name="connsiteX6" fmla="*/ 0 w 17802515"/>
              <a:gd name="connsiteY6" fmla="*/ 589769 h 602863"/>
              <a:gd name="connsiteX7" fmla="*/ 7174 w 17802515"/>
              <a:gd name="connsiteY7" fmla="*/ 0 h 602863"/>
              <a:gd name="connsiteX0" fmla="*/ 7174 w 17815632"/>
              <a:gd name="connsiteY0" fmla="*/ 0 h 602863"/>
              <a:gd name="connsiteX1" fmla="*/ 17815632 w 17815632"/>
              <a:gd name="connsiteY1" fmla="*/ 46352 h 602863"/>
              <a:gd name="connsiteX2" fmla="*/ 17776786 w 17815632"/>
              <a:gd name="connsiteY2" fmla="*/ 600087 h 602863"/>
              <a:gd name="connsiteX3" fmla="*/ 9275280 w 17815632"/>
              <a:gd name="connsiteY3" fmla="*/ 600087 h 602863"/>
              <a:gd name="connsiteX4" fmla="*/ 8644393 w 17815632"/>
              <a:gd name="connsiteY4" fmla="*/ 137531 h 602863"/>
              <a:gd name="connsiteX5" fmla="*/ 8015549 w 17815632"/>
              <a:gd name="connsiteY5" fmla="*/ 600087 h 602863"/>
              <a:gd name="connsiteX6" fmla="*/ 0 w 17815632"/>
              <a:gd name="connsiteY6" fmla="*/ 589769 h 602863"/>
              <a:gd name="connsiteX7" fmla="*/ 7174 w 17815632"/>
              <a:gd name="connsiteY7" fmla="*/ 0 h 602863"/>
              <a:gd name="connsiteX0" fmla="*/ 7174 w 17815632"/>
              <a:gd name="connsiteY0" fmla="*/ 0 h 608341"/>
              <a:gd name="connsiteX1" fmla="*/ 17815632 w 17815632"/>
              <a:gd name="connsiteY1" fmla="*/ 46352 h 608341"/>
              <a:gd name="connsiteX2" fmla="*/ 17803018 w 17815632"/>
              <a:gd name="connsiteY2" fmla="*/ 608341 h 608341"/>
              <a:gd name="connsiteX3" fmla="*/ 9275280 w 17815632"/>
              <a:gd name="connsiteY3" fmla="*/ 600087 h 608341"/>
              <a:gd name="connsiteX4" fmla="*/ 8644393 w 17815632"/>
              <a:gd name="connsiteY4" fmla="*/ 137531 h 608341"/>
              <a:gd name="connsiteX5" fmla="*/ 8015549 w 17815632"/>
              <a:gd name="connsiteY5" fmla="*/ 600087 h 608341"/>
              <a:gd name="connsiteX6" fmla="*/ 0 w 17815632"/>
              <a:gd name="connsiteY6" fmla="*/ 589769 h 608341"/>
              <a:gd name="connsiteX7" fmla="*/ 7174 w 17815632"/>
              <a:gd name="connsiteY7" fmla="*/ 0 h 608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815632" h="608341">
                <a:moveTo>
                  <a:pt x="7174" y="0"/>
                </a:moveTo>
                <a:lnTo>
                  <a:pt x="17815632" y="46352"/>
                </a:lnTo>
                <a:lnTo>
                  <a:pt x="17803018" y="608341"/>
                </a:lnTo>
                <a:lnTo>
                  <a:pt x="9275280" y="600087"/>
                </a:lnTo>
                <a:cubicBezTo>
                  <a:pt x="8956118" y="595221"/>
                  <a:pt x="9040314" y="142295"/>
                  <a:pt x="8644393" y="137531"/>
                </a:cubicBezTo>
                <a:cubicBezTo>
                  <a:pt x="8248472" y="132767"/>
                  <a:pt x="8302309" y="590062"/>
                  <a:pt x="8015549" y="600087"/>
                </a:cubicBezTo>
                <a:cubicBezTo>
                  <a:pt x="7728789" y="610112"/>
                  <a:pt x="2043729" y="589769"/>
                  <a:pt x="0" y="589769"/>
                </a:cubicBezTo>
                <a:cubicBezTo>
                  <a:pt x="2391" y="393179"/>
                  <a:pt x="4783" y="196590"/>
                  <a:pt x="7174" y="0"/>
                </a:cubicBezTo>
                <a:close/>
              </a:path>
            </a:pathLst>
          </a:custGeom>
          <a:solidFill>
            <a:srgbClr val="118AB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34" name="Graphic 133" descr="Single gear">
            <a:extLst>
              <a:ext uri="{FF2B5EF4-FFF2-40B4-BE49-F238E27FC236}">
                <a16:creationId xmlns:a16="http://schemas.microsoft.com/office/drawing/2014/main" id="{ECB5A77E-0E06-447C-8AF6-DAF592F4E3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01712" y="-3014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5" name="Graphic 134" descr="Monthly calendar">
            <a:extLst>
              <a:ext uri="{FF2B5EF4-FFF2-40B4-BE49-F238E27FC236}">
                <a16:creationId xmlns:a16="http://schemas.microsoft.com/office/drawing/2014/main" id="{1AF09A7D-6755-44BE-A2A1-7A0D7F0CD2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01542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6" name="Graphic 135" descr="List RTL">
            <a:extLst>
              <a:ext uri="{FF2B5EF4-FFF2-40B4-BE49-F238E27FC236}">
                <a16:creationId xmlns:a16="http://schemas.microsoft.com/office/drawing/2014/main" id="{4BB2AC11-813F-4F29-A686-0771A8ED3C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37058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99F976A1-0245-4AD3-8880-37DE9CB03115}"/>
              </a:ext>
            </a:extLst>
          </p:cNvPr>
          <p:cNvGrpSpPr/>
          <p:nvPr/>
        </p:nvGrpSpPr>
        <p:grpSpPr>
          <a:xfrm>
            <a:off x="1935561" y="-1153234"/>
            <a:ext cx="922288" cy="914400"/>
            <a:chOff x="2962647" y="-2068142"/>
            <a:chExt cx="922288" cy="914400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23899B8B-D39D-4076-AE2A-05CECDAA0B5A}"/>
                </a:ext>
              </a:extLst>
            </p:cNvPr>
            <p:cNvGrpSpPr/>
            <p:nvPr/>
          </p:nvGrpSpPr>
          <p:grpSpPr>
            <a:xfrm>
              <a:off x="2962647" y="-2068142"/>
              <a:ext cx="922288" cy="914400"/>
              <a:chOff x="6347462" y="3860495"/>
              <a:chExt cx="922288" cy="914400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8A29DAF0-7C2D-499A-838E-6F0CB6452F1C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0E35CF11-2896-4339-975D-0D8E3E0F12D0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BFD842CA-3B1E-49FD-AAF2-AF5899C44019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81" name="Graphic 80" descr="Puzzle pieces">
              <a:extLst>
                <a:ext uri="{FF2B5EF4-FFF2-40B4-BE49-F238E27FC236}">
                  <a16:creationId xmlns:a16="http://schemas.microsoft.com/office/drawing/2014/main" id="{9352849A-D3B3-4D24-A2A6-4E634613C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107695" y="-1935968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864F4E8-2897-45BB-A5F2-57E8BDFC4762}"/>
              </a:ext>
            </a:extLst>
          </p:cNvPr>
          <p:cNvGrpSpPr/>
          <p:nvPr/>
        </p:nvGrpSpPr>
        <p:grpSpPr>
          <a:xfrm>
            <a:off x="3377185" y="-1153234"/>
            <a:ext cx="922288" cy="914400"/>
            <a:chOff x="4116028" y="-2068142"/>
            <a:chExt cx="922288" cy="914400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254FE97-2247-4B26-B745-7343C7F67688}"/>
                </a:ext>
              </a:extLst>
            </p:cNvPr>
            <p:cNvGrpSpPr/>
            <p:nvPr/>
          </p:nvGrpSpPr>
          <p:grpSpPr>
            <a:xfrm>
              <a:off x="4116028" y="-2068142"/>
              <a:ext cx="922288" cy="914400"/>
              <a:chOff x="6347462" y="3860495"/>
              <a:chExt cx="922288" cy="914400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8BD3C4E9-B881-4F01-BD66-113CC7722D55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2D84A9BB-AF1D-4B23-9D66-E4A026BD767C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18636EA8-C3B6-4F5A-82A9-D66D9CEF8D58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88" name="Graphic 87" descr="USB">
              <a:extLst>
                <a:ext uri="{FF2B5EF4-FFF2-40B4-BE49-F238E27FC236}">
                  <a16:creationId xmlns:a16="http://schemas.microsoft.com/office/drawing/2014/main" id="{58F78444-94C9-4E73-9AC5-CC079BF9E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255188" y="-1935968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F7E1F21-44E4-454D-805A-760528F7487B}"/>
              </a:ext>
            </a:extLst>
          </p:cNvPr>
          <p:cNvGrpSpPr/>
          <p:nvPr/>
        </p:nvGrpSpPr>
        <p:grpSpPr>
          <a:xfrm>
            <a:off x="4818809" y="-1153234"/>
            <a:ext cx="922288" cy="914400"/>
            <a:chOff x="5560557" y="-1919403"/>
            <a:chExt cx="922288" cy="914400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57CA5339-4117-4F80-A92A-206956292DD0}"/>
                </a:ext>
              </a:extLst>
            </p:cNvPr>
            <p:cNvGrpSpPr/>
            <p:nvPr/>
          </p:nvGrpSpPr>
          <p:grpSpPr>
            <a:xfrm>
              <a:off x="5560557" y="-1919403"/>
              <a:ext cx="922288" cy="914400"/>
              <a:chOff x="6347462" y="3860495"/>
              <a:chExt cx="922288" cy="914400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7DBA357D-A6CD-48C4-BB0E-C7FC4560C485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0783367C-62F6-4F92-8B0D-6525BCB76871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C410A9FD-47D5-4E63-A10D-6831D3DDD9C4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49" name="Graphic 148" descr="Signpost">
              <a:extLst>
                <a:ext uri="{FF2B5EF4-FFF2-40B4-BE49-F238E27FC236}">
                  <a16:creationId xmlns:a16="http://schemas.microsoft.com/office/drawing/2014/main" id="{9B9295DB-2EBE-42BC-84D6-77CA30EE1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710626" y="-1783094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738FDF53-4A8E-4C8A-A637-EFD149330680}"/>
              </a:ext>
            </a:extLst>
          </p:cNvPr>
          <p:cNvGrpSpPr/>
          <p:nvPr/>
        </p:nvGrpSpPr>
        <p:grpSpPr>
          <a:xfrm>
            <a:off x="493937" y="-1153234"/>
            <a:ext cx="922288" cy="914400"/>
            <a:chOff x="1721854" y="-2069804"/>
            <a:chExt cx="922288" cy="914400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09DC5303-F20B-4B02-ACE6-74D1ED95152B}"/>
                </a:ext>
              </a:extLst>
            </p:cNvPr>
            <p:cNvGrpSpPr/>
            <p:nvPr/>
          </p:nvGrpSpPr>
          <p:grpSpPr>
            <a:xfrm>
              <a:off x="1721854" y="-2069804"/>
              <a:ext cx="922288" cy="914400"/>
              <a:chOff x="6347462" y="3860495"/>
              <a:chExt cx="922288" cy="914400"/>
            </a:xfrm>
          </p:grpSpPr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B3EDE386-2D54-4A51-AF2F-DEE77C4D2936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524A36A-0439-4F92-B966-54DCE4F4F21E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89BC4ADA-4F67-4BC8-AC13-1D85D15D2F36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55" name="Graphic 154" descr="Checklist">
              <a:extLst>
                <a:ext uri="{FF2B5EF4-FFF2-40B4-BE49-F238E27FC236}">
                  <a16:creationId xmlns:a16="http://schemas.microsoft.com/office/drawing/2014/main" id="{93B9184E-45A5-49D8-896E-F855F033A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853670" y="-1932283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F35C9E91-232F-408B-96FC-1F0FD7C61BBC}"/>
              </a:ext>
            </a:extLst>
          </p:cNvPr>
          <p:cNvGrpSpPr/>
          <p:nvPr/>
        </p:nvGrpSpPr>
        <p:grpSpPr>
          <a:xfrm>
            <a:off x="6218522" y="-1153234"/>
            <a:ext cx="922288" cy="914400"/>
            <a:chOff x="406750" y="-1157702"/>
            <a:chExt cx="922288" cy="914400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1A6EEA26-635E-4C1E-8210-C249BC02D2C3}"/>
                </a:ext>
              </a:extLst>
            </p:cNvPr>
            <p:cNvGrpSpPr/>
            <p:nvPr/>
          </p:nvGrpSpPr>
          <p:grpSpPr>
            <a:xfrm>
              <a:off x="406750" y="-1157702"/>
              <a:ext cx="922288" cy="914400"/>
              <a:chOff x="6347462" y="3860495"/>
              <a:chExt cx="922288" cy="914400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94843A9B-3277-432B-97E5-2D6B499F41D0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4FAA9D77-B45E-4DBF-B463-3AAAF98BC359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D82421B1-EE0B-4272-9001-7F81F5B6B9CE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61" name="Graphic 160" descr="Playbook">
              <a:extLst>
                <a:ext uri="{FF2B5EF4-FFF2-40B4-BE49-F238E27FC236}">
                  <a16:creationId xmlns:a16="http://schemas.microsoft.com/office/drawing/2014/main" id="{6473DB36-C5C9-42C3-96AA-478516F18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43910" y="-1022204"/>
              <a:ext cx="640080" cy="64008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65" name="Graphic 164" descr="Signpost">
            <a:extLst>
              <a:ext uri="{FF2B5EF4-FFF2-40B4-BE49-F238E27FC236}">
                <a16:creationId xmlns:a16="http://schemas.microsoft.com/office/drawing/2014/main" id="{9881338B-5B78-429B-AD60-A1F039FAB8E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960030" y="-8910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6" name="Graphic 165" descr="USB">
            <a:extLst>
              <a:ext uri="{FF2B5EF4-FFF2-40B4-BE49-F238E27FC236}">
                <a16:creationId xmlns:a16="http://schemas.microsoft.com/office/drawing/2014/main" id="{3D6DAB75-10EE-4F05-8329-38F0A32F2C2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476513" y="-3014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7" name="Graphic 166" descr="Puzzle pieces">
            <a:extLst>
              <a:ext uri="{FF2B5EF4-FFF2-40B4-BE49-F238E27FC236}">
                <a16:creationId xmlns:a16="http://schemas.microsoft.com/office/drawing/2014/main" id="{484D8C95-6372-4EF2-B5EF-3D65EBD405E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095376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8" name="Graphic 167" descr="Checklist">
            <a:extLst>
              <a:ext uri="{FF2B5EF4-FFF2-40B4-BE49-F238E27FC236}">
                <a16:creationId xmlns:a16="http://schemas.microsoft.com/office/drawing/2014/main" id="{73CD41D3-E7E3-4116-A227-310E939603C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93265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9" name="Graphic 168" descr="Playbook">
            <a:extLst>
              <a:ext uri="{FF2B5EF4-FFF2-40B4-BE49-F238E27FC236}">
                <a16:creationId xmlns:a16="http://schemas.microsoft.com/office/drawing/2014/main" id="{040CA710-2780-49EA-8F25-AD089D9F7F2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260048" y="-53985"/>
            <a:ext cx="822960" cy="8229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1" name="Oval 30">
            <a:extLst>
              <a:ext uri="{FF2B5EF4-FFF2-40B4-BE49-F238E27FC236}">
                <a16:creationId xmlns:a16="http://schemas.microsoft.com/office/drawing/2014/main" id="{FD0EE26E-6240-49D6-B240-4EDC9428667D}"/>
              </a:ext>
            </a:extLst>
          </p:cNvPr>
          <p:cNvSpPr/>
          <p:nvPr/>
        </p:nvSpPr>
        <p:spPr>
          <a:xfrm>
            <a:off x="9086807" y="1632389"/>
            <a:ext cx="822960" cy="365759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C7DE69F-9E5E-4588-8728-08FB58DBEE5F}"/>
              </a:ext>
            </a:extLst>
          </p:cNvPr>
          <p:cNvGraphicFramePr>
            <a:graphicFrameLocks noGrp="1"/>
          </p:cNvGraphicFramePr>
          <p:nvPr/>
        </p:nvGraphicFramePr>
        <p:xfrm>
          <a:off x="9909767" y="1505572"/>
          <a:ext cx="2075659" cy="5222880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2075659">
                  <a:extLst>
                    <a:ext uri="{9D8B030D-6E8A-4147-A177-3AD203B41FA5}">
                      <a16:colId xmlns:a16="http://schemas.microsoft.com/office/drawing/2014/main" val="420926673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he-IL" sz="2000" b="0" dirty="0">
                          <a:solidFill>
                            <a:srgbClr val="000000"/>
                          </a:solidFill>
                          <a:effectLst/>
                        </a:rPr>
                        <a:t>מסמך אפיון</a:t>
                      </a:r>
                      <a:endParaRPr lang="en-US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230576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he-IL" sz="2000" dirty="0">
                          <a:solidFill>
                            <a:srgbClr val="000000"/>
                          </a:solidFill>
                          <a:effectLst/>
                        </a:rPr>
                        <a:t>מסמך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STP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5338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2000" dirty="0">
                          <a:solidFill>
                            <a:srgbClr val="000000"/>
                          </a:solidFill>
                          <a:effectLst/>
                        </a:rPr>
                        <a:t>מסמך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STD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8161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2000">
                          <a:solidFill>
                            <a:srgbClr val="000000"/>
                          </a:solidFill>
                          <a:effectLst/>
                        </a:rPr>
                        <a:t>כתיבת 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Test Cases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61158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2000" dirty="0">
                          <a:solidFill>
                            <a:srgbClr val="000000"/>
                          </a:solidFill>
                          <a:effectLst/>
                        </a:rPr>
                        <a:t>סבב בדיקות 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52404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2000" dirty="0">
                          <a:solidFill>
                            <a:srgbClr val="000000"/>
                          </a:solidFill>
                          <a:effectLst/>
                        </a:rPr>
                        <a:t>הפוגה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70555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2000" dirty="0">
                          <a:solidFill>
                            <a:srgbClr val="000000"/>
                          </a:solidFill>
                          <a:effectLst/>
                        </a:rPr>
                        <a:t>כתיבת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Test Cases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7307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2000" dirty="0">
                          <a:solidFill>
                            <a:srgbClr val="000000"/>
                          </a:solidFill>
                          <a:effectLst/>
                        </a:rPr>
                        <a:t>סבב בדיקות 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783482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2000" dirty="0">
                          <a:solidFill>
                            <a:srgbClr val="000000"/>
                          </a:solidFill>
                          <a:effectLst/>
                        </a:rPr>
                        <a:t>הפוגה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456854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2000" dirty="0">
                          <a:solidFill>
                            <a:srgbClr val="000000"/>
                          </a:solidFill>
                          <a:effectLst/>
                        </a:rPr>
                        <a:t>מסמך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STR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117542"/>
                  </a:ext>
                </a:extLst>
              </a:tr>
            </a:tbl>
          </a:graphicData>
        </a:graphic>
      </p:graphicFrame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D4F31FB5-6C3F-4A75-89B4-70923F3C1B4F}"/>
              </a:ext>
            </a:extLst>
          </p:cNvPr>
          <p:cNvSpPr/>
          <p:nvPr/>
        </p:nvSpPr>
        <p:spPr>
          <a:xfrm>
            <a:off x="651660" y="2151911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D99E8A92-E75F-4EEF-A9EA-31FB930C92C5}"/>
              </a:ext>
            </a:extLst>
          </p:cNvPr>
          <p:cNvSpPr/>
          <p:nvPr/>
        </p:nvSpPr>
        <p:spPr>
          <a:xfrm>
            <a:off x="651660" y="2669992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BFFC2F43-4DF8-4CA1-B8D6-676D6AAA5FBB}"/>
              </a:ext>
            </a:extLst>
          </p:cNvPr>
          <p:cNvSpPr/>
          <p:nvPr/>
        </p:nvSpPr>
        <p:spPr>
          <a:xfrm>
            <a:off x="651660" y="3188073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69B6BCB0-6E00-439B-A5B7-6990722E58F1}"/>
              </a:ext>
            </a:extLst>
          </p:cNvPr>
          <p:cNvSpPr/>
          <p:nvPr/>
        </p:nvSpPr>
        <p:spPr>
          <a:xfrm>
            <a:off x="651660" y="3706154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9AA7917F-C656-406C-97BE-EB703E402A8A}"/>
              </a:ext>
            </a:extLst>
          </p:cNvPr>
          <p:cNvSpPr/>
          <p:nvPr/>
        </p:nvSpPr>
        <p:spPr>
          <a:xfrm>
            <a:off x="651660" y="4224235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7908C90C-9051-411D-BE62-FD804044E9B7}"/>
              </a:ext>
            </a:extLst>
          </p:cNvPr>
          <p:cNvSpPr/>
          <p:nvPr/>
        </p:nvSpPr>
        <p:spPr>
          <a:xfrm>
            <a:off x="651660" y="4742316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CDED7290-F0B3-42ED-A5B1-EF45055C9B43}"/>
              </a:ext>
            </a:extLst>
          </p:cNvPr>
          <p:cNvSpPr/>
          <p:nvPr/>
        </p:nvSpPr>
        <p:spPr>
          <a:xfrm>
            <a:off x="651660" y="5260397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EC3F7FC0-D0A4-4173-AAC0-2D88548D7D1B}"/>
              </a:ext>
            </a:extLst>
          </p:cNvPr>
          <p:cNvSpPr/>
          <p:nvPr/>
        </p:nvSpPr>
        <p:spPr>
          <a:xfrm>
            <a:off x="651660" y="5778478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1F84D49A-2B1E-4A0C-8017-D6734BA42AD9}"/>
              </a:ext>
            </a:extLst>
          </p:cNvPr>
          <p:cNvSpPr/>
          <p:nvPr/>
        </p:nvSpPr>
        <p:spPr>
          <a:xfrm>
            <a:off x="651660" y="6296555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Oval 30">
            <a:extLst>
              <a:ext uri="{FF2B5EF4-FFF2-40B4-BE49-F238E27FC236}">
                <a16:creationId xmlns:a16="http://schemas.microsoft.com/office/drawing/2014/main" id="{594EF810-93CA-4CE1-ACAB-710016E65296}"/>
              </a:ext>
            </a:extLst>
          </p:cNvPr>
          <p:cNvSpPr/>
          <p:nvPr/>
        </p:nvSpPr>
        <p:spPr>
          <a:xfrm>
            <a:off x="8097305" y="2166500"/>
            <a:ext cx="914400" cy="365759"/>
          </a:xfrm>
          <a:prstGeom prst="roundRect">
            <a:avLst>
              <a:gd name="adj" fmla="val 50000"/>
            </a:avLst>
          </a:prstGeom>
          <a:solidFill>
            <a:srgbClr val="118AB2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2" name="Oval 30">
            <a:extLst>
              <a:ext uri="{FF2B5EF4-FFF2-40B4-BE49-F238E27FC236}">
                <a16:creationId xmlns:a16="http://schemas.microsoft.com/office/drawing/2014/main" id="{128A55A0-90EB-4D64-85AB-271501CA96FE}"/>
              </a:ext>
            </a:extLst>
          </p:cNvPr>
          <p:cNvSpPr/>
          <p:nvPr/>
        </p:nvSpPr>
        <p:spPr>
          <a:xfrm>
            <a:off x="7208345" y="2685919"/>
            <a:ext cx="969264" cy="365759"/>
          </a:xfrm>
          <a:prstGeom prst="roundRect">
            <a:avLst>
              <a:gd name="adj" fmla="val 50000"/>
            </a:avLst>
          </a:prstGeom>
          <a:solidFill>
            <a:srgbClr val="118AB2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5" name="Oval 30">
            <a:extLst>
              <a:ext uri="{FF2B5EF4-FFF2-40B4-BE49-F238E27FC236}">
                <a16:creationId xmlns:a16="http://schemas.microsoft.com/office/drawing/2014/main" id="{B1E3D422-7BAE-49E8-945A-30908EC56D44}"/>
              </a:ext>
            </a:extLst>
          </p:cNvPr>
          <p:cNvSpPr/>
          <p:nvPr/>
        </p:nvSpPr>
        <p:spPr>
          <a:xfrm>
            <a:off x="7206706" y="3184047"/>
            <a:ext cx="969264" cy="365759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8" name="Oval 30">
            <a:extLst>
              <a:ext uri="{FF2B5EF4-FFF2-40B4-BE49-F238E27FC236}">
                <a16:creationId xmlns:a16="http://schemas.microsoft.com/office/drawing/2014/main" id="{AFCAB9A8-4758-4406-94C5-76CFF228ED98}"/>
              </a:ext>
            </a:extLst>
          </p:cNvPr>
          <p:cNvSpPr/>
          <p:nvPr/>
        </p:nvSpPr>
        <p:spPr>
          <a:xfrm>
            <a:off x="6260551" y="3714118"/>
            <a:ext cx="969264" cy="365759"/>
          </a:xfrm>
          <a:prstGeom prst="roundRect">
            <a:avLst>
              <a:gd name="adj" fmla="val 50000"/>
            </a:avLst>
          </a:prstGeom>
          <a:solidFill>
            <a:srgbClr val="E76F51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4" name="Oval 30">
            <a:extLst>
              <a:ext uri="{FF2B5EF4-FFF2-40B4-BE49-F238E27FC236}">
                <a16:creationId xmlns:a16="http://schemas.microsoft.com/office/drawing/2014/main" id="{ED6706F6-8995-4F71-951B-45DBC6B48985}"/>
              </a:ext>
            </a:extLst>
          </p:cNvPr>
          <p:cNvSpPr/>
          <p:nvPr/>
        </p:nvSpPr>
        <p:spPr>
          <a:xfrm>
            <a:off x="4818809" y="4224232"/>
            <a:ext cx="1435608" cy="365759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7" name="Oval 30">
            <a:extLst>
              <a:ext uri="{FF2B5EF4-FFF2-40B4-BE49-F238E27FC236}">
                <a16:creationId xmlns:a16="http://schemas.microsoft.com/office/drawing/2014/main" id="{67666743-E9E7-49A0-920D-17E384DC0572}"/>
              </a:ext>
            </a:extLst>
          </p:cNvPr>
          <p:cNvSpPr/>
          <p:nvPr/>
        </p:nvSpPr>
        <p:spPr>
          <a:xfrm>
            <a:off x="3860712" y="4742313"/>
            <a:ext cx="969264" cy="365759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0" name="Oval 30">
            <a:extLst>
              <a:ext uri="{FF2B5EF4-FFF2-40B4-BE49-F238E27FC236}">
                <a16:creationId xmlns:a16="http://schemas.microsoft.com/office/drawing/2014/main" id="{60415D3E-AA5B-42BF-B7A3-0BFEA72DC318}"/>
              </a:ext>
            </a:extLst>
          </p:cNvPr>
          <p:cNvSpPr/>
          <p:nvPr/>
        </p:nvSpPr>
        <p:spPr>
          <a:xfrm>
            <a:off x="2956239" y="5249981"/>
            <a:ext cx="969264" cy="365759"/>
          </a:xfrm>
          <a:prstGeom prst="roundRect">
            <a:avLst>
              <a:gd name="adj" fmla="val 50000"/>
            </a:avLst>
          </a:prstGeom>
          <a:solidFill>
            <a:srgbClr val="E76F51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3" name="Oval 30">
            <a:extLst>
              <a:ext uri="{FF2B5EF4-FFF2-40B4-BE49-F238E27FC236}">
                <a16:creationId xmlns:a16="http://schemas.microsoft.com/office/drawing/2014/main" id="{46D1068C-88E9-4D26-8953-C5795D17F950}"/>
              </a:ext>
            </a:extLst>
          </p:cNvPr>
          <p:cNvSpPr/>
          <p:nvPr/>
        </p:nvSpPr>
        <p:spPr>
          <a:xfrm>
            <a:off x="1617644" y="5794532"/>
            <a:ext cx="1435608" cy="365759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6" name="Oval 30">
            <a:extLst>
              <a:ext uri="{FF2B5EF4-FFF2-40B4-BE49-F238E27FC236}">
                <a16:creationId xmlns:a16="http://schemas.microsoft.com/office/drawing/2014/main" id="{4DD640E1-7C53-421D-B9C6-F2185B040D58}"/>
              </a:ext>
            </a:extLst>
          </p:cNvPr>
          <p:cNvSpPr/>
          <p:nvPr/>
        </p:nvSpPr>
        <p:spPr>
          <a:xfrm>
            <a:off x="651660" y="6294628"/>
            <a:ext cx="969264" cy="365759"/>
          </a:xfrm>
          <a:prstGeom prst="roundRect">
            <a:avLst>
              <a:gd name="adj" fmla="val 50000"/>
            </a:avLst>
          </a:prstGeom>
          <a:solidFill>
            <a:srgbClr val="118AB2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DC7D3F1E-D874-411B-9C8A-B1B9A35D0C88}"/>
              </a:ext>
            </a:extLst>
          </p:cNvPr>
          <p:cNvSpPr txBox="1"/>
          <p:nvPr/>
        </p:nvSpPr>
        <p:spPr>
          <a:xfrm>
            <a:off x="10873377" y="6027003"/>
            <a:ext cx="1433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400" b="1" dirty="0">
                <a:latin typeface="Calibri" panose="020F0502020204030204" pitchFamily="34" charset="0"/>
                <a:cs typeface="Calibri" panose="020F0502020204030204" pitchFamily="34" charset="0"/>
              </a:rPr>
              <a:t>עדיין לא מוכן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8577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50">
        <p159:morph option="byObject"/>
      </p:transition>
    </mc:Choice>
    <mc:Fallback xmlns="">
      <p:transition spd="slow" advTm="15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E7E8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0163939C-000F-4D85-914A-6BBBF598165F}"/>
              </a:ext>
            </a:extLst>
          </p:cNvPr>
          <p:cNvGrpSpPr/>
          <p:nvPr/>
        </p:nvGrpSpPr>
        <p:grpSpPr>
          <a:xfrm>
            <a:off x="4773092" y="461431"/>
            <a:ext cx="2563368" cy="947624"/>
            <a:chOff x="4968240" y="4531619"/>
            <a:chExt cx="2563368" cy="947624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823BDB5A-7E41-44D2-97E8-2F1664BBD7C2}"/>
                </a:ext>
              </a:extLst>
            </p:cNvPr>
            <p:cNvGrpSpPr/>
            <p:nvPr/>
          </p:nvGrpSpPr>
          <p:grpSpPr>
            <a:xfrm>
              <a:off x="4968240" y="4531619"/>
              <a:ext cx="2563368" cy="947624"/>
              <a:chOff x="5090160" y="1412444"/>
              <a:chExt cx="1005840" cy="1005840"/>
            </a:xfrm>
          </p:grpSpPr>
          <p:sp>
            <p:nvSpPr>
              <p:cNvPr id="93" name="Oval 30">
                <a:extLst>
                  <a:ext uri="{FF2B5EF4-FFF2-40B4-BE49-F238E27FC236}">
                    <a16:creationId xmlns:a16="http://schemas.microsoft.com/office/drawing/2014/main" id="{BB6047F3-E30D-4C5F-A565-D005D8AC7BBF}"/>
                  </a:ext>
                </a:extLst>
              </p:cNvPr>
              <p:cNvSpPr/>
              <p:nvPr/>
            </p:nvSpPr>
            <p:spPr>
              <a:xfrm>
                <a:off x="5090160" y="1412444"/>
                <a:ext cx="1005840" cy="1005840"/>
              </a:xfrm>
              <a:prstGeom prst="roundRect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Oval 31">
                <a:extLst>
                  <a:ext uri="{FF2B5EF4-FFF2-40B4-BE49-F238E27FC236}">
                    <a16:creationId xmlns:a16="http://schemas.microsoft.com/office/drawing/2014/main" id="{D71D0B12-8D71-4911-811E-614D50C76B04}"/>
                  </a:ext>
                </a:extLst>
              </p:cNvPr>
              <p:cNvSpPr/>
              <p:nvPr/>
            </p:nvSpPr>
            <p:spPr>
              <a:xfrm>
                <a:off x="5090160" y="1412444"/>
                <a:ext cx="1005840" cy="1005840"/>
              </a:xfrm>
              <a:prstGeom prst="roundRect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905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D5BB9AFB-13FE-40F0-AD97-27B045CAD1AD}"/>
                </a:ext>
              </a:extLst>
            </p:cNvPr>
            <p:cNvSpPr/>
            <p:nvPr/>
          </p:nvSpPr>
          <p:spPr>
            <a:xfrm>
              <a:off x="5005866" y="4629795"/>
              <a:ext cx="2488115" cy="803907"/>
            </a:xfrm>
            <a:prstGeom prst="roundRect">
              <a:avLst/>
            </a:prstGeom>
            <a:gradFill>
              <a:gsLst>
                <a:gs pos="52000">
                  <a:srgbClr val="E7E8ED"/>
                </a:gs>
                <a:gs pos="100000">
                  <a:schemeClr val="bg1"/>
                </a:gs>
              </a:gsLst>
              <a:lin ang="2700000" scaled="0"/>
            </a:gradFill>
            <a:ln>
              <a:noFill/>
            </a:ln>
            <a:effectLst>
              <a:innerShdw blurRad="254000" dist="127000" dir="13500000">
                <a:schemeClr val="tx1">
                  <a:lumMod val="50000"/>
                  <a:lumOff val="5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sz="3600" b="1" dirty="0">
                  <a:solidFill>
                    <a:srgbClr val="118AB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לוח זמנים</a:t>
              </a:r>
            </a:p>
          </p:txBody>
        </p:sp>
      </p:grp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7B80D580-4436-4108-9795-08D9BFAD4C85}"/>
              </a:ext>
            </a:extLst>
          </p:cNvPr>
          <p:cNvSpPr/>
          <p:nvPr/>
        </p:nvSpPr>
        <p:spPr>
          <a:xfrm>
            <a:off x="651660" y="1633830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EE0562E-61C2-4FC7-A084-F0F41BD52FC0}"/>
              </a:ext>
            </a:extLst>
          </p:cNvPr>
          <p:cNvGrpSpPr/>
          <p:nvPr/>
        </p:nvGrpSpPr>
        <p:grpSpPr>
          <a:xfrm>
            <a:off x="9056494" y="311775"/>
            <a:ext cx="922288" cy="914400"/>
            <a:chOff x="8592415" y="-2631237"/>
            <a:chExt cx="922288" cy="914400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F7CD0FB0-D915-4B93-A05C-3825DA8F1D50}"/>
                </a:ext>
              </a:extLst>
            </p:cNvPr>
            <p:cNvGrpSpPr/>
            <p:nvPr/>
          </p:nvGrpSpPr>
          <p:grpSpPr>
            <a:xfrm>
              <a:off x="8592415" y="-2631237"/>
              <a:ext cx="922288" cy="914400"/>
              <a:chOff x="6347462" y="3860495"/>
              <a:chExt cx="922288" cy="914400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C8D96CE7-BC73-45B6-9E3F-116F98907407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74D71B9F-34C6-44C8-9755-6F17A489640A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F99F76A7-8149-423D-AD51-BB9AA10197A1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08" name="Graphic 107" descr="Monthly calendar">
              <a:extLst>
                <a:ext uri="{FF2B5EF4-FFF2-40B4-BE49-F238E27FC236}">
                  <a16:creationId xmlns:a16="http://schemas.microsoft.com/office/drawing/2014/main" id="{80903B16-A69A-4641-A617-A75DABBFD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37463" y="-2495739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20D66D15-FD76-4175-9391-FBD6F4120E0A}"/>
              </a:ext>
            </a:extLst>
          </p:cNvPr>
          <p:cNvGrpSpPr/>
          <p:nvPr/>
        </p:nvGrpSpPr>
        <p:grpSpPr>
          <a:xfrm>
            <a:off x="7614870" y="-1153234"/>
            <a:ext cx="922288" cy="914400"/>
            <a:chOff x="7226948" y="-2631237"/>
            <a:chExt cx="922288" cy="914400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7DB5B16C-92BC-4875-A3B9-9973F4DFE907}"/>
                </a:ext>
              </a:extLst>
            </p:cNvPr>
            <p:cNvGrpSpPr/>
            <p:nvPr/>
          </p:nvGrpSpPr>
          <p:grpSpPr>
            <a:xfrm>
              <a:off x="7226948" y="-2631237"/>
              <a:ext cx="922288" cy="914400"/>
              <a:chOff x="6347462" y="3860495"/>
              <a:chExt cx="922288" cy="914400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2E1F02B1-7FF4-48C1-875A-65BDAD03AADF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68E6A2C6-3227-4ADE-9025-06957A9A2BA1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208D5C14-6BE0-4D04-8739-40D479CFF4FB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4" name="Graphic 113" descr="List RTL">
              <a:extLst>
                <a:ext uri="{FF2B5EF4-FFF2-40B4-BE49-F238E27FC236}">
                  <a16:creationId xmlns:a16="http://schemas.microsoft.com/office/drawing/2014/main" id="{15750B05-DC85-4154-958C-CA64A7392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71996" y="-2495739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ED29D82-57B9-45F8-85D2-91261DF80B60}"/>
              </a:ext>
            </a:extLst>
          </p:cNvPr>
          <p:cNvGrpSpPr/>
          <p:nvPr/>
        </p:nvGrpSpPr>
        <p:grpSpPr>
          <a:xfrm>
            <a:off x="10498121" y="-1153234"/>
            <a:ext cx="922288" cy="914400"/>
            <a:chOff x="10021567" y="-2631237"/>
            <a:chExt cx="922288" cy="914400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5CA2BE23-77EE-4249-A702-979AA3506062}"/>
                </a:ext>
              </a:extLst>
            </p:cNvPr>
            <p:cNvGrpSpPr/>
            <p:nvPr/>
          </p:nvGrpSpPr>
          <p:grpSpPr>
            <a:xfrm>
              <a:off x="10021567" y="-2631237"/>
              <a:ext cx="922288" cy="914400"/>
              <a:chOff x="6347462" y="3860495"/>
              <a:chExt cx="922288" cy="914400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3120060F-A0A5-4B92-A0CC-C212CE1A3306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80D42FB8-2D11-4A54-A9A9-C725AC689BF0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53A5CA52-7181-41D3-B1F7-53BA3BD28EE2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4C8CDD93-9ED0-4329-8838-2CB9A239A885}"/>
                </a:ext>
              </a:extLst>
            </p:cNvPr>
            <p:cNvSpPr/>
            <p:nvPr/>
          </p:nvSpPr>
          <p:spPr>
            <a:xfrm>
              <a:off x="10189475" y="-2472879"/>
              <a:ext cx="594360" cy="594360"/>
            </a:xfrm>
            <a:custGeom>
              <a:avLst/>
              <a:gdLst>
                <a:gd name="connsiteX0" fmla="*/ 323850 w 648652"/>
                <a:gd name="connsiteY0" fmla="*/ 438150 h 647700"/>
                <a:gd name="connsiteX1" fmla="*/ 209550 w 648652"/>
                <a:gd name="connsiteY1" fmla="*/ 323850 h 647700"/>
                <a:gd name="connsiteX2" fmla="*/ 323850 w 648652"/>
                <a:gd name="connsiteY2" fmla="*/ 209550 h 647700"/>
                <a:gd name="connsiteX3" fmla="*/ 438150 w 648652"/>
                <a:gd name="connsiteY3" fmla="*/ 323850 h 647700"/>
                <a:gd name="connsiteX4" fmla="*/ 323850 w 648652"/>
                <a:gd name="connsiteY4" fmla="*/ 438150 h 647700"/>
                <a:gd name="connsiteX5" fmla="*/ 581025 w 648652"/>
                <a:gd name="connsiteY5" fmla="*/ 252413 h 647700"/>
                <a:gd name="connsiteX6" fmla="*/ 556260 w 648652"/>
                <a:gd name="connsiteY6" fmla="*/ 193358 h 647700"/>
                <a:gd name="connsiteX7" fmla="*/ 580073 w 648652"/>
                <a:gd name="connsiteY7" fmla="*/ 121920 h 647700"/>
                <a:gd name="connsiteX8" fmla="*/ 525780 w 648652"/>
                <a:gd name="connsiteY8" fmla="*/ 67628 h 647700"/>
                <a:gd name="connsiteX9" fmla="*/ 454343 w 648652"/>
                <a:gd name="connsiteY9" fmla="*/ 91440 h 647700"/>
                <a:gd name="connsiteX10" fmla="*/ 394335 w 648652"/>
                <a:gd name="connsiteY10" fmla="*/ 66675 h 647700"/>
                <a:gd name="connsiteX11" fmla="*/ 361950 w 648652"/>
                <a:gd name="connsiteY11" fmla="*/ 0 h 647700"/>
                <a:gd name="connsiteX12" fmla="*/ 285750 w 648652"/>
                <a:gd name="connsiteY12" fmla="*/ 0 h 647700"/>
                <a:gd name="connsiteX13" fmla="*/ 252413 w 648652"/>
                <a:gd name="connsiteY13" fmla="*/ 66675 h 647700"/>
                <a:gd name="connsiteX14" fmla="*/ 193358 w 648652"/>
                <a:gd name="connsiteY14" fmla="*/ 91440 h 647700"/>
                <a:gd name="connsiteX15" fmla="*/ 121920 w 648652"/>
                <a:gd name="connsiteY15" fmla="*/ 67628 h 647700"/>
                <a:gd name="connsiteX16" fmla="*/ 67628 w 648652"/>
                <a:gd name="connsiteY16" fmla="*/ 121920 h 647700"/>
                <a:gd name="connsiteX17" fmla="*/ 91440 w 648652"/>
                <a:gd name="connsiteY17" fmla="*/ 193358 h 647700"/>
                <a:gd name="connsiteX18" fmla="*/ 66675 w 648652"/>
                <a:gd name="connsiteY18" fmla="*/ 253365 h 647700"/>
                <a:gd name="connsiteX19" fmla="*/ 0 w 648652"/>
                <a:gd name="connsiteY19" fmla="*/ 285750 h 647700"/>
                <a:gd name="connsiteX20" fmla="*/ 0 w 648652"/>
                <a:gd name="connsiteY20" fmla="*/ 361950 h 647700"/>
                <a:gd name="connsiteX21" fmla="*/ 66675 w 648652"/>
                <a:gd name="connsiteY21" fmla="*/ 395288 h 647700"/>
                <a:gd name="connsiteX22" fmla="*/ 91440 w 648652"/>
                <a:gd name="connsiteY22" fmla="*/ 454343 h 647700"/>
                <a:gd name="connsiteX23" fmla="*/ 67628 w 648652"/>
                <a:gd name="connsiteY23" fmla="*/ 525780 h 647700"/>
                <a:gd name="connsiteX24" fmla="*/ 121920 w 648652"/>
                <a:gd name="connsiteY24" fmla="*/ 580073 h 647700"/>
                <a:gd name="connsiteX25" fmla="*/ 193358 w 648652"/>
                <a:gd name="connsiteY25" fmla="*/ 556260 h 647700"/>
                <a:gd name="connsiteX26" fmla="*/ 253365 w 648652"/>
                <a:gd name="connsiteY26" fmla="*/ 581025 h 647700"/>
                <a:gd name="connsiteX27" fmla="*/ 286703 w 648652"/>
                <a:gd name="connsiteY27" fmla="*/ 647700 h 647700"/>
                <a:gd name="connsiteX28" fmla="*/ 362903 w 648652"/>
                <a:gd name="connsiteY28" fmla="*/ 647700 h 647700"/>
                <a:gd name="connsiteX29" fmla="*/ 396240 w 648652"/>
                <a:gd name="connsiteY29" fmla="*/ 581025 h 647700"/>
                <a:gd name="connsiteX30" fmla="*/ 455295 w 648652"/>
                <a:gd name="connsiteY30" fmla="*/ 556260 h 647700"/>
                <a:gd name="connsiteX31" fmla="*/ 526733 w 648652"/>
                <a:gd name="connsiteY31" fmla="*/ 580073 h 647700"/>
                <a:gd name="connsiteX32" fmla="*/ 581025 w 648652"/>
                <a:gd name="connsiteY32" fmla="*/ 525780 h 647700"/>
                <a:gd name="connsiteX33" fmla="*/ 557213 w 648652"/>
                <a:gd name="connsiteY33" fmla="*/ 454343 h 647700"/>
                <a:gd name="connsiteX34" fmla="*/ 581978 w 648652"/>
                <a:gd name="connsiteY34" fmla="*/ 394335 h 647700"/>
                <a:gd name="connsiteX35" fmla="*/ 648653 w 648652"/>
                <a:gd name="connsiteY35" fmla="*/ 360998 h 647700"/>
                <a:gd name="connsiteX36" fmla="*/ 648653 w 648652"/>
                <a:gd name="connsiteY36" fmla="*/ 284798 h 647700"/>
                <a:gd name="connsiteX37" fmla="*/ 581025 w 648652"/>
                <a:gd name="connsiteY37" fmla="*/ 252413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48652" h="647700">
                  <a:moveTo>
                    <a:pt x="323850" y="438150"/>
                  </a:moveTo>
                  <a:cubicBezTo>
                    <a:pt x="260985" y="438150"/>
                    <a:pt x="209550" y="386715"/>
                    <a:pt x="209550" y="323850"/>
                  </a:cubicBezTo>
                  <a:cubicBezTo>
                    <a:pt x="209550" y="260985"/>
                    <a:pt x="260985" y="209550"/>
                    <a:pt x="323850" y="209550"/>
                  </a:cubicBezTo>
                  <a:cubicBezTo>
                    <a:pt x="386715" y="209550"/>
                    <a:pt x="438150" y="260985"/>
                    <a:pt x="438150" y="323850"/>
                  </a:cubicBezTo>
                  <a:cubicBezTo>
                    <a:pt x="438150" y="386715"/>
                    <a:pt x="386715" y="438150"/>
                    <a:pt x="323850" y="438150"/>
                  </a:cubicBezTo>
                  <a:close/>
                  <a:moveTo>
                    <a:pt x="581025" y="252413"/>
                  </a:moveTo>
                  <a:cubicBezTo>
                    <a:pt x="575310" y="231458"/>
                    <a:pt x="566738" y="211455"/>
                    <a:pt x="556260" y="193358"/>
                  </a:cubicBezTo>
                  <a:lnTo>
                    <a:pt x="580073" y="121920"/>
                  </a:lnTo>
                  <a:lnTo>
                    <a:pt x="525780" y="67628"/>
                  </a:lnTo>
                  <a:lnTo>
                    <a:pt x="454343" y="91440"/>
                  </a:lnTo>
                  <a:cubicBezTo>
                    <a:pt x="435293" y="80963"/>
                    <a:pt x="415290" y="72390"/>
                    <a:pt x="394335" y="66675"/>
                  </a:cubicBezTo>
                  <a:lnTo>
                    <a:pt x="361950" y="0"/>
                  </a:lnTo>
                  <a:lnTo>
                    <a:pt x="285750" y="0"/>
                  </a:lnTo>
                  <a:lnTo>
                    <a:pt x="252413" y="66675"/>
                  </a:lnTo>
                  <a:cubicBezTo>
                    <a:pt x="231458" y="72390"/>
                    <a:pt x="211455" y="80963"/>
                    <a:pt x="193358" y="91440"/>
                  </a:cubicBezTo>
                  <a:lnTo>
                    <a:pt x="121920" y="67628"/>
                  </a:lnTo>
                  <a:lnTo>
                    <a:pt x="67628" y="121920"/>
                  </a:lnTo>
                  <a:lnTo>
                    <a:pt x="91440" y="193358"/>
                  </a:lnTo>
                  <a:cubicBezTo>
                    <a:pt x="80963" y="212408"/>
                    <a:pt x="72390" y="232410"/>
                    <a:pt x="66675" y="253365"/>
                  </a:cubicBezTo>
                  <a:lnTo>
                    <a:pt x="0" y="285750"/>
                  </a:lnTo>
                  <a:lnTo>
                    <a:pt x="0" y="361950"/>
                  </a:lnTo>
                  <a:lnTo>
                    <a:pt x="66675" y="395288"/>
                  </a:lnTo>
                  <a:cubicBezTo>
                    <a:pt x="72390" y="416243"/>
                    <a:pt x="80963" y="436245"/>
                    <a:pt x="91440" y="454343"/>
                  </a:cubicBezTo>
                  <a:lnTo>
                    <a:pt x="67628" y="525780"/>
                  </a:lnTo>
                  <a:lnTo>
                    <a:pt x="121920" y="580073"/>
                  </a:lnTo>
                  <a:lnTo>
                    <a:pt x="193358" y="556260"/>
                  </a:lnTo>
                  <a:cubicBezTo>
                    <a:pt x="212408" y="566738"/>
                    <a:pt x="232410" y="575310"/>
                    <a:pt x="253365" y="581025"/>
                  </a:cubicBezTo>
                  <a:lnTo>
                    <a:pt x="286703" y="647700"/>
                  </a:lnTo>
                  <a:lnTo>
                    <a:pt x="362903" y="647700"/>
                  </a:lnTo>
                  <a:lnTo>
                    <a:pt x="396240" y="581025"/>
                  </a:lnTo>
                  <a:cubicBezTo>
                    <a:pt x="417195" y="575310"/>
                    <a:pt x="437198" y="566738"/>
                    <a:pt x="455295" y="556260"/>
                  </a:cubicBezTo>
                  <a:lnTo>
                    <a:pt x="526733" y="580073"/>
                  </a:lnTo>
                  <a:lnTo>
                    <a:pt x="581025" y="525780"/>
                  </a:lnTo>
                  <a:lnTo>
                    <a:pt x="557213" y="454343"/>
                  </a:lnTo>
                  <a:cubicBezTo>
                    <a:pt x="567690" y="435293"/>
                    <a:pt x="576263" y="415290"/>
                    <a:pt x="581978" y="394335"/>
                  </a:cubicBezTo>
                  <a:lnTo>
                    <a:pt x="648653" y="360998"/>
                  </a:lnTo>
                  <a:lnTo>
                    <a:pt x="648653" y="284798"/>
                  </a:lnTo>
                  <a:lnTo>
                    <a:pt x="581025" y="252413"/>
                  </a:lnTo>
                  <a:close/>
                </a:path>
              </a:pathLst>
            </a:custGeom>
            <a:solidFill>
              <a:srgbClr val="118AB2"/>
            </a:solidFill>
            <a:ln w="9525" cap="flat">
              <a:noFill/>
              <a:prstDash val="solid"/>
              <a:miter/>
            </a:ln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9CF8C36-7E1C-4C79-BE95-0B0893886E9F}"/>
              </a:ext>
            </a:extLst>
          </p:cNvPr>
          <p:cNvSpPr/>
          <p:nvPr/>
        </p:nvSpPr>
        <p:spPr>
          <a:xfrm>
            <a:off x="-3818952" y="-74305"/>
            <a:ext cx="27579692" cy="822960"/>
          </a:xfrm>
          <a:custGeom>
            <a:avLst/>
            <a:gdLst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25058 w 13849350"/>
              <a:gd name="connsiteY5" fmla="*/ 847725 h 847725"/>
              <a:gd name="connsiteX6" fmla="*/ 0 w 13849350"/>
              <a:gd name="connsiteY6" fmla="*/ 847725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2505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52180"/>
              <a:gd name="connsiteX1" fmla="*/ 13849350 w 13849350"/>
              <a:gd name="connsiteY1" fmla="*/ 0 h 852180"/>
              <a:gd name="connsiteX2" fmla="*/ 13849350 w 13849350"/>
              <a:gd name="connsiteY2" fmla="*/ 847725 h 852180"/>
              <a:gd name="connsiteX3" fmla="*/ 7390919 w 13849350"/>
              <a:gd name="connsiteY3" fmla="*/ 847725 h 852180"/>
              <a:gd name="connsiteX4" fmla="*/ 6760032 w 13849350"/>
              <a:gd name="connsiteY4" fmla="*/ 385169 h 852180"/>
              <a:gd name="connsiteX5" fmla="*/ 6131188 w 13849350"/>
              <a:gd name="connsiteY5" fmla="*/ 847725 h 852180"/>
              <a:gd name="connsiteX6" fmla="*/ 0 w 13849350"/>
              <a:gd name="connsiteY6" fmla="*/ 847725 h 852180"/>
              <a:gd name="connsiteX7" fmla="*/ 0 w 13849350"/>
              <a:gd name="connsiteY7" fmla="*/ 0 h 852180"/>
              <a:gd name="connsiteX0" fmla="*/ 0 w 13849350"/>
              <a:gd name="connsiteY0" fmla="*/ 0 h 852180"/>
              <a:gd name="connsiteX1" fmla="*/ 13841176 w 13849350"/>
              <a:gd name="connsiteY1" fmla="*/ 423047 h 852180"/>
              <a:gd name="connsiteX2" fmla="*/ 13849350 w 13849350"/>
              <a:gd name="connsiteY2" fmla="*/ 847725 h 852180"/>
              <a:gd name="connsiteX3" fmla="*/ 7390919 w 13849350"/>
              <a:gd name="connsiteY3" fmla="*/ 847725 h 852180"/>
              <a:gd name="connsiteX4" fmla="*/ 6760032 w 13849350"/>
              <a:gd name="connsiteY4" fmla="*/ 385169 h 852180"/>
              <a:gd name="connsiteX5" fmla="*/ 6131188 w 13849350"/>
              <a:gd name="connsiteY5" fmla="*/ 847725 h 852180"/>
              <a:gd name="connsiteX6" fmla="*/ 0 w 13849350"/>
              <a:gd name="connsiteY6" fmla="*/ 847725 h 852180"/>
              <a:gd name="connsiteX7" fmla="*/ 0 w 13849350"/>
              <a:gd name="connsiteY7" fmla="*/ 0 h 852180"/>
              <a:gd name="connsiteX0" fmla="*/ 32697 w 13849350"/>
              <a:gd name="connsiteY0" fmla="*/ 0 h 532315"/>
              <a:gd name="connsiteX1" fmla="*/ 13841176 w 13849350"/>
              <a:gd name="connsiteY1" fmla="*/ 103182 h 532315"/>
              <a:gd name="connsiteX2" fmla="*/ 13849350 w 13849350"/>
              <a:gd name="connsiteY2" fmla="*/ 527860 h 532315"/>
              <a:gd name="connsiteX3" fmla="*/ 7390919 w 13849350"/>
              <a:gd name="connsiteY3" fmla="*/ 527860 h 532315"/>
              <a:gd name="connsiteX4" fmla="*/ 6760032 w 13849350"/>
              <a:gd name="connsiteY4" fmla="*/ 65304 h 532315"/>
              <a:gd name="connsiteX5" fmla="*/ 6131188 w 13849350"/>
              <a:gd name="connsiteY5" fmla="*/ 527860 h 532315"/>
              <a:gd name="connsiteX6" fmla="*/ 0 w 13849350"/>
              <a:gd name="connsiteY6" fmla="*/ 527860 h 532315"/>
              <a:gd name="connsiteX7" fmla="*/ 32697 w 13849350"/>
              <a:gd name="connsiteY7" fmla="*/ 0 h 532315"/>
              <a:gd name="connsiteX0" fmla="*/ 0 w 13865699"/>
              <a:gd name="connsiteY0" fmla="*/ 0 h 604542"/>
              <a:gd name="connsiteX1" fmla="*/ 13857525 w 13865699"/>
              <a:gd name="connsiteY1" fmla="*/ 175409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57525 w 13865699"/>
              <a:gd name="connsiteY1" fmla="*/ 11350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57525 w 13865699"/>
              <a:gd name="connsiteY1" fmla="*/ 41273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20636 h 625178"/>
              <a:gd name="connsiteX1" fmla="*/ 13857525 w 13865699"/>
              <a:gd name="connsiteY1" fmla="*/ 0 h 625178"/>
              <a:gd name="connsiteX2" fmla="*/ 13865699 w 13865699"/>
              <a:gd name="connsiteY2" fmla="*/ 620723 h 625178"/>
              <a:gd name="connsiteX3" fmla="*/ 7407268 w 13865699"/>
              <a:gd name="connsiteY3" fmla="*/ 620723 h 625178"/>
              <a:gd name="connsiteX4" fmla="*/ 6776381 w 13865699"/>
              <a:gd name="connsiteY4" fmla="*/ 158167 h 625178"/>
              <a:gd name="connsiteX5" fmla="*/ 6147537 w 13865699"/>
              <a:gd name="connsiteY5" fmla="*/ 620723 h 625178"/>
              <a:gd name="connsiteX6" fmla="*/ 16349 w 13865699"/>
              <a:gd name="connsiteY6" fmla="*/ 620723 h 625178"/>
              <a:gd name="connsiteX7" fmla="*/ 0 w 13865699"/>
              <a:gd name="connsiteY7" fmla="*/ 20636 h 625178"/>
              <a:gd name="connsiteX0" fmla="*/ 0 w 13865699"/>
              <a:gd name="connsiteY0" fmla="*/ 10318 h 614860"/>
              <a:gd name="connsiteX1" fmla="*/ 13833002 w 13865699"/>
              <a:gd name="connsiteY1" fmla="*/ 0 h 614860"/>
              <a:gd name="connsiteX2" fmla="*/ 13865699 w 13865699"/>
              <a:gd name="connsiteY2" fmla="*/ 610405 h 614860"/>
              <a:gd name="connsiteX3" fmla="*/ 7407268 w 13865699"/>
              <a:gd name="connsiteY3" fmla="*/ 610405 h 614860"/>
              <a:gd name="connsiteX4" fmla="*/ 6776381 w 13865699"/>
              <a:gd name="connsiteY4" fmla="*/ 147849 h 614860"/>
              <a:gd name="connsiteX5" fmla="*/ 6147537 w 13865699"/>
              <a:gd name="connsiteY5" fmla="*/ 610405 h 614860"/>
              <a:gd name="connsiteX6" fmla="*/ 16349 w 13865699"/>
              <a:gd name="connsiteY6" fmla="*/ 610405 h 614860"/>
              <a:gd name="connsiteX7" fmla="*/ 0 w 13865699"/>
              <a:gd name="connsiteY7" fmla="*/ 10318 h 614860"/>
              <a:gd name="connsiteX0" fmla="*/ 0 w 13865699"/>
              <a:gd name="connsiteY0" fmla="*/ 0 h 604542"/>
              <a:gd name="connsiteX1" fmla="*/ 13865699 w 13865699"/>
              <a:gd name="connsiteY1" fmla="*/ 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65699 w 13865699"/>
              <a:gd name="connsiteY1" fmla="*/ 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023 w 13865699"/>
              <a:gd name="connsiteY6" fmla="*/ 600087 h 604542"/>
              <a:gd name="connsiteX7" fmla="*/ 0 w 13865699"/>
              <a:gd name="connsiteY7" fmla="*/ 0 h 604542"/>
              <a:gd name="connsiteX0" fmla="*/ 1868012 w 15733711"/>
              <a:gd name="connsiteY0" fmla="*/ 0 h 602863"/>
              <a:gd name="connsiteX1" fmla="*/ 15733711 w 15733711"/>
              <a:gd name="connsiteY1" fmla="*/ 0 h 602863"/>
              <a:gd name="connsiteX2" fmla="*/ 15733711 w 15733711"/>
              <a:gd name="connsiteY2" fmla="*/ 600087 h 602863"/>
              <a:gd name="connsiteX3" fmla="*/ 9275280 w 15733711"/>
              <a:gd name="connsiteY3" fmla="*/ 600087 h 602863"/>
              <a:gd name="connsiteX4" fmla="*/ 8644393 w 15733711"/>
              <a:gd name="connsiteY4" fmla="*/ 137531 h 602863"/>
              <a:gd name="connsiteX5" fmla="*/ 8015549 w 15733711"/>
              <a:gd name="connsiteY5" fmla="*/ 600087 h 602863"/>
              <a:gd name="connsiteX6" fmla="*/ 0 w 15733711"/>
              <a:gd name="connsiteY6" fmla="*/ 589769 h 602863"/>
              <a:gd name="connsiteX7" fmla="*/ 1868012 w 15733711"/>
              <a:gd name="connsiteY7" fmla="*/ 0 h 602863"/>
              <a:gd name="connsiteX0" fmla="*/ 7174 w 15733711"/>
              <a:gd name="connsiteY0" fmla="*/ 0 h 602863"/>
              <a:gd name="connsiteX1" fmla="*/ 15733711 w 15733711"/>
              <a:gd name="connsiteY1" fmla="*/ 0 h 602863"/>
              <a:gd name="connsiteX2" fmla="*/ 15733711 w 15733711"/>
              <a:gd name="connsiteY2" fmla="*/ 600087 h 602863"/>
              <a:gd name="connsiteX3" fmla="*/ 9275280 w 15733711"/>
              <a:gd name="connsiteY3" fmla="*/ 600087 h 602863"/>
              <a:gd name="connsiteX4" fmla="*/ 8644393 w 15733711"/>
              <a:gd name="connsiteY4" fmla="*/ 137531 h 602863"/>
              <a:gd name="connsiteX5" fmla="*/ 8015549 w 15733711"/>
              <a:gd name="connsiteY5" fmla="*/ 600087 h 602863"/>
              <a:gd name="connsiteX6" fmla="*/ 0 w 15733711"/>
              <a:gd name="connsiteY6" fmla="*/ 589769 h 602863"/>
              <a:gd name="connsiteX7" fmla="*/ 7174 w 15733711"/>
              <a:gd name="connsiteY7" fmla="*/ 0 h 602863"/>
              <a:gd name="connsiteX0" fmla="*/ 7174 w 17776786"/>
              <a:gd name="connsiteY0" fmla="*/ 0 h 602863"/>
              <a:gd name="connsiteX1" fmla="*/ 15733711 w 17776786"/>
              <a:gd name="connsiteY1" fmla="*/ 0 h 602863"/>
              <a:gd name="connsiteX2" fmla="*/ 17776786 w 17776786"/>
              <a:gd name="connsiteY2" fmla="*/ 600087 h 602863"/>
              <a:gd name="connsiteX3" fmla="*/ 9275280 w 17776786"/>
              <a:gd name="connsiteY3" fmla="*/ 600087 h 602863"/>
              <a:gd name="connsiteX4" fmla="*/ 8644393 w 17776786"/>
              <a:gd name="connsiteY4" fmla="*/ 137531 h 602863"/>
              <a:gd name="connsiteX5" fmla="*/ 8015549 w 17776786"/>
              <a:gd name="connsiteY5" fmla="*/ 600087 h 602863"/>
              <a:gd name="connsiteX6" fmla="*/ 0 w 17776786"/>
              <a:gd name="connsiteY6" fmla="*/ 589769 h 602863"/>
              <a:gd name="connsiteX7" fmla="*/ 7174 w 17776786"/>
              <a:gd name="connsiteY7" fmla="*/ 0 h 602863"/>
              <a:gd name="connsiteX0" fmla="*/ 7174 w 17822187"/>
              <a:gd name="connsiteY0" fmla="*/ 0 h 602863"/>
              <a:gd name="connsiteX1" fmla="*/ 17822187 w 17822187"/>
              <a:gd name="connsiteY1" fmla="*/ 38098 h 602863"/>
              <a:gd name="connsiteX2" fmla="*/ 17776786 w 17822187"/>
              <a:gd name="connsiteY2" fmla="*/ 600087 h 602863"/>
              <a:gd name="connsiteX3" fmla="*/ 9275280 w 17822187"/>
              <a:gd name="connsiteY3" fmla="*/ 600087 h 602863"/>
              <a:gd name="connsiteX4" fmla="*/ 8644393 w 17822187"/>
              <a:gd name="connsiteY4" fmla="*/ 137531 h 602863"/>
              <a:gd name="connsiteX5" fmla="*/ 8015549 w 17822187"/>
              <a:gd name="connsiteY5" fmla="*/ 600087 h 602863"/>
              <a:gd name="connsiteX6" fmla="*/ 0 w 17822187"/>
              <a:gd name="connsiteY6" fmla="*/ 589769 h 602863"/>
              <a:gd name="connsiteX7" fmla="*/ 7174 w 17822187"/>
              <a:gd name="connsiteY7" fmla="*/ 0 h 602863"/>
              <a:gd name="connsiteX0" fmla="*/ 7174 w 17776786"/>
              <a:gd name="connsiteY0" fmla="*/ 0 h 602863"/>
              <a:gd name="connsiteX1" fmla="*/ 17776282 w 17776786"/>
              <a:gd name="connsiteY1" fmla="*/ 62862 h 602863"/>
              <a:gd name="connsiteX2" fmla="*/ 17776786 w 17776786"/>
              <a:gd name="connsiteY2" fmla="*/ 600087 h 602863"/>
              <a:gd name="connsiteX3" fmla="*/ 9275280 w 17776786"/>
              <a:gd name="connsiteY3" fmla="*/ 600087 h 602863"/>
              <a:gd name="connsiteX4" fmla="*/ 8644393 w 17776786"/>
              <a:gd name="connsiteY4" fmla="*/ 137531 h 602863"/>
              <a:gd name="connsiteX5" fmla="*/ 8015549 w 17776786"/>
              <a:gd name="connsiteY5" fmla="*/ 600087 h 602863"/>
              <a:gd name="connsiteX6" fmla="*/ 0 w 17776786"/>
              <a:gd name="connsiteY6" fmla="*/ 589769 h 602863"/>
              <a:gd name="connsiteX7" fmla="*/ 7174 w 17776786"/>
              <a:gd name="connsiteY7" fmla="*/ 0 h 602863"/>
              <a:gd name="connsiteX0" fmla="*/ 7174 w 17802515"/>
              <a:gd name="connsiteY0" fmla="*/ 0 h 602863"/>
              <a:gd name="connsiteX1" fmla="*/ 17802515 w 17802515"/>
              <a:gd name="connsiteY1" fmla="*/ 54607 h 602863"/>
              <a:gd name="connsiteX2" fmla="*/ 17776786 w 17802515"/>
              <a:gd name="connsiteY2" fmla="*/ 600087 h 602863"/>
              <a:gd name="connsiteX3" fmla="*/ 9275280 w 17802515"/>
              <a:gd name="connsiteY3" fmla="*/ 600087 h 602863"/>
              <a:gd name="connsiteX4" fmla="*/ 8644393 w 17802515"/>
              <a:gd name="connsiteY4" fmla="*/ 137531 h 602863"/>
              <a:gd name="connsiteX5" fmla="*/ 8015549 w 17802515"/>
              <a:gd name="connsiteY5" fmla="*/ 600087 h 602863"/>
              <a:gd name="connsiteX6" fmla="*/ 0 w 17802515"/>
              <a:gd name="connsiteY6" fmla="*/ 589769 h 602863"/>
              <a:gd name="connsiteX7" fmla="*/ 7174 w 17802515"/>
              <a:gd name="connsiteY7" fmla="*/ 0 h 602863"/>
              <a:gd name="connsiteX0" fmla="*/ 7174 w 17815632"/>
              <a:gd name="connsiteY0" fmla="*/ 0 h 602863"/>
              <a:gd name="connsiteX1" fmla="*/ 17815632 w 17815632"/>
              <a:gd name="connsiteY1" fmla="*/ 46352 h 602863"/>
              <a:gd name="connsiteX2" fmla="*/ 17776786 w 17815632"/>
              <a:gd name="connsiteY2" fmla="*/ 600087 h 602863"/>
              <a:gd name="connsiteX3" fmla="*/ 9275280 w 17815632"/>
              <a:gd name="connsiteY3" fmla="*/ 600087 h 602863"/>
              <a:gd name="connsiteX4" fmla="*/ 8644393 w 17815632"/>
              <a:gd name="connsiteY4" fmla="*/ 137531 h 602863"/>
              <a:gd name="connsiteX5" fmla="*/ 8015549 w 17815632"/>
              <a:gd name="connsiteY5" fmla="*/ 600087 h 602863"/>
              <a:gd name="connsiteX6" fmla="*/ 0 w 17815632"/>
              <a:gd name="connsiteY6" fmla="*/ 589769 h 602863"/>
              <a:gd name="connsiteX7" fmla="*/ 7174 w 17815632"/>
              <a:gd name="connsiteY7" fmla="*/ 0 h 602863"/>
              <a:gd name="connsiteX0" fmla="*/ 7174 w 17815632"/>
              <a:gd name="connsiteY0" fmla="*/ 0 h 608341"/>
              <a:gd name="connsiteX1" fmla="*/ 17815632 w 17815632"/>
              <a:gd name="connsiteY1" fmla="*/ 46352 h 608341"/>
              <a:gd name="connsiteX2" fmla="*/ 17803018 w 17815632"/>
              <a:gd name="connsiteY2" fmla="*/ 608341 h 608341"/>
              <a:gd name="connsiteX3" fmla="*/ 9275280 w 17815632"/>
              <a:gd name="connsiteY3" fmla="*/ 600087 h 608341"/>
              <a:gd name="connsiteX4" fmla="*/ 8644393 w 17815632"/>
              <a:gd name="connsiteY4" fmla="*/ 137531 h 608341"/>
              <a:gd name="connsiteX5" fmla="*/ 8015549 w 17815632"/>
              <a:gd name="connsiteY5" fmla="*/ 600087 h 608341"/>
              <a:gd name="connsiteX6" fmla="*/ 0 w 17815632"/>
              <a:gd name="connsiteY6" fmla="*/ 589769 h 608341"/>
              <a:gd name="connsiteX7" fmla="*/ 7174 w 17815632"/>
              <a:gd name="connsiteY7" fmla="*/ 0 h 608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815632" h="608341">
                <a:moveTo>
                  <a:pt x="7174" y="0"/>
                </a:moveTo>
                <a:lnTo>
                  <a:pt x="17815632" y="46352"/>
                </a:lnTo>
                <a:lnTo>
                  <a:pt x="17803018" y="608341"/>
                </a:lnTo>
                <a:lnTo>
                  <a:pt x="9275280" y="600087"/>
                </a:lnTo>
                <a:cubicBezTo>
                  <a:pt x="8956118" y="595221"/>
                  <a:pt x="9040314" y="142295"/>
                  <a:pt x="8644393" y="137531"/>
                </a:cubicBezTo>
                <a:cubicBezTo>
                  <a:pt x="8248472" y="132767"/>
                  <a:pt x="8302309" y="590062"/>
                  <a:pt x="8015549" y="600087"/>
                </a:cubicBezTo>
                <a:cubicBezTo>
                  <a:pt x="7728789" y="610112"/>
                  <a:pt x="2043729" y="589769"/>
                  <a:pt x="0" y="589769"/>
                </a:cubicBezTo>
                <a:cubicBezTo>
                  <a:pt x="2391" y="393179"/>
                  <a:pt x="4783" y="196590"/>
                  <a:pt x="7174" y="0"/>
                </a:cubicBezTo>
                <a:close/>
              </a:path>
            </a:pathLst>
          </a:custGeom>
          <a:solidFill>
            <a:srgbClr val="118AB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34" name="Graphic 133" descr="Single gear">
            <a:extLst>
              <a:ext uri="{FF2B5EF4-FFF2-40B4-BE49-F238E27FC236}">
                <a16:creationId xmlns:a16="http://schemas.microsoft.com/office/drawing/2014/main" id="{ECB5A77E-0E06-447C-8AF6-DAF592F4E3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01712" y="-3014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5" name="Graphic 134" descr="Monthly calendar">
            <a:extLst>
              <a:ext uri="{FF2B5EF4-FFF2-40B4-BE49-F238E27FC236}">
                <a16:creationId xmlns:a16="http://schemas.microsoft.com/office/drawing/2014/main" id="{1AF09A7D-6755-44BE-A2A1-7A0D7F0CD2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01542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6" name="Graphic 135" descr="List RTL">
            <a:extLst>
              <a:ext uri="{FF2B5EF4-FFF2-40B4-BE49-F238E27FC236}">
                <a16:creationId xmlns:a16="http://schemas.microsoft.com/office/drawing/2014/main" id="{4BB2AC11-813F-4F29-A686-0771A8ED3C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37058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99F976A1-0245-4AD3-8880-37DE9CB03115}"/>
              </a:ext>
            </a:extLst>
          </p:cNvPr>
          <p:cNvGrpSpPr/>
          <p:nvPr/>
        </p:nvGrpSpPr>
        <p:grpSpPr>
          <a:xfrm>
            <a:off x="1935561" y="-1153234"/>
            <a:ext cx="922288" cy="914400"/>
            <a:chOff x="2962647" y="-2068142"/>
            <a:chExt cx="922288" cy="914400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23899B8B-D39D-4076-AE2A-05CECDAA0B5A}"/>
                </a:ext>
              </a:extLst>
            </p:cNvPr>
            <p:cNvGrpSpPr/>
            <p:nvPr/>
          </p:nvGrpSpPr>
          <p:grpSpPr>
            <a:xfrm>
              <a:off x="2962647" y="-2068142"/>
              <a:ext cx="922288" cy="914400"/>
              <a:chOff x="6347462" y="3860495"/>
              <a:chExt cx="922288" cy="914400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8A29DAF0-7C2D-499A-838E-6F0CB6452F1C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0E35CF11-2896-4339-975D-0D8E3E0F12D0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BFD842CA-3B1E-49FD-AAF2-AF5899C44019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81" name="Graphic 80" descr="Puzzle pieces">
              <a:extLst>
                <a:ext uri="{FF2B5EF4-FFF2-40B4-BE49-F238E27FC236}">
                  <a16:creationId xmlns:a16="http://schemas.microsoft.com/office/drawing/2014/main" id="{9352849A-D3B3-4D24-A2A6-4E634613C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107695" y="-1935968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864F4E8-2897-45BB-A5F2-57E8BDFC4762}"/>
              </a:ext>
            </a:extLst>
          </p:cNvPr>
          <p:cNvGrpSpPr/>
          <p:nvPr/>
        </p:nvGrpSpPr>
        <p:grpSpPr>
          <a:xfrm>
            <a:off x="3377185" y="-1153234"/>
            <a:ext cx="922288" cy="914400"/>
            <a:chOff x="4116028" y="-2068142"/>
            <a:chExt cx="922288" cy="914400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254FE97-2247-4B26-B745-7343C7F67688}"/>
                </a:ext>
              </a:extLst>
            </p:cNvPr>
            <p:cNvGrpSpPr/>
            <p:nvPr/>
          </p:nvGrpSpPr>
          <p:grpSpPr>
            <a:xfrm>
              <a:off x="4116028" y="-2068142"/>
              <a:ext cx="922288" cy="914400"/>
              <a:chOff x="6347462" y="3860495"/>
              <a:chExt cx="922288" cy="914400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8BD3C4E9-B881-4F01-BD66-113CC7722D55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2D84A9BB-AF1D-4B23-9D66-E4A026BD767C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18636EA8-C3B6-4F5A-82A9-D66D9CEF8D58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88" name="Graphic 87" descr="USB">
              <a:extLst>
                <a:ext uri="{FF2B5EF4-FFF2-40B4-BE49-F238E27FC236}">
                  <a16:creationId xmlns:a16="http://schemas.microsoft.com/office/drawing/2014/main" id="{58F78444-94C9-4E73-9AC5-CC079BF9E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255188" y="-1935968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F7E1F21-44E4-454D-805A-760528F7487B}"/>
              </a:ext>
            </a:extLst>
          </p:cNvPr>
          <p:cNvGrpSpPr/>
          <p:nvPr/>
        </p:nvGrpSpPr>
        <p:grpSpPr>
          <a:xfrm>
            <a:off x="4818809" y="-1153234"/>
            <a:ext cx="922288" cy="914400"/>
            <a:chOff x="5560557" y="-1919403"/>
            <a:chExt cx="922288" cy="914400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57CA5339-4117-4F80-A92A-206956292DD0}"/>
                </a:ext>
              </a:extLst>
            </p:cNvPr>
            <p:cNvGrpSpPr/>
            <p:nvPr/>
          </p:nvGrpSpPr>
          <p:grpSpPr>
            <a:xfrm>
              <a:off x="5560557" y="-1919403"/>
              <a:ext cx="922288" cy="914400"/>
              <a:chOff x="6347462" y="3860495"/>
              <a:chExt cx="922288" cy="914400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7DBA357D-A6CD-48C4-BB0E-C7FC4560C485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0783367C-62F6-4F92-8B0D-6525BCB76871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C410A9FD-47D5-4E63-A10D-6831D3DDD9C4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49" name="Graphic 148" descr="Signpost">
              <a:extLst>
                <a:ext uri="{FF2B5EF4-FFF2-40B4-BE49-F238E27FC236}">
                  <a16:creationId xmlns:a16="http://schemas.microsoft.com/office/drawing/2014/main" id="{9B9295DB-2EBE-42BC-84D6-77CA30EE1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710626" y="-1783094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738FDF53-4A8E-4C8A-A637-EFD149330680}"/>
              </a:ext>
            </a:extLst>
          </p:cNvPr>
          <p:cNvGrpSpPr/>
          <p:nvPr/>
        </p:nvGrpSpPr>
        <p:grpSpPr>
          <a:xfrm>
            <a:off x="493937" y="-1153234"/>
            <a:ext cx="922288" cy="914400"/>
            <a:chOff x="1721854" y="-2069804"/>
            <a:chExt cx="922288" cy="914400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09DC5303-F20B-4B02-ACE6-74D1ED95152B}"/>
                </a:ext>
              </a:extLst>
            </p:cNvPr>
            <p:cNvGrpSpPr/>
            <p:nvPr/>
          </p:nvGrpSpPr>
          <p:grpSpPr>
            <a:xfrm>
              <a:off x="1721854" y="-2069804"/>
              <a:ext cx="922288" cy="914400"/>
              <a:chOff x="6347462" y="3860495"/>
              <a:chExt cx="922288" cy="914400"/>
            </a:xfrm>
          </p:grpSpPr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B3EDE386-2D54-4A51-AF2F-DEE77C4D2936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524A36A-0439-4F92-B966-54DCE4F4F21E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89BC4ADA-4F67-4BC8-AC13-1D85D15D2F36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55" name="Graphic 154" descr="Checklist">
              <a:extLst>
                <a:ext uri="{FF2B5EF4-FFF2-40B4-BE49-F238E27FC236}">
                  <a16:creationId xmlns:a16="http://schemas.microsoft.com/office/drawing/2014/main" id="{93B9184E-45A5-49D8-896E-F855F033A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853670" y="-1932283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F35C9E91-232F-408B-96FC-1F0FD7C61BBC}"/>
              </a:ext>
            </a:extLst>
          </p:cNvPr>
          <p:cNvGrpSpPr/>
          <p:nvPr/>
        </p:nvGrpSpPr>
        <p:grpSpPr>
          <a:xfrm>
            <a:off x="6218522" y="-1153234"/>
            <a:ext cx="922288" cy="914400"/>
            <a:chOff x="406750" y="-1157702"/>
            <a:chExt cx="922288" cy="914400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1A6EEA26-635E-4C1E-8210-C249BC02D2C3}"/>
                </a:ext>
              </a:extLst>
            </p:cNvPr>
            <p:cNvGrpSpPr/>
            <p:nvPr/>
          </p:nvGrpSpPr>
          <p:grpSpPr>
            <a:xfrm>
              <a:off x="406750" y="-1157702"/>
              <a:ext cx="922288" cy="914400"/>
              <a:chOff x="6347462" y="3860495"/>
              <a:chExt cx="922288" cy="914400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94843A9B-3277-432B-97E5-2D6B499F41D0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4FAA9D77-B45E-4DBF-B463-3AAAF98BC359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D82421B1-EE0B-4272-9001-7F81F5B6B9CE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61" name="Graphic 160" descr="Playbook">
              <a:extLst>
                <a:ext uri="{FF2B5EF4-FFF2-40B4-BE49-F238E27FC236}">
                  <a16:creationId xmlns:a16="http://schemas.microsoft.com/office/drawing/2014/main" id="{6473DB36-C5C9-42C3-96AA-478516F18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43910" y="-1022204"/>
              <a:ext cx="640080" cy="64008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65" name="Graphic 164" descr="Signpost">
            <a:extLst>
              <a:ext uri="{FF2B5EF4-FFF2-40B4-BE49-F238E27FC236}">
                <a16:creationId xmlns:a16="http://schemas.microsoft.com/office/drawing/2014/main" id="{9881338B-5B78-429B-AD60-A1F039FAB8E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960030" y="-8910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6" name="Graphic 165" descr="USB">
            <a:extLst>
              <a:ext uri="{FF2B5EF4-FFF2-40B4-BE49-F238E27FC236}">
                <a16:creationId xmlns:a16="http://schemas.microsoft.com/office/drawing/2014/main" id="{3D6DAB75-10EE-4F05-8329-38F0A32F2C2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476513" y="-3014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7" name="Graphic 166" descr="Puzzle pieces">
            <a:extLst>
              <a:ext uri="{FF2B5EF4-FFF2-40B4-BE49-F238E27FC236}">
                <a16:creationId xmlns:a16="http://schemas.microsoft.com/office/drawing/2014/main" id="{484D8C95-6372-4EF2-B5EF-3D65EBD405E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095376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8" name="Graphic 167" descr="Checklist">
            <a:extLst>
              <a:ext uri="{FF2B5EF4-FFF2-40B4-BE49-F238E27FC236}">
                <a16:creationId xmlns:a16="http://schemas.microsoft.com/office/drawing/2014/main" id="{73CD41D3-E7E3-4116-A227-310E939603C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93265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9" name="Graphic 168" descr="Playbook">
            <a:extLst>
              <a:ext uri="{FF2B5EF4-FFF2-40B4-BE49-F238E27FC236}">
                <a16:creationId xmlns:a16="http://schemas.microsoft.com/office/drawing/2014/main" id="{040CA710-2780-49EA-8F25-AD089D9F7F2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260048" y="-53985"/>
            <a:ext cx="822960" cy="8229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1" name="Oval 30">
            <a:extLst>
              <a:ext uri="{FF2B5EF4-FFF2-40B4-BE49-F238E27FC236}">
                <a16:creationId xmlns:a16="http://schemas.microsoft.com/office/drawing/2014/main" id="{FD0EE26E-6240-49D6-B240-4EDC9428667D}"/>
              </a:ext>
            </a:extLst>
          </p:cNvPr>
          <p:cNvSpPr/>
          <p:nvPr/>
        </p:nvSpPr>
        <p:spPr>
          <a:xfrm>
            <a:off x="9086807" y="1632389"/>
            <a:ext cx="822960" cy="365759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C7DE69F-9E5E-4588-8728-08FB58DBEE5F}"/>
              </a:ext>
            </a:extLst>
          </p:cNvPr>
          <p:cNvGraphicFramePr>
            <a:graphicFrameLocks noGrp="1"/>
          </p:cNvGraphicFramePr>
          <p:nvPr/>
        </p:nvGraphicFramePr>
        <p:xfrm>
          <a:off x="9909767" y="1505572"/>
          <a:ext cx="2075659" cy="5222880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2075659">
                  <a:extLst>
                    <a:ext uri="{9D8B030D-6E8A-4147-A177-3AD203B41FA5}">
                      <a16:colId xmlns:a16="http://schemas.microsoft.com/office/drawing/2014/main" val="420926673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he-IL" sz="2000" b="0" dirty="0">
                          <a:solidFill>
                            <a:srgbClr val="000000"/>
                          </a:solidFill>
                          <a:effectLst/>
                        </a:rPr>
                        <a:t>מסמך אפיון</a:t>
                      </a:r>
                      <a:endParaRPr lang="en-US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230576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he-IL" sz="2000" dirty="0">
                          <a:solidFill>
                            <a:srgbClr val="000000"/>
                          </a:solidFill>
                          <a:effectLst/>
                        </a:rPr>
                        <a:t>מסמך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STP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5338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2000" dirty="0">
                          <a:solidFill>
                            <a:srgbClr val="000000"/>
                          </a:solidFill>
                          <a:effectLst/>
                        </a:rPr>
                        <a:t>מסמך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STD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8161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2000">
                          <a:solidFill>
                            <a:srgbClr val="000000"/>
                          </a:solidFill>
                          <a:effectLst/>
                        </a:rPr>
                        <a:t>כתיבת 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Test Cases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61158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2000" dirty="0">
                          <a:solidFill>
                            <a:srgbClr val="000000"/>
                          </a:solidFill>
                          <a:effectLst/>
                        </a:rPr>
                        <a:t>סבב בדיקות 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52404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2000" dirty="0">
                          <a:solidFill>
                            <a:srgbClr val="000000"/>
                          </a:solidFill>
                          <a:effectLst/>
                        </a:rPr>
                        <a:t>הפוגה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70555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2000" dirty="0">
                          <a:solidFill>
                            <a:srgbClr val="000000"/>
                          </a:solidFill>
                          <a:effectLst/>
                        </a:rPr>
                        <a:t>כתיבת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Test Cases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7307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2000" dirty="0">
                          <a:solidFill>
                            <a:srgbClr val="000000"/>
                          </a:solidFill>
                          <a:effectLst/>
                        </a:rPr>
                        <a:t>סבב בדיקות 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783482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2000" dirty="0">
                          <a:solidFill>
                            <a:srgbClr val="000000"/>
                          </a:solidFill>
                          <a:effectLst/>
                        </a:rPr>
                        <a:t>הפוגה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456854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2000" dirty="0">
                          <a:solidFill>
                            <a:srgbClr val="000000"/>
                          </a:solidFill>
                          <a:effectLst/>
                        </a:rPr>
                        <a:t>מסמך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STR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117542"/>
                  </a:ext>
                </a:extLst>
              </a:tr>
            </a:tbl>
          </a:graphicData>
        </a:graphic>
      </p:graphicFrame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D4F31FB5-6C3F-4A75-89B4-70923F3C1B4F}"/>
              </a:ext>
            </a:extLst>
          </p:cNvPr>
          <p:cNvSpPr/>
          <p:nvPr/>
        </p:nvSpPr>
        <p:spPr>
          <a:xfrm>
            <a:off x="651660" y="2151911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D99E8A92-E75F-4EEF-A9EA-31FB930C92C5}"/>
              </a:ext>
            </a:extLst>
          </p:cNvPr>
          <p:cNvSpPr/>
          <p:nvPr/>
        </p:nvSpPr>
        <p:spPr>
          <a:xfrm>
            <a:off x="651660" y="2669992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BFFC2F43-4DF8-4CA1-B8D6-676D6AAA5FBB}"/>
              </a:ext>
            </a:extLst>
          </p:cNvPr>
          <p:cNvSpPr/>
          <p:nvPr/>
        </p:nvSpPr>
        <p:spPr>
          <a:xfrm>
            <a:off x="651660" y="3188073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69B6BCB0-6E00-439B-A5B7-6990722E58F1}"/>
              </a:ext>
            </a:extLst>
          </p:cNvPr>
          <p:cNvSpPr/>
          <p:nvPr/>
        </p:nvSpPr>
        <p:spPr>
          <a:xfrm>
            <a:off x="651660" y="3706154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9AA7917F-C656-406C-97BE-EB703E402A8A}"/>
              </a:ext>
            </a:extLst>
          </p:cNvPr>
          <p:cNvSpPr/>
          <p:nvPr/>
        </p:nvSpPr>
        <p:spPr>
          <a:xfrm>
            <a:off x="651660" y="4224235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7908C90C-9051-411D-BE62-FD804044E9B7}"/>
              </a:ext>
            </a:extLst>
          </p:cNvPr>
          <p:cNvSpPr/>
          <p:nvPr/>
        </p:nvSpPr>
        <p:spPr>
          <a:xfrm>
            <a:off x="651660" y="4742316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CDED7290-F0B3-42ED-A5B1-EF45055C9B43}"/>
              </a:ext>
            </a:extLst>
          </p:cNvPr>
          <p:cNvSpPr/>
          <p:nvPr/>
        </p:nvSpPr>
        <p:spPr>
          <a:xfrm>
            <a:off x="651660" y="5260397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EC3F7FC0-D0A4-4173-AAC0-2D88548D7D1B}"/>
              </a:ext>
            </a:extLst>
          </p:cNvPr>
          <p:cNvSpPr/>
          <p:nvPr/>
        </p:nvSpPr>
        <p:spPr>
          <a:xfrm>
            <a:off x="651660" y="5778478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1F84D49A-2B1E-4A0C-8017-D6734BA42AD9}"/>
              </a:ext>
            </a:extLst>
          </p:cNvPr>
          <p:cNvSpPr/>
          <p:nvPr/>
        </p:nvSpPr>
        <p:spPr>
          <a:xfrm>
            <a:off x="651660" y="6296555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Oval 30">
            <a:extLst>
              <a:ext uri="{FF2B5EF4-FFF2-40B4-BE49-F238E27FC236}">
                <a16:creationId xmlns:a16="http://schemas.microsoft.com/office/drawing/2014/main" id="{594EF810-93CA-4CE1-ACAB-710016E65296}"/>
              </a:ext>
            </a:extLst>
          </p:cNvPr>
          <p:cNvSpPr/>
          <p:nvPr/>
        </p:nvSpPr>
        <p:spPr>
          <a:xfrm>
            <a:off x="8097305" y="2166500"/>
            <a:ext cx="969264" cy="365759"/>
          </a:xfrm>
          <a:prstGeom prst="roundRect">
            <a:avLst>
              <a:gd name="adj" fmla="val 50000"/>
            </a:avLst>
          </a:prstGeom>
          <a:solidFill>
            <a:srgbClr val="118AB2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72" name="Oval 30">
            <a:extLst>
              <a:ext uri="{FF2B5EF4-FFF2-40B4-BE49-F238E27FC236}">
                <a16:creationId xmlns:a16="http://schemas.microsoft.com/office/drawing/2014/main" id="{128A55A0-90EB-4D64-85AB-271501CA96FE}"/>
              </a:ext>
            </a:extLst>
          </p:cNvPr>
          <p:cNvSpPr/>
          <p:nvPr/>
        </p:nvSpPr>
        <p:spPr>
          <a:xfrm>
            <a:off x="7208345" y="2685919"/>
            <a:ext cx="969264" cy="365759"/>
          </a:xfrm>
          <a:prstGeom prst="roundRect">
            <a:avLst>
              <a:gd name="adj" fmla="val 50000"/>
            </a:avLst>
          </a:prstGeom>
          <a:solidFill>
            <a:srgbClr val="118AB2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75" name="Oval 30">
            <a:extLst>
              <a:ext uri="{FF2B5EF4-FFF2-40B4-BE49-F238E27FC236}">
                <a16:creationId xmlns:a16="http://schemas.microsoft.com/office/drawing/2014/main" id="{B1E3D422-7BAE-49E8-945A-30908EC56D44}"/>
              </a:ext>
            </a:extLst>
          </p:cNvPr>
          <p:cNvSpPr/>
          <p:nvPr/>
        </p:nvSpPr>
        <p:spPr>
          <a:xfrm>
            <a:off x="7206706" y="3184047"/>
            <a:ext cx="969264" cy="365759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78" name="Oval 30">
            <a:extLst>
              <a:ext uri="{FF2B5EF4-FFF2-40B4-BE49-F238E27FC236}">
                <a16:creationId xmlns:a16="http://schemas.microsoft.com/office/drawing/2014/main" id="{AFCAB9A8-4758-4406-94C5-76CFF228ED98}"/>
              </a:ext>
            </a:extLst>
          </p:cNvPr>
          <p:cNvSpPr/>
          <p:nvPr/>
        </p:nvSpPr>
        <p:spPr>
          <a:xfrm>
            <a:off x="6260551" y="3714118"/>
            <a:ext cx="969264" cy="365759"/>
          </a:xfrm>
          <a:prstGeom prst="roundRect">
            <a:avLst>
              <a:gd name="adj" fmla="val 50000"/>
            </a:avLst>
          </a:prstGeom>
          <a:solidFill>
            <a:srgbClr val="E76F51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4" name="Oval 30">
            <a:extLst>
              <a:ext uri="{FF2B5EF4-FFF2-40B4-BE49-F238E27FC236}">
                <a16:creationId xmlns:a16="http://schemas.microsoft.com/office/drawing/2014/main" id="{ED6706F6-8995-4F71-951B-45DBC6B48985}"/>
              </a:ext>
            </a:extLst>
          </p:cNvPr>
          <p:cNvSpPr/>
          <p:nvPr/>
        </p:nvSpPr>
        <p:spPr>
          <a:xfrm>
            <a:off x="4818809" y="4224232"/>
            <a:ext cx="1435608" cy="365759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87" name="Oval 30">
            <a:extLst>
              <a:ext uri="{FF2B5EF4-FFF2-40B4-BE49-F238E27FC236}">
                <a16:creationId xmlns:a16="http://schemas.microsoft.com/office/drawing/2014/main" id="{67666743-E9E7-49A0-920D-17E384DC0572}"/>
              </a:ext>
            </a:extLst>
          </p:cNvPr>
          <p:cNvSpPr/>
          <p:nvPr/>
        </p:nvSpPr>
        <p:spPr>
          <a:xfrm>
            <a:off x="3860712" y="4742313"/>
            <a:ext cx="969264" cy="365759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0" name="Oval 30">
            <a:extLst>
              <a:ext uri="{FF2B5EF4-FFF2-40B4-BE49-F238E27FC236}">
                <a16:creationId xmlns:a16="http://schemas.microsoft.com/office/drawing/2014/main" id="{60415D3E-AA5B-42BF-B7A3-0BFEA72DC318}"/>
              </a:ext>
            </a:extLst>
          </p:cNvPr>
          <p:cNvSpPr/>
          <p:nvPr/>
        </p:nvSpPr>
        <p:spPr>
          <a:xfrm>
            <a:off x="2956239" y="5249981"/>
            <a:ext cx="969264" cy="365759"/>
          </a:xfrm>
          <a:prstGeom prst="roundRect">
            <a:avLst>
              <a:gd name="adj" fmla="val 50000"/>
            </a:avLst>
          </a:prstGeom>
          <a:solidFill>
            <a:srgbClr val="E76F51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3" name="Oval 30">
            <a:extLst>
              <a:ext uri="{FF2B5EF4-FFF2-40B4-BE49-F238E27FC236}">
                <a16:creationId xmlns:a16="http://schemas.microsoft.com/office/drawing/2014/main" id="{46D1068C-88E9-4D26-8953-C5795D17F950}"/>
              </a:ext>
            </a:extLst>
          </p:cNvPr>
          <p:cNvSpPr/>
          <p:nvPr/>
        </p:nvSpPr>
        <p:spPr>
          <a:xfrm>
            <a:off x="1617644" y="5794532"/>
            <a:ext cx="1435608" cy="365759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96" name="Oval 30">
            <a:extLst>
              <a:ext uri="{FF2B5EF4-FFF2-40B4-BE49-F238E27FC236}">
                <a16:creationId xmlns:a16="http://schemas.microsoft.com/office/drawing/2014/main" id="{4DD640E1-7C53-421D-B9C6-F2185B040D58}"/>
              </a:ext>
            </a:extLst>
          </p:cNvPr>
          <p:cNvSpPr/>
          <p:nvPr/>
        </p:nvSpPr>
        <p:spPr>
          <a:xfrm>
            <a:off x="651660" y="6294628"/>
            <a:ext cx="969264" cy="365759"/>
          </a:xfrm>
          <a:prstGeom prst="roundRect">
            <a:avLst>
              <a:gd name="adj" fmla="val 50000"/>
            </a:avLst>
          </a:prstGeom>
          <a:solidFill>
            <a:srgbClr val="118AB2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DC7D3F1E-D874-411B-9C8A-B1B9A35D0C88}"/>
              </a:ext>
            </a:extLst>
          </p:cNvPr>
          <p:cNvSpPr txBox="1"/>
          <p:nvPr/>
        </p:nvSpPr>
        <p:spPr>
          <a:xfrm>
            <a:off x="10873377" y="6027003"/>
            <a:ext cx="1433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400" b="1" dirty="0">
                <a:latin typeface="Calibri" panose="020F0502020204030204" pitchFamily="34" charset="0"/>
                <a:cs typeface="Calibri" panose="020F0502020204030204" pitchFamily="34" charset="0"/>
              </a:rPr>
              <a:t>עדיין לא מוכן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274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E7E8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7B80D580-4436-4108-9795-08D9BFAD4C85}"/>
              </a:ext>
            </a:extLst>
          </p:cNvPr>
          <p:cNvSpPr/>
          <p:nvPr/>
        </p:nvSpPr>
        <p:spPr>
          <a:xfrm>
            <a:off x="651660" y="1633830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EE0562E-61C2-4FC7-A084-F0F41BD52FC0}"/>
              </a:ext>
            </a:extLst>
          </p:cNvPr>
          <p:cNvGrpSpPr/>
          <p:nvPr/>
        </p:nvGrpSpPr>
        <p:grpSpPr>
          <a:xfrm>
            <a:off x="9056494" y="311775"/>
            <a:ext cx="922288" cy="914400"/>
            <a:chOff x="8592415" y="-2631237"/>
            <a:chExt cx="922288" cy="914400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F7CD0FB0-D915-4B93-A05C-3825DA8F1D50}"/>
                </a:ext>
              </a:extLst>
            </p:cNvPr>
            <p:cNvGrpSpPr/>
            <p:nvPr/>
          </p:nvGrpSpPr>
          <p:grpSpPr>
            <a:xfrm>
              <a:off x="8592415" y="-2631237"/>
              <a:ext cx="922288" cy="914400"/>
              <a:chOff x="6347462" y="3860495"/>
              <a:chExt cx="922288" cy="914400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C8D96CE7-BC73-45B6-9E3F-116F98907407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74D71B9F-34C6-44C8-9755-6F17A489640A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F99F76A7-8149-423D-AD51-BB9AA10197A1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08" name="Graphic 107" descr="Monthly calendar">
              <a:extLst>
                <a:ext uri="{FF2B5EF4-FFF2-40B4-BE49-F238E27FC236}">
                  <a16:creationId xmlns:a16="http://schemas.microsoft.com/office/drawing/2014/main" id="{80903B16-A69A-4641-A617-A75DABBFD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37463" y="-2495739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20D66D15-FD76-4175-9391-FBD6F4120E0A}"/>
              </a:ext>
            </a:extLst>
          </p:cNvPr>
          <p:cNvGrpSpPr/>
          <p:nvPr/>
        </p:nvGrpSpPr>
        <p:grpSpPr>
          <a:xfrm>
            <a:off x="7614870" y="-1153234"/>
            <a:ext cx="922288" cy="914400"/>
            <a:chOff x="7226948" y="-2631237"/>
            <a:chExt cx="922288" cy="914400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7DB5B16C-92BC-4875-A3B9-9973F4DFE907}"/>
                </a:ext>
              </a:extLst>
            </p:cNvPr>
            <p:cNvGrpSpPr/>
            <p:nvPr/>
          </p:nvGrpSpPr>
          <p:grpSpPr>
            <a:xfrm>
              <a:off x="7226948" y="-2631237"/>
              <a:ext cx="922288" cy="914400"/>
              <a:chOff x="6347462" y="3860495"/>
              <a:chExt cx="922288" cy="914400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2E1F02B1-7FF4-48C1-875A-65BDAD03AADF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68E6A2C6-3227-4ADE-9025-06957A9A2BA1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208D5C14-6BE0-4D04-8739-40D479CFF4FB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4" name="Graphic 113" descr="List RTL">
              <a:extLst>
                <a:ext uri="{FF2B5EF4-FFF2-40B4-BE49-F238E27FC236}">
                  <a16:creationId xmlns:a16="http://schemas.microsoft.com/office/drawing/2014/main" id="{15750B05-DC85-4154-958C-CA64A7392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71996" y="-2495739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ED29D82-57B9-45F8-85D2-91261DF80B60}"/>
              </a:ext>
            </a:extLst>
          </p:cNvPr>
          <p:cNvGrpSpPr/>
          <p:nvPr/>
        </p:nvGrpSpPr>
        <p:grpSpPr>
          <a:xfrm>
            <a:off x="10498121" y="-1153234"/>
            <a:ext cx="922288" cy="914400"/>
            <a:chOff x="10021567" y="-2631237"/>
            <a:chExt cx="922288" cy="914400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5CA2BE23-77EE-4249-A702-979AA3506062}"/>
                </a:ext>
              </a:extLst>
            </p:cNvPr>
            <p:cNvGrpSpPr/>
            <p:nvPr/>
          </p:nvGrpSpPr>
          <p:grpSpPr>
            <a:xfrm>
              <a:off x="10021567" y="-2631237"/>
              <a:ext cx="922288" cy="914400"/>
              <a:chOff x="6347462" y="3860495"/>
              <a:chExt cx="922288" cy="914400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3120060F-A0A5-4B92-A0CC-C212CE1A3306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80D42FB8-2D11-4A54-A9A9-C725AC689BF0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53A5CA52-7181-41D3-B1F7-53BA3BD28EE2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4C8CDD93-9ED0-4329-8838-2CB9A239A885}"/>
                </a:ext>
              </a:extLst>
            </p:cNvPr>
            <p:cNvSpPr/>
            <p:nvPr/>
          </p:nvSpPr>
          <p:spPr>
            <a:xfrm>
              <a:off x="10189475" y="-2472879"/>
              <a:ext cx="594360" cy="594360"/>
            </a:xfrm>
            <a:custGeom>
              <a:avLst/>
              <a:gdLst>
                <a:gd name="connsiteX0" fmla="*/ 323850 w 648652"/>
                <a:gd name="connsiteY0" fmla="*/ 438150 h 647700"/>
                <a:gd name="connsiteX1" fmla="*/ 209550 w 648652"/>
                <a:gd name="connsiteY1" fmla="*/ 323850 h 647700"/>
                <a:gd name="connsiteX2" fmla="*/ 323850 w 648652"/>
                <a:gd name="connsiteY2" fmla="*/ 209550 h 647700"/>
                <a:gd name="connsiteX3" fmla="*/ 438150 w 648652"/>
                <a:gd name="connsiteY3" fmla="*/ 323850 h 647700"/>
                <a:gd name="connsiteX4" fmla="*/ 323850 w 648652"/>
                <a:gd name="connsiteY4" fmla="*/ 438150 h 647700"/>
                <a:gd name="connsiteX5" fmla="*/ 581025 w 648652"/>
                <a:gd name="connsiteY5" fmla="*/ 252413 h 647700"/>
                <a:gd name="connsiteX6" fmla="*/ 556260 w 648652"/>
                <a:gd name="connsiteY6" fmla="*/ 193358 h 647700"/>
                <a:gd name="connsiteX7" fmla="*/ 580073 w 648652"/>
                <a:gd name="connsiteY7" fmla="*/ 121920 h 647700"/>
                <a:gd name="connsiteX8" fmla="*/ 525780 w 648652"/>
                <a:gd name="connsiteY8" fmla="*/ 67628 h 647700"/>
                <a:gd name="connsiteX9" fmla="*/ 454343 w 648652"/>
                <a:gd name="connsiteY9" fmla="*/ 91440 h 647700"/>
                <a:gd name="connsiteX10" fmla="*/ 394335 w 648652"/>
                <a:gd name="connsiteY10" fmla="*/ 66675 h 647700"/>
                <a:gd name="connsiteX11" fmla="*/ 361950 w 648652"/>
                <a:gd name="connsiteY11" fmla="*/ 0 h 647700"/>
                <a:gd name="connsiteX12" fmla="*/ 285750 w 648652"/>
                <a:gd name="connsiteY12" fmla="*/ 0 h 647700"/>
                <a:gd name="connsiteX13" fmla="*/ 252413 w 648652"/>
                <a:gd name="connsiteY13" fmla="*/ 66675 h 647700"/>
                <a:gd name="connsiteX14" fmla="*/ 193358 w 648652"/>
                <a:gd name="connsiteY14" fmla="*/ 91440 h 647700"/>
                <a:gd name="connsiteX15" fmla="*/ 121920 w 648652"/>
                <a:gd name="connsiteY15" fmla="*/ 67628 h 647700"/>
                <a:gd name="connsiteX16" fmla="*/ 67628 w 648652"/>
                <a:gd name="connsiteY16" fmla="*/ 121920 h 647700"/>
                <a:gd name="connsiteX17" fmla="*/ 91440 w 648652"/>
                <a:gd name="connsiteY17" fmla="*/ 193358 h 647700"/>
                <a:gd name="connsiteX18" fmla="*/ 66675 w 648652"/>
                <a:gd name="connsiteY18" fmla="*/ 253365 h 647700"/>
                <a:gd name="connsiteX19" fmla="*/ 0 w 648652"/>
                <a:gd name="connsiteY19" fmla="*/ 285750 h 647700"/>
                <a:gd name="connsiteX20" fmla="*/ 0 w 648652"/>
                <a:gd name="connsiteY20" fmla="*/ 361950 h 647700"/>
                <a:gd name="connsiteX21" fmla="*/ 66675 w 648652"/>
                <a:gd name="connsiteY21" fmla="*/ 395288 h 647700"/>
                <a:gd name="connsiteX22" fmla="*/ 91440 w 648652"/>
                <a:gd name="connsiteY22" fmla="*/ 454343 h 647700"/>
                <a:gd name="connsiteX23" fmla="*/ 67628 w 648652"/>
                <a:gd name="connsiteY23" fmla="*/ 525780 h 647700"/>
                <a:gd name="connsiteX24" fmla="*/ 121920 w 648652"/>
                <a:gd name="connsiteY24" fmla="*/ 580073 h 647700"/>
                <a:gd name="connsiteX25" fmla="*/ 193358 w 648652"/>
                <a:gd name="connsiteY25" fmla="*/ 556260 h 647700"/>
                <a:gd name="connsiteX26" fmla="*/ 253365 w 648652"/>
                <a:gd name="connsiteY26" fmla="*/ 581025 h 647700"/>
                <a:gd name="connsiteX27" fmla="*/ 286703 w 648652"/>
                <a:gd name="connsiteY27" fmla="*/ 647700 h 647700"/>
                <a:gd name="connsiteX28" fmla="*/ 362903 w 648652"/>
                <a:gd name="connsiteY28" fmla="*/ 647700 h 647700"/>
                <a:gd name="connsiteX29" fmla="*/ 396240 w 648652"/>
                <a:gd name="connsiteY29" fmla="*/ 581025 h 647700"/>
                <a:gd name="connsiteX30" fmla="*/ 455295 w 648652"/>
                <a:gd name="connsiteY30" fmla="*/ 556260 h 647700"/>
                <a:gd name="connsiteX31" fmla="*/ 526733 w 648652"/>
                <a:gd name="connsiteY31" fmla="*/ 580073 h 647700"/>
                <a:gd name="connsiteX32" fmla="*/ 581025 w 648652"/>
                <a:gd name="connsiteY32" fmla="*/ 525780 h 647700"/>
                <a:gd name="connsiteX33" fmla="*/ 557213 w 648652"/>
                <a:gd name="connsiteY33" fmla="*/ 454343 h 647700"/>
                <a:gd name="connsiteX34" fmla="*/ 581978 w 648652"/>
                <a:gd name="connsiteY34" fmla="*/ 394335 h 647700"/>
                <a:gd name="connsiteX35" fmla="*/ 648653 w 648652"/>
                <a:gd name="connsiteY35" fmla="*/ 360998 h 647700"/>
                <a:gd name="connsiteX36" fmla="*/ 648653 w 648652"/>
                <a:gd name="connsiteY36" fmla="*/ 284798 h 647700"/>
                <a:gd name="connsiteX37" fmla="*/ 581025 w 648652"/>
                <a:gd name="connsiteY37" fmla="*/ 252413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48652" h="647700">
                  <a:moveTo>
                    <a:pt x="323850" y="438150"/>
                  </a:moveTo>
                  <a:cubicBezTo>
                    <a:pt x="260985" y="438150"/>
                    <a:pt x="209550" y="386715"/>
                    <a:pt x="209550" y="323850"/>
                  </a:cubicBezTo>
                  <a:cubicBezTo>
                    <a:pt x="209550" y="260985"/>
                    <a:pt x="260985" y="209550"/>
                    <a:pt x="323850" y="209550"/>
                  </a:cubicBezTo>
                  <a:cubicBezTo>
                    <a:pt x="386715" y="209550"/>
                    <a:pt x="438150" y="260985"/>
                    <a:pt x="438150" y="323850"/>
                  </a:cubicBezTo>
                  <a:cubicBezTo>
                    <a:pt x="438150" y="386715"/>
                    <a:pt x="386715" y="438150"/>
                    <a:pt x="323850" y="438150"/>
                  </a:cubicBezTo>
                  <a:close/>
                  <a:moveTo>
                    <a:pt x="581025" y="252413"/>
                  </a:moveTo>
                  <a:cubicBezTo>
                    <a:pt x="575310" y="231458"/>
                    <a:pt x="566738" y="211455"/>
                    <a:pt x="556260" y="193358"/>
                  </a:cubicBezTo>
                  <a:lnTo>
                    <a:pt x="580073" y="121920"/>
                  </a:lnTo>
                  <a:lnTo>
                    <a:pt x="525780" y="67628"/>
                  </a:lnTo>
                  <a:lnTo>
                    <a:pt x="454343" y="91440"/>
                  </a:lnTo>
                  <a:cubicBezTo>
                    <a:pt x="435293" y="80963"/>
                    <a:pt x="415290" y="72390"/>
                    <a:pt x="394335" y="66675"/>
                  </a:cubicBezTo>
                  <a:lnTo>
                    <a:pt x="361950" y="0"/>
                  </a:lnTo>
                  <a:lnTo>
                    <a:pt x="285750" y="0"/>
                  </a:lnTo>
                  <a:lnTo>
                    <a:pt x="252413" y="66675"/>
                  </a:lnTo>
                  <a:cubicBezTo>
                    <a:pt x="231458" y="72390"/>
                    <a:pt x="211455" y="80963"/>
                    <a:pt x="193358" y="91440"/>
                  </a:cubicBezTo>
                  <a:lnTo>
                    <a:pt x="121920" y="67628"/>
                  </a:lnTo>
                  <a:lnTo>
                    <a:pt x="67628" y="121920"/>
                  </a:lnTo>
                  <a:lnTo>
                    <a:pt x="91440" y="193358"/>
                  </a:lnTo>
                  <a:cubicBezTo>
                    <a:pt x="80963" y="212408"/>
                    <a:pt x="72390" y="232410"/>
                    <a:pt x="66675" y="253365"/>
                  </a:cubicBezTo>
                  <a:lnTo>
                    <a:pt x="0" y="285750"/>
                  </a:lnTo>
                  <a:lnTo>
                    <a:pt x="0" y="361950"/>
                  </a:lnTo>
                  <a:lnTo>
                    <a:pt x="66675" y="395288"/>
                  </a:lnTo>
                  <a:cubicBezTo>
                    <a:pt x="72390" y="416243"/>
                    <a:pt x="80963" y="436245"/>
                    <a:pt x="91440" y="454343"/>
                  </a:cubicBezTo>
                  <a:lnTo>
                    <a:pt x="67628" y="525780"/>
                  </a:lnTo>
                  <a:lnTo>
                    <a:pt x="121920" y="580073"/>
                  </a:lnTo>
                  <a:lnTo>
                    <a:pt x="193358" y="556260"/>
                  </a:lnTo>
                  <a:cubicBezTo>
                    <a:pt x="212408" y="566738"/>
                    <a:pt x="232410" y="575310"/>
                    <a:pt x="253365" y="581025"/>
                  </a:cubicBezTo>
                  <a:lnTo>
                    <a:pt x="286703" y="647700"/>
                  </a:lnTo>
                  <a:lnTo>
                    <a:pt x="362903" y="647700"/>
                  </a:lnTo>
                  <a:lnTo>
                    <a:pt x="396240" y="581025"/>
                  </a:lnTo>
                  <a:cubicBezTo>
                    <a:pt x="417195" y="575310"/>
                    <a:pt x="437198" y="566738"/>
                    <a:pt x="455295" y="556260"/>
                  </a:cubicBezTo>
                  <a:lnTo>
                    <a:pt x="526733" y="580073"/>
                  </a:lnTo>
                  <a:lnTo>
                    <a:pt x="581025" y="525780"/>
                  </a:lnTo>
                  <a:lnTo>
                    <a:pt x="557213" y="454343"/>
                  </a:lnTo>
                  <a:cubicBezTo>
                    <a:pt x="567690" y="435293"/>
                    <a:pt x="576263" y="415290"/>
                    <a:pt x="581978" y="394335"/>
                  </a:cubicBezTo>
                  <a:lnTo>
                    <a:pt x="648653" y="360998"/>
                  </a:lnTo>
                  <a:lnTo>
                    <a:pt x="648653" y="284798"/>
                  </a:lnTo>
                  <a:lnTo>
                    <a:pt x="581025" y="252413"/>
                  </a:lnTo>
                  <a:close/>
                </a:path>
              </a:pathLst>
            </a:custGeom>
            <a:solidFill>
              <a:srgbClr val="118AB2"/>
            </a:solidFill>
            <a:ln w="9525" cap="flat">
              <a:noFill/>
              <a:prstDash val="solid"/>
              <a:miter/>
            </a:ln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9CF8C36-7E1C-4C79-BE95-0B0893886E9F}"/>
              </a:ext>
            </a:extLst>
          </p:cNvPr>
          <p:cNvSpPr/>
          <p:nvPr/>
        </p:nvSpPr>
        <p:spPr>
          <a:xfrm>
            <a:off x="-3818952" y="-74305"/>
            <a:ext cx="27579692" cy="822960"/>
          </a:xfrm>
          <a:custGeom>
            <a:avLst/>
            <a:gdLst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25058 w 13849350"/>
              <a:gd name="connsiteY5" fmla="*/ 847725 h 847725"/>
              <a:gd name="connsiteX6" fmla="*/ 0 w 13849350"/>
              <a:gd name="connsiteY6" fmla="*/ 847725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2505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52180"/>
              <a:gd name="connsiteX1" fmla="*/ 13849350 w 13849350"/>
              <a:gd name="connsiteY1" fmla="*/ 0 h 852180"/>
              <a:gd name="connsiteX2" fmla="*/ 13849350 w 13849350"/>
              <a:gd name="connsiteY2" fmla="*/ 847725 h 852180"/>
              <a:gd name="connsiteX3" fmla="*/ 7390919 w 13849350"/>
              <a:gd name="connsiteY3" fmla="*/ 847725 h 852180"/>
              <a:gd name="connsiteX4" fmla="*/ 6760032 w 13849350"/>
              <a:gd name="connsiteY4" fmla="*/ 385169 h 852180"/>
              <a:gd name="connsiteX5" fmla="*/ 6131188 w 13849350"/>
              <a:gd name="connsiteY5" fmla="*/ 847725 h 852180"/>
              <a:gd name="connsiteX6" fmla="*/ 0 w 13849350"/>
              <a:gd name="connsiteY6" fmla="*/ 847725 h 852180"/>
              <a:gd name="connsiteX7" fmla="*/ 0 w 13849350"/>
              <a:gd name="connsiteY7" fmla="*/ 0 h 852180"/>
              <a:gd name="connsiteX0" fmla="*/ 0 w 13849350"/>
              <a:gd name="connsiteY0" fmla="*/ 0 h 852180"/>
              <a:gd name="connsiteX1" fmla="*/ 13841176 w 13849350"/>
              <a:gd name="connsiteY1" fmla="*/ 423047 h 852180"/>
              <a:gd name="connsiteX2" fmla="*/ 13849350 w 13849350"/>
              <a:gd name="connsiteY2" fmla="*/ 847725 h 852180"/>
              <a:gd name="connsiteX3" fmla="*/ 7390919 w 13849350"/>
              <a:gd name="connsiteY3" fmla="*/ 847725 h 852180"/>
              <a:gd name="connsiteX4" fmla="*/ 6760032 w 13849350"/>
              <a:gd name="connsiteY4" fmla="*/ 385169 h 852180"/>
              <a:gd name="connsiteX5" fmla="*/ 6131188 w 13849350"/>
              <a:gd name="connsiteY5" fmla="*/ 847725 h 852180"/>
              <a:gd name="connsiteX6" fmla="*/ 0 w 13849350"/>
              <a:gd name="connsiteY6" fmla="*/ 847725 h 852180"/>
              <a:gd name="connsiteX7" fmla="*/ 0 w 13849350"/>
              <a:gd name="connsiteY7" fmla="*/ 0 h 852180"/>
              <a:gd name="connsiteX0" fmla="*/ 32697 w 13849350"/>
              <a:gd name="connsiteY0" fmla="*/ 0 h 532315"/>
              <a:gd name="connsiteX1" fmla="*/ 13841176 w 13849350"/>
              <a:gd name="connsiteY1" fmla="*/ 103182 h 532315"/>
              <a:gd name="connsiteX2" fmla="*/ 13849350 w 13849350"/>
              <a:gd name="connsiteY2" fmla="*/ 527860 h 532315"/>
              <a:gd name="connsiteX3" fmla="*/ 7390919 w 13849350"/>
              <a:gd name="connsiteY3" fmla="*/ 527860 h 532315"/>
              <a:gd name="connsiteX4" fmla="*/ 6760032 w 13849350"/>
              <a:gd name="connsiteY4" fmla="*/ 65304 h 532315"/>
              <a:gd name="connsiteX5" fmla="*/ 6131188 w 13849350"/>
              <a:gd name="connsiteY5" fmla="*/ 527860 h 532315"/>
              <a:gd name="connsiteX6" fmla="*/ 0 w 13849350"/>
              <a:gd name="connsiteY6" fmla="*/ 527860 h 532315"/>
              <a:gd name="connsiteX7" fmla="*/ 32697 w 13849350"/>
              <a:gd name="connsiteY7" fmla="*/ 0 h 532315"/>
              <a:gd name="connsiteX0" fmla="*/ 0 w 13865699"/>
              <a:gd name="connsiteY0" fmla="*/ 0 h 604542"/>
              <a:gd name="connsiteX1" fmla="*/ 13857525 w 13865699"/>
              <a:gd name="connsiteY1" fmla="*/ 175409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57525 w 13865699"/>
              <a:gd name="connsiteY1" fmla="*/ 11350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57525 w 13865699"/>
              <a:gd name="connsiteY1" fmla="*/ 41273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20636 h 625178"/>
              <a:gd name="connsiteX1" fmla="*/ 13857525 w 13865699"/>
              <a:gd name="connsiteY1" fmla="*/ 0 h 625178"/>
              <a:gd name="connsiteX2" fmla="*/ 13865699 w 13865699"/>
              <a:gd name="connsiteY2" fmla="*/ 620723 h 625178"/>
              <a:gd name="connsiteX3" fmla="*/ 7407268 w 13865699"/>
              <a:gd name="connsiteY3" fmla="*/ 620723 h 625178"/>
              <a:gd name="connsiteX4" fmla="*/ 6776381 w 13865699"/>
              <a:gd name="connsiteY4" fmla="*/ 158167 h 625178"/>
              <a:gd name="connsiteX5" fmla="*/ 6147537 w 13865699"/>
              <a:gd name="connsiteY5" fmla="*/ 620723 h 625178"/>
              <a:gd name="connsiteX6" fmla="*/ 16349 w 13865699"/>
              <a:gd name="connsiteY6" fmla="*/ 620723 h 625178"/>
              <a:gd name="connsiteX7" fmla="*/ 0 w 13865699"/>
              <a:gd name="connsiteY7" fmla="*/ 20636 h 625178"/>
              <a:gd name="connsiteX0" fmla="*/ 0 w 13865699"/>
              <a:gd name="connsiteY0" fmla="*/ 10318 h 614860"/>
              <a:gd name="connsiteX1" fmla="*/ 13833002 w 13865699"/>
              <a:gd name="connsiteY1" fmla="*/ 0 h 614860"/>
              <a:gd name="connsiteX2" fmla="*/ 13865699 w 13865699"/>
              <a:gd name="connsiteY2" fmla="*/ 610405 h 614860"/>
              <a:gd name="connsiteX3" fmla="*/ 7407268 w 13865699"/>
              <a:gd name="connsiteY3" fmla="*/ 610405 h 614860"/>
              <a:gd name="connsiteX4" fmla="*/ 6776381 w 13865699"/>
              <a:gd name="connsiteY4" fmla="*/ 147849 h 614860"/>
              <a:gd name="connsiteX5" fmla="*/ 6147537 w 13865699"/>
              <a:gd name="connsiteY5" fmla="*/ 610405 h 614860"/>
              <a:gd name="connsiteX6" fmla="*/ 16349 w 13865699"/>
              <a:gd name="connsiteY6" fmla="*/ 610405 h 614860"/>
              <a:gd name="connsiteX7" fmla="*/ 0 w 13865699"/>
              <a:gd name="connsiteY7" fmla="*/ 10318 h 614860"/>
              <a:gd name="connsiteX0" fmla="*/ 0 w 13865699"/>
              <a:gd name="connsiteY0" fmla="*/ 0 h 604542"/>
              <a:gd name="connsiteX1" fmla="*/ 13865699 w 13865699"/>
              <a:gd name="connsiteY1" fmla="*/ 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65699 w 13865699"/>
              <a:gd name="connsiteY1" fmla="*/ 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023 w 13865699"/>
              <a:gd name="connsiteY6" fmla="*/ 600087 h 604542"/>
              <a:gd name="connsiteX7" fmla="*/ 0 w 13865699"/>
              <a:gd name="connsiteY7" fmla="*/ 0 h 604542"/>
              <a:gd name="connsiteX0" fmla="*/ 1868012 w 15733711"/>
              <a:gd name="connsiteY0" fmla="*/ 0 h 602863"/>
              <a:gd name="connsiteX1" fmla="*/ 15733711 w 15733711"/>
              <a:gd name="connsiteY1" fmla="*/ 0 h 602863"/>
              <a:gd name="connsiteX2" fmla="*/ 15733711 w 15733711"/>
              <a:gd name="connsiteY2" fmla="*/ 600087 h 602863"/>
              <a:gd name="connsiteX3" fmla="*/ 9275280 w 15733711"/>
              <a:gd name="connsiteY3" fmla="*/ 600087 h 602863"/>
              <a:gd name="connsiteX4" fmla="*/ 8644393 w 15733711"/>
              <a:gd name="connsiteY4" fmla="*/ 137531 h 602863"/>
              <a:gd name="connsiteX5" fmla="*/ 8015549 w 15733711"/>
              <a:gd name="connsiteY5" fmla="*/ 600087 h 602863"/>
              <a:gd name="connsiteX6" fmla="*/ 0 w 15733711"/>
              <a:gd name="connsiteY6" fmla="*/ 589769 h 602863"/>
              <a:gd name="connsiteX7" fmla="*/ 1868012 w 15733711"/>
              <a:gd name="connsiteY7" fmla="*/ 0 h 602863"/>
              <a:gd name="connsiteX0" fmla="*/ 7174 w 15733711"/>
              <a:gd name="connsiteY0" fmla="*/ 0 h 602863"/>
              <a:gd name="connsiteX1" fmla="*/ 15733711 w 15733711"/>
              <a:gd name="connsiteY1" fmla="*/ 0 h 602863"/>
              <a:gd name="connsiteX2" fmla="*/ 15733711 w 15733711"/>
              <a:gd name="connsiteY2" fmla="*/ 600087 h 602863"/>
              <a:gd name="connsiteX3" fmla="*/ 9275280 w 15733711"/>
              <a:gd name="connsiteY3" fmla="*/ 600087 h 602863"/>
              <a:gd name="connsiteX4" fmla="*/ 8644393 w 15733711"/>
              <a:gd name="connsiteY4" fmla="*/ 137531 h 602863"/>
              <a:gd name="connsiteX5" fmla="*/ 8015549 w 15733711"/>
              <a:gd name="connsiteY5" fmla="*/ 600087 h 602863"/>
              <a:gd name="connsiteX6" fmla="*/ 0 w 15733711"/>
              <a:gd name="connsiteY6" fmla="*/ 589769 h 602863"/>
              <a:gd name="connsiteX7" fmla="*/ 7174 w 15733711"/>
              <a:gd name="connsiteY7" fmla="*/ 0 h 602863"/>
              <a:gd name="connsiteX0" fmla="*/ 7174 w 17776786"/>
              <a:gd name="connsiteY0" fmla="*/ 0 h 602863"/>
              <a:gd name="connsiteX1" fmla="*/ 15733711 w 17776786"/>
              <a:gd name="connsiteY1" fmla="*/ 0 h 602863"/>
              <a:gd name="connsiteX2" fmla="*/ 17776786 w 17776786"/>
              <a:gd name="connsiteY2" fmla="*/ 600087 h 602863"/>
              <a:gd name="connsiteX3" fmla="*/ 9275280 w 17776786"/>
              <a:gd name="connsiteY3" fmla="*/ 600087 h 602863"/>
              <a:gd name="connsiteX4" fmla="*/ 8644393 w 17776786"/>
              <a:gd name="connsiteY4" fmla="*/ 137531 h 602863"/>
              <a:gd name="connsiteX5" fmla="*/ 8015549 w 17776786"/>
              <a:gd name="connsiteY5" fmla="*/ 600087 h 602863"/>
              <a:gd name="connsiteX6" fmla="*/ 0 w 17776786"/>
              <a:gd name="connsiteY6" fmla="*/ 589769 h 602863"/>
              <a:gd name="connsiteX7" fmla="*/ 7174 w 17776786"/>
              <a:gd name="connsiteY7" fmla="*/ 0 h 602863"/>
              <a:gd name="connsiteX0" fmla="*/ 7174 w 17822187"/>
              <a:gd name="connsiteY0" fmla="*/ 0 h 602863"/>
              <a:gd name="connsiteX1" fmla="*/ 17822187 w 17822187"/>
              <a:gd name="connsiteY1" fmla="*/ 38098 h 602863"/>
              <a:gd name="connsiteX2" fmla="*/ 17776786 w 17822187"/>
              <a:gd name="connsiteY2" fmla="*/ 600087 h 602863"/>
              <a:gd name="connsiteX3" fmla="*/ 9275280 w 17822187"/>
              <a:gd name="connsiteY3" fmla="*/ 600087 h 602863"/>
              <a:gd name="connsiteX4" fmla="*/ 8644393 w 17822187"/>
              <a:gd name="connsiteY4" fmla="*/ 137531 h 602863"/>
              <a:gd name="connsiteX5" fmla="*/ 8015549 w 17822187"/>
              <a:gd name="connsiteY5" fmla="*/ 600087 h 602863"/>
              <a:gd name="connsiteX6" fmla="*/ 0 w 17822187"/>
              <a:gd name="connsiteY6" fmla="*/ 589769 h 602863"/>
              <a:gd name="connsiteX7" fmla="*/ 7174 w 17822187"/>
              <a:gd name="connsiteY7" fmla="*/ 0 h 602863"/>
              <a:gd name="connsiteX0" fmla="*/ 7174 w 17776786"/>
              <a:gd name="connsiteY0" fmla="*/ 0 h 602863"/>
              <a:gd name="connsiteX1" fmla="*/ 17776282 w 17776786"/>
              <a:gd name="connsiteY1" fmla="*/ 62862 h 602863"/>
              <a:gd name="connsiteX2" fmla="*/ 17776786 w 17776786"/>
              <a:gd name="connsiteY2" fmla="*/ 600087 h 602863"/>
              <a:gd name="connsiteX3" fmla="*/ 9275280 w 17776786"/>
              <a:gd name="connsiteY3" fmla="*/ 600087 h 602863"/>
              <a:gd name="connsiteX4" fmla="*/ 8644393 w 17776786"/>
              <a:gd name="connsiteY4" fmla="*/ 137531 h 602863"/>
              <a:gd name="connsiteX5" fmla="*/ 8015549 w 17776786"/>
              <a:gd name="connsiteY5" fmla="*/ 600087 h 602863"/>
              <a:gd name="connsiteX6" fmla="*/ 0 w 17776786"/>
              <a:gd name="connsiteY6" fmla="*/ 589769 h 602863"/>
              <a:gd name="connsiteX7" fmla="*/ 7174 w 17776786"/>
              <a:gd name="connsiteY7" fmla="*/ 0 h 602863"/>
              <a:gd name="connsiteX0" fmla="*/ 7174 w 17802515"/>
              <a:gd name="connsiteY0" fmla="*/ 0 h 602863"/>
              <a:gd name="connsiteX1" fmla="*/ 17802515 w 17802515"/>
              <a:gd name="connsiteY1" fmla="*/ 54607 h 602863"/>
              <a:gd name="connsiteX2" fmla="*/ 17776786 w 17802515"/>
              <a:gd name="connsiteY2" fmla="*/ 600087 h 602863"/>
              <a:gd name="connsiteX3" fmla="*/ 9275280 w 17802515"/>
              <a:gd name="connsiteY3" fmla="*/ 600087 h 602863"/>
              <a:gd name="connsiteX4" fmla="*/ 8644393 w 17802515"/>
              <a:gd name="connsiteY4" fmla="*/ 137531 h 602863"/>
              <a:gd name="connsiteX5" fmla="*/ 8015549 w 17802515"/>
              <a:gd name="connsiteY5" fmla="*/ 600087 h 602863"/>
              <a:gd name="connsiteX6" fmla="*/ 0 w 17802515"/>
              <a:gd name="connsiteY6" fmla="*/ 589769 h 602863"/>
              <a:gd name="connsiteX7" fmla="*/ 7174 w 17802515"/>
              <a:gd name="connsiteY7" fmla="*/ 0 h 602863"/>
              <a:gd name="connsiteX0" fmla="*/ 7174 w 17815632"/>
              <a:gd name="connsiteY0" fmla="*/ 0 h 602863"/>
              <a:gd name="connsiteX1" fmla="*/ 17815632 w 17815632"/>
              <a:gd name="connsiteY1" fmla="*/ 46352 h 602863"/>
              <a:gd name="connsiteX2" fmla="*/ 17776786 w 17815632"/>
              <a:gd name="connsiteY2" fmla="*/ 600087 h 602863"/>
              <a:gd name="connsiteX3" fmla="*/ 9275280 w 17815632"/>
              <a:gd name="connsiteY3" fmla="*/ 600087 h 602863"/>
              <a:gd name="connsiteX4" fmla="*/ 8644393 w 17815632"/>
              <a:gd name="connsiteY4" fmla="*/ 137531 h 602863"/>
              <a:gd name="connsiteX5" fmla="*/ 8015549 w 17815632"/>
              <a:gd name="connsiteY5" fmla="*/ 600087 h 602863"/>
              <a:gd name="connsiteX6" fmla="*/ 0 w 17815632"/>
              <a:gd name="connsiteY6" fmla="*/ 589769 h 602863"/>
              <a:gd name="connsiteX7" fmla="*/ 7174 w 17815632"/>
              <a:gd name="connsiteY7" fmla="*/ 0 h 602863"/>
              <a:gd name="connsiteX0" fmla="*/ 7174 w 17815632"/>
              <a:gd name="connsiteY0" fmla="*/ 0 h 608341"/>
              <a:gd name="connsiteX1" fmla="*/ 17815632 w 17815632"/>
              <a:gd name="connsiteY1" fmla="*/ 46352 h 608341"/>
              <a:gd name="connsiteX2" fmla="*/ 17803018 w 17815632"/>
              <a:gd name="connsiteY2" fmla="*/ 608341 h 608341"/>
              <a:gd name="connsiteX3" fmla="*/ 9275280 w 17815632"/>
              <a:gd name="connsiteY3" fmla="*/ 600087 h 608341"/>
              <a:gd name="connsiteX4" fmla="*/ 8644393 w 17815632"/>
              <a:gd name="connsiteY4" fmla="*/ 137531 h 608341"/>
              <a:gd name="connsiteX5" fmla="*/ 8015549 w 17815632"/>
              <a:gd name="connsiteY5" fmla="*/ 600087 h 608341"/>
              <a:gd name="connsiteX6" fmla="*/ 0 w 17815632"/>
              <a:gd name="connsiteY6" fmla="*/ 589769 h 608341"/>
              <a:gd name="connsiteX7" fmla="*/ 7174 w 17815632"/>
              <a:gd name="connsiteY7" fmla="*/ 0 h 608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815632" h="608341">
                <a:moveTo>
                  <a:pt x="7174" y="0"/>
                </a:moveTo>
                <a:lnTo>
                  <a:pt x="17815632" y="46352"/>
                </a:lnTo>
                <a:lnTo>
                  <a:pt x="17803018" y="608341"/>
                </a:lnTo>
                <a:lnTo>
                  <a:pt x="9275280" y="600087"/>
                </a:lnTo>
                <a:cubicBezTo>
                  <a:pt x="8956118" y="595221"/>
                  <a:pt x="9040314" y="142295"/>
                  <a:pt x="8644393" y="137531"/>
                </a:cubicBezTo>
                <a:cubicBezTo>
                  <a:pt x="8248472" y="132767"/>
                  <a:pt x="8302309" y="590062"/>
                  <a:pt x="8015549" y="600087"/>
                </a:cubicBezTo>
                <a:cubicBezTo>
                  <a:pt x="7728789" y="610112"/>
                  <a:pt x="2043729" y="589769"/>
                  <a:pt x="0" y="589769"/>
                </a:cubicBezTo>
                <a:cubicBezTo>
                  <a:pt x="2391" y="393179"/>
                  <a:pt x="4783" y="196590"/>
                  <a:pt x="7174" y="0"/>
                </a:cubicBezTo>
                <a:close/>
              </a:path>
            </a:pathLst>
          </a:custGeom>
          <a:solidFill>
            <a:srgbClr val="118AB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34" name="Graphic 133" descr="Single gear">
            <a:extLst>
              <a:ext uri="{FF2B5EF4-FFF2-40B4-BE49-F238E27FC236}">
                <a16:creationId xmlns:a16="http://schemas.microsoft.com/office/drawing/2014/main" id="{ECB5A77E-0E06-447C-8AF6-DAF592F4E3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01712" y="-3014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5" name="Graphic 134" descr="Monthly calendar">
            <a:extLst>
              <a:ext uri="{FF2B5EF4-FFF2-40B4-BE49-F238E27FC236}">
                <a16:creationId xmlns:a16="http://schemas.microsoft.com/office/drawing/2014/main" id="{1AF09A7D-6755-44BE-A2A1-7A0D7F0CD2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01542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6" name="Graphic 135" descr="List RTL">
            <a:extLst>
              <a:ext uri="{FF2B5EF4-FFF2-40B4-BE49-F238E27FC236}">
                <a16:creationId xmlns:a16="http://schemas.microsoft.com/office/drawing/2014/main" id="{4BB2AC11-813F-4F29-A686-0771A8ED3C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37058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99F976A1-0245-4AD3-8880-37DE9CB03115}"/>
              </a:ext>
            </a:extLst>
          </p:cNvPr>
          <p:cNvGrpSpPr/>
          <p:nvPr/>
        </p:nvGrpSpPr>
        <p:grpSpPr>
          <a:xfrm>
            <a:off x="1935561" y="-1153234"/>
            <a:ext cx="922288" cy="914400"/>
            <a:chOff x="2962647" y="-2068142"/>
            <a:chExt cx="922288" cy="914400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23899B8B-D39D-4076-AE2A-05CECDAA0B5A}"/>
                </a:ext>
              </a:extLst>
            </p:cNvPr>
            <p:cNvGrpSpPr/>
            <p:nvPr/>
          </p:nvGrpSpPr>
          <p:grpSpPr>
            <a:xfrm>
              <a:off x="2962647" y="-2068142"/>
              <a:ext cx="922288" cy="914400"/>
              <a:chOff x="6347462" y="3860495"/>
              <a:chExt cx="922288" cy="914400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8A29DAF0-7C2D-499A-838E-6F0CB6452F1C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0E35CF11-2896-4339-975D-0D8E3E0F12D0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BFD842CA-3B1E-49FD-AAF2-AF5899C44019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81" name="Graphic 80" descr="Puzzle pieces">
              <a:extLst>
                <a:ext uri="{FF2B5EF4-FFF2-40B4-BE49-F238E27FC236}">
                  <a16:creationId xmlns:a16="http://schemas.microsoft.com/office/drawing/2014/main" id="{9352849A-D3B3-4D24-A2A6-4E634613C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107695" y="-1935968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864F4E8-2897-45BB-A5F2-57E8BDFC4762}"/>
              </a:ext>
            </a:extLst>
          </p:cNvPr>
          <p:cNvGrpSpPr/>
          <p:nvPr/>
        </p:nvGrpSpPr>
        <p:grpSpPr>
          <a:xfrm>
            <a:off x="3377185" y="-1153234"/>
            <a:ext cx="922288" cy="914400"/>
            <a:chOff x="4116028" y="-2068142"/>
            <a:chExt cx="922288" cy="914400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254FE97-2247-4B26-B745-7343C7F67688}"/>
                </a:ext>
              </a:extLst>
            </p:cNvPr>
            <p:cNvGrpSpPr/>
            <p:nvPr/>
          </p:nvGrpSpPr>
          <p:grpSpPr>
            <a:xfrm>
              <a:off x="4116028" y="-2068142"/>
              <a:ext cx="922288" cy="914400"/>
              <a:chOff x="6347462" y="3860495"/>
              <a:chExt cx="922288" cy="914400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8BD3C4E9-B881-4F01-BD66-113CC7722D55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2D84A9BB-AF1D-4B23-9D66-E4A026BD767C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18636EA8-C3B6-4F5A-82A9-D66D9CEF8D58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88" name="Graphic 87" descr="USB">
              <a:extLst>
                <a:ext uri="{FF2B5EF4-FFF2-40B4-BE49-F238E27FC236}">
                  <a16:creationId xmlns:a16="http://schemas.microsoft.com/office/drawing/2014/main" id="{58F78444-94C9-4E73-9AC5-CC079BF9E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255188" y="-1935968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F7E1F21-44E4-454D-805A-760528F7487B}"/>
              </a:ext>
            </a:extLst>
          </p:cNvPr>
          <p:cNvGrpSpPr/>
          <p:nvPr/>
        </p:nvGrpSpPr>
        <p:grpSpPr>
          <a:xfrm>
            <a:off x="4818809" y="-1153234"/>
            <a:ext cx="922288" cy="914400"/>
            <a:chOff x="5560557" y="-1919403"/>
            <a:chExt cx="922288" cy="914400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57CA5339-4117-4F80-A92A-206956292DD0}"/>
                </a:ext>
              </a:extLst>
            </p:cNvPr>
            <p:cNvGrpSpPr/>
            <p:nvPr/>
          </p:nvGrpSpPr>
          <p:grpSpPr>
            <a:xfrm>
              <a:off x="5560557" y="-1919403"/>
              <a:ext cx="922288" cy="914400"/>
              <a:chOff x="6347462" y="3860495"/>
              <a:chExt cx="922288" cy="914400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7DBA357D-A6CD-48C4-BB0E-C7FC4560C485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0783367C-62F6-4F92-8B0D-6525BCB76871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C410A9FD-47D5-4E63-A10D-6831D3DDD9C4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49" name="Graphic 148" descr="Signpost">
              <a:extLst>
                <a:ext uri="{FF2B5EF4-FFF2-40B4-BE49-F238E27FC236}">
                  <a16:creationId xmlns:a16="http://schemas.microsoft.com/office/drawing/2014/main" id="{9B9295DB-2EBE-42BC-84D6-77CA30EE1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710626" y="-1783094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738FDF53-4A8E-4C8A-A637-EFD149330680}"/>
              </a:ext>
            </a:extLst>
          </p:cNvPr>
          <p:cNvGrpSpPr/>
          <p:nvPr/>
        </p:nvGrpSpPr>
        <p:grpSpPr>
          <a:xfrm>
            <a:off x="493937" y="-1153234"/>
            <a:ext cx="922288" cy="914400"/>
            <a:chOff x="1721854" y="-2069804"/>
            <a:chExt cx="922288" cy="914400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09DC5303-F20B-4B02-ACE6-74D1ED95152B}"/>
                </a:ext>
              </a:extLst>
            </p:cNvPr>
            <p:cNvGrpSpPr/>
            <p:nvPr/>
          </p:nvGrpSpPr>
          <p:grpSpPr>
            <a:xfrm>
              <a:off x="1721854" y="-2069804"/>
              <a:ext cx="922288" cy="914400"/>
              <a:chOff x="6347462" y="3860495"/>
              <a:chExt cx="922288" cy="914400"/>
            </a:xfrm>
          </p:grpSpPr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B3EDE386-2D54-4A51-AF2F-DEE77C4D2936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524A36A-0439-4F92-B966-54DCE4F4F21E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89BC4ADA-4F67-4BC8-AC13-1D85D15D2F36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55" name="Graphic 154" descr="Checklist">
              <a:extLst>
                <a:ext uri="{FF2B5EF4-FFF2-40B4-BE49-F238E27FC236}">
                  <a16:creationId xmlns:a16="http://schemas.microsoft.com/office/drawing/2014/main" id="{93B9184E-45A5-49D8-896E-F855F033A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853670" y="-1932283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F35C9E91-232F-408B-96FC-1F0FD7C61BBC}"/>
              </a:ext>
            </a:extLst>
          </p:cNvPr>
          <p:cNvGrpSpPr/>
          <p:nvPr/>
        </p:nvGrpSpPr>
        <p:grpSpPr>
          <a:xfrm>
            <a:off x="6218522" y="-1153234"/>
            <a:ext cx="922288" cy="914400"/>
            <a:chOff x="406750" y="-1157702"/>
            <a:chExt cx="922288" cy="914400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1A6EEA26-635E-4C1E-8210-C249BC02D2C3}"/>
                </a:ext>
              </a:extLst>
            </p:cNvPr>
            <p:cNvGrpSpPr/>
            <p:nvPr/>
          </p:nvGrpSpPr>
          <p:grpSpPr>
            <a:xfrm>
              <a:off x="406750" y="-1157702"/>
              <a:ext cx="922288" cy="914400"/>
              <a:chOff x="6347462" y="3860495"/>
              <a:chExt cx="922288" cy="914400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94843A9B-3277-432B-97E5-2D6B499F41D0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4FAA9D77-B45E-4DBF-B463-3AAAF98BC359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D82421B1-EE0B-4272-9001-7F81F5B6B9CE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61" name="Graphic 160" descr="Playbook">
              <a:extLst>
                <a:ext uri="{FF2B5EF4-FFF2-40B4-BE49-F238E27FC236}">
                  <a16:creationId xmlns:a16="http://schemas.microsoft.com/office/drawing/2014/main" id="{6473DB36-C5C9-42C3-96AA-478516F18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43910" y="-1022204"/>
              <a:ext cx="640080" cy="64008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65" name="Graphic 164" descr="Signpost">
            <a:extLst>
              <a:ext uri="{FF2B5EF4-FFF2-40B4-BE49-F238E27FC236}">
                <a16:creationId xmlns:a16="http://schemas.microsoft.com/office/drawing/2014/main" id="{9881338B-5B78-429B-AD60-A1F039FAB8E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960030" y="-8910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6" name="Graphic 165" descr="USB">
            <a:extLst>
              <a:ext uri="{FF2B5EF4-FFF2-40B4-BE49-F238E27FC236}">
                <a16:creationId xmlns:a16="http://schemas.microsoft.com/office/drawing/2014/main" id="{3D6DAB75-10EE-4F05-8329-38F0A32F2C2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476513" y="-3014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7" name="Graphic 166" descr="Puzzle pieces">
            <a:extLst>
              <a:ext uri="{FF2B5EF4-FFF2-40B4-BE49-F238E27FC236}">
                <a16:creationId xmlns:a16="http://schemas.microsoft.com/office/drawing/2014/main" id="{484D8C95-6372-4EF2-B5EF-3D65EBD405E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095376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8" name="Graphic 167" descr="Checklist">
            <a:extLst>
              <a:ext uri="{FF2B5EF4-FFF2-40B4-BE49-F238E27FC236}">
                <a16:creationId xmlns:a16="http://schemas.microsoft.com/office/drawing/2014/main" id="{73CD41D3-E7E3-4116-A227-310E939603C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93265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9" name="Graphic 168" descr="Playbook">
            <a:extLst>
              <a:ext uri="{FF2B5EF4-FFF2-40B4-BE49-F238E27FC236}">
                <a16:creationId xmlns:a16="http://schemas.microsoft.com/office/drawing/2014/main" id="{040CA710-2780-49EA-8F25-AD089D9F7F2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260048" y="-53985"/>
            <a:ext cx="822960" cy="8229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E6D5571-F9D9-4DAE-889D-E058C7511684}"/>
              </a:ext>
            </a:extLst>
          </p:cNvPr>
          <p:cNvGrpSpPr/>
          <p:nvPr/>
        </p:nvGrpSpPr>
        <p:grpSpPr>
          <a:xfrm>
            <a:off x="9086807" y="1632388"/>
            <a:ext cx="822960" cy="365760"/>
            <a:chOff x="4968878" y="3089108"/>
            <a:chExt cx="1839948" cy="381686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61" name="Oval 30">
              <a:extLst>
                <a:ext uri="{FF2B5EF4-FFF2-40B4-BE49-F238E27FC236}">
                  <a16:creationId xmlns:a16="http://schemas.microsoft.com/office/drawing/2014/main" id="{FD0EE26E-6240-49D6-B240-4EDC9428667D}"/>
                </a:ext>
              </a:extLst>
            </p:cNvPr>
            <p:cNvSpPr/>
            <p:nvPr/>
          </p:nvSpPr>
          <p:spPr>
            <a:xfrm>
              <a:off x="4968878" y="3089109"/>
              <a:ext cx="1829108" cy="38168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31">
              <a:extLst>
                <a:ext uri="{FF2B5EF4-FFF2-40B4-BE49-F238E27FC236}">
                  <a16:creationId xmlns:a16="http://schemas.microsoft.com/office/drawing/2014/main" id="{49949D58-8C2C-48C1-B56B-BD71915BEF00}"/>
                </a:ext>
              </a:extLst>
            </p:cNvPr>
            <p:cNvSpPr/>
            <p:nvPr/>
          </p:nvSpPr>
          <p:spPr>
            <a:xfrm>
              <a:off x="4968878" y="3089108"/>
              <a:ext cx="1839948" cy="38168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254000" dist="25400" dir="13500000" algn="tl" rotWithShape="0">
                <a:schemeClr val="bg1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>
                  <a:solidFill>
                    <a:schemeClr val="tx1"/>
                  </a:solidFill>
                  <a:latin typeface="Calibri" panose="020F0502020204030204" pitchFamily="34" charset="0"/>
                </a:rPr>
                <a:t>4</a:t>
              </a:r>
              <a:endParaRPr 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C7DE69F-9E5E-4588-8728-08FB58DBE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211920"/>
              </p:ext>
            </p:extLst>
          </p:nvPr>
        </p:nvGraphicFramePr>
        <p:xfrm>
          <a:off x="9909767" y="1505572"/>
          <a:ext cx="2075659" cy="5222880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2075659">
                  <a:extLst>
                    <a:ext uri="{9D8B030D-6E8A-4147-A177-3AD203B41FA5}">
                      <a16:colId xmlns:a16="http://schemas.microsoft.com/office/drawing/2014/main" val="420926673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he-IL" sz="2000" b="0" dirty="0">
                          <a:solidFill>
                            <a:srgbClr val="000000"/>
                          </a:solidFill>
                          <a:effectLst/>
                        </a:rPr>
                        <a:t>מסמך אפיון</a:t>
                      </a:r>
                      <a:endParaRPr lang="en-US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230576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he-IL" sz="2000" dirty="0">
                          <a:solidFill>
                            <a:srgbClr val="000000"/>
                          </a:solidFill>
                          <a:effectLst/>
                        </a:rPr>
                        <a:t>מסמך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STP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5338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2000" dirty="0">
                          <a:solidFill>
                            <a:srgbClr val="000000"/>
                          </a:solidFill>
                          <a:effectLst/>
                        </a:rPr>
                        <a:t>מסמך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STD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8161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2000">
                          <a:solidFill>
                            <a:srgbClr val="000000"/>
                          </a:solidFill>
                          <a:effectLst/>
                        </a:rPr>
                        <a:t>כתיבת 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Test Cases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61158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2000" dirty="0">
                          <a:solidFill>
                            <a:srgbClr val="000000"/>
                          </a:solidFill>
                          <a:effectLst/>
                        </a:rPr>
                        <a:t>סבב בדיקות 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52404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2000" dirty="0">
                          <a:solidFill>
                            <a:srgbClr val="000000"/>
                          </a:solidFill>
                          <a:effectLst/>
                        </a:rPr>
                        <a:t>הפוגה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70555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2000" dirty="0">
                          <a:solidFill>
                            <a:srgbClr val="000000"/>
                          </a:solidFill>
                          <a:effectLst/>
                        </a:rPr>
                        <a:t>כתיבת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Test Cases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7307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2000" dirty="0">
                          <a:solidFill>
                            <a:srgbClr val="000000"/>
                          </a:solidFill>
                          <a:effectLst/>
                        </a:rPr>
                        <a:t>סבב בדיקות 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783482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2000" dirty="0">
                          <a:solidFill>
                            <a:srgbClr val="000000"/>
                          </a:solidFill>
                          <a:effectLst/>
                        </a:rPr>
                        <a:t>הפוגה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456854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2000" dirty="0">
                          <a:solidFill>
                            <a:srgbClr val="000000"/>
                          </a:solidFill>
                          <a:effectLst/>
                        </a:rPr>
                        <a:t>מסמך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STR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117542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03AAE9-73A6-4E1D-8882-2C917342DEB9}"/>
              </a:ext>
            </a:extLst>
          </p:cNvPr>
          <p:cNvCxnSpPr>
            <a:cxnSpLocks/>
          </p:cNvCxnSpPr>
          <p:nvPr/>
        </p:nvCxnSpPr>
        <p:spPr>
          <a:xfrm flipV="1">
            <a:off x="8468578" y="1155933"/>
            <a:ext cx="0" cy="413787"/>
          </a:xfrm>
          <a:prstGeom prst="line">
            <a:avLst/>
          </a:prstGeom>
          <a:ln>
            <a:solidFill>
              <a:srgbClr val="118AB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2DF9D3E-A01D-43A2-A37F-D28BCF8F2277}"/>
              </a:ext>
            </a:extLst>
          </p:cNvPr>
          <p:cNvCxnSpPr>
            <a:cxnSpLocks/>
          </p:cNvCxnSpPr>
          <p:nvPr/>
        </p:nvCxnSpPr>
        <p:spPr>
          <a:xfrm flipV="1">
            <a:off x="5659461" y="1169008"/>
            <a:ext cx="0" cy="400712"/>
          </a:xfrm>
          <a:prstGeom prst="line">
            <a:avLst/>
          </a:prstGeom>
          <a:ln>
            <a:solidFill>
              <a:srgbClr val="118AB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7FB1DEA-C225-4F51-8C01-3066D0352747}"/>
              </a:ext>
            </a:extLst>
          </p:cNvPr>
          <p:cNvCxnSpPr>
            <a:cxnSpLocks/>
          </p:cNvCxnSpPr>
          <p:nvPr/>
        </p:nvCxnSpPr>
        <p:spPr>
          <a:xfrm flipV="1">
            <a:off x="2392761" y="1156310"/>
            <a:ext cx="0" cy="413410"/>
          </a:xfrm>
          <a:prstGeom prst="line">
            <a:avLst/>
          </a:prstGeom>
          <a:ln>
            <a:solidFill>
              <a:srgbClr val="118AB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D961F84-D9A1-46EF-9420-9A1B69482EFC}"/>
              </a:ext>
            </a:extLst>
          </p:cNvPr>
          <p:cNvSpPr txBox="1"/>
          <p:nvPr/>
        </p:nvSpPr>
        <p:spPr>
          <a:xfrm>
            <a:off x="8839687" y="1177096"/>
            <a:ext cx="710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יולי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3DB06A2-D71B-4482-A4ED-F581F68D414E}"/>
              </a:ext>
            </a:extLst>
          </p:cNvPr>
          <p:cNvSpPr txBox="1"/>
          <p:nvPr/>
        </p:nvSpPr>
        <p:spPr>
          <a:xfrm>
            <a:off x="6455311" y="1171366"/>
            <a:ext cx="1267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אוגוסט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94E0B2F-4EE0-44F2-B8B8-ADE54E298458}"/>
              </a:ext>
            </a:extLst>
          </p:cNvPr>
          <p:cNvSpPr txBox="1"/>
          <p:nvPr/>
        </p:nvSpPr>
        <p:spPr>
          <a:xfrm>
            <a:off x="3323001" y="1171366"/>
            <a:ext cx="1433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ספטמבר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1C0D6BC-216C-48C7-9BB1-4B1A90D49914}"/>
              </a:ext>
            </a:extLst>
          </p:cNvPr>
          <p:cNvSpPr txBox="1"/>
          <p:nvPr/>
        </p:nvSpPr>
        <p:spPr>
          <a:xfrm>
            <a:off x="880015" y="1167484"/>
            <a:ext cx="1433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אוקטובר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D4F31FB5-6C3F-4A75-89B4-70923F3C1B4F}"/>
              </a:ext>
            </a:extLst>
          </p:cNvPr>
          <p:cNvSpPr/>
          <p:nvPr/>
        </p:nvSpPr>
        <p:spPr>
          <a:xfrm>
            <a:off x="651660" y="2151911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D99E8A92-E75F-4EEF-A9EA-31FB930C92C5}"/>
              </a:ext>
            </a:extLst>
          </p:cNvPr>
          <p:cNvSpPr/>
          <p:nvPr/>
        </p:nvSpPr>
        <p:spPr>
          <a:xfrm>
            <a:off x="651660" y="2669992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BFFC2F43-4DF8-4CA1-B8D6-676D6AAA5FBB}"/>
              </a:ext>
            </a:extLst>
          </p:cNvPr>
          <p:cNvSpPr/>
          <p:nvPr/>
        </p:nvSpPr>
        <p:spPr>
          <a:xfrm>
            <a:off x="651660" y="3188073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69B6BCB0-6E00-439B-A5B7-6990722E58F1}"/>
              </a:ext>
            </a:extLst>
          </p:cNvPr>
          <p:cNvSpPr/>
          <p:nvPr/>
        </p:nvSpPr>
        <p:spPr>
          <a:xfrm>
            <a:off x="651660" y="3706154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9AA7917F-C656-406C-97BE-EB703E402A8A}"/>
              </a:ext>
            </a:extLst>
          </p:cNvPr>
          <p:cNvSpPr/>
          <p:nvPr/>
        </p:nvSpPr>
        <p:spPr>
          <a:xfrm>
            <a:off x="651660" y="4224235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7908C90C-9051-411D-BE62-FD804044E9B7}"/>
              </a:ext>
            </a:extLst>
          </p:cNvPr>
          <p:cNvSpPr/>
          <p:nvPr/>
        </p:nvSpPr>
        <p:spPr>
          <a:xfrm>
            <a:off x="651660" y="4742316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CDED7290-F0B3-42ED-A5B1-EF45055C9B43}"/>
              </a:ext>
            </a:extLst>
          </p:cNvPr>
          <p:cNvSpPr/>
          <p:nvPr/>
        </p:nvSpPr>
        <p:spPr>
          <a:xfrm>
            <a:off x="651660" y="5260397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EC3F7FC0-D0A4-4173-AAC0-2D88548D7D1B}"/>
              </a:ext>
            </a:extLst>
          </p:cNvPr>
          <p:cNvSpPr/>
          <p:nvPr/>
        </p:nvSpPr>
        <p:spPr>
          <a:xfrm>
            <a:off x="651660" y="5778478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1F84D49A-2B1E-4A0C-8017-D6734BA42AD9}"/>
              </a:ext>
            </a:extLst>
          </p:cNvPr>
          <p:cNvSpPr/>
          <p:nvPr/>
        </p:nvSpPr>
        <p:spPr>
          <a:xfrm>
            <a:off x="651660" y="6296555"/>
            <a:ext cx="9284448" cy="381686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5C672D4E-584A-4455-AFA2-464FA7C01486}"/>
              </a:ext>
            </a:extLst>
          </p:cNvPr>
          <p:cNvGrpSpPr/>
          <p:nvPr/>
        </p:nvGrpSpPr>
        <p:grpSpPr>
          <a:xfrm>
            <a:off x="8101790" y="2166499"/>
            <a:ext cx="965985" cy="365760"/>
            <a:chOff x="4968878" y="3089108"/>
            <a:chExt cx="1839948" cy="381686"/>
          </a:xfrm>
          <a:solidFill>
            <a:srgbClr val="118AB2"/>
          </a:solidFill>
        </p:grpSpPr>
        <p:sp>
          <p:nvSpPr>
            <p:cNvPr id="144" name="Oval 30">
              <a:extLst>
                <a:ext uri="{FF2B5EF4-FFF2-40B4-BE49-F238E27FC236}">
                  <a16:creationId xmlns:a16="http://schemas.microsoft.com/office/drawing/2014/main" id="{594EF810-93CA-4CE1-ACAB-710016E65296}"/>
                </a:ext>
              </a:extLst>
            </p:cNvPr>
            <p:cNvSpPr/>
            <p:nvPr/>
          </p:nvSpPr>
          <p:spPr>
            <a:xfrm>
              <a:off x="4968878" y="3089109"/>
              <a:ext cx="1829108" cy="38168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0" name="Oval 31">
              <a:extLst>
                <a:ext uri="{FF2B5EF4-FFF2-40B4-BE49-F238E27FC236}">
                  <a16:creationId xmlns:a16="http://schemas.microsoft.com/office/drawing/2014/main" id="{72FB51B8-B528-4F16-85B7-5AEB75156D19}"/>
                </a:ext>
              </a:extLst>
            </p:cNvPr>
            <p:cNvSpPr/>
            <p:nvPr/>
          </p:nvSpPr>
          <p:spPr>
            <a:xfrm>
              <a:off x="4968878" y="3089108"/>
              <a:ext cx="1839948" cy="38168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254000" dist="25400" dir="13500000" algn="tl" rotWithShape="0">
                <a:schemeClr val="bg1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>
                  <a:solidFill>
                    <a:schemeClr val="tx1"/>
                  </a:solidFill>
                  <a:latin typeface="Calibri" panose="020F0502020204030204" pitchFamily="34" charset="0"/>
                </a:rPr>
                <a:t>5</a:t>
              </a:r>
              <a:endParaRPr 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45E142E4-22C1-49E4-AE4C-07C96447416F}"/>
              </a:ext>
            </a:extLst>
          </p:cNvPr>
          <p:cNvGrpSpPr/>
          <p:nvPr/>
        </p:nvGrpSpPr>
        <p:grpSpPr>
          <a:xfrm>
            <a:off x="7208345" y="2685918"/>
            <a:ext cx="965985" cy="365760"/>
            <a:chOff x="4968878" y="3089108"/>
            <a:chExt cx="1839948" cy="381686"/>
          </a:xfrm>
          <a:solidFill>
            <a:srgbClr val="118AB2"/>
          </a:solidFill>
        </p:grpSpPr>
        <p:sp>
          <p:nvSpPr>
            <p:cNvPr id="172" name="Oval 30">
              <a:extLst>
                <a:ext uri="{FF2B5EF4-FFF2-40B4-BE49-F238E27FC236}">
                  <a16:creationId xmlns:a16="http://schemas.microsoft.com/office/drawing/2014/main" id="{128A55A0-90EB-4D64-85AB-271501CA96FE}"/>
                </a:ext>
              </a:extLst>
            </p:cNvPr>
            <p:cNvSpPr/>
            <p:nvPr/>
          </p:nvSpPr>
          <p:spPr>
            <a:xfrm>
              <a:off x="4968878" y="3089109"/>
              <a:ext cx="1829108" cy="38168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3" name="Oval 31">
              <a:extLst>
                <a:ext uri="{FF2B5EF4-FFF2-40B4-BE49-F238E27FC236}">
                  <a16:creationId xmlns:a16="http://schemas.microsoft.com/office/drawing/2014/main" id="{741F0D81-0DC1-4085-A600-BFDC7E79225A}"/>
                </a:ext>
              </a:extLst>
            </p:cNvPr>
            <p:cNvSpPr/>
            <p:nvPr/>
          </p:nvSpPr>
          <p:spPr>
            <a:xfrm>
              <a:off x="4968878" y="3089108"/>
              <a:ext cx="1839948" cy="38168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254000" dist="25400" dir="13500000" algn="tl" rotWithShape="0">
                <a:schemeClr val="bg1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90A27321-D3E2-402F-A264-6D7A2C33CF49}"/>
              </a:ext>
            </a:extLst>
          </p:cNvPr>
          <p:cNvGrpSpPr/>
          <p:nvPr/>
        </p:nvGrpSpPr>
        <p:grpSpPr>
          <a:xfrm>
            <a:off x="7213416" y="3184046"/>
            <a:ext cx="965985" cy="365760"/>
            <a:chOff x="4968878" y="3089108"/>
            <a:chExt cx="1839948" cy="381686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75" name="Oval 30">
              <a:extLst>
                <a:ext uri="{FF2B5EF4-FFF2-40B4-BE49-F238E27FC236}">
                  <a16:creationId xmlns:a16="http://schemas.microsoft.com/office/drawing/2014/main" id="{B1E3D422-7BAE-49E8-945A-30908EC56D44}"/>
                </a:ext>
              </a:extLst>
            </p:cNvPr>
            <p:cNvSpPr/>
            <p:nvPr/>
          </p:nvSpPr>
          <p:spPr>
            <a:xfrm>
              <a:off x="4968878" y="3089109"/>
              <a:ext cx="1829108" cy="38168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6" name="Oval 31">
              <a:extLst>
                <a:ext uri="{FF2B5EF4-FFF2-40B4-BE49-F238E27FC236}">
                  <a16:creationId xmlns:a16="http://schemas.microsoft.com/office/drawing/2014/main" id="{F8F932C3-12FB-4B9C-B6DD-8C7D5844DFED}"/>
                </a:ext>
              </a:extLst>
            </p:cNvPr>
            <p:cNvSpPr/>
            <p:nvPr/>
          </p:nvSpPr>
          <p:spPr>
            <a:xfrm>
              <a:off x="4968878" y="3089108"/>
              <a:ext cx="1839948" cy="38168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254000" dist="25400" dir="13500000" algn="tl" rotWithShape="0">
                <a:schemeClr val="bg1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EF1D65E7-EFDD-47A7-9D56-923898CC3ED9}"/>
              </a:ext>
            </a:extLst>
          </p:cNvPr>
          <p:cNvGrpSpPr/>
          <p:nvPr/>
        </p:nvGrpSpPr>
        <p:grpSpPr>
          <a:xfrm>
            <a:off x="6260048" y="3714117"/>
            <a:ext cx="965985" cy="365760"/>
            <a:chOff x="4968878" y="3089108"/>
            <a:chExt cx="1839948" cy="381686"/>
          </a:xfrm>
          <a:solidFill>
            <a:srgbClr val="E76F51"/>
          </a:solidFill>
        </p:grpSpPr>
        <p:sp>
          <p:nvSpPr>
            <p:cNvPr id="178" name="Oval 30">
              <a:extLst>
                <a:ext uri="{FF2B5EF4-FFF2-40B4-BE49-F238E27FC236}">
                  <a16:creationId xmlns:a16="http://schemas.microsoft.com/office/drawing/2014/main" id="{AFCAB9A8-4758-4406-94C5-76CFF228ED98}"/>
                </a:ext>
              </a:extLst>
            </p:cNvPr>
            <p:cNvSpPr/>
            <p:nvPr/>
          </p:nvSpPr>
          <p:spPr>
            <a:xfrm>
              <a:off x="4968878" y="3089109"/>
              <a:ext cx="1829108" cy="38168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9" name="Oval 31">
              <a:extLst>
                <a:ext uri="{FF2B5EF4-FFF2-40B4-BE49-F238E27FC236}">
                  <a16:creationId xmlns:a16="http://schemas.microsoft.com/office/drawing/2014/main" id="{246E6C88-768C-463B-ADA2-AB2F0D39FBFD}"/>
                </a:ext>
              </a:extLst>
            </p:cNvPr>
            <p:cNvSpPr/>
            <p:nvPr/>
          </p:nvSpPr>
          <p:spPr>
            <a:xfrm>
              <a:off x="4968878" y="3089108"/>
              <a:ext cx="1839948" cy="38168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254000" dist="25400" dir="13500000" algn="tl" rotWithShape="0">
                <a:schemeClr val="bg1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96C26AB4-A00E-48BA-B8B0-3BEB98BDB4C3}"/>
              </a:ext>
            </a:extLst>
          </p:cNvPr>
          <p:cNvGrpSpPr/>
          <p:nvPr/>
        </p:nvGrpSpPr>
        <p:grpSpPr>
          <a:xfrm>
            <a:off x="4794118" y="4224231"/>
            <a:ext cx="1432292" cy="365760"/>
            <a:chOff x="4968878" y="3089108"/>
            <a:chExt cx="1839948" cy="381686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84" name="Oval 30">
              <a:extLst>
                <a:ext uri="{FF2B5EF4-FFF2-40B4-BE49-F238E27FC236}">
                  <a16:creationId xmlns:a16="http://schemas.microsoft.com/office/drawing/2014/main" id="{ED6706F6-8995-4F71-951B-45DBC6B48985}"/>
                </a:ext>
              </a:extLst>
            </p:cNvPr>
            <p:cNvSpPr/>
            <p:nvPr/>
          </p:nvSpPr>
          <p:spPr>
            <a:xfrm>
              <a:off x="4968878" y="3089109"/>
              <a:ext cx="1829108" cy="38168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5" name="Oval 31">
              <a:extLst>
                <a:ext uri="{FF2B5EF4-FFF2-40B4-BE49-F238E27FC236}">
                  <a16:creationId xmlns:a16="http://schemas.microsoft.com/office/drawing/2014/main" id="{BE96B815-3E6F-46B5-B687-CB34C3471F2D}"/>
                </a:ext>
              </a:extLst>
            </p:cNvPr>
            <p:cNvSpPr/>
            <p:nvPr/>
          </p:nvSpPr>
          <p:spPr>
            <a:xfrm>
              <a:off x="4968878" y="3089108"/>
              <a:ext cx="1839948" cy="38168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254000" dist="25400" dir="13500000" algn="tl" rotWithShape="0">
                <a:schemeClr val="bg1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>
                  <a:solidFill>
                    <a:schemeClr val="tx1"/>
                  </a:solidFill>
                </a:rPr>
                <a:t>12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D87E88B1-2B3B-4660-BC2A-A3484D829224}"/>
              </a:ext>
            </a:extLst>
          </p:cNvPr>
          <p:cNvGrpSpPr/>
          <p:nvPr/>
        </p:nvGrpSpPr>
        <p:grpSpPr>
          <a:xfrm>
            <a:off x="3860712" y="4742312"/>
            <a:ext cx="965985" cy="365760"/>
            <a:chOff x="4968878" y="3089108"/>
            <a:chExt cx="1839948" cy="381686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87" name="Oval 30">
              <a:extLst>
                <a:ext uri="{FF2B5EF4-FFF2-40B4-BE49-F238E27FC236}">
                  <a16:creationId xmlns:a16="http://schemas.microsoft.com/office/drawing/2014/main" id="{67666743-E9E7-49A0-920D-17E384DC0572}"/>
                </a:ext>
              </a:extLst>
            </p:cNvPr>
            <p:cNvSpPr/>
            <p:nvPr/>
          </p:nvSpPr>
          <p:spPr>
            <a:xfrm>
              <a:off x="4968878" y="3089109"/>
              <a:ext cx="1829108" cy="38168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8" name="Oval 31">
              <a:extLst>
                <a:ext uri="{FF2B5EF4-FFF2-40B4-BE49-F238E27FC236}">
                  <a16:creationId xmlns:a16="http://schemas.microsoft.com/office/drawing/2014/main" id="{4E85E234-E73D-4C5F-8294-94A19BD6770B}"/>
                </a:ext>
              </a:extLst>
            </p:cNvPr>
            <p:cNvSpPr/>
            <p:nvPr/>
          </p:nvSpPr>
          <p:spPr>
            <a:xfrm>
              <a:off x="4968878" y="3089108"/>
              <a:ext cx="1839948" cy="38168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254000" dist="25400" dir="13500000" algn="tl" rotWithShape="0">
                <a:schemeClr val="bg1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48D456C2-A19E-4E5E-AEC8-152701ECE6BE}"/>
              </a:ext>
            </a:extLst>
          </p:cNvPr>
          <p:cNvGrpSpPr/>
          <p:nvPr/>
        </p:nvGrpSpPr>
        <p:grpSpPr>
          <a:xfrm>
            <a:off x="2970660" y="5249980"/>
            <a:ext cx="965985" cy="365760"/>
            <a:chOff x="4968878" y="3089108"/>
            <a:chExt cx="1839948" cy="381686"/>
          </a:xfrm>
          <a:solidFill>
            <a:srgbClr val="E76F51"/>
          </a:solidFill>
        </p:grpSpPr>
        <p:sp>
          <p:nvSpPr>
            <p:cNvPr id="190" name="Oval 30">
              <a:extLst>
                <a:ext uri="{FF2B5EF4-FFF2-40B4-BE49-F238E27FC236}">
                  <a16:creationId xmlns:a16="http://schemas.microsoft.com/office/drawing/2014/main" id="{60415D3E-AA5B-42BF-B7A3-0BFEA72DC318}"/>
                </a:ext>
              </a:extLst>
            </p:cNvPr>
            <p:cNvSpPr/>
            <p:nvPr/>
          </p:nvSpPr>
          <p:spPr>
            <a:xfrm>
              <a:off x="4968878" y="3089109"/>
              <a:ext cx="1829108" cy="38168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1" name="Oval 31">
              <a:extLst>
                <a:ext uri="{FF2B5EF4-FFF2-40B4-BE49-F238E27FC236}">
                  <a16:creationId xmlns:a16="http://schemas.microsoft.com/office/drawing/2014/main" id="{ECAAE862-A54B-46D3-9CE2-8A51B862791E}"/>
                </a:ext>
              </a:extLst>
            </p:cNvPr>
            <p:cNvSpPr/>
            <p:nvPr/>
          </p:nvSpPr>
          <p:spPr>
            <a:xfrm>
              <a:off x="4968878" y="3089108"/>
              <a:ext cx="1839948" cy="38168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254000" dist="25400" dir="13500000" algn="tl" rotWithShape="0">
                <a:schemeClr val="bg1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108E8F74-E631-4555-870C-722A0743CECA}"/>
              </a:ext>
            </a:extLst>
          </p:cNvPr>
          <p:cNvGrpSpPr/>
          <p:nvPr/>
        </p:nvGrpSpPr>
        <p:grpSpPr>
          <a:xfrm>
            <a:off x="1617645" y="5794531"/>
            <a:ext cx="1432292" cy="365760"/>
            <a:chOff x="4968878" y="3089108"/>
            <a:chExt cx="1839948" cy="381686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93" name="Oval 30">
              <a:extLst>
                <a:ext uri="{FF2B5EF4-FFF2-40B4-BE49-F238E27FC236}">
                  <a16:creationId xmlns:a16="http://schemas.microsoft.com/office/drawing/2014/main" id="{46D1068C-88E9-4D26-8953-C5795D17F950}"/>
                </a:ext>
              </a:extLst>
            </p:cNvPr>
            <p:cNvSpPr/>
            <p:nvPr/>
          </p:nvSpPr>
          <p:spPr>
            <a:xfrm>
              <a:off x="4968878" y="3089109"/>
              <a:ext cx="1829108" cy="38168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4" name="Oval 31">
              <a:extLst>
                <a:ext uri="{FF2B5EF4-FFF2-40B4-BE49-F238E27FC236}">
                  <a16:creationId xmlns:a16="http://schemas.microsoft.com/office/drawing/2014/main" id="{12121223-D7D0-4DA1-9031-F48EE07D57F5}"/>
                </a:ext>
              </a:extLst>
            </p:cNvPr>
            <p:cNvSpPr/>
            <p:nvPr/>
          </p:nvSpPr>
          <p:spPr>
            <a:xfrm>
              <a:off x="4968878" y="3089108"/>
              <a:ext cx="1839948" cy="38168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254000" dist="25400" dir="13500000" algn="tl" rotWithShape="0">
                <a:schemeClr val="bg1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>
                  <a:solidFill>
                    <a:schemeClr val="tx1"/>
                  </a:solidFill>
                </a:rPr>
                <a:t>12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1B6E130F-F88D-4625-AABF-966F2237C058}"/>
              </a:ext>
            </a:extLst>
          </p:cNvPr>
          <p:cNvGrpSpPr/>
          <p:nvPr/>
        </p:nvGrpSpPr>
        <p:grpSpPr>
          <a:xfrm>
            <a:off x="651660" y="6312735"/>
            <a:ext cx="965985" cy="365760"/>
            <a:chOff x="4968878" y="3089108"/>
            <a:chExt cx="1839948" cy="381686"/>
          </a:xfrm>
          <a:solidFill>
            <a:srgbClr val="118AB2"/>
          </a:solidFill>
        </p:grpSpPr>
        <p:sp>
          <p:nvSpPr>
            <p:cNvPr id="196" name="Oval 30">
              <a:extLst>
                <a:ext uri="{FF2B5EF4-FFF2-40B4-BE49-F238E27FC236}">
                  <a16:creationId xmlns:a16="http://schemas.microsoft.com/office/drawing/2014/main" id="{4DD640E1-7C53-421D-B9C6-F2185B040D58}"/>
                </a:ext>
              </a:extLst>
            </p:cNvPr>
            <p:cNvSpPr/>
            <p:nvPr/>
          </p:nvSpPr>
          <p:spPr>
            <a:xfrm>
              <a:off x="4968878" y="3089109"/>
              <a:ext cx="1829108" cy="38168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7" name="Oval 31">
              <a:extLst>
                <a:ext uri="{FF2B5EF4-FFF2-40B4-BE49-F238E27FC236}">
                  <a16:creationId xmlns:a16="http://schemas.microsoft.com/office/drawing/2014/main" id="{ED1AA7B4-48FB-4328-83AC-EFFD48753BE9}"/>
                </a:ext>
              </a:extLst>
            </p:cNvPr>
            <p:cNvSpPr/>
            <p:nvPr/>
          </p:nvSpPr>
          <p:spPr>
            <a:xfrm>
              <a:off x="4968878" y="3089108"/>
              <a:ext cx="1839948" cy="38168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254000" dist="25400" dir="13500000" algn="tl" rotWithShape="0">
                <a:schemeClr val="bg1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8" name="TextBox 197">
            <a:extLst>
              <a:ext uri="{FF2B5EF4-FFF2-40B4-BE49-F238E27FC236}">
                <a16:creationId xmlns:a16="http://schemas.microsoft.com/office/drawing/2014/main" id="{DC7D3F1E-D874-411B-9C8A-B1B9A35D0C88}"/>
              </a:ext>
            </a:extLst>
          </p:cNvPr>
          <p:cNvSpPr txBox="1"/>
          <p:nvPr/>
        </p:nvSpPr>
        <p:spPr>
          <a:xfrm>
            <a:off x="10873377" y="6027003"/>
            <a:ext cx="1433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400" b="1" dirty="0">
                <a:latin typeface="Calibri" panose="020F0502020204030204" pitchFamily="34" charset="0"/>
                <a:cs typeface="Calibri" panose="020F0502020204030204" pitchFamily="34" charset="0"/>
              </a:rPr>
              <a:t>עדיין לא מוכן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863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098AC06B-E215-4F7E-B7F9-8114D591DD6A}"/>
              </a:ext>
            </a:extLst>
          </p:cNvPr>
          <p:cNvGrpSpPr/>
          <p:nvPr/>
        </p:nvGrpSpPr>
        <p:grpSpPr>
          <a:xfrm>
            <a:off x="1935561" y="-1153234"/>
            <a:ext cx="922288" cy="914400"/>
            <a:chOff x="2962647" y="-2068142"/>
            <a:chExt cx="922288" cy="91440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2F0C7E6-EA6A-432D-B6C0-0629AC46F33E}"/>
                </a:ext>
              </a:extLst>
            </p:cNvPr>
            <p:cNvGrpSpPr/>
            <p:nvPr/>
          </p:nvGrpSpPr>
          <p:grpSpPr>
            <a:xfrm>
              <a:off x="2962647" y="-2068142"/>
              <a:ext cx="922288" cy="914400"/>
              <a:chOff x="6347462" y="3860495"/>
              <a:chExt cx="922288" cy="914400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72CB9C8-6F71-49F4-985D-0CD1A581915B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E6933FD5-BF08-4E28-B45D-3D868A50D720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23B6F74A-F9B5-4126-9EEA-2D381B07AB47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46" name="Graphic 45" descr="Puzzle pieces">
              <a:extLst>
                <a:ext uri="{FF2B5EF4-FFF2-40B4-BE49-F238E27FC236}">
                  <a16:creationId xmlns:a16="http://schemas.microsoft.com/office/drawing/2014/main" id="{D9DA0B3D-82B4-4DAB-B643-86A1643A6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07695" y="-1935968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7E4FC15-65CD-4BA2-BCEA-2BC067ABA2F6}"/>
              </a:ext>
            </a:extLst>
          </p:cNvPr>
          <p:cNvGrpSpPr/>
          <p:nvPr/>
        </p:nvGrpSpPr>
        <p:grpSpPr>
          <a:xfrm>
            <a:off x="3377185" y="-1153234"/>
            <a:ext cx="922288" cy="914400"/>
            <a:chOff x="4116028" y="-2068142"/>
            <a:chExt cx="922288" cy="914400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B88721F-FA7D-46BF-A5DF-7F1F0FA09243}"/>
                </a:ext>
              </a:extLst>
            </p:cNvPr>
            <p:cNvGrpSpPr/>
            <p:nvPr/>
          </p:nvGrpSpPr>
          <p:grpSpPr>
            <a:xfrm>
              <a:off x="4116028" y="-2068142"/>
              <a:ext cx="922288" cy="914400"/>
              <a:chOff x="6347462" y="3860495"/>
              <a:chExt cx="922288" cy="914400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1467324-EAA4-489C-A203-64D864ABD6BB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0E3E4B7D-8BA1-4B02-8FF3-97FD5014B935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EDFD7F25-0BEA-4448-A95C-4B7442D2026E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52" name="Graphic 51" descr="USB">
              <a:extLst>
                <a:ext uri="{FF2B5EF4-FFF2-40B4-BE49-F238E27FC236}">
                  <a16:creationId xmlns:a16="http://schemas.microsoft.com/office/drawing/2014/main" id="{0CA4D4C1-9321-4503-8F9F-2C75637AA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55188" y="-1935968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7B2DE44-BB12-45D7-B4A1-AB3F021B1833}"/>
              </a:ext>
            </a:extLst>
          </p:cNvPr>
          <p:cNvGrpSpPr/>
          <p:nvPr/>
        </p:nvGrpSpPr>
        <p:grpSpPr>
          <a:xfrm>
            <a:off x="4818809" y="-1153234"/>
            <a:ext cx="922288" cy="914400"/>
            <a:chOff x="5560557" y="-1919403"/>
            <a:chExt cx="922288" cy="914400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51B32FC-8E8D-444F-903A-2C0664EBED12}"/>
                </a:ext>
              </a:extLst>
            </p:cNvPr>
            <p:cNvGrpSpPr/>
            <p:nvPr/>
          </p:nvGrpSpPr>
          <p:grpSpPr>
            <a:xfrm>
              <a:off x="5560557" y="-1919403"/>
              <a:ext cx="922288" cy="914400"/>
              <a:chOff x="6347462" y="3860495"/>
              <a:chExt cx="922288" cy="914400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9A255A4B-691C-4B10-AF5F-699E6855E7E4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915E401F-38FC-481A-8D9F-8DDDCA253C44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44CD163A-CC56-4D2B-8E6A-72599148EDED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58" name="Graphic 57" descr="Signpost">
              <a:extLst>
                <a:ext uri="{FF2B5EF4-FFF2-40B4-BE49-F238E27FC236}">
                  <a16:creationId xmlns:a16="http://schemas.microsoft.com/office/drawing/2014/main" id="{1566185D-A1B5-49A3-994B-14399B4E6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10626" y="-1783094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226BDC4-2208-4A04-8866-02713B8913BC}"/>
              </a:ext>
            </a:extLst>
          </p:cNvPr>
          <p:cNvGrpSpPr/>
          <p:nvPr/>
        </p:nvGrpSpPr>
        <p:grpSpPr>
          <a:xfrm>
            <a:off x="9056494" y="-1153234"/>
            <a:ext cx="922288" cy="914400"/>
            <a:chOff x="8592415" y="-2631237"/>
            <a:chExt cx="922288" cy="914400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C33897B-D4C1-4DF4-9817-83347A3E4293}"/>
                </a:ext>
              </a:extLst>
            </p:cNvPr>
            <p:cNvGrpSpPr/>
            <p:nvPr/>
          </p:nvGrpSpPr>
          <p:grpSpPr>
            <a:xfrm>
              <a:off x="8592415" y="-2631237"/>
              <a:ext cx="922288" cy="914400"/>
              <a:chOff x="6347462" y="3860495"/>
              <a:chExt cx="922288" cy="914400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7E7F6723-4427-4D6D-8850-3839C9EAC1BC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AE5DC1FD-960D-4C70-B933-2C07796AECDA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098B9A43-637D-4242-A9E4-054475FE4E06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64" name="Graphic 63" descr="Monthly calendar">
              <a:extLst>
                <a:ext uri="{FF2B5EF4-FFF2-40B4-BE49-F238E27FC236}">
                  <a16:creationId xmlns:a16="http://schemas.microsoft.com/office/drawing/2014/main" id="{9CBD92B1-0797-4C37-BE43-AFA979650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737463" y="-2495739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76CE064-30B2-4957-814C-874F5954C205}"/>
              </a:ext>
            </a:extLst>
          </p:cNvPr>
          <p:cNvGrpSpPr/>
          <p:nvPr/>
        </p:nvGrpSpPr>
        <p:grpSpPr>
          <a:xfrm>
            <a:off x="7614870" y="-1153234"/>
            <a:ext cx="922288" cy="914400"/>
            <a:chOff x="7226948" y="-2631237"/>
            <a:chExt cx="922288" cy="914400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C948AE8-6DCD-4E5E-A45B-A09D530DA582}"/>
                </a:ext>
              </a:extLst>
            </p:cNvPr>
            <p:cNvGrpSpPr/>
            <p:nvPr/>
          </p:nvGrpSpPr>
          <p:grpSpPr>
            <a:xfrm>
              <a:off x="7226948" y="-2631237"/>
              <a:ext cx="922288" cy="914400"/>
              <a:chOff x="6347462" y="3860495"/>
              <a:chExt cx="922288" cy="914400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7AB8C1D3-5399-40E1-9127-8485EBF54032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693048F8-624F-45D2-AD2F-E0BAEF1F6742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24E45665-C6F1-4F98-A193-5931CFB488C0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70" name="Graphic 69" descr="List RTL">
              <a:extLst>
                <a:ext uri="{FF2B5EF4-FFF2-40B4-BE49-F238E27FC236}">
                  <a16:creationId xmlns:a16="http://schemas.microsoft.com/office/drawing/2014/main" id="{E7465D3F-F9B1-4E8A-8E26-C81BB715B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371996" y="-2495739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F1CC0EB-FC33-408F-A796-B9DD57B8EF54}"/>
              </a:ext>
            </a:extLst>
          </p:cNvPr>
          <p:cNvGrpSpPr/>
          <p:nvPr/>
        </p:nvGrpSpPr>
        <p:grpSpPr>
          <a:xfrm>
            <a:off x="10498121" y="-1153234"/>
            <a:ext cx="922288" cy="914400"/>
            <a:chOff x="10021567" y="-2631237"/>
            <a:chExt cx="922288" cy="914400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24A194D7-DCA8-4208-A63F-70EFD31A3B4B}"/>
                </a:ext>
              </a:extLst>
            </p:cNvPr>
            <p:cNvGrpSpPr/>
            <p:nvPr/>
          </p:nvGrpSpPr>
          <p:grpSpPr>
            <a:xfrm>
              <a:off x="10021567" y="-2631237"/>
              <a:ext cx="922288" cy="914400"/>
              <a:chOff x="6347462" y="3860495"/>
              <a:chExt cx="922288" cy="914400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8928A9BC-9B26-4F19-B0B0-013F8633D71A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745CAF51-59EB-416E-A5BF-666A204DBB12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B6FFCE78-92F0-47A8-9779-99A3390CA536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904E198-B992-4AA1-82B8-9D6247627E05}"/>
                </a:ext>
              </a:extLst>
            </p:cNvPr>
            <p:cNvSpPr/>
            <p:nvPr/>
          </p:nvSpPr>
          <p:spPr>
            <a:xfrm>
              <a:off x="10189475" y="-2472879"/>
              <a:ext cx="594360" cy="594360"/>
            </a:xfrm>
            <a:custGeom>
              <a:avLst/>
              <a:gdLst>
                <a:gd name="connsiteX0" fmla="*/ 323850 w 648652"/>
                <a:gd name="connsiteY0" fmla="*/ 438150 h 647700"/>
                <a:gd name="connsiteX1" fmla="*/ 209550 w 648652"/>
                <a:gd name="connsiteY1" fmla="*/ 323850 h 647700"/>
                <a:gd name="connsiteX2" fmla="*/ 323850 w 648652"/>
                <a:gd name="connsiteY2" fmla="*/ 209550 h 647700"/>
                <a:gd name="connsiteX3" fmla="*/ 438150 w 648652"/>
                <a:gd name="connsiteY3" fmla="*/ 323850 h 647700"/>
                <a:gd name="connsiteX4" fmla="*/ 323850 w 648652"/>
                <a:gd name="connsiteY4" fmla="*/ 438150 h 647700"/>
                <a:gd name="connsiteX5" fmla="*/ 581025 w 648652"/>
                <a:gd name="connsiteY5" fmla="*/ 252413 h 647700"/>
                <a:gd name="connsiteX6" fmla="*/ 556260 w 648652"/>
                <a:gd name="connsiteY6" fmla="*/ 193358 h 647700"/>
                <a:gd name="connsiteX7" fmla="*/ 580073 w 648652"/>
                <a:gd name="connsiteY7" fmla="*/ 121920 h 647700"/>
                <a:gd name="connsiteX8" fmla="*/ 525780 w 648652"/>
                <a:gd name="connsiteY8" fmla="*/ 67628 h 647700"/>
                <a:gd name="connsiteX9" fmla="*/ 454343 w 648652"/>
                <a:gd name="connsiteY9" fmla="*/ 91440 h 647700"/>
                <a:gd name="connsiteX10" fmla="*/ 394335 w 648652"/>
                <a:gd name="connsiteY10" fmla="*/ 66675 h 647700"/>
                <a:gd name="connsiteX11" fmla="*/ 361950 w 648652"/>
                <a:gd name="connsiteY11" fmla="*/ 0 h 647700"/>
                <a:gd name="connsiteX12" fmla="*/ 285750 w 648652"/>
                <a:gd name="connsiteY12" fmla="*/ 0 h 647700"/>
                <a:gd name="connsiteX13" fmla="*/ 252413 w 648652"/>
                <a:gd name="connsiteY13" fmla="*/ 66675 h 647700"/>
                <a:gd name="connsiteX14" fmla="*/ 193358 w 648652"/>
                <a:gd name="connsiteY14" fmla="*/ 91440 h 647700"/>
                <a:gd name="connsiteX15" fmla="*/ 121920 w 648652"/>
                <a:gd name="connsiteY15" fmla="*/ 67628 h 647700"/>
                <a:gd name="connsiteX16" fmla="*/ 67628 w 648652"/>
                <a:gd name="connsiteY16" fmla="*/ 121920 h 647700"/>
                <a:gd name="connsiteX17" fmla="*/ 91440 w 648652"/>
                <a:gd name="connsiteY17" fmla="*/ 193358 h 647700"/>
                <a:gd name="connsiteX18" fmla="*/ 66675 w 648652"/>
                <a:gd name="connsiteY18" fmla="*/ 253365 h 647700"/>
                <a:gd name="connsiteX19" fmla="*/ 0 w 648652"/>
                <a:gd name="connsiteY19" fmla="*/ 285750 h 647700"/>
                <a:gd name="connsiteX20" fmla="*/ 0 w 648652"/>
                <a:gd name="connsiteY20" fmla="*/ 361950 h 647700"/>
                <a:gd name="connsiteX21" fmla="*/ 66675 w 648652"/>
                <a:gd name="connsiteY21" fmla="*/ 395288 h 647700"/>
                <a:gd name="connsiteX22" fmla="*/ 91440 w 648652"/>
                <a:gd name="connsiteY22" fmla="*/ 454343 h 647700"/>
                <a:gd name="connsiteX23" fmla="*/ 67628 w 648652"/>
                <a:gd name="connsiteY23" fmla="*/ 525780 h 647700"/>
                <a:gd name="connsiteX24" fmla="*/ 121920 w 648652"/>
                <a:gd name="connsiteY24" fmla="*/ 580073 h 647700"/>
                <a:gd name="connsiteX25" fmla="*/ 193358 w 648652"/>
                <a:gd name="connsiteY25" fmla="*/ 556260 h 647700"/>
                <a:gd name="connsiteX26" fmla="*/ 253365 w 648652"/>
                <a:gd name="connsiteY26" fmla="*/ 581025 h 647700"/>
                <a:gd name="connsiteX27" fmla="*/ 286703 w 648652"/>
                <a:gd name="connsiteY27" fmla="*/ 647700 h 647700"/>
                <a:gd name="connsiteX28" fmla="*/ 362903 w 648652"/>
                <a:gd name="connsiteY28" fmla="*/ 647700 h 647700"/>
                <a:gd name="connsiteX29" fmla="*/ 396240 w 648652"/>
                <a:gd name="connsiteY29" fmla="*/ 581025 h 647700"/>
                <a:gd name="connsiteX30" fmla="*/ 455295 w 648652"/>
                <a:gd name="connsiteY30" fmla="*/ 556260 h 647700"/>
                <a:gd name="connsiteX31" fmla="*/ 526733 w 648652"/>
                <a:gd name="connsiteY31" fmla="*/ 580073 h 647700"/>
                <a:gd name="connsiteX32" fmla="*/ 581025 w 648652"/>
                <a:gd name="connsiteY32" fmla="*/ 525780 h 647700"/>
                <a:gd name="connsiteX33" fmla="*/ 557213 w 648652"/>
                <a:gd name="connsiteY33" fmla="*/ 454343 h 647700"/>
                <a:gd name="connsiteX34" fmla="*/ 581978 w 648652"/>
                <a:gd name="connsiteY34" fmla="*/ 394335 h 647700"/>
                <a:gd name="connsiteX35" fmla="*/ 648653 w 648652"/>
                <a:gd name="connsiteY35" fmla="*/ 360998 h 647700"/>
                <a:gd name="connsiteX36" fmla="*/ 648653 w 648652"/>
                <a:gd name="connsiteY36" fmla="*/ 284798 h 647700"/>
                <a:gd name="connsiteX37" fmla="*/ 581025 w 648652"/>
                <a:gd name="connsiteY37" fmla="*/ 252413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48652" h="647700">
                  <a:moveTo>
                    <a:pt x="323850" y="438150"/>
                  </a:moveTo>
                  <a:cubicBezTo>
                    <a:pt x="260985" y="438150"/>
                    <a:pt x="209550" y="386715"/>
                    <a:pt x="209550" y="323850"/>
                  </a:cubicBezTo>
                  <a:cubicBezTo>
                    <a:pt x="209550" y="260985"/>
                    <a:pt x="260985" y="209550"/>
                    <a:pt x="323850" y="209550"/>
                  </a:cubicBezTo>
                  <a:cubicBezTo>
                    <a:pt x="386715" y="209550"/>
                    <a:pt x="438150" y="260985"/>
                    <a:pt x="438150" y="323850"/>
                  </a:cubicBezTo>
                  <a:cubicBezTo>
                    <a:pt x="438150" y="386715"/>
                    <a:pt x="386715" y="438150"/>
                    <a:pt x="323850" y="438150"/>
                  </a:cubicBezTo>
                  <a:close/>
                  <a:moveTo>
                    <a:pt x="581025" y="252413"/>
                  </a:moveTo>
                  <a:cubicBezTo>
                    <a:pt x="575310" y="231458"/>
                    <a:pt x="566738" y="211455"/>
                    <a:pt x="556260" y="193358"/>
                  </a:cubicBezTo>
                  <a:lnTo>
                    <a:pt x="580073" y="121920"/>
                  </a:lnTo>
                  <a:lnTo>
                    <a:pt x="525780" y="67628"/>
                  </a:lnTo>
                  <a:lnTo>
                    <a:pt x="454343" y="91440"/>
                  </a:lnTo>
                  <a:cubicBezTo>
                    <a:pt x="435293" y="80963"/>
                    <a:pt x="415290" y="72390"/>
                    <a:pt x="394335" y="66675"/>
                  </a:cubicBezTo>
                  <a:lnTo>
                    <a:pt x="361950" y="0"/>
                  </a:lnTo>
                  <a:lnTo>
                    <a:pt x="285750" y="0"/>
                  </a:lnTo>
                  <a:lnTo>
                    <a:pt x="252413" y="66675"/>
                  </a:lnTo>
                  <a:cubicBezTo>
                    <a:pt x="231458" y="72390"/>
                    <a:pt x="211455" y="80963"/>
                    <a:pt x="193358" y="91440"/>
                  </a:cubicBezTo>
                  <a:lnTo>
                    <a:pt x="121920" y="67628"/>
                  </a:lnTo>
                  <a:lnTo>
                    <a:pt x="67628" y="121920"/>
                  </a:lnTo>
                  <a:lnTo>
                    <a:pt x="91440" y="193358"/>
                  </a:lnTo>
                  <a:cubicBezTo>
                    <a:pt x="80963" y="212408"/>
                    <a:pt x="72390" y="232410"/>
                    <a:pt x="66675" y="253365"/>
                  </a:cubicBezTo>
                  <a:lnTo>
                    <a:pt x="0" y="285750"/>
                  </a:lnTo>
                  <a:lnTo>
                    <a:pt x="0" y="361950"/>
                  </a:lnTo>
                  <a:lnTo>
                    <a:pt x="66675" y="395288"/>
                  </a:lnTo>
                  <a:cubicBezTo>
                    <a:pt x="72390" y="416243"/>
                    <a:pt x="80963" y="436245"/>
                    <a:pt x="91440" y="454343"/>
                  </a:cubicBezTo>
                  <a:lnTo>
                    <a:pt x="67628" y="525780"/>
                  </a:lnTo>
                  <a:lnTo>
                    <a:pt x="121920" y="580073"/>
                  </a:lnTo>
                  <a:lnTo>
                    <a:pt x="193358" y="556260"/>
                  </a:lnTo>
                  <a:cubicBezTo>
                    <a:pt x="212408" y="566738"/>
                    <a:pt x="232410" y="575310"/>
                    <a:pt x="253365" y="581025"/>
                  </a:cubicBezTo>
                  <a:lnTo>
                    <a:pt x="286703" y="647700"/>
                  </a:lnTo>
                  <a:lnTo>
                    <a:pt x="362903" y="647700"/>
                  </a:lnTo>
                  <a:lnTo>
                    <a:pt x="396240" y="581025"/>
                  </a:lnTo>
                  <a:cubicBezTo>
                    <a:pt x="417195" y="575310"/>
                    <a:pt x="437198" y="566738"/>
                    <a:pt x="455295" y="556260"/>
                  </a:cubicBezTo>
                  <a:lnTo>
                    <a:pt x="526733" y="580073"/>
                  </a:lnTo>
                  <a:lnTo>
                    <a:pt x="581025" y="525780"/>
                  </a:lnTo>
                  <a:lnTo>
                    <a:pt x="557213" y="454343"/>
                  </a:lnTo>
                  <a:cubicBezTo>
                    <a:pt x="567690" y="435293"/>
                    <a:pt x="576263" y="415290"/>
                    <a:pt x="581978" y="394335"/>
                  </a:cubicBezTo>
                  <a:lnTo>
                    <a:pt x="648653" y="360998"/>
                  </a:lnTo>
                  <a:lnTo>
                    <a:pt x="648653" y="284798"/>
                  </a:lnTo>
                  <a:lnTo>
                    <a:pt x="581025" y="252413"/>
                  </a:lnTo>
                  <a:close/>
                </a:path>
              </a:pathLst>
            </a:custGeom>
            <a:solidFill>
              <a:srgbClr val="118AB2"/>
            </a:solidFill>
            <a:ln w="9525" cap="flat">
              <a:noFill/>
              <a:prstDash val="solid"/>
              <a:miter/>
            </a:ln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143C969-87E3-4977-B398-0DC43859258A}"/>
              </a:ext>
            </a:extLst>
          </p:cNvPr>
          <p:cNvGrpSpPr/>
          <p:nvPr/>
        </p:nvGrpSpPr>
        <p:grpSpPr>
          <a:xfrm>
            <a:off x="493937" y="-1153234"/>
            <a:ext cx="922288" cy="914400"/>
            <a:chOff x="1721854" y="-2069804"/>
            <a:chExt cx="922288" cy="914400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B3953198-4BC1-4A51-BD7C-1244A34A10B5}"/>
                </a:ext>
              </a:extLst>
            </p:cNvPr>
            <p:cNvGrpSpPr/>
            <p:nvPr/>
          </p:nvGrpSpPr>
          <p:grpSpPr>
            <a:xfrm>
              <a:off x="1721854" y="-2069804"/>
              <a:ext cx="922288" cy="914400"/>
              <a:chOff x="6347462" y="3860495"/>
              <a:chExt cx="922288" cy="914400"/>
            </a:xfrm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72499182-73F8-4964-BBA4-2CA896F906C6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49F313AF-F7C1-4EA5-9BE5-607B5A3C96E8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81CD185C-1EC3-4338-BD37-223259956BFD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89" name="Graphic 88" descr="Checklist">
              <a:extLst>
                <a:ext uri="{FF2B5EF4-FFF2-40B4-BE49-F238E27FC236}">
                  <a16:creationId xmlns:a16="http://schemas.microsoft.com/office/drawing/2014/main" id="{C0589B45-8620-4C30-86B2-43B3D47B2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853670" y="-1932283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2C81B88-4BDE-4680-8247-4005E83B331F}"/>
              </a:ext>
            </a:extLst>
          </p:cNvPr>
          <p:cNvGrpSpPr/>
          <p:nvPr/>
        </p:nvGrpSpPr>
        <p:grpSpPr>
          <a:xfrm>
            <a:off x="6218522" y="-1153234"/>
            <a:ext cx="922288" cy="914400"/>
            <a:chOff x="406750" y="-1157702"/>
            <a:chExt cx="922288" cy="914400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E8146E2E-4283-4C17-AC5E-70C4278F4A8D}"/>
                </a:ext>
              </a:extLst>
            </p:cNvPr>
            <p:cNvGrpSpPr/>
            <p:nvPr/>
          </p:nvGrpSpPr>
          <p:grpSpPr>
            <a:xfrm>
              <a:off x="406750" y="-1157702"/>
              <a:ext cx="922288" cy="914400"/>
              <a:chOff x="6347462" y="3860495"/>
              <a:chExt cx="922288" cy="914400"/>
            </a:xfrm>
          </p:grpSpPr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21C9EB6E-A887-4EB2-B28E-D090687A6A44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A5174F5B-30B5-4565-948B-FB0013864559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4B05A6BB-CEC2-408D-ADF3-165D2514FC2C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01" name="Graphic 100" descr="Playbook">
              <a:extLst>
                <a:ext uri="{FF2B5EF4-FFF2-40B4-BE49-F238E27FC236}">
                  <a16:creationId xmlns:a16="http://schemas.microsoft.com/office/drawing/2014/main" id="{42967A2E-7AE3-47F1-A098-02B1B9E51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43910" y="-1022204"/>
              <a:ext cx="640080" cy="64008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DCCABAF8-AB1C-4755-BDA5-EDC9C1B07D93}"/>
              </a:ext>
            </a:extLst>
          </p:cNvPr>
          <p:cNvSpPr/>
          <p:nvPr/>
        </p:nvSpPr>
        <p:spPr>
          <a:xfrm>
            <a:off x="-249292" y="-74305"/>
            <a:ext cx="27579692" cy="822960"/>
          </a:xfrm>
          <a:custGeom>
            <a:avLst/>
            <a:gdLst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25058 w 13849350"/>
              <a:gd name="connsiteY5" fmla="*/ 847725 h 847725"/>
              <a:gd name="connsiteX6" fmla="*/ 0 w 13849350"/>
              <a:gd name="connsiteY6" fmla="*/ 847725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2505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52180"/>
              <a:gd name="connsiteX1" fmla="*/ 13849350 w 13849350"/>
              <a:gd name="connsiteY1" fmla="*/ 0 h 852180"/>
              <a:gd name="connsiteX2" fmla="*/ 13849350 w 13849350"/>
              <a:gd name="connsiteY2" fmla="*/ 847725 h 852180"/>
              <a:gd name="connsiteX3" fmla="*/ 7390919 w 13849350"/>
              <a:gd name="connsiteY3" fmla="*/ 847725 h 852180"/>
              <a:gd name="connsiteX4" fmla="*/ 6760032 w 13849350"/>
              <a:gd name="connsiteY4" fmla="*/ 385169 h 852180"/>
              <a:gd name="connsiteX5" fmla="*/ 6131188 w 13849350"/>
              <a:gd name="connsiteY5" fmla="*/ 847725 h 852180"/>
              <a:gd name="connsiteX6" fmla="*/ 0 w 13849350"/>
              <a:gd name="connsiteY6" fmla="*/ 847725 h 852180"/>
              <a:gd name="connsiteX7" fmla="*/ 0 w 13849350"/>
              <a:gd name="connsiteY7" fmla="*/ 0 h 852180"/>
              <a:gd name="connsiteX0" fmla="*/ 0 w 13849350"/>
              <a:gd name="connsiteY0" fmla="*/ 0 h 852180"/>
              <a:gd name="connsiteX1" fmla="*/ 13841176 w 13849350"/>
              <a:gd name="connsiteY1" fmla="*/ 423047 h 852180"/>
              <a:gd name="connsiteX2" fmla="*/ 13849350 w 13849350"/>
              <a:gd name="connsiteY2" fmla="*/ 847725 h 852180"/>
              <a:gd name="connsiteX3" fmla="*/ 7390919 w 13849350"/>
              <a:gd name="connsiteY3" fmla="*/ 847725 h 852180"/>
              <a:gd name="connsiteX4" fmla="*/ 6760032 w 13849350"/>
              <a:gd name="connsiteY4" fmla="*/ 385169 h 852180"/>
              <a:gd name="connsiteX5" fmla="*/ 6131188 w 13849350"/>
              <a:gd name="connsiteY5" fmla="*/ 847725 h 852180"/>
              <a:gd name="connsiteX6" fmla="*/ 0 w 13849350"/>
              <a:gd name="connsiteY6" fmla="*/ 847725 h 852180"/>
              <a:gd name="connsiteX7" fmla="*/ 0 w 13849350"/>
              <a:gd name="connsiteY7" fmla="*/ 0 h 852180"/>
              <a:gd name="connsiteX0" fmla="*/ 32697 w 13849350"/>
              <a:gd name="connsiteY0" fmla="*/ 0 h 532315"/>
              <a:gd name="connsiteX1" fmla="*/ 13841176 w 13849350"/>
              <a:gd name="connsiteY1" fmla="*/ 103182 h 532315"/>
              <a:gd name="connsiteX2" fmla="*/ 13849350 w 13849350"/>
              <a:gd name="connsiteY2" fmla="*/ 527860 h 532315"/>
              <a:gd name="connsiteX3" fmla="*/ 7390919 w 13849350"/>
              <a:gd name="connsiteY3" fmla="*/ 527860 h 532315"/>
              <a:gd name="connsiteX4" fmla="*/ 6760032 w 13849350"/>
              <a:gd name="connsiteY4" fmla="*/ 65304 h 532315"/>
              <a:gd name="connsiteX5" fmla="*/ 6131188 w 13849350"/>
              <a:gd name="connsiteY5" fmla="*/ 527860 h 532315"/>
              <a:gd name="connsiteX6" fmla="*/ 0 w 13849350"/>
              <a:gd name="connsiteY6" fmla="*/ 527860 h 532315"/>
              <a:gd name="connsiteX7" fmla="*/ 32697 w 13849350"/>
              <a:gd name="connsiteY7" fmla="*/ 0 h 532315"/>
              <a:gd name="connsiteX0" fmla="*/ 0 w 13865699"/>
              <a:gd name="connsiteY0" fmla="*/ 0 h 604542"/>
              <a:gd name="connsiteX1" fmla="*/ 13857525 w 13865699"/>
              <a:gd name="connsiteY1" fmla="*/ 175409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57525 w 13865699"/>
              <a:gd name="connsiteY1" fmla="*/ 11350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57525 w 13865699"/>
              <a:gd name="connsiteY1" fmla="*/ 41273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20636 h 625178"/>
              <a:gd name="connsiteX1" fmla="*/ 13857525 w 13865699"/>
              <a:gd name="connsiteY1" fmla="*/ 0 h 625178"/>
              <a:gd name="connsiteX2" fmla="*/ 13865699 w 13865699"/>
              <a:gd name="connsiteY2" fmla="*/ 620723 h 625178"/>
              <a:gd name="connsiteX3" fmla="*/ 7407268 w 13865699"/>
              <a:gd name="connsiteY3" fmla="*/ 620723 h 625178"/>
              <a:gd name="connsiteX4" fmla="*/ 6776381 w 13865699"/>
              <a:gd name="connsiteY4" fmla="*/ 158167 h 625178"/>
              <a:gd name="connsiteX5" fmla="*/ 6147537 w 13865699"/>
              <a:gd name="connsiteY5" fmla="*/ 620723 h 625178"/>
              <a:gd name="connsiteX6" fmla="*/ 16349 w 13865699"/>
              <a:gd name="connsiteY6" fmla="*/ 620723 h 625178"/>
              <a:gd name="connsiteX7" fmla="*/ 0 w 13865699"/>
              <a:gd name="connsiteY7" fmla="*/ 20636 h 625178"/>
              <a:gd name="connsiteX0" fmla="*/ 0 w 13865699"/>
              <a:gd name="connsiteY0" fmla="*/ 10318 h 614860"/>
              <a:gd name="connsiteX1" fmla="*/ 13833002 w 13865699"/>
              <a:gd name="connsiteY1" fmla="*/ 0 h 614860"/>
              <a:gd name="connsiteX2" fmla="*/ 13865699 w 13865699"/>
              <a:gd name="connsiteY2" fmla="*/ 610405 h 614860"/>
              <a:gd name="connsiteX3" fmla="*/ 7407268 w 13865699"/>
              <a:gd name="connsiteY3" fmla="*/ 610405 h 614860"/>
              <a:gd name="connsiteX4" fmla="*/ 6776381 w 13865699"/>
              <a:gd name="connsiteY4" fmla="*/ 147849 h 614860"/>
              <a:gd name="connsiteX5" fmla="*/ 6147537 w 13865699"/>
              <a:gd name="connsiteY5" fmla="*/ 610405 h 614860"/>
              <a:gd name="connsiteX6" fmla="*/ 16349 w 13865699"/>
              <a:gd name="connsiteY6" fmla="*/ 610405 h 614860"/>
              <a:gd name="connsiteX7" fmla="*/ 0 w 13865699"/>
              <a:gd name="connsiteY7" fmla="*/ 10318 h 614860"/>
              <a:gd name="connsiteX0" fmla="*/ 0 w 13865699"/>
              <a:gd name="connsiteY0" fmla="*/ 0 h 604542"/>
              <a:gd name="connsiteX1" fmla="*/ 13865699 w 13865699"/>
              <a:gd name="connsiteY1" fmla="*/ 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65699 w 13865699"/>
              <a:gd name="connsiteY1" fmla="*/ 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023 w 13865699"/>
              <a:gd name="connsiteY6" fmla="*/ 600087 h 604542"/>
              <a:gd name="connsiteX7" fmla="*/ 0 w 13865699"/>
              <a:gd name="connsiteY7" fmla="*/ 0 h 604542"/>
              <a:gd name="connsiteX0" fmla="*/ 1868012 w 15733711"/>
              <a:gd name="connsiteY0" fmla="*/ 0 h 602863"/>
              <a:gd name="connsiteX1" fmla="*/ 15733711 w 15733711"/>
              <a:gd name="connsiteY1" fmla="*/ 0 h 602863"/>
              <a:gd name="connsiteX2" fmla="*/ 15733711 w 15733711"/>
              <a:gd name="connsiteY2" fmla="*/ 600087 h 602863"/>
              <a:gd name="connsiteX3" fmla="*/ 9275280 w 15733711"/>
              <a:gd name="connsiteY3" fmla="*/ 600087 h 602863"/>
              <a:gd name="connsiteX4" fmla="*/ 8644393 w 15733711"/>
              <a:gd name="connsiteY4" fmla="*/ 137531 h 602863"/>
              <a:gd name="connsiteX5" fmla="*/ 8015549 w 15733711"/>
              <a:gd name="connsiteY5" fmla="*/ 600087 h 602863"/>
              <a:gd name="connsiteX6" fmla="*/ 0 w 15733711"/>
              <a:gd name="connsiteY6" fmla="*/ 589769 h 602863"/>
              <a:gd name="connsiteX7" fmla="*/ 1868012 w 15733711"/>
              <a:gd name="connsiteY7" fmla="*/ 0 h 602863"/>
              <a:gd name="connsiteX0" fmla="*/ 7174 w 15733711"/>
              <a:gd name="connsiteY0" fmla="*/ 0 h 602863"/>
              <a:gd name="connsiteX1" fmla="*/ 15733711 w 15733711"/>
              <a:gd name="connsiteY1" fmla="*/ 0 h 602863"/>
              <a:gd name="connsiteX2" fmla="*/ 15733711 w 15733711"/>
              <a:gd name="connsiteY2" fmla="*/ 600087 h 602863"/>
              <a:gd name="connsiteX3" fmla="*/ 9275280 w 15733711"/>
              <a:gd name="connsiteY3" fmla="*/ 600087 h 602863"/>
              <a:gd name="connsiteX4" fmla="*/ 8644393 w 15733711"/>
              <a:gd name="connsiteY4" fmla="*/ 137531 h 602863"/>
              <a:gd name="connsiteX5" fmla="*/ 8015549 w 15733711"/>
              <a:gd name="connsiteY5" fmla="*/ 600087 h 602863"/>
              <a:gd name="connsiteX6" fmla="*/ 0 w 15733711"/>
              <a:gd name="connsiteY6" fmla="*/ 589769 h 602863"/>
              <a:gd name="connsiteX7" fmla="*/ 7174 w 15733711"/>
              <a:gd name="connsiteY7" fmla="*/ 0 h 602863"/>
              <a:gd name="connsiteX0" fmla="*/ 7174 w 17776786"/>
              <a:gd name="connsiteY0" fmla="*/ 0 h 602863"/>
              <a:gd name="connsiteX1" fmla="*/ 15733711 w 17776786"/>
              <a:gd name="connsiteY1" fmla="*/ 0 h 602863"/>
              <a:gd name="connsiteX2" fmla="*/ 17776786 w 17776786"/>
              <a:gd name="connsiteY2" fmla="*/ 600087 h 602863"/>
              <a:gd name="connsiteX3" fmla="*/ 9275280 w 17776786"/>
              <a:gd name="connsiteY3" fmla="*/ 600087 h 602863"/>
              <a:gd name="connsiteX4" fmla="*/ 8644393 w 17776786"/>
              <a:gd name="connsiteY4" fmla="*/ 137531 h 602863"/>
              <a:gd name="connsiteX5" fmla="*/ 8015549 w 17776786"/>
              <a:gd name="connsiteY5" fmla="*/ 600087 h 602863"/>
              <a:gd name="connsiteX6" fmla="*/ 0 w 17776786"/>
              <a:gd name="connsiteY6" fmla="*/ 589769 h 602863"/>
              <a:gd name="connsiteX7" fmla="*/ 7174 w 17776786"/>
              <a:gd name="connsiteY7" fmla="*/ 0 h 602863"/>
              <a:gd name="connsiteX0" fmla="*/ 7174 w 17822187"/>
              <a:gd name="connsiteY0" fmla="*/ 0 h 602863"/>
              <a:gd name="connsiteX1" fmla="*/ 17822187 w 17822187"/>
              <a:gd name="connsiteY1" fmla="*/ 38098 h 602863"/>
              <a:gd name="connsiteX2" fmla="*/ 17776786 w 17822187"/>
              <a:gd name="connsiteY2" fmla="*/ 600087 h 602863"/>
              <a:gd name="connsiteX3" fmla="*/ 9275280 w 17822187"/>
              <a:gd name="connsiteY3" fmla="*/ 600087 h 602863"/>
              <a:gd name="connsiteX4" fmla="*/ 8644393 w 17822187"/>
              <a:gd name="connsiteY4" fmla="*/ 137531 h 602863"/>
              <a:gd name="connsiteX5" fmla="*/ 8015549 w 17822187"/>
              <a:gd name="connsiteY5" fmla="*/ 600087 h 602863"/>
              <a:gd name="connsiteX6" fmla="*/ 0 w 17822187"/>
              <a:gd name="connsiteY6" fmla="*/ 589769 h 602863"/>
              <a:gd name="connsiteX7" fmla="*/ 7174 w 17822187"/>
              <a:gd name="connsiteY7" fmla="*/ 0 h 602863"/>
              <a:gd name="connsiteX0" fmla="*/ 7174 w 17776786"/>
              <a:gd name="connsiteY0" fmla="*/ 0 h 602863"/>
              <a:gd name="connsiteX1" fmla="*/ 17776282 w 17776786"/>
              <a:gd name="connsiteY1" fmla="*/ 62862 h 602863"/>
              <a:gd name="connsiteX2" fmla="*/ 17776786 w 17776786"/>
              <a:gd name="connsiteY2" fmla="*/ 600087 h 602863"/>
              <a:gd name="connsiteX3" fmla="*/ 9275280 w 17776786"/>
              <a:gd name="connsiteY3" fmla="*/ 600087 h 602863"/>
              <a:gd name="connsiteX4" fmla="*/ 8644393 w 17776786"/>
              <a:gd name="connsiteY4" fmla="*/ 137531 h 602863"/>
              <a:gd name="connsiteX5" fmla="*/ 8015549 w 17776786"/>
              <a:gd name="connsiteY5" fmla="*/ 600087 h 602863"/>
              <a:gd name="connsiteX6" fmla="*/ 0 w 17776786"/>
              <a:gd name="connsiteY6" fmla="*/ 589769 h 602863"/>
              <a:gd name="connsiteX7" fmla="*/ 7174 w 17776786"/>
              <a:gd name="connsiteY7" fmla="*/ 0 h 602863"/>
              <a:gd name="connsiteX0" fmla="*/ 7174 w 17802515"/>
              <a:gd name="connsiteY0" fmla="*/ 0 h 602863"/>
              <a:gd name="connsiteX1" fmla="*/ 17802515 w 17802515"/>
              <a:gd name="connsiteY1" fmla="*/ 54607 h 602863"/>
              <a:gd name="connsiteX2" fmla="*/ 17776786 w 17802515"/>
              <a:gd name="connsiteY2" fmla="*/ 600087 h 602863"/>
              <a:gd name="connsiteX3" fmla="*/ 9275280 w 17802515"/>
              <a:gd name="connsiteY3" fmla="*/ 600087 h 602863"/>
              <a:gd name="connsiteX4" fmla="*/ 8644393 w 17802515"/>
              <a:gd name="connsiteY4" fmla="*/ 137531 h 602863"/>
              <a:gd name="connsiteX5" fmla="*/ 8015549 w 17802515"/>
              <a:gd name="connsiteY5" fmla="*/ 600087 h 602863"/>
              <a:gd name="connsiteX6" fmla="*/ 0 w 17802515"/>
              <a:gd name="connsiteY6" fmla="*/ 589769 h 602863"/>
              <a:gd name="connsiteX7" fmla="*/ 7174 w 17802515"/>
              <a:gd name="connsiteY7" fmla="*/ 0 h 602863"/>
              <a:gd name="connsiteX0" fmla="*/ 7174 w 17815632"/>
              <a:gd name="connsiteY0" fmla="*/ 0 h 602863"/>
              <a:gd name="connsiteX1" fmla="*/ 17815632 w 17815632"/>
              <a:gd name="connsiteY1" fmla="*/ 46352 h 602863"/>
              <a:gd name="connsiteX2" fmla="*/ 17776786 w 17815632"/>
              <a:gd name="connsiteY2" fmla="*/ 600087 h 602863"/>
              <a:gd name="connsiteX3" fmla="*/ 9275280 w 17815632"/>
              <a:gd name="connsiteY3" fmla="*/ 600087 h 602863"/>
              <a:gd name="connsiteX4" fmla="*/ 8644393 w 17815632"/>
              <a:gd name="connsiteY4" fmla="*/ 137531 h 602863"/>
              <a:gd name="connsiteX5" fmla="*/ 8015549 w 17815632"/>
              <a:gd name="connsiteY5" fmla="*/ 600087 h 602863"/>
              <a:gd name="connsiteX6" fmla="*/ 0 w 17815632"/>
              <a:gd name="connsiteY6" fmla="*/ 589769 h 602863"/>
              <a:gd name="connsiteX7" fmla="*/ 7174 w 17815632"/>
              <a:gd name="connsiteY7" fmla="*/ 0 h 602863"/>
              <a:gd name="connsiteX0" fmla="*/ 7174 w 17815632"/>
              <a:gd name="connsiteY0" fmla="*/ 0 h 608341"/>
              <a:gd name="connsiteX1" fmla="*/ 17815632 w 17815632"/>
              <a:gd name="connsiteY1" fmla="*/ 46352 h 608341"/>
              <a:gd name="connsiteX2" fmla="*/ 17803018 w 17815632"/>
              <a:gd name="connsiteY2" fmla="*/ 608341 h 608341"/>
              <a:gd name="connsiteX3" fmla="*/ 9275280 w 17815632"/>
              <a:gd name="connsiteY3" fmla="*/ 600087 h 608341"/>
              <a:gd name="connsiteX4" fmla="*/ 8644393 w 17815632"/>
              <a:gd name="connsiteY4" fmla="*/ 137531 h 608341"/>
              <a:gd name="connsiteX5" fmla="*/ 8015549 w 17815632"/>
              <a:gd name="connsiteY5" fmla="*/ 600087 h 608341"/>
              <a:gd name="connsiteX6" fmla="*/ 0 w 17815632"/>
              <a:gd name="connsiteY6" fmla="*/ 589769 h 608341"/>
              <a:gd name="connsiteX7" fmla="*/ 7174 w 17815632"/>
              <a:gd name="connsiteY7" fmla="*/ 0 h 608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815632" h="608341">
                <a:moveTo>
                  <a:pt x="7174" y="0"/>
                </a:moveTo>
                <a:lnTo>
                  <a:pt x="17815632" y="46352"/>
                </a:lnTo>
                <a:lnTo>
                  <a:pt x="17803018" y="608341"/>
                </a:lnTo>
                <a:lnTo>
                  <a:pt x="9275280" y="600087"/>
                </a:lnTo>
                <a:cubicBezTo>
                  <a:pt x="8956118" y="595221"/>
                  <a:pt x="9040314" y="142295"/>
                  <a:pt x="8644393" y="137531"/>
                </a:cubicBezTo>
                <a:cubicBezTo>
                  <a:pt x="8248472" y="132767"/>
                  <a:pt x="8302309" y="590062"/>
                  <a:pt x="8015549" y="600087"/>
                </a:cubicBezTo>
                <a:cubicBezTo>
                  <a:pt x="7728789" y="610112"/>
                  <a:pt x="2043729" y="589769"/>
                  <a:pt x="0" y="589769"/>
                </a:cubicBezTo>
                <a:cubicBezTo>
                  <a:pt x="2391" y="393179"/>
                  <a:pt x="4783" y="196590"/>
                  <a:pt x="7174" y="0"/>
                </a:cubicBezTo>
                <a:close/>
              </a:path>
            </a:pathLst>
          </a:custGeom>
          <a:solidFill>
            <a:srgbClr val="118AB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5" name="Graphic 74" descr="Signpost">
            <a:extLst>
              <a:ext uri="{FF2B5EF4-FFF2-40B4-BE49-F238E27FC236}">
                <a16:creationId xmlns:a16="http://schemas.microsoft.com/office/drawing/2014/main" id="{5F5FAC97-F8DE-4C45-9601-F4058FAB074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960030" y="-8910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6" name="Graphic 75" descr="USB">
            <a:extLst>
              <a:ext uri="{FF2B5EF4-FFF2-40B4-BE49-F238E27FC236}">
                <a16:creationId xmlns:a16="http://schemas.microsoft.com/office/drawing/2014/main" id="{397C7C2B-D55C-47D9-B722-92CEA5E0651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476513" y="-3014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7" name="Graphic 76" descr="Puzzle pieces">
            <a:extLst>
              <a:ext uri="{FF2B5EF4-FFF2-40B4-BE49-F238E27FC236}">
                <a16:creationId xmlns:a16="http://schemas.microsoft.com/office/drawing/2014/main" id="{E971EB15-BB1D-427E-BFCD-7EE87A20410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095376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8" name="Graphic 77" descr="Single gear">
            <a:extLst>
              <a:ext uri="{FF2B5EF4-FFF2-40B4-BE49-F238E27FC236}">
                <a16:creationId xmlns:a16="http://schemas.microsoft.com/office/drawing/2014/main" id="{73521045-C2B2-4B75-8A20-66A0CE7DFFD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601712" y="-3014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9" name="Graphic 78" descr="Monthly calendar">
            <a:extLst>
              <a:ext uri="{FF2B5EF4-FFF2-40B4-BE49-F238E27FC236}">
                <a16:creationId xmlns:a16="http://schemas.microsoft.com/office/drawing/2014/main" id="{497ADFEB-FA1E-436F-BFE3-575A8794DA5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201542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0" name="Graphic 79" descr="List RTL">
            <a:extLst>
              <a:ext uri="{FF2B5EF4-FFF2-40B4-BE49-F238E27FC236}">
                <a16:creationId xmlns:a16="http://schemas.microsoft.com/office/drawing/2014/main" id="{CF846974-CBA2-41E0-925B-EF998384035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737058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3" name="Graphic 92" descr="Checklist">
            <a:extLst>
              <a:ext uri="{FF2B5EF4-FFF2-40B4-BE49-F238E27FC236}">
                <a16:creationId xmlns:a16="http://schemas.microsoft.com/office/drawing/2014/main" id="{5AC88574-6878-4F21-8215-D9F4B64DB181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93265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4" name="Graphic 93" descr="Playbook">
            <a:extLst>
              <a:ext uri="{FF2B5EF4-FFF2-40B4-BE49-F238E27FC236}">
                <a16:creationId xmlns:a16="http://schemas.microsoft.com/office/drawing/2014/main" id="{4C73480C-1FD8-4D70-BF36-2A67E4C5ACB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260048" y="-53985"/>
            <a:ext cx="822960" cy="8229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6590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250">
        <p159:morph option="byObject"/>
      </p:transition>
    </mc:Choice>
    <mc:Fallback xmlns="">
      <p:transition spd="slow" advClick="0" advTm="25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E7E8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roup 353">
            <a:extLst>
              <a:ext uri="{FF2B5EF4-FFF2-40B4-BE49-F238E27FC236}">
                <a16:creationId xmlns:a16="http://schemas.microsoft.com/office/drawing/2014/main" id="{D73C5C5F-433A-4784-A115-4C082234B0AB}"/>
              </a:ext>
            </a:extLst>
          </p:cNvPr>
          <p:cNvGrpSpPr/>
          <p:nvPr/>
        </p:nvGrpSpPr>
        <p:grpSpPr>
          <a:xfrm>
            <a:off x="1935561" y="-1153234"/>
            <a:ext cx="922288" cy="914400"/>
            <a:chOff x="2962647" y="-2068142"/>
            <a:chExt cx="922288" cy="914400"/>
          </a:xfrm>
        </p:grpSpPr>
        <p:grpSp>
          <p:nvGrpSpPr>
            <p:cNvPr id="355" name="Group 354">
              <a:extLst>
                <a:ext uri="{FF2B5EF4-FFF2-40B4-BE49-F238E27FC236}">
                  <a16:creationId xmlns:a16="http://schemas.microsoft.com/office/drawing/2014/main" id="{604BCFD7-1DA4-48F0-9111-549C061B55C2}"/>
                </a:ext>
              </a:extLst>
            </p:cNvPr>
            <p:cNvGrpSpPr/>
            <p:nvPr/>
          </p:nvGrpSpPr>
          <p:grpSpPr>
            <a:xfrm>
              <a:off x="2962647" y="-2068142"/>
              <a:ext cx="922288" cy="914400"/>
              <a:chOff x="6347462" y="3860495"/>
              <a:chExt cx="922288" cy="914400"/>
            </a:xfrm>
          </p:grpSpPr>
          <p:sp>
            <p:nvSpPr>
              <p:cNvPr id="357" name="Oval 356">
                <a:extLst>
                  <a:ext uri="{FF2B5EF4-FFF2-40B4-BE49-F238E27FC236}">
                    <a16:creationId xmlns:a16="http://schemas.microsoft.com/office/drawing/2014/main" id="{91FDDA3C-0ABC-47C2-B558-988F6A5218DB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8" name="Oval 357">
                <a:extLst>
                  <a:ext uri="{FF2B5EF4-FFF2-40B4-BE49-F238E27FC236}">
                    <a16:creationId xmlns:a16="http://schemas.microsoft.com/office/drawing/2014/main" id="{F67BC561-AFB9-44E1-8329-8AB45765B8EF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9" name="Oval 358">
                <a:extLst>
                  <a:ext uri="{FF2B5EF4-FFF2-40B4-BE49-F238E27FC236}">
                    <a16:creationId xmlns:a16="http://schemas.microsoft.com/office/drawing/2014/main" id="{E88F7D7A-2593-431F-9F62-211030CE5A9A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56" name="Graphic 355" descr="Puzzle pieces">
              <a:extLst>
                <a:ext uri="{FF2B5EF4-FFF2-40B4-BE49-F238E27FC236}">
                  <a16:creationId xmlns:a16="http://schemas.microsoft.com/office/drawing/2014/main" id="{026711D8-83D4-4ED3-9154-5C421291E1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07695" y="-1935968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D3A5864C-C8B3-4C24-BAF0-F44C80014633}"/>
              </a:ext>
            </a:extLst>
          </p:cNvPr>
          <p:cNvGrpSpPr/>
          <p:nvPr/>
        </p:nvGrpSpPr>
        <p:grpSpPr>
          <a:xfrm>
            <a:off x="3377185" y="-1153234"/>
            <a:ext cx="922288" cy="914400"/>
            <a:chOff x="4116028" y="-2068142"/>
            <a:chExt cx="922288" cy="914400"/>
          </a:xfrm>
        </p:grpSpPr>
        <p:grpSp>
          <p:nvGrpSpPr>
            <p:cNvPr id="361" name="Group 360">
              <a:extLst>
                <a:ext uri="{FF2B5EF4-FFF2-40B4-BE49-F238E27FC236}">
                  <a16:creationId xmlns:a16="http://schemas.microsoft.com/office/drawing/2014/main" id="{43DEA329-7171-4C5A-8B6F-BD3A94AF779B}"/>
                </a:ext>
              </a:extLst>
            </p:cNvPr>
            <p:cNvGrpSpPr/>
            <p:nvPr/>
          </p:nvGrpSpPr>
          <p:grpSpPr>
            <a:xfrm>
              <a:off x="4116028" y="-2068142"/>
              <a:ext cx="922288" cy="914400"/>
              <a:chOff x="6347462" y="3860495"/>
              <a:chExt cx="922288" cy="914400"/>
            </a:xfrm>
          </p:grpSpPr>
          <p:sp>
            <p:nvSpPr>
              <p:cNvPr id="363" name="Oval 362">
                <a:extLst>
                  <a:ext uri="{FF2B5EF4-FFF2-40B4-BE49-F238E27FC236}">
                    <a16:creationId xmlns:a16="http://schemas.microsoft.com/office/drawing/2014/main" id="{50B8E986-0CF7-4055-A620-89F4481B9799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4" name="Oval 363">
                <a:extLst>
                  <a:ext uri="{FF2B5EF4-FFF2-40B4-BE49-F238E27FC236}">
                    <a16:creationId xmlns:a16="http://schemas.microsoft.com/office/drawing/2014/main" id="{E1BC2275-9CE9-4E03-B7BE-88F5A603B847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5" name="Oval 364">
                <a:extLst>
                  <a:ext uri="{FF2B5EF4-FFF2-40B4-BE49-F238E27FC236}">
                    <a16:creationId xmlns:a16="http://schemas.microsoft.com/office/drawing/2014/main" id="{B03F0E6A-6BD1-4258-B5EB-551D85091A5C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62" name="Graphic 361" descr="USB">
              <a:extLst>
                <a:ext uri="{FF2B5EF4-FFF2-40B4-BE49-F238E27FC236}">
                  <a16:creationId xmlns:a16="http://schemas.microsoft.com/office/drawing/2014/main" id="{0AD866E1-5066-411C-9137-CCA8BA56E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55188" y="-1935968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017258B5-F12D-4F22-BBAF-42432047DAB5}"/>
              </a:ext>
            </a:extLst>
          </p:cNvPr>
          <p:cNvGrpSpPr/>
          <p:nvPr/>
        </p:nvGrpSpPr>
        <p:grpSpPr>
          <a:xfrm>
            <a:off x="4818809" y="-1153234"/>
            <a:ext cx="922288" cy="914400"/>
            <a:chOff x="5560557" y="-1919403"/>
            <a:chExt cx="922288" cy="914400"/>
          </a:xfrm>
        </p:grpSpPr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0C47061F-2E00-4498-8B2C-3548F360A9A7}"/>
                </a:ext>
              </a:extLst>
            </p:cNvPr>
            <p:cNvGrpSpPr/>
            <p:nvPr/>
          </p:nvGrpSpPr>
          <p:grpSpPr>
            <a:xfrm>
              <a:off x="5560557" y="-1919403"/>
              <a:ext cx="922288" cy="914400"/>
              <a:chOff x="6347462" y="3860495"/>
              <a:chExt cx="922288" cy="914400"/>
            </a:xfrm>
          </p:grpSpPr>
          <p:sp>
            <p:nvSpPr>
              <p:cNvPr id="369" name="Oval 368">
                <a:extLst>
                  <a:ext uri="{FF2B5EF4-FFF2-40B4-BE49-F238E27FC236}">
                    <a16:creationId xmlns:a16="http://schemas.microsoft.com/office/drawing/2014/main" id="{4D16F921-C07E-4D14-A6B1-83C846CA5E94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0" name="Oval 369">
                <a:extLst>
                  <a:ext uri="{FF2B5EF4-FFF2-40B4-BE49-F238E27FC236}">
                    <a16:creationId xmlns:a16="http://schemas.microsoft.com/office/drawing/2014/main" id="{9932ECC6-7D74-42DF-9855-07C66FBF2F46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1" name="Oval 370">
                <a:extLst>
                  <a:ext uri="{FF2B5EF4-FFF2-40B4-BE49-F238E27FC236}">
                    <a16:creationId xmlns:a16="http://schemas.microsoft.com/office/drawing/2014/main" id="{CC6C4BC7-0211-4304-8321-74E8996E37E6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68" name="Graphic 367" descr="Signpost">
              <a:extLst>
                <a:ext uri="{FF2B5EF4-FFF2-40B4-BE49-F238E27FC236}">
                  <a16:creationId xmlns:a16="http://schemas.microsoft.com/office/drawing/2014/main" id="{FFB832D9-35F9-451C-87C7-C38921CB3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10626" y="-1783094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A4F21F9F-3BC8-4DF5-9AC2-67757944B069}"/>
              </a:ext>
            </a:extLst>
          </p:cNvPr>
          <p:cNvGrpSpPr/>
          <p:nvPr/>
        </p:nvGrpSpPr>
        <p:grpSpPr>
          <a:xfrm>
            <a:off x="493937" y="-1153234"/>
            <a:ext cx="922288" cy="914400"/>
            <a:chOff x="1721854" y="-2069804"/>
            <a:chExt cx="922288" cy="914400"/>
          </a:xfrm>
        </p:grpSpPr>
        <p:grpSp>
          <p:nvGrpSpPr>
            <p:cNvPr id="373" name="Group 372">
              <a:extLst>
                <a:ext uri="{FF2B5EF4-FFF2-40B4-BE49-F238E27FC236}">
                  <a16:creationId xmlns:a16="http://schemas.microsoft.com/office/drawing/2014/main" id="{11683C81-E89A-4FFD-8836-68447F63E1EF}"/>
                </a:ext>
              </a:extLst>
            </p:cNvPr>
            <p:cNvGrpSpPr/>
            <p:nvPr/>
          </p:nvGrpSpPr>
          <p:grpSpPr>
            <a:xfrm>
              <a:off x="1721854" y="-2069804"/>
              <a:ext cx="922288" cy="914400"/>
              <a:chOff x="6347462" y="3860495"/>
              <a:chExt cx="922288" cy="914400"/>
            </a:xfrm>
          </p:grpSpPr>
          <p:sp>
            <p:nvSpPr>
              <p:cNvPr id="375" name="Oval 374">
                <a:extLst>
                  <a:ext uri="{FF2B5EF4-FFF2-40B4-BE49-F238E27FC236}">
                    <a16:creationId xmlns:a16="http://schemas.microsoft.com/office/drawing/2014/main" id="{496A799A-7055-45F8-A1A2-5197147011C5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6" name="Oval 375">
                <a:extLst>
                  <a:ext uri="{FF2B5EF4-FFF2-40B4-BE49-F238E27FC236}">
                    <a16:creationId xmlns:a16="http://schemas.microsoft.com/office/drawing/2014/main" id="{86407165-4FE3-44EB-8AF6-382A9FABF0B6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7" name="Oval 376">
                <a:extLst>
                  <a:ext uri="{FF2B5EF4-FFF2-40B4-BE49-F238E27FC236}">
                    <a16:creationId xmlns:a16="http://schemas.microsoft.com/office/drawing/2014/main" id="{9DC39065-B65E-422A-A81E-2A86277AF92C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74" name="Graphic 373" descr="Checklist">
              <a:extLst>
                <a:ext uri="{FF2B5EF4-FFF2-40B4-BE49-F238E27FC236}">
                  <a16:creationId xmlns:a16="http://schemas.microsoft.com/office/drawing/2014/main" id="{ED3E52B4-49D3-4F4E-A245-4E80CE499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853670" y="-1932283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7BED5F40-2772-41A3-90CF-49C0D5219591}"/>
              </a:ext>
            </a:extLst>
          </p:cNvPr>
          <p:cNvGrpSpPr/>
          <p:nvPr/>
        </p:nvGrpSpPr>
        <p:grpSpPr>
          <a:xfrm>
            <a:off x="6218522" y="-1153234"/>
            <a:ext cx="922288" cy="914400"/>
            <a:chOff x="406750" y="-1157702"/>
            <a:chExt cx="922288" cy="914400"/>
          </a:xfrm>
        </p:grpSpPr>
        <p:grpSp>
          <p:nvGrpSpPr>
            <p:cNvPr id="379" name="Group 378">
              <a:extLst>
                <a:ext uri="{FF2B5EF4-FFF2-40B4-BE49-F238E27FC236}">
                  <a16:creationId xmlns:a16="http://schemas.microsoft.com/office/drawing/2014/main" id="{8879280E-EAF3-4306-86C4-53260D2EF139}"/>
                </a:ext>
              </a:extLst>
            </p:cNvPr>
            <p:cNvGrpSpPr/>
            <p:nvPr/>
          </p:nvGrpSpPr>
          <p:grpSpPr>
            <a:xfrm>
              <a:off x="406750" y="-1157702"/>
              <a:ext cx="922288" cy="914400"/>
              <a:chOff x="6347462" y="3860495"/>
              <a:chExt cx="922288" cy="914400"/>
            </a:xfrm>
          </p:grpSpPr>
          <p:sp>
            <p:nvSpPr>
              <p:cNvPr id="381" name="Oval 380">
                <a:extLst>
                  <a:ext uri="{FF2B5EF4-FFF2-40B4-BE49-F238E27FC236}">
                    <a16:creationId xmlns:a16="http://schemas.microsoft.com/office/drawing/2014/main" id="{700DCF9A-5875-4F26-8302-9E84D4DA854E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2" name="Oval 381">
                <a:extLst>
                  <a:ext uri="{FF2B5EF4-FFF2-40B4-BE49-F238E27FC236}">
                    <a16:creationId xmlns:a16="http://schemas.microsoft.com/office/drawing/2014/main" id="{B6E1CB9E-E344-475D-8397-D117F055156E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3" name="Oval 382">
                <a:extLst>
                  <a:ext uri="{FF2B5EF4-FFF2-40B4-BE49-F238E27FC236}">
                    <a16:creationId xmlns:a16="http://schemas.microsoft.com/office/drawing/2014/main" id="{2C8C63C4-5E61-4315-93A6-2CB0EB75C89B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80" name="Graphic 379" descr="Playbook">
              <a:extLst>
                <a:ext uri="{FF2B5EF4-FFF2-40B4-BE49-F238E27FC236}">
                  <a16:creationId xmlns:a16="http://schemas.microsoft.com/office/drawing/2014/main" id="{59BCC094-05BC-41CF-9B09-6206D4DC8D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3910" y="-1022204"/>
              <a:ext cx="640080" cy="64008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3946129-439F-417D-8DFB-46517ADC78EC}"/>
              </a:ext>
            </a:extLst>
          </p:cNvPr>
          <p:cNvGrpSpPr/>
          <p:nvPr/>
        </p:nvGrpSpPr>
        <p:grpSpPr>
          <a:xfrm>
            <a:off x="10498121" y="-1153234"/>
            <a:ext cx="922288" cy="914400"/>
            <a:chOff x="10021567" y="-2631237"/>
            <a:chExt cx="922288" cy="914400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F99590BA-F35F-4916-8BB0-EA1A00691A9B}"/>
                </a:ext>
              </a:extLst>
            </p:cNvPr>
            <p:cNvGrpSpPr/>
            <p:nvPr/>
          </p:nvGrpSpPr>
          <p:grpSpPr>
            <a:xfrm>
              <a:off x="10021567" y="-2631237"/>
              <a:ext cx="922288" cy="914400"/>
              <a:chOff x="6347462" y="3860495"/>
              <a:chExt cx="922288" cy="914400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8E1C56C5-D756-4646-BA31-025045BBFF49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ED918DC7-B96D-45EA-AD0D-EAA6B8A34115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FEB20114-6F4A-487F-8513-1275679062A0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A498B25-EA4F-439B-AC72-8274DF65370D}"/>
                </a:ext>
              </a:extLst>
            </p:cNvPr>
            <p:cNvSpPr/>
            <p:nvPr/>
          </p:nvSpPr>
          <p:spPr>
            <a:xfrm>
              <a:off x="10189475" y="-2472879"/>
              <a:ext cx="594360" cy="594360"/>
            </a:xfrm>
            <a:custGeom>
              <a:avLst/>
              <a:gdLst>
                <a:gd name="connsiteX0" fmla="*/ 323850 w 648652"/>
                <a:gd name="connsiteY0" fmla="*/ 438150 h 647700"/>
                <a:gd name="connsiteX1" fmla="*/ 209550 w 648652"/>
                <a:gd name="connsiteY1" fmla="*/ 323850 h 647700"/>
                <a:gd name="connsiteX2" fmla="*/ 323850 w 648652"/>
                <a:gd name="connsiteY2" fmla="*/ 209550 h 647700"/>
                <a:gd name="connsiteX3" fmla="*/ 438150 w 648652"/>
                <a:gd name="connsiteY3" fmla="*/ 323850 h 647700"/>
                <a:gd name="connsiteX4" fmla="*/ 323850 w 648652"/>
                <a:gd name="connsiteY4" fmla="*/ 438150 h 647700"/>
                <a:gd name="connsiteX5" fmla="*/ 581025 w 648652"/>
                <a:gd name="connsiteY5" fmla="*/ 252413 h 647700"/>
                <a:gd name="connsiteX6" fmla="*/ 556260 w 648652"/>
                <a:gd name="connsiteY6" fmla="*/ 193358 h 647700"/>
                <a:gd name="connsiteX7" fmla="*/ 580073 w 648652"/>
                <a:gd name="connsiteY7" fmla="*/ 121920 h 647700"/>
                <a:gd name="connsiteX8" fmla="*/ 525780 w 648652"/>
                <a:gd name="connsiteY8" fmla="*/ 67628 h 647700"/>
                <a:gd name="connsiteX9" fmla="*/ 454343 w 648652"/>
                <a:gd name="connsiteY9" fmla="*/ 91440 h 647700"/>
                <a:gd name="connsiteX10" fmla="*/ 394335 w 648652"/>
                <a:gd name="connsiteY10" fmla="*/ 66675 h 647700"/>
                <a:gd name="connsiteX11" fmla="*/ 361950 w 648652"/>
                <a:gd name="connsiteY11" fmla="*/ 0 h 647700"/>
                <a:gd name="connsiteX12" fmla="*/ 285750 w 648652"/>
                <a:gd name="connsiteY12" fmla="*/ 0 h 647700"/>
                <a:gd name="connsiteX13" fmla="*/ 252413 w 648652"/>
                <a:gd name="connsiteY13" fmla="*/ 66675 h 647700"/>
                <a:gd name="connsiteX14" fmla="*/ 193358 w 648652"/>
                <a:gd name="connsiteY14" fmla="*/ 91440 h 647700"/>
                <a:gd name="connsiteX15" fmla="*/ 121920 w 648652"/>
                <a:gd name="connsiteY15" fmla="*/ 67628 h 647700"/>
                <a:gd name="connsiteX16" fmla="*/ 67628 w 648652"/>
                <a:gd name="connsiteY16" fmla="*/ 121920 h 647700"/>
                <a:gd name="connsiteX17" fmla="*/ 91440 w 648652"/>
                <a:gd name="connsiteY17" fmla="*/ 193358 h 647700"/>
                <a:gd name="connsiteX18" fmla="*/ 66675 w 648652"/>
                <a:gd name="connsiteY18" fmla="*/ 253365 h 647700"/>
                <a:gd name="connsiteX19" fmla="*/ 0 w 648652"/>
                <a:gd name="connsiteY19" fmla="*/ 285750 h 647700"/>
                <a:gd name="connsiteX20" fmla="*/ 0 w 648652"/>
                <a:gd name="connsiteY20" fmla="*/ 361950 h 647700"/>
                <a:gd name="connsiteX21" fmla="*/ 66675 w 648652"/>
                <a:gd name="connsiteY21" fmla="*/ 395288 h 647700"/>
                <a:gd name="connsiteX22" fmla="*/ 91440 w 648652"/>
                <a:gd name="connsiteY22" fmla="*/ 454343 h 647700"/>
                <a:gd name="connsiteX23" fmla="*/ 67628 w 648652"/>
                <a:gd name="connsiteY23" fmla="*/ 525780 h 647700"/>
                <a:gd name="connsiteX24" fmla="*/ 121920 w 648652"/>
                <a:gd name="connsiteY24" fmla="*/ 580073 h 647700"/>
                <a:gd name="connsiteX25" fmla="*/ 193358 w 648652"/>
                <a:gd name="connsiteY25" fmla="*/ 556260 h 647700"/>
                <a:gd name="connsiteX26" fmla="*/ 253365 w 648652"/>
                <a:gd name="connsiteY26" fmla="*/ 581025 h 647700"/>
                <a:gd name="connsiteX27" fmla="*/ 286703 w 648652"/>
                <a:gd name="connsiteY27" fmla="*/ 647700 h 647700"/>
                <a:gd name="connsiteX28" fmla="*/ 362903 w 648652"/>
                <a:gd name="connsiteY28" fmla="*/ 647700 h 647700"/>
                <a:gd name="connsiteX29" fmla="*/ 396240 w 648652"/>
                <a:gd name="connsiteY29" fmla="*/ 581025 h 647700"/>
                <a:gd name="connsiteX30" fmla="*/ 455295 w 648652"/>
                <a:gd name="connsiteY30" fmla="*/ 556260 h 647700"/>
                <a:gd name="connsiteX31" fmla="*/ 526733 w 648652"/>
                <a:gd name="connsiteY31" fmla="*/ 580073 h 647700"/>
                <a:gd name="connsiteX32" fmla="*/ 581025 w 648652"/>
                <a:gd name="connsiteY32" fmla="*/ 525780 h 647700"/>
                <a:gd name="connsiteX33" fmla="*/ 557213 w 648652"/>
                <a:gd name="connsiteY33" fmla="*/ 454343 h 647700"/>
                <a:gd name="connsiteX34" fmla="*/ 581978 w 648652"/>
                <a:gd name="connsiteY34" fmla="*/ 394335 h 647700"/>
                <a:gd name="connsiteX35" fmla="*/ 648653 w 648652"/>
                <a:gd name="connsiteY35" fmla="*/ 360998 h 647700"/>
                <a:gd name="connsiteX36" fmla="*/ 648653 w 648652"/>
                <a:gd name="connsiteY36" fmla="*/ 284798 h 647700"/>
                <a:gd name="connsiteX37" fmla="*/ 581025 w 648652"/>
                <a:gd name="connsiteY37" fmla="*/ 252413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48652" h="647700">
                  <a:moveTo>
                    <a:pt x="323850" y="438150"/>
                  </a:moveTo>
                  <a:cubicBezTo>
                    <a:pt x="260985" y="438150"/>
                    <a:pt x="209550" y="386715"/>
                    <a:pt x="209550" y="323850"/>
                  </a:cubicBezTo>
                  <a:cubicBezTo>
                    <a:pt x="209550" y="260985"/>
                    <a:pt x="260985" y="209550"/>
                    <a:pt x="323850" y="209550"/>
                  </a:cubicBezTo>
                  <a:cubicBezTo>
                    <a:pt x="386715" y="209550"/>
                    <a:pt x="438150" y="260985"/>
                    <a:pt x="438150" y="323850"/>
                  </a:cubicBezTo>
                  <a:cubicBezTo>
                    <a:pt x="438150" y="386715"/>
                    <a:pt x="386715" y="438150"/>
                    <a:pt x="323850" y="438150"/>
                  </a:cubicBezTo>
                  <a:close/>
                  <a:moveTo>
                    <a:pt x="581025" y="252413"/>
                  </a:moveTo>
                  <a:cubicBezTo>
                    <a:pt x="575310" y="231458"/>
                    <a:pt x="566738" y="211455"/>
                    <a:pt x="556260" y="193358"/>
                  </a:cubicBezTo>
                  <a:lnTo>
                    <a:pt x="580073" y="121920"/>
                  </a:lnTo>
                  <a:lnTo>
                    <a:pt x="525780" y="67628"/>
                  </a:lnTo>
                  <a:lnTo>
                    <a:pt x="454343" y="91440"/>
                  </a:lnTo>
                  <a:cubicBezTo>
                    <a:pt x="435293" y="80963"/>
                    <a:pt x="415290" y="72390"/>
                    <a:pt x="394335" y="66675"/>
                  </a:cubicBezTo>
                  <a:lnTo>
                    <a:pt x="361950" y="0"/>
                  </a:lnTo>
                  <a:lnTo>
                    <a:pt x="285750" y="0"/>
                  </a:lnTo>
                  <a:lnTo>
                    <a:pt x="252413" y="66675"/>
                  </a:lnTo>
                  <a:cubicBezTo>
                    <a:pt x="231458" y="72390"/>
                    <a:pt x="211455" y="80963"/>
                    <a:pt x="193358" y="91440"/>
                  </a:cubicBezTo>
                  <a:lnTo>
                    <a:pt x="121920" y="67628"/>
                  </a:lnTo>
                  <a:lnTo>
                    <a:pt x="67628" y="121920"/>
                  </a:lnTo>
                  <a:lnTo>
                    <a:pt x="91440" y="193358"/>
                  </a:lnTo>
                  <a:cubicBezTo>
                    <a:pt x="80963" y="212408"/>
                    <a:pt x="72390" y="232410"/>
                    <a:pt x="66675" y="253365"/>
                  </a:cubicBezTo>
                  <a:lnTo>
                    <a:pt x="0" y="285750"/>
                  </a:lnTo>
                  <a:lnTo>
                    <a:pt x="0" y="361950"/>
                  </a:lnTo>
                  <a:lnTo>
                    <a:pt x="66675" y="395288"/>
                  </a:lnTo>
                  <a:cubicBezTo>
                    <a:pt x="72390" y="416243"/>
                    <a:pt x="80963" y="436245"/>
                    <a:pt x="91440" y="454343"/>
                  </a:cubicBezTo>
                  <a:lnTo>
                    <a:pt x="67628" y="525780"/>
                  </a:lnTo>
                  <a:lnTo>
                    <a:pt x="121920" y="580073"/>
                  </a:lnTo>
                  <a:lnTo>
                    <a:pt x="193358" y="556260"/>
                  </a:lnTo>
                  <a:cubicBezTo>
                    <a:pt x="212408" y="566738"/>
                    <a:pt x="232410" y="575310"/>
                    <a:pt x="253365" y="581025"/>
                  </a:cubicBezTo>
                  <a:lnTo>
                    <a:pt x="286703" y="647700"/>
                  </a:lnTo>
                  <a:lnTo>
                    <a:pt x="362903" y="647700"/>
                  </a:lnTo>
                  <a:lnTo>
                    <a:pt x="396240" y="581025"/>
                  </a:lnTo>
                  <a:cubicBezTo>
                    <a:pt x="417195" y="575310"/>
                    <a:pt x="437198" y="566738"/>
                    <a:pt x="455295" y="556260"/>
                  </a:cubicBezTo>
                  <a:lnTo>
                    <a:pt x="526733" y="580073"/>
                  </a:lnTo>
                  <a:lnTo>
                    <a:pt x="581025" y="525780"/>
                  </a:lnTo>
                  <a:lnTo>
                    <a:pt x="557213" y="454343"/>
                  </a:lnTo>
                  <a:cubicBezTo>
                    <a:pt x="567690" y="435293"/>
                    <a:pt x="576263" y="415290"/>
                    <a:pt x="581978" y="394335"/>
                  </a:cubicBezTo>
                  <a:lnTo>
                    <a:pt x="648653" y="360998"/>
                  </a:lnTo>
                  <a:lnTo>
                    <a:pt x="648653" y="284798"/>
                  </a:lnTo>
                  <a:lnTo>
                    <a:pt x="581025" y="252413"/>
                  </a:lnTo>
                  <a:close/>
                </a:path>
              </a:pathLst>
            </a:custGeom>
            <a:solidFill>
              <a:srgbClr val="118AB2"/>
            </a:solidFill>
            <a:ln w="9525" cap="flat">
              <a:noFill/>
              <a:prstDash val="solid"/>
              <a:miter/>
            </a:ln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699567C-DC65-4173-87DA-60BE59794A29}"/>
              </a:ext>
            </a:extLst>
          </p:cNvPr>
          <p:cNvGrpSpPr/>
          <p:nvPr/>
        </p:nvGrpSpPr>
        <p:grpSpPr>
          <a:xfrm>
            <a:off x="9056494" y="-1153234"/>
            <a:ext cx="922288" cy="914400"/>
            <a:chOff x="8592415" y="-2631237"/>
            <a:chExt cx="922288" cy="914400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5DB4D38F-3075-48BF-8AAE-7BCD90C57F61}"/>
                </a:ext>
              </a:extLst>
            </p:cNvPr>
            <p:cNvGrpSpPr/>
            <p:nvPr/>
          </p:nvGrpSpPr>
          <p:grpSpPr>
            <a:xfrm>
              <a:off x="8592415" y="-2631237"/>
              <a:ext cx="922288" cy="914400"/>
              <a:chOff x="6347462" y="3860495"/>
              <a:chExt cx="922288" cy="914400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2F4DC684-9968-48CC-9ECA-8510BE3C9BD6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CD2B610A-708F-4BD4-8F77-B8486F614DB5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8ABAC843-2DF6-4FD7-B814-3A24C4F92266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08" name="Graphic 107" descr="Monthly calendar">
              <a:extLst>
                <a:ext uri="{FF2B5EF4-FFF2-40B4-BE49-F238E27FC236}">
                  <a16:creationId xmlns:a16="http://schemas.microsoft.com/office/drawing/2014/main" id="{88847750-D1AF-4B1E-9EF8-348D52436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737463" y="-2495739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19E7319-5113-4728-B975-5B29E47FC11C}"/>
              </a:ext>
            </a:extLst>
          </p:cNvPr>
          <p:cNvGrpSpPr/>
          <p:nvPr/>
        </p:nvGrpSpPr>
        <p:grpSpPr>
          <a:xfrm>
            <a:off x="7614870" y="307816"/>
            <a:ext cx="922288" cy="914400"/>
            <a:chOff x="7226948" y="-2631237"/>
            <a:chExt cx="922288" cy="914400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37EF71D4-21F9-4BC5-B149-57D8E5952897}"/>
                </a:ext>
              </a:extLst>
            </p:cNvPr>
            <p:cNvGrpSpPr/>
            <p:nvPr/>
          </p:nvGrpSpPr>
          <p:grpSpPr>
            <a:xfrm>
              <a:off x="7226948" y="-2631237"/>
              <a:ext cx="922288" cy="914400"/>
              <a:chOff x="6347462" y="3860495"/>
              <a:chExt cx="922288" cy="914400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B3B0DB39-1875-4020-B6F5-7F4AC1C9C14C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A6AC290A-21A3-4C7E-9CED-A86A9CD25ABB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AD6BA64B-A326-4331-A280-CDFF5E0E0336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4" name="Graphic 113" descr="List RTL">
              <a:extLst>
                <a:ext uri="{FF2B5EF4-FFF2-40B4-BE49-F238E27FC236}">
                  <a16:creationId xmlns:a16="http://schemas.microsoft.com/office/drawing/2014/main" id="{93FBB5DA-6D95-4BB2-AE2B-30AEB229E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371996" y="-2495739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B736F278-3D23-4228-8DB8-FB68343439B3}"/>
              </a:ext>
            </a:extLst>
          </p:cNvPr>
          <p:cNvSpPr/>
          <p:nvPr/>
        </p:nvSpPr>
        <p:spPr>
          <a:xfrm>
            <a:off x="-5260576" y="-74305"/>
            <a:ext cx="27579692" cy="822960"/>
          </a:xfrm>
          <a:custGeom>
            <a:avLst/>
            <a:gdLst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25058 w 13849350"/>
              <a:gd name="connsiteY5" fmla="*/ 847725 h 847725"/>
              <a:gd name="connsiteX6" fmla="*/ 0 w 13849350"/>
              <a:gd name="connsiteY6" fmla="*/ 847725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2505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52180"/>
              <a:gd name="connsiteX1" fmla="*/ 13849350 w 13849350"/>
              <a:gd name="connsiteY1" fmla="*/ 0 h 852180"/>
              <a:gd name="connsiteX2" fmla="*/ 13849350 w 13849350"/>
              <a:gd name="connsiteY2" fmla="*/ 847725 h 852180"/>
              <a:gd name="connsiteX3" fmla="*/ 7390919 w 13849350"/>
              <a:gd name="connsiteY3" fmla="*/ 847725 h 852180"/>
              <a:gd name="connsiteX4" fmla="*/ 6760032 w 13849350"/>
              <a:gd name="connsiteY4" fmla="*/ 385169 h 852180"/>
              <a:gd name="connsiteX5" fmla="*/ 6131188 w 13849350"/>
              <a:gd name="connsiteY5" fmla="*/ 847725 h 852180"/>
              <a:gd name="connsiteX6" fmla="*/ 0 w 13849350"/>
              <a:gd name="connsiteY6" fmla="*/ 847725 h 852180"/>
              <a:gd name="connsiteX7" fmla="*/ 0 w 13849350"/>
              <a:gd name="connsiteY7" fmla="*/ 0 h 852180"/>
              <a:gd name="connsiteX0" fmla="*/ 0 w 13849350"/>
              <a:gd name="connsiteY0" fmla="*/ 0 h 852180"/>
              <a:gd name="connsiteX1" fmla="*/ 13841176 w 13849350"/>
              <a:gd name="connsiteY1" fmla="*/ 423047 h 852180"/>
              <a:gd name="connsiteX2" fmla="*/ 13849350 w 13849350"/>
              <a:gd name="connsiteY2" fmla="*/ 847725 h 852180"/>
              <a:gd name="connsiteX3" fmla="*/ 7390919 w 13849350"/>
              <a:gd name="connsiteY3" fmla="*/ 847725 h 852180"/>
              <a:gd name="connsiteX4" fmla="*/ 6760032 w 13849350"/>
              <a:gd name="connsiteY4" fmla="*/ 385169 h 852180"/>
              <a:gd name="connsiteX5" fmla="*/ 6131188 w 13849350"/>
              <a:gd name="connsiteY5" fmla="*/ 847725 h 852180"/>
              <a:gd name="connsiteX6" fmla="*/ 0 w 13849350"/>
              <a:gd name="connsiteY6" fmla="*/ 847725 h 852180"/>
              <a:gd name="connsiteX7" fmla="*/ 0 w 13849350"/>
              <a:gd name="connsiteY7" fmla="*/ 0 h 852180"/>
              <a:gd name="connsiteX0" fmla="*/ 32697 w 13849350"/>
              <a:gd name="connsiteY0" fmla="*/ 0 h 532315"/>
              <a:gd name="connsiteX1" fmla="*/ 13841176 w 13849350"/>
              <a:gd name="connsiteY1" fmla="*/ 103182 h 532315"/>
              <a:gd name="connsiteX2" fmla="*/ 13849350 w 13849350"/>
              <a:gd name="connsiteY2" fmla="*/ 527860 h 532315"/>
              <a:gd name="connsiteX3" fmla="*/ 7390919 w 13849350"/>
              <a:gd name="connsiteY3" fmla="*/ 527860 h 532315"/>
              <a:gd name="connsiteX4" fmla="*/ 6760032 w 13849350"/>
              <a:gd name="connsiteY4" fmla="*/ 65304 h 532315"/>
              <a:gd name="connsiteX5" fmla="*/ 6131188 w 13849350"/>
              <a:gd name="connsiteY5" fmla="*/ 527860 h 532315"/>
              <a:gd name="connsiteX6" fmla="*/ 0 w 13849350"/>
              <a:gd name="connsiteY6" fmla="*/ 527860 h 532315"/>
              <a:gd name="connsiteX7" fmla="*/ 32697 w 13849350"/>
              <a:gd name="connsiteY7" fmla="*/ 0 h 532315"/>
              <a:gd name="connsiteX0" fmla="*/ 0 w 13865699"/>
              <a:gd name="connsiteY0" fmla="*/ 0 h 604542"/>
              <a:gd name="connsiteX1" fmla="*/ 13857525 w 13865699"/>
              <a:gd name="connsiteY1" fmla="*/ 175409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57525 w 13865699"/>
              <a:gd name="connsiteY1" fmla="*/ 11350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57525 w 13865699"/>
              <a:gd name="connsiteY1" fmla="*/ 41273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20636 h 625178"/>
              <a:gd name="connsiteX1" fmla="*/ 13857525 w 13865699"/>
              <a:gd name="connsiteY1" fmla="*/ 0 h 625178"/>
              <a:gd name="connsiteX2" fmla="*/ 13865699 w 13865699"/>
              <a:gd name="connsiteY2" fmla="*/ 620723 h 625178"/>
              <a:gd name="connsiteX3" fmla="*/ 7407268 w 13865699"/>
              <a:gd name="connsiteY3" fmla="*/ 620723 h 625178"/>
              <a:gd name="connsiteX4" fmla="*/ 6776381 w 13865699"/>
              <a:gd name="connsiteY4" fmla="*/ 158167 h 625178"/>
              <a:gd name="connsiteX5" fmla="*/ 6147537 w 13865699"/>
              <a:gd name="connsiteY5" fmla="*/ 620723 h 625178"/>
              <a:gd name="connsiteX6" fmla="*/ 16349 w 13865699"/>
              <a:gd name="connsiteY6" fmla="*/ 620723 h 625178"/>
              <a:gd name="connsiteX7" fmla="*/ 0 w 13865699"/>
              <a:gd name="connsiteY7" fmla="*/ 20636 h 625178"/>
              <a:gd name="connsiteX0" fmla="*/ 0 w 13865699"/>
              <a:gd name="connsiteY0" fmla="*/ 10318 h 614860"/>
              <a:gd name="connsiteX1" fmla="*/ 13833002 w 13865699"/>
              <a:gd name="connsiteY1" fmla="*/ 0 h 614860"/>
              <a:gd name="connsiteX2" fmla="*/ 13865699 w 13865699"/>
              <a:gd name="connsiteY2" fmla="*/ 610405 h 614860"/>
              <a:gd name="connsiteX3" fmla="*/ 7407268 w 13865699"/>
              <a:gd name="connsiteY3" fmla="*/ 610405 h 614860"/>
              <a:gd name="connsiteX4" fmla="*/ 6776381 w 13865699"/>
              <a:gd name="connsiteY4" fmla="*/ 147849 h 614860"/>
              <a:gd name="connsiteX5" fmla="*/ 6147537 w 13865699"/>
              <a:gd name="connsiteY5" fmla="*/ 610405 h 614860"/>
              <a:gd name="connsiteX6" fmla="*/ 16349 w 13865699"/>
              <a:gd name="connsiteY6" fmla="*/ 610405 h 614860"/>
              <a:gd name="connsiteX7" fmla="*/ 0 w 13865699"/>
              <a:gd name="connsiteY7" fmla="*/ 10318 h 614860"/>
              <a:gd name="connsiteX0" fmla="*/ 0 w 13865699"/>
              <a:gd name="connsiteY0" fmla="*/ 0 h 604542"/>
              <a:gd name="connsiteX1" fmla="*/ 13865699 w 13865699"/>
              <a:gd name="connsiteY1" fmla="*/ 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65699 w 13865699"/>
              <a:gd name="connsiteY1" fmla="*/ 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023 w 13865699"/>
              <a:gd name="connsiteY6" fmla="*/ 600087 h 604542"/>
              <a:gd name="connsiteX7" fmla="*/ 0 w 13865699"/>
              <a:gd name="connsiteY7" fmla="*/ 0 h 604542"/>
              <a:gd name="connsiteX0" fmla="*/ 1868012 w 15733711"/>
              <a:gd name="connsiteY0" fmla="*/ 0 h 602863"/>
              <a:gd name="connsiteX1" fmla="*/ 15733711 w 15733711"/>
              <a:gd name="connsiteY1" fmla="*/ 0 h 602863"/>
              <a:gd name="connsiteX2" fmla="*/ 15733711 w 15733711"/>
              <a:gd name="connsiteY2" fmla="*/ 600087 h 602863"/>
              <a:gd name="connsiteX3" fmla="*/ 9275280 w 15733711"/>
              <a:gd name="connsiteY3" fmla="*/ 600087 h 602863"/>
              <a:gd name="connsiteX4" fmla="*/ 8644393 w 15733711"/>
              <a:gd name="connsiteY4" fmla="*/ 137531 h 602863"/>
              <a:gd name="connsiteX5" fmla="*/ 8015549 w 15733711"/>
              <a:gd name="connsiteY5" fmla="*/ 600087 h 602863"/>
              <a:gd name="connsiteX6" fmla="*/ 0 w 15733711"/>
              <a:gd name="connsiteY6" fmla="*/ 589769 h 602863"/>
              <a:gd name="connsiteX7" fmla="*/ 1868012 w 15733711"/>
              <a:gd name="connsiteY7" fmla="*/ 0 h 602863"/>
              <a:gd name="connsiteX0" fmla="*/ 7174 w 15733711"/>
              <a:gd name="connsiteY0" fmla="*/ 0 h 602863"/>
              <a:gd name="connsiteX1" fmla="*/ 15733711 w 15733711"/>
              <a:gd name="connsiteY1" fmla="*/ 0 h 602863"/>
              <a:gd name="connsiteX2" fmla="*/ 15733711 w 15733711"/>
              <a:gd name="connsiteY2" fmla="*/ 600087 h 602863"/>
              <a:gd name="connsiteX3" fmla="*/ 9275280 w 15733711"/>
              <a:gd name="connsiteY3" fmla="*/ 600087 h 602863"/>
              <a:gd name="connsiteX4" fmla="*/ 8644393 w 15733711"/>
              <a:gd name="connsiteY4" fmla="*/ 137531 h 602863"/>
              <a:gd name="connsiteX5" fmla="*/ 8015549 w 15733711"/>
              <a:gd name="connsiteY5" fmla="*/ 600087 h 602863"/>
              <a:gd name="connsiteX6" fmla="*/ 0 w 15733711"/>
              <a:gd name="connsiteY6" fmla="*/ 589769 h 602863"/>
              <a:gd name="connsiteX7" fmla="*/ 7174 w 15733711"/>
              <a:gd name="connsiteY7" fmla="*/ 0 h 602863"/>
              <a:gd name="connsiteX0" fmla="*/ 7174 w 17776786"/>
              <a:gd name="connsiteY0" fmla="*/ 0 h 602863"/>
              <a:gd name="connsiteX1" fmla="*/ 15733711 w 17776786"/>
              <a:gd name="connsiteY1" fmla="*/ 0 h 602863"/>
              <a:gd name="connsiteX2" fmla="*/ 17776786 w 17776786"/>
              <a:gd name="connsiteY2" fmla="*/ 600087 h 602863"/>
              <a:gd name="connsiteX3" fmla="*/ 9275280 w 17776786"/>
              <a:gd name="connsiteY3" fmla="*/ 600087 h 602863"/>
              <a:gd name="connsiteX4" fmla="*/ 8644393 w 17776786"/>
              <a:gd name="connsiteY4" fmla="*/ 137531 h 602863"/>
              <a:gd name="connsiteX5" fmla="*/ 8015549 w 17776786"/>
              <a:gd name="connsiteY5" fmla="*/ 600087 h 602863"/>
              <a:gd name="connsiteX6" fmla="*/ 0 w 17776786"/>
              <a:gd name="connsiteY6" fmla="*/ 589769 h 602863"/>
              <a:gd name="connsiteX7" fmla="*/ 7174 w 17776786"/>
              <a:gd name="connsiteY7" fmla="*/ 0 h 602863"/>
              <a:gd name="connsiteX0" fmla="*/ 7174 w 17822187"/>
              <a:gd name="connsiteY0" fmla="*/ 0 h 602863"/>
              <a:gd name="connsiteX1" fmla="*/ 17822187 w 17822187"/>
              <a:gd name="connsiteY1" fmla="*/ 38098 h 602863"/>
              <a:gd name="connsiteX2" fmla="*/ 17776786 w 17822187"/>
              <a:gd name="connsiteY2" fmla="*/ 600087 h 602863"/>
              <a:gd name="connsiteX3" fmla="*/ 9275280 w 17822187"/>
              <a:gd name="connsiteY3" fmla="*/ 600087 h 602863"/>
              <a:gd name="connsiteX4" fmla="*/ 8644393 w 17822187"/>
              <a:gd name="connsiteY4" fmla="*/ 137531 h 602863"/>
              <a:gd name="connsiteX5" fmla="*/ 8015549 w 17822187"/>
              <a:gd name="connsiteY5" fmla="*/ 600087 h 602863"/>
              <a:gd name="connsiteX6" fmla="*/ 0 w 17822187"/>
              <a:gd name="connsiteY6" fmla="*/ 589769 h 602863"/>
              <a:gd name="connsiteX7" fmla="*/ 7174 w 17822187"/>
              <a:gd name="connsiteY7" fmla="*/ 0 h 602863"/>
              <a:gd name="connsiteX0" fmla="*/ 7174 w 17776786"/>
              <a:gd name="connsiteY0" fmla="*/ 0 h 602863"/>
              <a:gd name="connsiteX1" fmla="*/ 17776282 w 17776786"/>
              <a:gd name="connsiteY1" fmla="*/ 62862 h 602863"/>
              <a:gd name="connsiteX2" fmla="*/ 17776786 w 17776786"/>
              <a:gd name="connsiteY2" fmla="*/ 600087 h 602863"/>
              <a:gd name="connsiteX3" fmla="*/ 9275280 w 17776786"/>
              <a:gd name="connsiteY3" fmla="*/ 600087 h 602863"/>
              <a:gd name="connsiteX4" fmla="*/ 8644393 w 17776786"/>
              <a:gd name="connsiteY4" fmla="*/ 137531 h 602863"/>
              <a:gd name="connsiteX5" fmla="*/ 8015549 w 17776786"/>
              <a:gd name="connsiteY5" fmla="*/ 600087 h 602863"/>
              <a:gd name="connsiteX6" fmla="*/ 0 w 17776786"/>
              <a:gd name="connsiteY6" fmla="*/ 589769 h 602863"/>
              <a:gd name="connsiteX7" fmla="*/ 7174 w 17776786"/>
              <a:gd name="connsiteY7" fmla="*/ 0 h 602863"/>
              <a:gd name="connsiteX0" fmla="*/ 7174 w 17802515"/>
              <a:gd name="connsiteY0" fmla="*/ 0 h 602863"/>
              <a:gd name="connsiteX1" fmla="*/ 17802515 w 17802515"/>
              <a:gd name="connsiteY1" fmla="*/ 54607 h 602863"/>
              <a:gd name="connsiteX2" fmla="*/ 17776786 w 17802515"/>
              <a:gd name="connsiteY2" fmla="*/ 600087 h 602863"/>
              <a:gd name="connsiteX3" fmla="*/ 9275280 w 17802515"/>
              <a:gd name="connsiteY3" fmla="*/ 600087 h 602863"/>
              <a:gd name="connsiteX4" fmla="*/ 8644393 w 17802515"/>
              <a:gd name="connsiteY4" fmla="*/ 137531 h 602863"/>
              <a:gd name="connsiteX5" fmla="*/ 8015549 w 17802515"/>
              <a:gd name="connsiteY5" fmla="*/ 600087 h 602863"/>
              <a:gd name="connsiteX6" fmla="*/ 0 w 17802515"/>
              <a:gd name="connsiteY6" fmla="*/ 589769 h 602863"/>
              <a:gd name="connsiteX7" fmla="*/ 7174 w 17802515"/>
              <a:gd name="connsiteY7" fmla="*/ 0 h 602863"/>
              <a:gd name="connsiteX0" fmla="*/ 7174 w 17815632"/>
              <a:gd name="connsiteY0" fmla="*/ 0 h 602863"/>
              <a:gd name="connsiteX1" fmla="*/ 17815632 w 17815632"/>
              <a:gd name="connsiteY1" fmla="*/ 46352 h 602863"/>
              <a:gd name="connsiteX2" fmla="*/ 17776786 w 17815632"/>
              <a:gd name="connsiteY2" fmla="*/ 600087 h 602863"/>
              <a:gd name="connsiteX3" fmla="*/ 9275280 w 17815632"/>
              <a:gd name="connsiteY3" fmla="*/ 600087 h 602863"/>
              <a:gd name="connsiteX4" fmla="*/ 8644393 w 17815632"/>
              <a:gd name="connsiteY4" fmla="*/ 137531 h 602863"/>
              <a:gd name="connsiteX5" fmla="*/ 8015549 w 17815632"/>
              <a:gd name="connsiteY5" fmla="*/ 600087 h 602863"/>
              <a:gd name="connsiteX6" fmla="*/ 0 w 17815632"/>
              <a:gd name="connsiteY6" fmla="*/ 589769 h 602863"/>
              <a:gd name="connsiteX7" fmla="*/ 7174 w 17815632"/>
              <a:gd name="connsiteY7" fmla="*/ 0 h 602863"/>
              <a:gd name="connsiteX0" fmla="*/ 7174 w 17815632"/>
              <a:gd name="connsiteY0" fmla="*/ 0 h 608341"/>
              <a:gd name="connsiteX1" fmla="*/ 17815632 w 17815632"/>
              <a:gd name="connsiteY1" fmla="*/ 46352 h 608341"/>
              <a:gd name="connsiteX2" fmla="*/ 17803018 w 17815632"/>
              <a:gd name="connsiteY2" fmla="*/ 608341 h 608341"/>
              <a:gd name="connsiteX3" fmla="*/ 9275280 w 17815632"/>
              <a:gd name="connsiteY3" fmla="*/ 600087 h 608341"/>
              <a:gd name="connsiteX4" fmla="*/ 8644393 w 17815632"/>
              <a:gd name="connsiteY4" fmla="*/ 137531 h 608341"/>
              <a:gd name="connsiteX5" fmla="*/ 8015549 w 17815632"/>
              <a:gd name="connsiteY5" fmla="*/ 600087 h 608341"/>
              <a:gd name="connsiteX6" fmla="*/ 0 w 17815632"/>
              <a:gd name="connsiteY6" fmla="*/ 589769 h 608341"/>
              <a:gd name="connsiteX7" fmla="*/ 7174 w 17815632"/>
              <a:gd name="connsiteY7" fmla="*/ 0 h 608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815632" h="608341">
                <a:moveTo>
                  <a:pt x="7174" y="0"/>
                </a:moveTo>
                <a:lnTo>
                  <a:pt x="17815632" y="46352"/>
                </a:lnTo>
                <a:lnTo>
                  <a:pt x="17803018" y="608341"/>
                </a:lnTo>
                <a:lnTo>
                  <a:pt x="9275280" y="600087"/>
                </a:lnTo>
                <a:cubicBezTo>
                  <a:pt x="8956118" y="595221"/>
                  <a:pt x="9040314" y="142295"/>
                  <a:pt x="8644393" y="137531"/>
                </a:cubicBezTo>
                <a:cubicBezTo>
                  <a:pt x="8248472" y="132767"/>
                  <a:pt x="8302309" y="590062"/>
                  <a:pt x="8015549" y="600087"/>
                </a:cubicBezTo>
                <a:cubicBezTo>
                  <a:pt x="7728789" y="610112"/>
                  <a:pt x="2043729" y="589769"/>
                  <a:pt x="0" y="589769"/>
                </a:cubicBezTo>
                <a:cubicBezTo>
                  <a:pt x="2391" y="393179"/>
                  <a:pt x="4783" y="196590"/>
                  <a:pt x="7174" y="0"/>
                </a:cubicBezTo>
                <a:close/>
              </a:path>
            </a:pathLst>
          </a:custGeom>
          <a:solidFill>
            <a:srgbClr val="118AB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34" name="Graphic 133" descr="Single gear">
            <a:extLst>
              <a:ext uri="{FF2B5EF4-FFF2-40B4-BE49-F238E27FC236}">
                <a16:creationId xmlns:a16="http://schemas.microsoft.com/office/drawing/2014/main" id="{CFCB839D-CB87-4F9A-B7DE-BB844B04F7B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601712" y="-3014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5" name="Graphic 134" descr="Monthly calendar">
            <a:extLst>
              <a:ext uri="{FF2B5EF4-FFF2-40B4-BE49-F238E27FC236}">
                <a16:creationId xmlns:a16="http://schemas.microsoft.com/office/drawing/2014/main" id="{B8FBDFC9-0492-47A9-B07B-DF25AA25BD3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201542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6" name="Graphic 135" descr="List RTL">
            <a:extLst>
              <a:ext uri="{FF2B5EF4-FFF2-40B4-BE49-F238E27FC236}">
                <a16:creationId xmlns:a16="http://schemas.microsoft.com/office/drawing/2014/main" id="{37EE35BD-F4F5-40ED-B796-9955E42D9B6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737058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Graphic 4" descr="Person in wheelchair">
            <a:extLst>
              <a:ext uri="{FF2B5EF4-FFF2-40B4-BE49-F238E27FC236}">
                <a16:creationId xmlns:a16="http://schemas.microsoft.com/office/drawing/2014/main" id="{F5DC395C-B4BA-4489-A785-8DF9284AA0C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796958" y="7017871"/>
            <a:ext cx="914400" cy="914400"/>
          </a:xfrm>
          <a:prstGeom prst="rect">
            <a:avLst/>
          </a:prstGeom>
        </p:spPr>
      </p:pic>
      <p:pic>
        <p:nvPicPr>
          <p:cNvPr id="7" name="Graphic 6" descr="Unlock">
            <a:extLst>
              <a:ext uri="{FF2B5EF4-FFF2-40B4-BE49-F238E27FC236}">
                <a16:creationId xmlns:a16="http://schemas.microsoft.com/office/drawing/2014/main" id="{05A64C07-B862-4C10-9411-6BA2F7966D8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077958" y="6922539"/>
            <a:ext cx="914400" cy="914400"/>
          </a:xfrm>
          <a:prstGeom prst="rect">
            <a:avLst/>
          </a:prstGeom>
        </p:spPr>
      </p:pic>
      <p:pic>
        <p:nvPicPr>
          <p:cNvPr id="9" name="Graphic 8" descr="Puzzle">
            <a:extLst>
              <a:ext uri="{FF2B5EF4-FFF2-40B4-BE49-F238E27FC236}">
                <a16:creationId xmlns:a16="http://schemas.microsoft.com/office/drawing/2014/main" id="{B9BD76B7-0911-4659-A2F0-32E8FC8A9E7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902766" y="7023376"/>
            <a:ext cx="914400" cy="914400"/>
          </a:xfrm>
          <a:prstGeom prst="rect">
            <a:avLst/>
          </a:prstGeom>
        </p:spPr>
      </p:pic>
      <p:pic>
        <p:nvPicPr>
          <p:cNvPr id="11" name="Graphic 10" descr="Gauge">
            <a:extLst>
              <a:ext uri="{FF2B5EF4-FFF2-40B4-BE49-F238E27FC236}">
                <a16:creationId xmlns:a16="http://schemas.microsoft.com/office/drawing/2014/main" id="{D0F5517A-EE23-44E9-858E-EDFCD952B6D4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9344590" y="7992907"/>
            <a:ext cx="914400" cy="914400"/>
          </a:xfrm>
          <a:prstGeom prst="rect">
            <a:avLst/>
          </a:prstGeom>
        </p:spPr>
      </p:pic>
      <p:pic>
        <p:nvPicPr>
          <p:cNvPr id="13" name="Graphic 12" descr="Slippery">
            <a:extLst>
              <a:ext uri="{FF2B5EF4-FFF2-40B4-BE49-F238E27FC236}">
                <a16:creationId xmlns:a16="http://schemas.microsoft.com/office/drawing/2014/main" id="{2570FA35-CDF0-476E-AE04-2FBD79D1B32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8010629" y="7992907"/>
            <a:ext cx="914400" cy="914400"/>
          </a:xfrm>
          <a:prstGeom prst="rect">
            <a:avLst/>
          </a:prstGeom>
        </p:spPr>
      </p:pic>
      <p:pic>
        <p:nvPicPr>
          <p:cNvPr id="15" name="Graphic 14" descr="Arrow circle">
            <a:extLst>
              <a:ext uri="{FF2B5EF4-FFF2-40B4-BE49-F238E27FC236}">
                <a16:creationId xmlns:a16="http://schemas.microsoft.com/office/drawing/2014/main" id="{61F180FF-086C-471D-926A-6335F9399E6F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6832269" y="7992907"/>
            <a:ext cx="914400" cy="914400"/>
          </a:xfrm>
          <a:prstGeom prst="rect">
            <a:avLst/>
          </a:prstGeom>
        </p:spPr>
      </p:pic>
      <p:pic>
        <p:nvPicPr>
          <p:cNvPr id="17" name="Graphic 16" descr="No sign">
            <a:extLst>
              <a:ext uri="{FF2B5EF4-FFF2-40B4-BE49-F238E27FC236}">
                <a16:creationId xmlns:a16="http://schemas.microsoft.com/office/drawing/2014/main" id="{34C2D061-60A8-4ABF-9EA5-B2B3F81A8421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5653910" y="8039303"/>
            <a:ext cx="914400" cy="914400"/>
          </a:xfrm>
          <a:prstGeom prst="rect">
            <a:avLst/>
          </a:prstGeom>
        </p:spPr>
      </p:pic>
      <p:pic>
        <p:nvPicPr>
          <p:cNvPr id="19" name="Graphic 18" descr="Gears">
            <a:extLst>
              <a:ext uri="{FF2B5EF4-FFF2-40B4-BE49-F238E27FC236}">
                <a16:creationId xmlns:a16="http://schemas.microsoft.com/office/drawing/2014/main" id="{AE77BC2B-8396-4769-B9D9-20E081DED79B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9253150" y="6858000"/>
            <a:ext cx="914400" cy="91440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3B992663-0EC0-45CB-8579-882E3606C304}"/>
              </a:ext>
            </a:extLst>
          </p:cNvPr>
          <p:cNvGrpSpPr/>
          <p:nvPr/>
        </p:nvGrpSpPr>
        <p:grpSpPr>
          <a:xfrm>
            <a:off x="8907474" y="1628172"/>
            <a:ext cx="3057909" cy="2443049"/>
            <a:chOff x="8907474" y="1628172"/>
            <a:chExt cx="3057909" cy="2443049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E6C6D1F7-A018-4333-88B6-E98111872CCB}"/>
                </a:ext>
              </a:extLst>
            </p:cNvPr>
            <p:cNvGrpSpPr/>
            <p:nvPr/>
          </p:nvGrpSpPr>
          <p:grpSpPr>
            <a:xfrm>
              <a:off x="8907474" y="1628172"/>
              <a:ext cx="3057909" cy="2443049"/>
              <a:chOff x="8893448" y="1678345"/>
              <a:chExt cx="3057909" cy="2443049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F91A7750-3B17-44D2-899C-9A1C868E1E5D}"/>
                  </a:ext>
                </a:extLst>
              </p:cNvPr>
              <p:cNvGrpSpPr/>
              <p:nvPr/>
            </p:nvGrpSpPr>
            <p:grpSpPr>
              <a:xfrm>
                <a:off x="9732941" y="1678345"/>
                <a:ext cx="1378932" cy="1378930"/>
                <a:chOff x="5090160" y="1412444"/>
                <a:chExt cx="1005842" cy="1005840"/>
              </a:xfrm>
            </p:grpSpPr>
            <p:sp>
              <p:nvSpPr>
                <p:cNvPr id="130" name="Oval 129">
                  <a:extLst>
                    <a:ext uri="{FF2B5EF4-FFF2-40B4-BE49-F238E27FC236}">
                      <a16:creationId xmlns:a16="http://schemas.microsoft.com/office/drawing/2014/main" id="{A7A7141A-DFD2-4B6A-9C67-D9EEC9232EC8}"/>
                    </a:ext>
                  </a:extLst>
                </p:cNvPr>
                <p:cNvSpPr/>
                <p:nvPr/>
              </p:nvSpPr>
              <p:spPr>
                <a:xfrm>
                  <a:off x="5090162" y="1412444"/>
                  <a:ext cx="1005840" cy="1005840"/>
                </a:xfrm>
                <a:prstGeom prst="ellipse">
                  <a:avLst/>
                </a:prstGeom>
                <a:solidFill>
                  <a:srgbClr val="E7E8ED"/>
                </a:solidFill>
                <a:ln>
                  <a:noFill/>
                </a:ln>
                <a:effectLst>
                  <a:outerShdw blurRad="254000" dist="1905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D328C9A6-C9E5-4578-9363-FFE6FDAF4A33}"/>
                    </a:ext>
                  </a:extLst>
                </p:cNvPr>
                <p:cNvSpPr/>
                <p:nvPr/>
              </p:nvSpPr>
              <p:spPr>
                <a:xfrm>
                  <a:off x="5090160" y="1412444"/>
                  <a:ext cx="1005840" cy="100584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52000">
                      <a:srgbClr val="E7E8ED"/>
                    </a:gs>
                    <a:gs pos="100000">
                      <a:srgbClr val="A1A5B9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  <a:effectLst>
                  <a:outerShdw blurRad="254000" dist="190500" dir="13500000" algn="tl" rotWithShape="0">
                    <a:schemeClr val="bg1">
                      <a:alpha val="75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1D8CE80-2978-4F3F-BBDE-AB63ED29F971}"/>
                  </a:ext>
                </a:extLst>
              </p:cNvPr>
              <p:cNvSpPr txBox="1"/>
              <p:nvPr/>
            </p:nvSpPr>
            <p:spPr>
              <a:xfrm>
                <a:off x="8893448" y="3167287"/>
                <a:ext cx="305790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:r>
                  <a:rPr lang="he-IL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 פונקציונליות</a:t>
                </a:r>
              </a:p>
              <a:p>
                <a:pPr algn="ctr" rtl="1"/>
                <a:r>
                  <a:rPr lang="he-IL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 ערכי גבול</a:t>
                </a:r>
                <a:endParaRPr 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4834FD3F-5D6D-41AB-B7C4-4C47199642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10220" y="3198190"/>
                <a:ext cx="1624374" cy="0"/>
              </a:xfrm>
              <a:prstGeom prst="line">
                <a:avLst/>
              </a:prstGeom>
              <a:ln>
                <a:solidFill>
                  <a:srgbClr val="118AB2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31" name="Graphic 330" descr="Gears">
              <a:extLst>
                <a:ext uri="{FF2B5EF4-FFF2-40B4-BE49-F238E27FC236}">
                  <a16:creationId xmlns:a16="http://schemas.microsoft.com/office/drawing/2014/main" id="{C3BB4B2D-19E4-47E1-9A3A-05710610E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9910202" y="1742012"/>
              <a:ext cx="1097280" cy="109728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4408F37-55E1-4915-9718-58658CB3E47C}"/>
              </a:ext>
            </a:extLst>
          </p:cNvPr>
          <p:cNvGrpSpPr/>
          <p:nvPr/>
        </p:nvGrpSpPr>
        <p:grpSpPr>
          <a:xfrm>
            <a:off x="6129609" y="1628172"/>
            <a:ext cx="3057909" cy="2443049"/>
            <a:chOff x="6129609" y="1628172"/>
            <a:chExt cx="3057909" cy="2443049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9DF09BC9-8320-473F-A25C-8DAF0A31D054}"/>
                </a:ext>
              </a:extLst>
            </p:cNvPr>
            <p:cNvGrpSpPr/>
            <p:nvPr/>
          </p:nvGrpSpPr>
          <p:grpSpPr>
            <a:xfrm>
              <a:off x="6129609" y="1628172"/>
              <a:ext cx="3057909" cy="2443049"/>
              <a:chOff x="8893448" y="1678345"/>
              <a:chExt cx="3057909" cy="2443049"/>
            </a:xfrm>
          </p:grpSpPr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C4D6E946-B85C-46C6-9A0C-29C6AC18C406}"/>
                  </a:ext>
                </a:extLst>
              </p:cNvPr>
              <p:cNvGrpSpPr/>
              <p:nvPr/>
            </p:nvGrpSpPr>
            <p:grpSpPr>
              <a:xfrm>
                <a:off x="9732941" y="1678345"/>
                <a:ext cx="1378932" cy="1378930"/>
                <a:chOff x="5090160" y="1412444"/>
                <a:chExt cx="1005842" cy="1005840"/>
              </a:xfrm>
            </p:grpSpPr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6717F716-8793-4CBE-B0BF-40FEB64B5C7E}"/>
                    </a:ext>
                  </a:extLst>
                </p:cNvPr>
                <p:cNvSpPr/>
                <p:nvPr/>
              </p:nvSpPr>
              <p:spPr>
                <a:xfrm>
                  <a:off x="5090162" y="1412444"/>
                  <a:ext cx="1005840" cy="1005840"/>
                </a:xfrm>
                <a:prstGeom prst="ellipse">
                  <a:avLst/>
                </a:prstGeom>
                <a:solidFill>
                  <a:srgbClr val="E7E8ED"/>
                </a:solidFill>
                <a:ln>
                  <a:noFill/>
                </a:ln>
                <a:effectLst>
                  <a:outerShdw blurRad="254000" dist="1905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44241192-C6B1-4132-8151-8382413EB332}"/>
                    </a:ext>
                  </a:extLst>
                </p:cNvPr>
                <p:cNvSpPr/>
                <p:nvPr/>
              </p:nvSpPr>
              <p:spPr>
                <a:xfrm>
                  <a:off x="5090160" y="1412444"/>
                  <a:ext cx="1005840" cy="100584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52000">
                      <a:srgbClr val="E7E8ED"/>
                    </a:gs>
                    <a:gs pos="100000">
                      <a:srgbClr val="A1A5B9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  <a:effectLst>
                  <a:outerShdw blurRad="254000" dist="190500" dir="13500000" algn="tl" rotWithShape="0">
                    <a:schemeClr val="bg1">
                      <a:alpha val="75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CD1B4F1-B63A-471E-96C2-9F22CE26D408}"/>
                  </a:ext>
                </a:extLst>
              </p:cNvPr>
              <p:cNvSpPr txBox="1"/>
              <p:nvPr/>
            </p:nvSpPr>
            <p:spPr>
              <a:xfrm>
                <a:off x="8893448" y="3167287"/>
                <a:ext cx="305790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:r>
                  <a:rPr lang="he-IL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 אבטחה</a:t>
                </a:r>
              </a:p>
              <a:p>
                <a:pPr algn="ctr" rtl="1"/>
                <a:r>
                  <a:rPr lang="he-IL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 אימות/ הרשאות</a:t>
                </a:r>
              </a:p>
            </p:txBody>
          </p: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8CAEA701-FFAF-4935-8564-F14AB5247A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10220" y="3198190"/>
                <a:ext cx="1624374" cy="0"/>
              </a:xfrm>
              <a:prstGeom prst="line">
                <a:avLst/>
              </a:prstGeom>
              <a:ln>
                <a:solidFill>
                  <a:srgbClr val="118AB2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33" name="Graphic 332" descr="Unlock">
              <a:extLst>
                <a:ext uri="{FF2B5EF4-FFF2-40B4-BE49-F238E27FC236}">
                  <a16:creationId xmlns:a16="http://schemas.microsoft.com/office/drawing/2014/main" id="{A295677B-EBB2-43B8-AE50-A4B282D69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7109923" y="1756198"/>
              <a:ext cx="1097280" cy="109728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F51661E-51D2-4F6E-8745-7A2453BE37D7}"/>
              </a:ext>
            </a:extLst>
          </p:cNvPr>
          <p:cNvGrpSpPr/>
          <p:nvPr/>
        </p:nvGrpSpPr>
        <p:grpSpPr>
          <a:xfrm>
            <a:off x="3351744" y="1628172"/>
            <a:ext cx="3057909" cy="2443049"/>
            <a:chOff x="3351744" y="1628172"/>
            <a:chExt cx="3057909" cy="2443049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8C74AE1A-074F-46C9-879A-7924D6938417}"/>
                </a:ext>
              </a:extLst>
            </p:cNvPr>
            <p:cNvGrpSpPr/>
            <p:nvPr/>
          </p:nvGrpSpPr>
          <p:grpSpPr>
            <a:xfrm>
              <a:off x="3351744" y="1628172"/>
              <a:ext cx="3057909" cy="2443049"/>
              <a:chOff x="8893448" y="1678345"/>
              <a:chExt cx="3057909" cy="2443049"/>
            </a:xfrm>
          </p:grpSpPr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FA226F84-49A2-4D0A-AA34-D3378F3A554F}"/>
                  </a:ext>
                </a:extLst>
              </p:cNvPr>
              <p:cNvGrpSpPr/>
              <p:nvPr/>
            </p:nvGrpSpPr>
            <p:grpSpPr>
              <a:xfrm>
                <a:off x="9732941" y="1678345"/>
                <a:ext cx="1378932" cy="1378930"/>
                <a:chOff x="5090160" y="1412444"/>
                <a:chExt cx="1005842" cy="1005840"/>
              </a:xfrm>
            </p:grpSpPr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10E0BE35-7A47-47AA-B2B7-2605F496E70C}"/>
                    </a:ext>
                  </a:extLst>
                </p:cNvPr>
                <p:cNvSpPr/>
                <p:nvPr/>
              </p:nvSpPr>
              <p:spPr>
                <a:xfrm>
                  <a:off x="5090162" y="1412444"/>
                  <a:ext cx="1005840" cy="1005840"/>
                </a:xfrm>
                <a:prstGeom prst="ellipse">
                  <a:avLst/>
                </a:prstGeom>
                <a:solidFill>
                  <a:srgbClr val="E7E8ED"/>
                </a:solidFill>
                <a:ln>
                  <a:noFill/>
                </a:ln>
                <a:effectLst>
                  <a:outerShdw blurRad="254000" dist="1905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2" name="Oval 161">
                  <a:extLst>
                    <a:ext uri="{FF2B5EF4-FFF2-40B4-BE49-F238E27FC236}">
                      <a16:creationId xmlns:a16="http://schemas.microsoft.com/office/drawing/2014/main" id="{CCD0B0D5-FE43-445B-B5F1-E654F2F08B76}"/>
                    </a:ext>
                  </a:extLst>
                </p:cNvPr>
                <p:cNvSpPr/>
                <p:nvPr/>
              </p:nvSpPr>
              <p:spPr>
                <a:xfrm>
                  <a:off x="5090160" y="1412444"/>
                  <a:ext cx="1005840" cy="100584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52000">
                      <a:srgbClr val="E7E8ED"/>
                    </a:gs>
                    <a:gs pos="100000">
                      <a:srgbClr val="A1A5B9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  <a:effectLst>
                  <a:outerShdw blurRad="254000" dist="190500" dir="13500000" algn="tl" rotWithShape="0">
                    <a:schemeClr val="bg1">
                      <a:alpha val="75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74CA568-A057-464A-9C26-D0160A50C6BC}"/>
                  </a:ext>
                </a:extLst>
              </p:cNvPr>
              <p:cNvSpPr txBox="1"/>
              <p:nvPr/>
            </p:nvSpPr>
            <p:spPr>
              <a:xfrm>
                <a:off x="8893448" y="3167287"/>
                <a:ext cx="305790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:r>
                  <a:rPr lang="he-IL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 התאמה</a:t>
                </a:r>
              </a:p>
              <a:p>
                <a:pPr algn="ctr" rtl="1"/>
                <a:r>
                  <a:rPr lang="he-IL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 התממשקות</a:t>
                </a:r>
                <a:endParaRPr 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A22C09CE-7BEC-4198-8945-B7221C5DB3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10220" y="3198190"/>
                <a:ext cx="1624374" cy="0"/>
              </a:xfrm>
              <a:prstGeom prst="line">
                <a:avLst/>
              </a:prstGeom>
              <a:ln>
                <a:solidFill>
                  <a:srgbClr val="118AB2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34" name="Graphic 333" descr="Puzzle">
              <a:extLst>
                <a:ext uri="{FF2B5EF4-FFF2-40B4-BE49-F238E27FC236}">
                  <a16:creationId xmlns:a16="http://schemas.microsoft.com/office/drawing/2014/main" id="{9BF9E106-2D6C-4292-8AD3-A8FC7A852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4322142" y="1768997"/>
              <a:ext cx="1097280" cy="109728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9EAE8A0-E314-4D6D-9E3E-F9143CCBC76A}"/>
              </a:ext>
            </a:extLst>
          </p:cNvPr>
          <p:cNvGrpSpPr/>
          <p:nvPr/>
        </p:nvGrpSpPr>
        <p:grpSpPr>
          <a:xfrm>
            <a:off x="573879" y="1628172"/>
            <a:ext cx="3057909" cy="2012162"/>
            <a:chOff x="573879" y="1628172"/>
            <a:chExt cx="3057909" cy="2012162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45A43A5F-D03F-4F37-929E-5D4EC07B1EB3}"/>
                </a:ext>
              </a:extLst>
            </p:cNvPr>
            <p:cNvGrpSpPr/>
            <p:nvPr/>
          </p:nvGrpSpPr>
          <p:grpSpPr>
            <a:xfrm>
              <a:off x="573879" y="1628172"/>
              <a:ext cx="3057909" cy="2012162"/>
              <a:chOff x="8893448" y="1678345"/>
              <a:chExt cx="3057909" cy="2012162"/>
            </a:xfrm>
          </p:grpSpPr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C7C70E8E-E171-4A9D-A38B-ED00A546D542}"/>
                  </a:ext>
                </a:extLst>
              </p:cNvPr>
              <p:cNvGrpSpPr/>
              <p:nvPr/>
            </p:nvGrpSpPr>
            <p:grpSpPr>
              <a:xfrm>
                <a:off x="9732941" y="1678345"/>
                <a:ext cx="1378932" cy="1378930"/>
                <a:chOff x="5090160" y="1412444"/>
                <a:chExt cx="1005842" cy="1005840"/>
              </a:xfrm>
            </p:grpSpPr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8052B496-7410-4B9C-BAF3-183458C947AA}"/>
                    </a:ext>
                  </a:extLst>
                </p:cNvPr>
                <p:cNvSpPr/>
                <p:nvPr/>
              </p:nvSpPr>
              <p:spPr>
                <a:xfrm>
                  <a:off x="5090162" y="1412444"/>
                  <a:ext cx="1005840" cy="1005840"/>
                </a:xfrm>
                <a:prstGeom prst="ellipse">
                  <a:avLst/>
                </a:prstGeom>
                <a:solidFill>
                  <a:srgbClr val="E7E8ED"/>
                </a:solidFill>
                <a:ln>
                  <a:noFill/>
                </a:ln>
                <a:effectLst>
                  <a:outerShdw blurRad="254000" dist="1905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0" name="Oval 169">
                  <a:extLst>
                    <a:ext uri="{FF2B5EF4-FFF2-40B4-BE49-F238E27FC236}">
                      <a16:creationId xmlns:a16="http://schemas.microsoft.com/office/drawing/2014/main" id="{99C67DD7-1393-4804-8A03-7051F5D9CE45}"/>
                    </a:ext>
                  </a:extLst>
                </p:cNvPr>
                <p:cNvSpPr/>
                <p:nvPr/>
              </p:nvSpPr>
              <p:spPr>
                <a:xfrm>
                  <a:off x="5090160" y="1412444"/>
                  <a:ext cx="1005840" cy="100584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52000">
                      <a:srgbClr val="E7E8ED"/>
                    </a:gs>
                    <a:gs pos="100000">
                      <a:srgbClr val="A1A5B9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  <a:effectLst>
                  <a:outerShdw blurRad="254000" dist="190500" dir="13500000" algn="tl" rotWithShape="0">
                    <a:schemeClr val="bg1">
                      <a:alpha val="75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3587710A-7904-44B5-BB09-FA79F6CE1117}"/>
                  </a:ext>
                </a:extLst>
              </p:cNvPr>
              <p:cNvSpPr txBox="1"/>
              <p:nvPr/>
            </p:nvSpPr>
            <p:spPr>
              <a:xfrm>
                <a:off x="8893448" y="3167287"/>
                <a:ext cx="30579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:r>
                  <a:rPr lang="he-IL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 נגישות</a:t>
                </a:r>
                <a:endParaRPr 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0FA3658-4E3A-4B13-A3FA-9F6155D226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10220" y="3198190"/>
                <a:ext cx="1624374" cy="0"/>
              </a:xfrm>
              <a:prstGeom prst="line">
                <a:avLst/>
              </a:prstGeom>
              <a:ln>
                <a:solidFill>
                  <a:srgbClr val="118AB2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35" name="Graphic 334" descr="Person in wheelchair">
              <a:extLst>
                <a:ext uri="{FF2B5EF4-FFF2-40B4-BE49-F238E27FC236}">
                  <a16:creationId xmlns:a16="http://schemas.microsoft.com/office/drawing/2014/main" id="{C9C8DB55-AA58-4DAB-A5DB-8A3FD90DF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p:blipFill>
          <p:spPr>
            <a:xfrm>
              <a:off x="1586085" y="1742012"/>
              <a:ext cx="1097280" cy="109728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3CBC15-1C86-4400-A4E9-C895324923E5}"/>
              </a:ext>
            </a:extLst>
          </p:cNvPr>
          <p:cNvGrpSpPr/>
          <p:nvPr/>
        </p:nvGrpSpPr>
        <p:grpSpPr>
          <a:xfrm>
            <a:off x="8907474" y="4201668"/>
            <a:ext cx="3057909" cy="2443049"/>
            <a:chOff x="8907474" y="4201668"/>
            <a:chExt cx="3057909" cy="2443049"/>
          </a:xfrm>
        </p:grpSpPr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75089FF4-5D4E-4C1D-9347-51617E94DC79}"/>
                </a:ext>
              </a:extLst>
            </p:cNvPr>
            <p:cNvGrpSpPr/>
            <p:nvPr/>
          </p:nvGrpSpPr>
          <p:grpSpPr>
            <a:xfrm>
              <a:off x="8907474" y="4201668"/>
              <a:ext cx="3057909" cy="2443049"/>
              <a:chOff x="8893448" y="1678345"/>
              <a:chExt cx="3057909" cy="2443049"/>
            </a:xfrm>
          </p:grpSpPr>
          <p:grpSp>
            <p:nvGrpSpPr>
              <p:cNvPr id="303" name="Group 302">
                <a:extLst>
                  <a:ext uri="{FF2B5EF4-FFF2-40B4-BE49-F238E27FC236}">
                    <a16:creationId xmlns:a16="http://schemas.microsoft.com/office/drawing/2014/main" id="{2EAF161F-B8F8-4381-943B-95FF852C086E}"/>
                  </a:ext>
                </a:extLst>
              </p:cNvPr>
              <p:cNvGrpSpPr/>
              <p:nvPr/>
            </p:nvGrpSpPr>
            <p:grpSpPr>
              <a:xfrm>
                <a:off x="9732941" y="1678345"/>
                <a:ext cx="1378932" cy="1378930"/>
                <a:chOff x="5090160" y="1412444"/>
                <a:chExt cx="1005842" cy="1005840"/>
              </a:xfrm>
            </p:grpSpPr>
            <p:sp>
              <p:nvSpPr>
                <p:cNvPr id="305" name="Oval 304">
                  <a:extLst>
                    <a:ext uri="{FF2B5EF4-FFF2-40B4-BE49-F238E27FC236}">
                      <a16:creationId xmlns:a16="http://schemas.microsoft.com/office/drawing/2014/main" id="{A0FC6DF8-231E-42BF-BF14-6AD4A70B338D}"/>
                    </a:ext>
                  </a:extLst>
                </p:cNvPr>
                <p:cNvSpPr/>
                <p:nvPr/>
              </p:nvSpPr>
              <p:spPr>
                <a:xfrm>
                  <a:off x="5090162" y="1412444"/>
                  <a:ext cx="1005840" cy="1005840"/>
                </a:xfrm>
                <a:prstGeom prst="ellipse">
                  <a:avLst/>
                </a:prstGeom>
                <a:solidFill>
                  <a:srgbClr val="E7E8ED"/>
                </a:solidFill>
                <a:ln>
                  <a:noFill/>
                </a:ln>
                <a:effectLst>
                  <a:outerShdw blurRad="254000" dist="1905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6" name="Oval 305">
                  <a:extLst>
                    <a:ext uri="{FF2B5EF4-FFF2-40B4-BE49-F238E27FC236}">
                      <a16:creationId xmlns:a16="http://schemas.microsoft.com/office/drawing/2014/main" id="{6908A254-2B72-4E0F-9411-65AA4AC1F80E}"/>
                    </a:ext>
                  </a:extLst>
                </p:cNvPr>
                <p:cNvSpPr/>
                <p:nvPr/>
              </p:nvSpPr>
              <p:spPr>
                <a:xfrm>
                  <a:off x="5090160" y="1412444"/>
                  <a:ext cx="1005840" cy="100584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52000">
                      <a:srgbClr val="E7E8ED"/>
                    </a:gs>
                    <a:gs pos="100000">
                      <a:srgbClr val="A1A5B9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  <a:effectLst>
                  <a:outerShdw blurRad="254000" dist="190500" dir="13500000" algn="tl" rotWithShape="0">
                    <a:schemeClr val="bg1">
                      <a:alpha val="75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958A54A6-2758-4A98-A80C-288ACCA6318D}"/>
                  </a:ext>
                </a:extLst>
              </p:cNvPr>
              <p:cNvSpPr txBox="1"/>
              <p:nvPr/>
            </p:nvSpPr>
            <p:spPr>
              <a:xfrm>
                <a:off x="8893448" y="3167287"/>
                <a:ext cx="305790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:r>
                  <a:rPr lang="he-IL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 ביצועים</a:t>
                </a:r>
              </a:p>
              <a:p>
                <a:pPr algn="ctr" rtl="1"/>
                <a:r>
                  <a:rPr lang="he-IL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 עומס</a:t>
                </a:r>
                <a:endParaRPr 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34B5F516-98C9-4A8F-A59A-11627A12E5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10220" y="3198190"/>
                <a:ext cx="1624374" cy="0"/>
              </a:xfrm>
              <a:prstGeom prst="line">
                <a:avLst/>
              </a:prstGeom>
              <a:ln>
                <a:solidFill>
                  <a:srgbClr val="118AB2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36" name="Graphic 335" descr="Gauge">
              <a:extLst>
                <a:ext uri="{FF2B5EF4-FFF2-40B4-BE49-F238E27FC236}">
                  <a16:creationId xmlns:a16="http://schemas.microsoft.com/office/drawing/2014/main" id="{4FAD9D61-B9F5-4612-8B15-D937591FD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9887788" y="4274275"/>
              <a:ext cx="1097280" cy="109728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A61E657-13AB-4E4E-9BA5-EABC7977AB55}"/>
              </a:ext>
            </a:extLst>
          </p:cNvPr>
          <p:cNvGrpSpPr/>
          <p:nvPr/>
        </p:nvGrpSpPr>
        <p:grpSpPr>
          <a:xfrm>
            <a:off x="6129609" y="4201668"/>
            <a:ext cx="3057909" cy="2443049"/>
            <a:chOff x="6129609" y="4201668"/>
            <a:chExt cx="3057909" cy="2443049"/>
          </a:xfrm>
        </p:grpSpPr>
        <p:grpSp>
          <p:nvGrpSpPr>
            <p:cNvPr id="307" name="Group 306">
              <a:extLst>
                <a:ext uri="{FF2B5EF4-FFF2-40B4-BE49-F238E27FC236}">
                  <a16:creationId xmlns:a16="http://schemas.microsoft.com/office/drawing/2014/main" id="{F97D312E-ADEB-461F-BC90-0838938F4BF1}"/>
                </a:ext>
              </a:extLst>
            </p:cNvPr>
            <p:cNvGrpSpPr/>
            <p:nvPr/>
          </p:nvGrpSpPr>
          <p:grpSpPr>
            <a:xfrm>
              <a:off x="6129609" y="4201668"/>
              <a:ext cx="3057909" cy="2443049"/>
              <a:chOff x="8893448" y="1678345"/>
              <a:chExt cx="3057909" cy="2443049"/>
            </a:xfrm>
          </p:grpSpPr>
          <p:grpSp>
            <p:nvGrpSpPr>
              <p:cNvPr id="311" name="Group 310">
                <a:extLst>
                  <a:ext uri="{FF2B5EF4-FFF2-40B4-BE49-F238E27FC236}">
                    <a16:creationId xmlns:a16="http://schemas.microsoft.com/office/drawing/2014/main" id="{8D27BB80-4016-41F1-B8FA-7F7EAB15B0EA}"/>
                  </a:ext>
                </a:extLst>
              </p:cNvPr>
              <p:cNvGrpSpPr/>
              <p:nvPr/>
            </p:nvGrpSpPr>
            <p:grpSpPr>
              <a:xfrm>
                <a:off x="9732941" y="1678345"/>
                <a:ext cx="1378932" cy="1378930"/>
                <a:chOff x="5090160" y="1412444"/>
                <a:chExt cx="1005842" cy="1005840"/>
              </a:xfrm>
            </p:grpSpPr>
            <p:sp>
              <p:nvSpPr>
                <p:cNvPr id="313" name="Oval 312">
                  <a:extLst>
                    <a:ext uri="{FF2B5EF4-FFF2-40B4-BE49-F238E27FC236}">
                      <a16:creationId xmlns:a16="http://schemas.microsoft.com/office/drawing/2014/main" id="{09E5C840-1856-4990-8EF6-BAD3AF585C85}"/>
                    </a:ext>
                  </a:extLst>
                </p:cNvPr>
                <p:cNvSpPr/>
                <p:nvPr/>
              </p:nvSpPr>
              <p:spPr>
                <a:xfrm>
                  <a:off x="5090162" y="1412444"/>
                  <a:ext cx="1005840" cy="1005840"/>
                </a:xfrm>
                <a:prstGeom prst="ellipse">
                  <a:avLst/>
                </a:prstGeom>
                <a:solidFill>
                  <a:srgbClr val="E7E8ED"/>
                </a:solidFill>
                <a:ln>
                  <a:noFill/>
                </a:ln>
                <a:effectLst>
                  <a:outerShdw blurRad="254000" dist="1905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4" name="Oval 313">
                  <a:extLst>
                    <a:ext uri="{FF2B5EF4-FFF2-40B4-BE49-F238E27FC236}">
                      <a16:creationId xmlns:a16="http://schemas.microsoft.com/office/drawing/2014/main" id="{F0B1E48C-A682-4E20-AA48-2FDD3574CBD9}"/>
                    </a:ext>
                  </a:extLst>
                </p:cNvPr>
                <p:cNvSpPr/>
                <p:nvPr/>
              </p:nvSpPr>
              <p:spPr>
                <a:xfrm>
                  <a:off x="5090160" y="1412444"/>
                  <a:ext cx="1005840" cy="100584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52000">
                      <a:srgbClr val="E7E8ED"/>
                    </a:gs>
                    <a:gs pos="100000">
                      <a:srgbClr val="A1A5B9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  <a:effectLst>
                  <a:outerShdw blurRad="254000" dist="190500" dir="13500000" algn="tl" rotWithShape="0">
                    <a:schemeClr val="bg1">
                      <a:alpha val="75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3E4D0E7E-0AC1-4FF5-AAB0-C3196C7FD06E}"/>
                  </a:ext>
                </a:extLst>
              </p:cNvPr>
              <p:cNvSpPr txBox="1"/>
              <p:nvPr/>
            </p:nvSpPr>
            <p:spPr>
              <a:xfrm>
                <a:off x="8893448" y="3167287"/>
                <a:ext cx="305790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:r>
                  <a:rPr lang="he-IL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 שרידות</a:t>
                </a:r>
              </a:p>
              <a:p>
                <a:pPr algn="ctr" rtl="1"/>
                <a:r>
                  <a:rPr lang="he-IL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 התאוששות</a:t>
                </a:r>
                <a:endParaRPr 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DD950C6F-C821-41D8-9F14-D00C3059F3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10220" y="3198190"/>
                <a:ext cx="1624374" cy="0"/>
              </a:xfrm>
              <a:prstGeom prst="line">
                <a:avLst/>
              </a:prstGeom>
              <a:ln>
                <a:solidFill>
                  <a:srgbClr val="118AB2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37" name="Graphic 336" descr="Slippery">
              <a:extLst>
                <a:ext uri="{FF2B5EF4-FFF2-40B4-BE49-F238E27FC236}">
                  <a16:creationId xmlns:a16="http://schemas.microsoft.com/office/drawing/2014/main" id="{A1F8C79A-EF09-475F-B4FA-AF355C8E6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7118558" y="4278281"/>
              <a:ext cx="1097280" cy="109728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95E3A06-971D-423E-87FE-10324EE31A9D}"/>
              </a:ext>
            </a:extLst>
          </p:cNvPr>
          <p:cNvGrpSpPr/>
          <p:nvPr/>
        </p:nvGrpSpPr>
        <p:grpSpPr>
          <a:xfrm>
            <a:off x="3351744" y="4201668"/>
            <a:ext cx="3057909" cy="2012162"/>
            <a:chOff x="3351744" y="4201668"/>
            <a:chExt cx="3057909" cy="2012162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4EB47EC1-21B6-493A-8AC5-2DDBBF565553}"/>
                </a:ext>
              </a:extLst>
            </p:cNvPr>
            <p:cNvGrpSpPr/>
            <p:nvPr/>
          </p:nvGrpSpPr>
          <p:grpSpPr>
            <a:xfrm>
              <a:off x="3351744" y="4201668"/>
              <a:ext cx="3057909" cy="2012162"/>
              <a:chOff x="8893448" y="1678345"/>
              <a:chExt cx="3057909" cy="2012162"/>
            </a:xfrm>
          </p:grpSpPr>
          <p:grpSp>
            <p:nvGrpSpPr>
              <p:cNvPr id="319" name="Group 318">
                <a:extLst>
                  <a:ext uri="{FF2B5EF4-FFF2-40B4-BE49-F238E27FC236}">
                    <a16:creationId xmlns:a16="http://schemas.microsoft.com/office/drawing/2014/main" id="{8649FF88-EDD1-4046-859B-992462C937F2}"/>
                  </a:ext>
                </a:extLst>
              </p:cNvPr>
              <p:cNvGrpSpPr/>
              <p:nvPr/>
            </p:nvGrpSpPr>
            <p:grpSpPr>
              <a:xfrm>
                <a:off x="9732941" y="1678345"/>
                <a:ext cx="1378932" cy="1378930"/>
                <a:chOff x="5090160" y="1412444"/>
                <a:chExt cx="1005842" cy="1005840"/>
              </a:xfrm>
            </p:grpSpPr>
            <p:sp>
              <p:nvSpPr>
                <p:cNvPr id="321" name="Oval 320">
                  <a:extLst>
                    <a:ext uri="{FF2B5EF4-FFF2-40B4-BE49-F238E27FC236}">
                      <a16:creationId xmlns:a16="http://schemas.microsoft.com/office/drawing/2014/main" id="{78453A42-DD89-4635-8A5C-BFC48EB74D91}"/>
                    </a:ext>
                  </a:extLst>
                </p:cNvPr>
                <p:cNvSpPr/>
                <p:nvPr/>
              </p:nvSpPr>
              <p:spPr>
                <a:xfrm>
                  <a:off x="5090162" y="1412444"/>
                  <a:ext cx="1005840" cy="1005840"/>
                </a:xfrm>
                <a:prstGeom prst="ellipse">
                  <a:avLst/>
                </a:prstGeom>
                <a:solidFill>
                  <a:srgbClr val="E7E8ED"/>
                </a:solidFill>
                <a:ln>
                  <a:noFill/>
                </a:ln>
                <a:effectLst>
                  <a:outerShdw blurRad="254000" dist="1905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2" name="Oval 321">
                  <a:extLst>
                    <a:ext uri="{FF2B5EF4-FFF2-40B4-BE49-F238E27FC236}">
                      <a16:creationId xmlns:a16="http://schemas.microsoft.com/office/drawing/2014/main" id="{D47AB35D-3F37-4194-9F5E-634C94871E87}"/>
                    </a:ext>
                  </a:extLst>
                </p:cNvPr>
                <p:cNvSpPr/>
                <p:nvPr/>
              </p:nvSpPr>
              <p:spPr>
                <a:xfrm>
                  <a:off x="5090160" y="1412444"/>
                  <a:ext cx="1005840" cy="100584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52000">
                      <a:srgbClr val="E7E8ED"/>
                    </a:gs>
                    <a:gs pos="100000">
                      <a:srgbClr val="A1A5B9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  <a:effectLst>
                  <a:outerShdw blurRad="254000" dist="190500" dir="13500000" algn="tl" rotWithShape="0">
                    <a:schemeClr val="bg1">
                      <a:alpha val="75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49B08F22-F261-4F71-A394-1E09EF4365D2}"/>
                  </a:ext>
                </a:extLst>
              </p:cNvPr>
              <p:cNvSpPr txBox="1"/>
              <p:nvPr/>
            </p:nvSpPr>
            <p:spPr>
              <a:xfrm>
                <a:off x="8893448" y="3167287"/>
                <a:ext cx="30579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:r>
                  <a:rPr lang="he-IL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 רגרסיה</a:t>
                </a:r>
                <a:endParaRPr 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23A1E9FB-7AD8-4EFF-9618-CAFB8F0404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10220" y="3198190"/>
                <a:ext cx="1624374" cy="0"/>
              </a:xfrm>
              <a:prstGeom prst="line">
                <a:avLst/>
              </a:prstGeom>
              <a:ln>
                <a:solidFill>
                  <a:srgbClr val="118AB2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38" name="Graphic 337" descr="Arrow circle">
              <a:extLst>
                <a:ext uri="{FF2B5EF4-FFF2-40B4-BE49-F238E27FC236}">
                  <a16:creationId xmlns:a16="http://schemas.microsoft.com/office/drawing/2014/main" id="{FEAB9273-AD58-4830-B2C1-09AB100230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/>
            </a:stretch>
          </p:blipFill>
          <p:spPr>
            <a:xfrm>
              <a:off x="4322142" y="4342493"/>
              <a:ext cx="1097280" cy="109728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73F45EB-3CAD-488A-BC49-1DDD85C3AF51}"/>
              </a:ext>
            </a:extLst>
          </p:cNvPr>
          <p:cNvGrpSpPr/>
          <p:nvPr/>
        </p:nvGrpSpPr>
        <p:grpSpPr>
          <a:xfrm>
            <a:off x="573879" y="4201668"/>
            <a:ext cx="3057909" cy="2012162"/>
            <a:chOff x="573879" y="4201668"/>
            <a:chExt cx="3057909" cy="2012162"/>
          </a:xfrm>
        </p:grpSpPr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A66DFD8A-9597-4D15-8ACA-F3135B58C0FB}"/>
                </a:ext>
              </a:extLst>
            </p:cNvPr>
            <p:cNvGrpSpPr/>
            <p:nvPr/>
          </p:nvGrpSpPr>
          <p:grpSpPr>
            <a:xfrm>
              <a:off x="573879" y="4201668"/>
              <a:ext cx="3057909" cy="2012162"/>
              <a:chOff x="8893448" y="1678345"/>
              <a:chExt cx="3057909" cy="2012162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9EBA1AB-7AD3-49B4-86CB-43AAF386B12C}"/>
                  </a:ext>
                </a:extLst>
              </p:cNvPr>
              <p:cNvGrpSpPr/>
              <p:nvPr/>
            </p:nvGrpSpPr>
            <p:grpSpPr>
              <a:xfrm>
                <a:off x="9732941" y="1678345"/>
                <a:ext cx="1378932" cy="1378930"/>
                <a:chOff x="5090160" y="1412444"/>
                <a:chExt cx="1005842" cy="1005840"/>
              </a:xfrm>
            </p:grpSpPr>
            <p:sp>
              <p:nvSpPr>
                <p:cNvPr id="329" name="Oval 328">
                  <a:extLst>
                    <a:ext uri="{FF2B5EF4-FFF2-40B4-BE49-F238E27FC236}">
                      <a16:creationId xmlns:a16="http://schemas.microsoft.com/office/drawing/2014/main" id="{4B83EC30-3B6C-4380-9E13-6592121AB5DB}"/>
                    </a:ext>
                  </a:extLst>
                </p:cNvPr>
                <p:cNvSpPr/>
                <p:nvPr/>
              </p:nvSpPr>
              <p:spPr>
                <a:xfrm>
                  <a:off x="5090162" y="1412444"/>
                  <a:ext cx="1005840" cy="1005840"/>
                </a:xfrm>
                <a:prstGeom prst="ellipse">
                  <a:avLst/>
                </a:prstGeom>
                <a:solidFill>
                  <a:srgbClr val="E7E8ED"/>
                </a:solidFill>
                <a:ln>
                  <a:noFill/>
                </a:ln>
                <a:effectLst>
                  <a:outerShdw blurRad="254000" dist="1905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0" name="Oval 329">
                  <a:extLst>
                    <a:ext uri="{FF2B5EF4-FFF2-40B4-BE49-F238E27FC236}">
                      <a16:creationId xmlns:a16="http://schemas.microsoft.com/office/drawing/2014/main" id="{4793D289-1D2D-4985-B0A0-CD07EA5809C3}"/>
                    </a:ext>
                  </a:extLst>
                </p:cNvPr>
                <p:cNvSpPr/>
                <p:nvPr/>
              </p:nvSpPr>
              <p:spPr>
                <a:xfrm>
                  <a:off x="5090160" y="1412444"/>
                  <a:ext cx="1005840" cy="100584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52000">
                      <a:srgbClr val="E7E8ED"/>
                    </a:gs>
                    <a:gs pos="100000">
                      <a:srgbClr val="A1A5B9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  <a:effectLst>
                  <a:outerShdw blurRad="254000" dist="190500" dir="13500000" algn="tl" rotWithShape="0">
                    <a:schemeClr val="bg1">
                      <a:alpha val="75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51DE076E-E8B5-4106-B922-8CCECAFD7CDC}"/>
                  </a:ext>
                </a:extLst>
              </p:cNvPr>
              <p:cNvSpPr txBox="1"/>
              <p:nvPr/>
            </p:nvSpPr>
            <p:spPr>
              <a:xfrm>
                <a:off x="8893448" y="3167287"/>
                <a:ext cx="30579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e-IL" sz="2800" dirty="0">
                    <a:highlight>
                      <a:srgbClr val="FFFF00"/>
                    </a:highlight>
                    <a:latin typeface="Calibri" panose="020F0502020204030204" pitchFamily="34" charset="0"/>
                    <a:cs typeface="Calibri" panose="020F0502020204030204" pitchFamily="34" charset="0"/>
                  </a:rPr>
                  <a:t>בדיקות שלא יבוצעו</a:t>
                </a:r>
                <a:endParaRPr lang="en-US" sz="2800" dirty="0">
                  <a:highlight>
                    <a:srgbClr val="FFFF00"/>
                  </a:highlight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2A8692AD-2392-4024-B8D8-FDB3CAACCD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10220" y="3198190"/>
                <a:ext cx="1624374" cy="0"/>
              </a:xfrm>
              <a:prstGeom prst="line">
                <a:avLst/>
              </a:prstGeom>
              <a:ln>
                <a:solidFill>
                  <a:srgbClr val="118AB2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39" name="Graphic 338" descr="No sign">
              <a:extLst>
                <a:ext uri="{FF2B5EF4-FFF2-40B4-BE49-F238E27FC236}">
                  <a16:creationId xmlns:a16="http://schemas.microsoft.com/office/drawing/2014/main" id="{5B868D0D-67A8-46BE-9367-1864F3B43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3"/>
                </a:ext>
              </a:extLst>
            </a:blip>
            <a:stretch>
              <a:fillRect/>
            </a:stretch>
          </p:blipFill>
          <p:spPr>
            <a:xfrm>
              <a:off x="1548506" y="4342493"/>
              <a:ext cx="1097280" cy="109728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384" name="Graphic 383" descr="Signpost">
            <a:extLst>
              <a:ext uri="{FF2B5EF4-FFF2-40B4-BE49-F238E27FC236}">
                <a16:creationId xmlns:a16="http://schemas.microsoft.com/office/drawing/2014/main" id="{8EB1D662-C137-4AB6-BC30-F0BD0D36AC7C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4960030" y="-8910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85" name="Graphic 384" descr="USB">
            <a:extLst>
              <a:ext uri="{FF2B5EF4-FFF2-40B4-BE49-F238E27FC236}">
                <a16:creationId xmlns:a16="http://schemas.microsoft.com/office/drawing/2014/main" id="{D29B2A29-B49E-4705-B53A-F7704DEC0078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3476513" y="-3014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86" name="Graphic 385" descr="Puzzle pieces">
            <a:extLst>
              <a:ext uri="{FF2B5EF4-FFF2-40B4-BE49-F238E27FC236}">
                <a16:creationId xmlns:a16="http://schemas.microsoft.com/office/drawing/2014/main" id="{9DB78F3B-B2C2-4D6D-8D5B-63F02ECF83B6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2095376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87" name="Graphic 386" descr="Checklist">
            <a:extLst>
              <a:ext uri="{FF2B5EF4-FFF2-40B4-BE49-F238E27FC236}">
                <a16:creationId xmlns:a16="http://schemas.microsoft.com/office/drawing/2014/main" id="{CC344CAF-D26C-4F2B-A6F0-5DC908F7B35F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593265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88" name="Graphic 387" descr="Playbook">
            <a:extLst>
              <a:ext uri="{FF2B5EF4-FFF2-40B4-BE49-F238E27FC236}">
                <a16:creationId xmlns:a16="http://schemas.microsoft.com/office/drawing/2014/main" id="{A550BBC6-CB76-48F6-8AE4-134019694EA1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6260048" y="-53985"/>
            <a:ext cx="822960" cy="8229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9098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9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7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5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3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Flowchart: Terminator 197">
            <a:extLst>
              <a:ext uri="{FF2B5EF4-FFF2-40B4-BE49-F238E27FC236}">
                <a16:creationId xmlns:a16="http://schemas.microsoft.com/office/drawing/2014/main" id="{51E80F96-A4C4-40F1-A5A6-B3E9E5253290}"/>
              </a:ext>
            </a:extLst>
          </p:cNvPr>
          <p:cNvSpPr/>
          <p:nvPr/>
        </p:nvSpPr>
        <p:spPr>
          <a:xfrm>
            <a:off x="2408558" y="4722477"/>
            <a:ext cx="3200400" cy="1005840"/>
          </a:xfrm>
          <a:prstGeom prst="flowChartTerminator">
            <a:avLst/>
          </a:prstGeom>
          <a:solidFill>
            <a:srgbClr val="118AB2"/>
          </a:soli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Flowchart: Terminator 193">
            <a:extLst>
              <a:ext uri="{FF2B5EF4-FFF2-40B4-BE49-F238E27FC236}">
                <a16:creationId xmlns:a16="http://schemas.microsoft.com/office/drawing/2014/main" id="{6D9145D4-9E01-4AFB-BAC9-D62262E42C82}"/>
              </a:ext>
            </a:extLst>
          </p:cNvPr>
          <p:cNvSpPr/>
          <p:nvPr/>
        </p:nvSpPr>
        <p:spPr>
          <a:xfrm>
            <a:off x="2408558" y="3435919"/>
            <a:ext cx="3200400" cy="1005840"/>
          </a:xfrm>
          <a:prstGeom prst="flowChartTerminator">
            <a:avLst/>
          </a:prstGeom>
          <a:solidFill>
            <a:srgbClr val="118AB2"/>
          </a:soli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Flowchart: Terminator 177">
            <a:extLst>
              <a:ext uri="{FF2B5EF4-FFF2-40B4-BE49-F238E27FC236}">
                <a16:creationId xmlns:a16="http://schemas.microsoft.com/office/drawing/2014/main" id="{04CB96B0-9E7C-4C23-A64C-DA2F54148B06}"/>
              </a:ext>
            </a:extLst>
          </p:cNvPr>
          <p:cNvSpPr/>
          <p:nvPr/>
        </p:nvSpPr>
        <p:spPr>
          <a:xfrm>
            <a:off x="2408558" y="2131440"/>
            <a:ext cx="3200400" cy="1005840"/>
          </a:xfrm>
          <a:prstGeom prst="flowChartTerminator">
            <a:avLst/>
          </a:prstGeom>
          <a:solidFill>
            <a:srgbClr val="118AB2"/>
          </a:soli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6" name="Flowchart: Terminator 245">
            <a:extLst>
              <a:ext uri="{FF2B5EF4-FFF2-40B4-BE49-F238E27FC236}">
                <a16:creationId xmlns:a16="http://schemas.microsoft.com/office/drawing/2014/main" id="{6FC9BD8C-5B87-44A8-88C3-886364CD8C7D}"/>
              </a:ext>
            </a:extLst>
          </p:cNvPr>
          <p:cNvSpPr/>
          <p:nvPr/>
        </p:nvSpPr>
        <p:spPr>
          <a:xfrm>
            <a:off x="7782986" y="4722477"/>
            <a:ext cx="3200400" cy="1005840"/>
          </a:xfrm>
          <a:prstGeom prst="flowChartTerminator">
            <a:avLst/>
          </a:prstGeom>
          <a:solidFill>
            <a:srgbClr val="118AB2"/>
          </a:soli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D73C5C5F-433A-4784-A115-4C082234B0AB}"/>
              </a:ext>
            </a:extLst>
          </p:cNvPr>
          <p:cNvGrpSpPr/>
          <p:nvPr/>
        </p:nvGrpSpPr>
        <p:grpSpPr>
          <a:xfrm>
            <a:off x="1935561" y="-1153234"/>
            <a:ext cx="922288" cy="914400"/>
            <a:chOff x="2962647" y="-2068142"/>
            <a:chExt cx="922288" cy="914400"/>
          </a:xfrm>
        </p:grpSpPr>
        <p:grpSp>
          <p:nvGrpSpPr>
            <p:cNvPr id="355" name="Group 354">
              <a:extLst>
                <a:ext uri="{FF2B5EF4-FFF2-40B4-BE49-F238E27FC236}">
                  <a16:creationId xmlns:a16="http://schemas.microsoft.com/office/drawing/2014/main" id="{604BCFD7-1DA4-48F0-9111-549C061B55C2}"/>
                </a:ext>
              </a:extLst>
            </p:cNvPr>
            <p:cNvGrpSpPr/>
            <p:nvPr/>
          </p:nvGrpSpPr>
          <p:grpSpPr>
            <a:xfrm>
              <a:off x="2962647" y="-2068142"/>
              <a:ext cx="922288" cy="914400"/>
              <a:chOff x="6347462" y="3860495"/>
              <a:chExt cx="922288" cy="914400"/>
            </a:xfrm>
          </p:grpSpPr>
          <p:sp>
            <p:nvSpPr>
              <p:cNvPr id="357" name="Oval 356">
                <a:extLst>
                  <a:ext uri="{FF2B5EF4-FFF2-40B4-BE49-F238E27FC236}">
                    <a16:creationId xmlns:a16="http://schemas.microsoft.com/office/drawing/2014/main" id="{91FDDA3C-0ABC-47C2-B558-988F6A5218DB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8" name="Oval 357">
                <a:extLst>
                  <a:ext uri="{FF2B5EF4-FFF2-40B4-BE49-F238E27FC236}">
                    <a16:creationId xmlns:a16="http://schemas.microsoft.com/office/drawing/2014/main" id="{F67BC561-AFB9-44E1-8329-8AB45765B8EF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9" name="Oval 358">
                <a:extLst>
                  <a:ext uri="{FF2B5EF4-FFF2-40B4-BE49-F238E27FC236}">
                    <a16:creationId xmlns:a16="http://schemas.microsoft.com/office/drawing/2014/main" id="{E88F7D7A-2593-431F-9F62-211030CE5A9A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56" name="Graphic 355" descr="Puzzle pieces">
              <a:extLst>
                <a:ext uri="{FF2B5EF4-FFF2-40B4-BE49-F238E27FC236}">
                  <a16:creationId xmlns:a16="http://schemas.microsoft.com/office/drawing/2014/main" id="{026711D8-83D4-4ED3-9154-5C421291E1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07695" y="-1935968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D3A5864C-C8B3-4C24-BAF0-F44C80014633}"/>
              </a:ext>
            </a:extLst>
          </p:cNvPr>
          <p:cNvGrpSpPr/>
          <p:nvPr/>
        </p:nvGrpSpPr>
        <p:grpSpPr>
          <a:xfrm>
            <a:off x="3377185" y="-1153234"/>
            <a:ext cx="922288" cy="914400"/>
            <a:chOff x="4116028" y="-2068142"/>
            <a:chExt cx="922288" cy="914400"/>
          </a:xfrm>
        </p:grpSpPr>
        <p:grpSp>
          <p:nvGrpSpPr>
            <p:cNvPr id="361" name="Group 360">
              <a:extLst>
                <a:ext uri="{FF2B5EF4-FFF2-40B4-BE49-F238E27FC236}">
                  <a16:creationId xmlns:a16="http://schemas.microsoft.com/office/drawing/2014/main" id="{43DEA329-7171-4C5A-8B6F-BD3A94AF779B}"/>
                </a:ext>
              </a:extLst>
            </p:cNvPr>
            <p:cNvGrpSpPr/>
            <p:nvPr/>
          </p:nvGrpSpPr>
          <p:grpSpPr>
            <a:xfrm>
              <a:off x="4116028" y="-2068142"/>
              <a:ext cx="922288" cy="914400"/>
              <a:chOff x="6347462" y="3860495"/>
              <a:chExt cx="922288" cy="914400"/>
            </a:xfrm>
          </p:grpSpPr>
          <p:sp>
            <p:nvSpPr>
              <p:cNvPr id="363" name="Oval 362">
                <a:extLst>
                  <a:ext uri="{FF2B5EF4-FFF2-40B4-BE49-F238E27FC236}">
                    <a16:creationId xmlns:a16="http://schemas.microsoft.com/office/drawing/2014/main" id="{50B8E986-0CF7-4055-A620-89F4481B9799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4" name="Oval 363">
                <a:extLst>
                  <a:ext uri="{FF2B5EF4-FFF2-40B4-BE49-F238E27FC236}">
                    <a16:creationId xmlns:a16="http://schemas.microsoft.com/office/drawing/2014/main" id="{E1BC2275-9CE9-4E03-B7BE-88F5A603B847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5" name="Oval 364">
                <a:extLst>
                  <a:ext uri="{FF2B5EF4-FFF2-40B4-BE49-F238E27FC236}">
                    <a16:creationId xmlns:a16="http://schemas.microsoft.com/office/drawing/2014/main" id="{B03F0E6A-6BD1-4258-B5EB-551D85091A5C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62" name="Graphic 361" descr="USB">
              <a:extLst>
                <a:ext uri="{FF2B5EF4-FFF2-40B4-BE49-F238E27FC236}">
                  <a16:creationId xmlns:a16="http://schemas.microsoft.com/office/drawing/2014/main" id="{0AD866E1-5066-411C-9137-CCA8BA56E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55188" y="-1935968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017258B5-F12D-4F22-BBAF-42432047DAB5}"/>
              </a:ext>
            </a:extLst>
          </p:cNvPr>
          <p:cNvGrpSpPr/>
          <p:nvPr/>
        </p:nvGrpSpPr>
        <p:grpSpPr>
          <a:xfrm>
            <a:off x="4818809" y="-1153234"/>
            <a:ext cx="922288" cy="914400"/>
            <a:chOff x="5560557" y="-1919403"/>
            <a:chExt cx="922288" cy="914400"/>
          </a:xfrm>
        </p:grpSpPr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0C47061F-2E00-4498-8B2C-3548F360A9A7}"/>
                </a:ext>
              </a:extLst>
            </p:cNvPr>
            <p:cNvGrpSpPr/>
            <p:nvPr/>
          </p:nvGrpSpPr>
          <p:grpSpPr>
            <a:xfrm>
              <a:off x="5560557" y="-1919403"/>
              <a:ext cx="922288" cy="914400"/>
              <a:chOff x="6347462" y="3860495"/>
              <a:chExt cx="922288" cy="914400"/>
            </a:xfrm>
          </p:grpSpPr>
          <p:sp>
            <p:nvSpPr>
              <p:cNvPr id="369" name="Oval 368">
                <a:extLst>
                  <a:ext uri="{FF2B5EF4-FFF2-40B4-BE49-F238E27FC236}">
                    <a16:creationId xmlns:a16="http://schemas.microsoft.com/office/drawing/2014/main" id="{4D16F921-C07E-4D14-A6B1-83C846CA5E94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0" name="Oval 369">
                <a:extLst>
                  <a:ext uri="{FF2B5EF4-FFF2-40B4-BE49-F238E27FC236}">
                    <a16:creationId xmlns:a16="http://schemas.microsoft.com/office/drawing/2014/main" id="{9932ECC6-7D74-42DF-9855-07C66FBF2F46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1" name="Oval 370">
                <a:extLst>
                  <a:ext uri="{FF2B5EF4-FFF2-40B4-BE49-F238E27FC236}">
                    <a16:creationId xmlns:a16="http://schemas.microsoft.com/office/drawing/2014/main" id="{CC6C4BC7-0211-4304-8321-74E8996E37E6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68" name="Graphic 367" descr="Signpost">
              <a:extLst>
                <a:ext uri="{FF2B5EF4-FFF2-40B4-BE49-F238E27FC236}">
                  <a16:creationId xmlns:a16="http://schemas.microsoft.com/office/drawing/2014/main" id="{FFB832D9-35F9-451C-87C7-C38921CB3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10626" y="-1783094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A4F21F9F-3BC8-4DF5-9AC2-67757944B069}"/>
              </a:ext>
            </a:extLst>
          </p:cNvPr>
          <p:cNvGrpSpPr/>
          <p:nvPr/>
        </p:nvGrpSpPr>
        <p:grpSpPr>
          <a:xfrm>
            <a:off x="493937" y="-1153234"/>
            <a:ext cx="922288" cy="914400"/>
            <a:chOff x="1721854" y="-2069804"/>
            <a:chExt cx="922288" cy="914400"/>
          </a:xfrm>
        </p:grpSpPr>
        <p:grpSp>
          <p:nvGrpSpPr>
            <p:cNvPr id="373" name="Group 372">
              <a:extLst>
                <a:ext uri="{FF2B5EF4-FFF2-40B4-BE49-F238E27FC236}">
                  <a16:creationId xmlns:a16="http://schemas.microsoft.com/office/drawing/2014/main" id="{11683C81-E89A-4FFD-8836-68447F63E1EF}"/>
                </a:ext>
              </a:extLst>
            </p:cNvPr>
            <p:cNvGrpSpPr/>
            <p:nvPr/>
          </p:nvGrpSpPr>
          <p:grpSpPr>
            <a:xfrm>
              <a:off x="1721854" y="-2069804"/>
              <a:ext cx="922288" cy="914400"/>
              <a:chOff x="6347462" y="3860495"/>
              <a:chExt cx="922288" cy="914400"/>
            </a:xfrm>
          </p:grpSpPr>
          <p:sp>
            <p:nvSpPr>
              <p:cNvPr id="375" name="Oval 374">
                <a:extLst>
                  <a:ext uri="{FF2B5EF4-FFF2-40B4-BE49-F238E27FC236}">
                    <a16:creationId xmlns:a16="http://schemas.microsoft.com/office/drawing/2014/main" id="{496A799A-7055-45F8-A1A2-5197147011C5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6" name="Oval 375">
                <a:extLst>
                  <a:ext uri="{FF2B5EF4-FFF2-40B4-BE49-F238E27FC236}">
                    <a16:creationId xmlns:a16="http://schemas.microsoft.com/office/drawing/2014/main" id="{86407165-4FE3-44EB-8AF6-382A9FABF0B6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7" name="Oval 376">
                <a:extLst>
                  <a:ext uri="{FF2B5EF4-FFF2-40B4-BE49-F238E27FC236}">
                    <a16:creationId xmlns:a16="http://schemas.microsoft.com/office/drawing/2014/main" id="{9DC39065-B65E-422A-A81E-2A86277AF92C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74" name="Graphic 373" descr="Checklist">
              <a:extLst>
                <a:ext uri="{FF2B5EF4-FFF2-40B4-BE49-F238E27FC236}">
                  <a16:creationId xmlns:a16="http://schemas.microsoft.com/office/drawing/2014/main" id="{ED3E52B4-49D3-4F4E-A245-4E80CE499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853670" y="-1932283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7BED5F40-2772-41A3-90CF-49C0D5219591}"/>
              </a:ext>
            </a:extLst>
          </p:cNvPr>
          <p:cNvGrpSpPr/>
          <p:nvPr/>
        </p:nvGrpSpPr>
        <p:grpSpPr>
          <a:xfrm>
            <a:off x="6218522" y="-1153234"/>
            <a:ext cx="922288" cy="914400"/>
            <a:chOff x="406750" y="-1157702"/>
            <a:chExt cx="922288" cy="914400"/>
          </a:xfrm>
        </p:grpSpPr>
        <p:grpSp>
          <p:nvGrpSpPr>
            <p:cNvPr id="379" name="Group 378">
              <a:extLst>
                <a:ext uri="{FF2B5EF4-FFF2-40B4-BE49-F238E27FC236}">
                  <a16:creationId xmlns:a16="http://schemas.microsoft.com/office/drawing/2014/main" id="{8879280E-EAF3-4306-86C4-53260D2EF139}"/>
                </a:ext>
              </a:extLst>
            </p:cNvPr>
            <p:cNvGrpSpPr/>
            <p:nvPr/>
          </p:nvGrpSpPr>
          <p:grpSpPr>
            <a:xfrm>
              <a:off x="406750" y="-1157702"/>
              <a:ext cx="922288" cy="914400"/>
              <a:chOff x="6347462" y="3860495"/>
              <a:chExt cx="922288" cy="914400"/>
            </a:xfrm>
          </p:grpSpPr>
          <p:sp>
            <p:nvSpPr>
              <p:cNvPr id="381" name="Oval 380">
                <a:extLst>
                  <a:ext uri="{FF2B5EF4-FFF2-40B4-BE49-F238E27FC236}">
                    <a16:creationId xmlns:a16="http://schemas.microsoft.com/office/drawing/2014/main" id="{700DCF9A-5875-4F26-8302-9E84D4DA854E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2" name="Oval 381">
                <a:extLst>
                  <a:ext uri="{FF2B5EF4-FFF2-40B4-BE49-F238E27FC236}">
                    <a16:creationId xmlns:a16="http://schemas.microsoft.com/office/drawing/2014/main" id="{B6E1CB9E-E344-475D-8397-D117F055156E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3" name="Oval 382">
                <a:extLst>
                  <a:ext uri="{FF2B5EF4-FFF2-40B4-BE49-F238E27FC236}">
                    <a16:creationId xmlns:a16="http://schemas.microsoft.com/office/drawing/2014/main" id="{2C8C63C4-5E61-4315-93A6-2CB0EB75C89B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80" name="Graphic 379" descr="Playbook">
              <a:extLst>
                <a:ext uri="{FF2B5EF4-FFF2-40B4-BE49-F238E27FC236}">
                  <a16:creationId xmlns:a16="http://schemas.microsoft.com/office/drawing/2014/main" id="{59BCC094-05BC-41CF-9B09-6206D4DC8D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3910" y="-1022204"/>
              <a:ext cx="640080" cy="64008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3946129-439F-417D-8DFB-46517ADC78EC}"/>
              </a:ext>
            </a:extLst>
          </p:cNvPr>
          <p:cNvGrpSpPr/>
          <p:nvPr/>
        </p:nvGrpSpPr>
        <p:grpSpPr>
          <a:xfrm>
            <a:off x="10498121" y="-1153234"/>
            <a:ext cx="922288" cy="914400"/>
            <a:chOff x="10021567" y="-2631237"/>
            <a:chExt cx="922288" cy="914400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F99590BA-F35F-4916-8BB0-EA1A00691A9B}"/>
                </a:ext>
              </a:extLst>
            </p:cNvPr>
            <p:cNvGrpSpPr/>
            <p:nvPr/>
          </p:nvGrpSpPr>
          <p:grpSpPr>
            <a:xfrm>
              <a:off x="10021567" y="-2631237"/>
              <a:ext cx="922288" cy="914400"/>
              <a:chOff x="6347462" y="3860495"/>
              <a:chExt cx="922288" cy="914400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8E1C56C5-D756-4646-BA31-025045BBFF49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ED918DC7-B96D-45EA-AD0D-EAA6B8A34115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FEB20114-6F4A-487F-8513-1275679062A0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A498B25-EA4F-439B-AC72-8274DF65370D}"/>
                </a:ext>
              </a:extLst>
            </p:cNvPr>
            <p:cNvSpPr/>
            <p:nvPr/>
          </p:nvSpPr>
          <p:spPr>
            <a:xfrm>
              <a:off x="10189475" y="-2472879"/>
              <a:ext cx="594360" cy="594360"/>
            </a:xfrm>
            <a:custGeom>
              <a:avLst/>
              <a:gdLst>
                <a:gd name="connsiteX0" fmla="*/ 323850 w 648652"/>
                <a:gd name="connsiteY0" fmla="*/ 438150 h 647700"/>
                <a:gd name="connsiteX1" fmla="*/ 209550 w 648652"/>
                <a:gd name="connsiteY1" fmla="*/ 323850 h 647700"/>
                <a:gd name="connsiteX2" fmla="*/ 323850 w 648652"/>
                <a:gd name="connsiteY2" fmla="*/ 209550 h 647700"/>
                <a:gd name="connsiteX3" fmla="*/ 438150 w 648652"/>
                <a:gd name="connsiteY3" fmla="*/ 323850 h 647700"/>
                <a:gd name="connsiteX4" fmla="*/ 323850 w 648652"/>
                <a:gd name="connsiteY4" fmla="*/ 438150 h 647700"/>
                <a:gd name="connsiteX5" fmla="*/ 581025 w 648652"/>
                <a:gd name="connsiteY5" fmla="*/ 252413 h 647700"/>
                <a:gd name="connsiteX6" fmla="*/ 556260 w 648652"/>
                <a:gd name="connsiteY6" fmla="*/ 193358 h 647700"/>
                <a:gd name="connsiteX7" fmla="*/ 580073 w 648652"/>
                <a:gd name="connsiteY7" fmla="*/ 121920 h 647700"/>
                <a:gd name="connsiteX8" fmla="*/ 525780 w 648652"/>
                <a:gd name="connsiteY8" fmla="*/ 67628 h 647700"/>
                <a:gd name="connsiteX9" fmla="*/ 454343 w 648652"/>
                <a:gd name="connsiteY9" fmla="*/ 91440 h 647700"/>
                <a:gd name="connsiteX10" fmla="*/ 394335 w 648652"/>
                <a:gd name="connsiteY10" fmla="*/ 66675 h 647700"/>
                <a:gd name="connsiteX11" fmla="*/ 361950 w 648652"/>
                <a:gd name="connsiteY11" fmla="*/ 0 h 647700"/>
                <a:gd name="connsiteX12" fmla="*/ 285750 w 648652"/>
                <a:gd name="connsiteY12" fmla="*/ 0 h 647700"/>
                <a:gd name="connsiteX13" fmla="*/ 252413 w 648652"/>
                <a:gd name="connsiteY13" fmla="*/ 66675 h 647700"/>
                <a:gd name="connsiteX14" fmla="*/ 193358 w 648652"/>
                <a:gd name="connsiteY14" fmla="*/ 91440 h 647700"/>
                <a:gd name="connsiteX15" fmla="*/ 121920 w 648652"/>
                <a:gd name="connsiteY15" fmla="*/ 67628 h 647700"/>
                <a:gd name="connsiteX16" fmla="*/ 67628 w 648652"/>
                <a:gd name="connsiteY16" fmla="*/ 121920 h 647700"/>
                <a:gd name="connsiteX17" fmla="*/ 91440 w 648652"/>
                <a:gd name="connsiteY17" fmla="*/ 193358 h 647700"/>
                <a:gd name="connsiteX18" fmla="*/ 66675 w 648652"/>
                <a:gd name="connsiteY18" fmla="*/ 253365 h 647700"/>
                <a:gd name="connsiteX19" fmla="*/ 0 w 648652"/>
                <a:gd name="connsiteY19" fmla="*/ 285750 h 647700"/>
                <a:gd name="connsiteX20" fmla="*/ 0 w 648652"/>
                <a:gd name="connsiteY20" fmla="*/ 361950 h 647700"/>
                <a:gd name="connsiteX21" fmla="*/ 66675 w 648652"/>
                <a:gd name="connsiteY21" fmla="*/ 395288 h 647700"/>
                <a:gd name="connsiteX22" fmla="*/ 91440 w 648652"/>
                <a:gd name="connsiteY22" fmla="*/ 454343 h 647700"/>
                <a:gd name="connsiteX23" fmla="*/ 67628 w 648652"/>
                <a:gd name="connsiteY23" fmla="*/ 525780 h 647700"/>
                <a:gd name="connsiteX24" fmla="*/ 121920 w 648652"/>
                <a:gd name="connsiteY24" fmla="*/ 580073 h 647700"/>
                <a:gd name="connsiteX25" fmla="*/ 193358 w 648652"/>
                <a:gd name="connsiteY25" fmla="*/ 556260 h 647700"/>
                <a:gd name="connsiteX26" fmla="*/ 253365 w 648652"/>
                <a:gd name="connsiteY26" fmla="*/ 581025 h 647700"/>
                <a:gd name="connsiteX27" fmla="*/ 286703 w 648652"/>
                <a:gd name="connsiteY27" fmla="*/ 647700 h 647700"/>
                <a:gd name="connsiteX28" fmla="*/ 362903 w 648652"/>
                <a:gd name="connsiteY28" fmla="*/ 647700 h 647700"/>
                <a:gd name="connsiteX29" fmla="*/ 396240 w 648652"/>
                <a:gd name="connsiteY29" fmla="*/ 581025 h 647700"/>
                <a:gd name="connsiteX30" fmla="*/ 455295 w 648652"/>
                <a:gd name="connsiteY30" fmla="*/ 556260 h 647700"/>
                <a:gd name="connsiteX31" fmla="*/ 526733 w 648652"/>
                <a:gd name="connsiteY31" fmla="*/ 580073 h 647700"/>
                <a:gd name="connsiteX32" fmla="*/ 581025 w 648652"/>
                <a:gd name="connsiteY32" fmla="*/ 525780 h 647700"/>
                <a:gd name="connsiteX33" fmla="*/ 557213 w 648652"/>
                <a:gd name="connsiteY33" fmla="*/ 454343 h 647700"/>
                <a:gd name="connsiteX34" fmla="*/ 581978 w 648652"/>
                <a:gd name="connsiteY34" fmla="*/ 394335 h 647700"/>
                <a:gd name="connsiteX35" fmla="*/ 648653 w 648652"/>
                <a:gd name="connsiteY35" fmla="*/ 360998 h 647700"/>
                <a:gd name="connsiteX36" fmla="*/ 648653 w 648652"/>
                <a:gd name="connsiteY36" fmla="*/ 284798 h 647700"/>
                <a:gd name="connsiteX37" fmla="*/ 581025 w 648652"/>
                <a:gd name="connsiteY37" fmla="*/ 252413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48652" h="647700">
                  <a:moveTo>
                    <a:pt x="323850" y="438150"/>
                  </a:moveTo>
                  <a:cubicBezTo>
                    <a:pt x="260985" y="438150"/>
                    <a:pt x="209550" y="386715"/>
                    <a:pt x="209550" y="323850"/>
                  </a:cubicBezTo>
                  <a:cubicBezTo>
                    <a:pt x="209550" y="260985"/>
                    <a:pt x="260985" y="209550"/>
                    <a:pt x="323850" y="209550"/>
                  </a:cubicBezTo>
                  <a:cubicBezTo>
                    <a:pt x="386715" y="209550"/>
                    <a:pt x="438150" y="260985"/>
                    <a:pt x="438150" y="323850"/>
                  </a:cubicBezTo>
                  <a:cubicBezTo>
                    <a:pt x="438150" y="386715"/>
                    <a:pt x="386715" y="438150"/>
                    <a:pt x="323850" y="438150"/>
                  </a:cubicBezTo>
                  <a:close/>
                  <a:moveTo>
                    <a:pt x="581025" y="252413"/>
                  </a:moveTo>
                  <a:cubicBezTo>
                    <a:pt x="575310" y="231458"/>
                    <a:pt x="566738" y="211455"/>
                    <a:pt x="556260" y="193358"/>
                  </a:cubicBezTo>
                  <a:lnTo>
                    <a:pt x="580073" y="121920"/>
                  </a:lnTo>
                  <a:lnTo>
                    <a:pt x="525780" y="67628"/>
                  </a:lnTo>
                  <a:lnTo>
                    <a:pt x="454343" y="91440"/>
                  </a:lnTo>
                  <a:cubicBezTo>
                    <a:pt x="435293" y="80963"/>
                    <a:pt x="415290" y="72390"/>
                    <a:pt x="394335" y="66675"/>
                  </a:cubicBezTo>
                  <a:lnTo>
                    <a:pt x="361950" y="0"/>
                  </a:lnTo>
                  <a:lnTo>
                    <a:pt x="285750" y="0"/>
                  </a:lnTo>
                  <a:lnTo>
                    <a:pt x="252413" y="66675"/>
                  </a:lnTo>
                  <a:cubicBezTo>
                    <a:pt x="231458" y="72390"/>
                    <a:pt x="211455" y="80963"/>
                    <a:pt x="193358" y="91440"/>
                  </a:cubicBezTo>
                  <a:lnTo>
                    <a:pt x="121920" y="67628"/>
                  </a:lnTo>
                  <a:lnTo>
                    <a:pt x="67628" y="121920"/>
                  </a:lnTo>
                  <a:lnTo>
                    <a:pt x="91440" y="193358"/>
                  </a:lnTo>
                  <a:cubicBezTo>
                    <a:pt x="80963" y="212408"/>
                    <a:pt x="72390" y="232410"/>
                    <a:pt x="66675" y="253365"/>
                  </a:cubicBezTo>
                  <a:lnTo>
                    <a:pt x="0" y="285750"/>
                  </a:lnTo>
                  <a:lnTo>
                    <a:pt x="0" y="361950"/>
                  </a:lnTo>
                  <a:lnTo>
                    <a:pt x="66675" y="395288"/>
                  </a:lnTo>
                  <a:cubicBezTo>
                    <a:pt x="72390" y="416243"/>
                    <a:pt x="80963" y="436245"/>
                    <a:pt x="91440" y="454343"/>
                  </a:cubicBezTo>
                  <a:lnTo>
                    <a:pt x="67628" y="525780"/>
                  </a:lnTo>
                  <a:lnTo>
                    <a:pt x="121920" y="580073"/>
                  </a:lnTo>
                  <a:lnTo>
                    <a:pt x="193358" y="556260"/>
                  </a:lnTo>
                  <a:cubicBezTo>
                    <a:pt x="212408" y="566738"/>
                    <a:pt x="232410" y="575310"/>
                    <a:pt x="253365" y="581025"/>
                  </a:cubicBezTo>
                  <a:lnTo>
                    <a:pt x="286703" y="647700"/>
                  </a:lnTo>
                  <a:lnTo>
                    <a:pt x="362903" y="647700"/>
                  </a:lnTo>
                  <a:lnTo>
                    <a:pt x="396240" y="581025"/>
                  </a:lnTo>
                  <a:cubicBezTo>
                    <a:pt x="417195" y="575310"/>
                    <a:pt x="437198" y="566738"/>
                    <a:pt x="455295" y="556260"/>
                  </a:cubicBezTo>
                  <a:lnTo>
                    <a:pt x="526733" y="580073"/>
                  </a:lnTo>
                  <a:lnTo>
                    <a:pt x="581025" y="525780"/>
                  </a:lnTo>
                  <a:lnTo>
                    <a:pt x="557213" y="454343"/>
                  </a:lnTo>
                  <a:cubicBezTo>
                    <a:pt x="567690" y="435293"/>
                    <a:pt x="576263" y="415290"/>
                    <a:pt x="581978" y="394335"/>
                  </a:cubicBezTo>
                  <a:lnTo>
                    <a:pt x="648653" y="360998"/>
                  </a:lnTo>
                  <a:lnTo>
                    <a:pt x="648653" y="284798"/>
                  </a:lnTo>
                  <a:lnTo>
                    <a:pt x="581025" y="252413"/>
                  </a:lnTo>
                  <a:close/>
                </a:path>
              </a:pathLst>
            </a:custGeom>
            <a:solidFill>
              <a:srgbClr val="118AB2"/>
            </a:solidFill>
            <a:ln w="9525" cap="flat">
              <a:noFill/>
              <a:prstDash val="solid"/>
              <a:miter/>
            </a:ln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699567C-DC65-4173-87DA-60BE59794A29}"/>
              </a:ext>
            </a:extLst>
          </p:cNvPr>
          <p:cNvGrpSpPr/>
          <p:nvPr/>
        </p:nvGrpSpPr>
        <p:grpSpPr>
          <a:xfrm>
            <a:off x="9056494" y="-1153234"/>
            <a:ext cx="922288" cy="914400"/>
            <a:chOff x="8592415" y="-2631237"/>
            <a:chExt cx="922288" cy="914400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5DB4D38F-3075-48BF-8AAE-7BCD90C57F61}"/>
                </a:ext>
              </a:extLst>
            </p:cNvPr>
            <p:cNvGrpSpPr/>
            <p:nvPr/>
          </p:nvGrpSpPr>
          <p:grpSpPr>
            <a:xfrm>
              <a:off x="8592415" y="-2631237"/>
              <a:ext cx="922288" cy="914400"/>
              <a:chOff x="6347462" y="3860495"/>
              <a:chExt cx="922288" cy="914400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2F4DC684-9968-48CC-9ECA-8510BE3C9BD6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CD2B610A-708F-4BD4-8F77-B8486F614DB5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8ABAC843-2DF6-4FD7-B814-3A24C4F92266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08" name="Graphic 107" descr="Monthly calendar">
              <a:extLst>
                <a:ext uri="{FF2B5EF4-FFF2-40B4-BE49-F238E27FC236}">
                  <a16:creationId xmlns:a16="http://schemas.microsoft.com/office/drawing/2014/main" id="{88847750-D1AF-4B1E-9EF8-348D52436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737463" y="-2495739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19E7319-5113-4728-B975-5B29E47FC11C}"/>
              </a:ext>
            </a:extLst>
          </p:cNvPr>
          <p:cNvGrpSpPr/>
          <p:nvPr/>
        </p:nvGrpSpPr>
        <p:grpSpPr>
          <a:xfrm>
            <a:off x="7614870" y="307816"/>
            <a:ext cx="922288" cy="914400"/>
            <a:chOff x="7226948" y="-2631237"/>
            <a:chExt cx="922288" cy="914400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37EF71D4-21F9-4BC5-B149-57D8E5952897}"/>
                </a:ext>
              </a:extLst>
            </p:cNvPr>
            <p:cNvGrpSpPr/>
            <p:nvPr/>
          </p:nvGrpSpPr>
          <p:grpSpPr>
            <a:xfrm>
              <a:off x="7226948" y="-2631237"/>
              <a:ext cx="922288" cy="914400"/>
              <a:chOff x="6347462" y="3860495"/>
              <a:chExt cx="922288" cy="914400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B3B0DB39-1875-4020-B6F5-7F4AC1C9C14C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A6AC290A-21A3-4C7E-9CED-A86A9CD25ABB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AD6BA64B-A326-4331-A280-CDFF5E0E0336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4" name="Graphic 113" descr="List RTL">
              <a:extLst>
                <a:ext uri="{FF2B5EF4-FFF2-40B4-BE49-F238E27FC236}">
                  <a16:creationId xmlns:a16="http://schemas.microsoft.com/office/drawing/2014/main" id="{93FBB5DA-6D95-4BB2-AE2B-30AEB229E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371996" y="-2495739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B736F278-3D23-4228-8DB8-FB68343439B3}"/>
              </a:ext>
            </a:extLst>
          </p:cNvPr>
          <p:cNvSpPr/>
          <p:nvPr/>
        </p:nvSpPr>
        <p:spPr>
          <a:xfrm>
            <a:off x="-5260576" y="-74305"/>
            <a:ext cx="27579692" cy="822960"/>
          </a:xfrm>
          <a:custGeom>
            <a:avLst/>
            <a:gdLst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25058 w 13849350"/>
              <a:gd name="connsiteY5" fmla="*/ 847725 h 847725"/>
              <a:gd name="connsiteX6" fmla="*/ 0 w 13849350"/>
              <a:gd name="connsiteY6" fmla="*/ 847725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2505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52180"/>
              <a:gd name="connsiteX1" fmla="*/ 13849350 w 13849350"/>
              <a:gd name="connsiteY1" fmla="*/ 0 h 852180"/>
              <a:gd name="connsiteX2" fmla="*/ 13849350 w 13849350"/>
              <a:gd name="connsiteY2" fmla="*/ 847725 h 852180"/>
              <a:gd name="connsiteX3" fmla="*/ 7390919 w 13849350"/>
              <a:gd name="connsiteY3" fmla="*/ 847725 h 852180"/>
              <a:gd name="connsiteX4" fmla="*/ 6760032 w 13849350"/>
              <a:gd name="connsiteY4" fmla="*/ 385169 h 852180"/>
              <a:gd name="connsiteX5" fmla="*/ 6131188 w 13849350"/>
              <a:gd name="connsiteY5" fmla="*/ 847725 h 852180"/>
              <a:gd name="connsiteX6" fmla="*/ 0 w 13849350"/>
              <a:gd name="connsiteY6" fmla="*/ 847725 h 852180"/>
              <a:gd name="connsiteX7" fmla="*/ 0 w 13849350"/>
              <a:gd name="connsiteY7" fmla="*/ 0 h 852180"/>
              <a:gd name="connsiteX0" fmla="*/ 0 w 13849350"/>
              <a:gd name="connsiteY0" fmla="*/ 0 h 852180"/>
              <a:gd name="connsiteX1" fmla="*/ 13841176 w 13849350"/>
              <a:gd name="connsiteY1" fmla="*/ 423047 h 852180"/>
              <a:gd name="connsiteX2" fmla="*/ 13849350 w 13849350"/>
              <a:gd name="connsiteY2" fmla="*/ 847725 h 852180"/>
              <a:gd name="connsiteX3" fmla="*/ 7390919 w 13849350"/>
              <a:gd name="connsiteY3" fmla="*/ 847725 h 852180"/>
              <a:gd name="connsiteX4" fmla="*/ 6760032 w 13849350"/>
              <a:gd name="connsiteY4" fmla="*/ 385169 h 852180"/>
              <a:gd name="connsiteX5" fmla="*/ 6131188 w 13849350"/>
              <a:gd name="connsiteY5" fmla="*/ 847725 h 852180"/>
              <a:gd name="connsiteX6" fmla="*/ 0 w 13849350"/>
              <a:gd name="connsiteY6" fmla="*/ 847725 h 852180"/>
              <a:gd name="connsiteX7" fmla="*/ 0 w 13849350"/>
              <a:gd name="connsiteY7" fmla="*/ 0 h 852180"/>
              <a:gd name="connsiteX0" fmla="*/ 32697 w 13849350"/>
              <a:gd name="connsiteY0" fmla="*/ 0 h 532315"/>
              <a:gd name="connsiteX1" fmla="*/ 13841176 w 13849350"/>
              <a:gd name="connsiteY1" fmla="*/ 103182 h 532315"/>
              <a:gd name="connsiteX2" fmla="*/ 13849350 w 13849350"/>
              <a:gd name="connsiteY2" fmla="*/ 527860 h 532315"/>
              <a:gd name="connsiteX3" fmla="*/ 7390919 w 13849350"/>
              <a:gd name="connsiteY3" fmla="*/ 527860 h 532315"/>
              <a:gd name="connsiteX4" fmla="*/ 6760032 w 13849350"/>
              <a:gd name="connsiteY4" fmla="*/ 65304 h 532315"/>
              <a:gd name="connsiteX5" fmla="*/ 6131188 w 13849350"/>
              <a:gd name="connsiteY5" fmla="*/ 527860 h 532315"/>
              <a:gd name="connsiteX6" fmla="*/ 0 w 13849350"/>
              <a:gd name="connsiteY6" fmla="*/ 527860 h 532315"/>
              <a:gd name="connsiteX7" fmla="*/ 32697 w 13849350"/>
              <a:gd name="connsiteY7" fmla="*/ 0 h 532315"/>
              <a:gd name="connsiteX0" fmla="*/ 0 w 13865699"/>
              <a:gd name="connsiteY0" fmla="*/ 0 h 604542"/>
              <a:gd name="connsiteX1" fmla="*/ 13857525 w 13865699"/>
              <a:gd name="connsiteY1" fmla="*/ 175409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57525 w 13865699"/>
              <a:gd name="connsiteY1" fmla="*/ 11350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57525 w 13865699"/>
              <a:gd name="connsiteY1" fmla="*/ 41273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20636 h 625178"/>
              <a:gd name="connsiteX1" fmla="*/ 13857525 w 13865699"/>
              <a:gd name="connsiteY1" fmla="*/ 0 h 625178"/>
              <a:gd name="connsiteX2" fmla="*/ 13865699 w 13865699"/>
              <a:gd name="connsiteY2" fmla="*/ 620723 h 625178"/>
              <a:gd name="connsiteX3" fmla="*/ 7407268 w 13865699"/>
              <a:gd name="connsiteY3" fmla="*/ 620723 h 625178"/>
              <a:gd name="connsiteX4" fmla="*/ 6776381 w 13865699"/>
              <a:gd name="connsiteY4" fmla="*/ 158167 h 625178"/>
              <a:gd name="connsiteX5" fmla="*/ 6147537 w 13865699"/>
              <a:gd name="connsiteY5" fmla="*/ 620723 h 625178"/>
              <a:gd name="connsiteX6" fmla="*/ 16349 w 13865699"/>
              <a:gd name="connsiteY6" fmla="*/ 620723 h 625178"/>
              <a:gd name="connsiteX7" fmla="*/ 0 w 13865699"/>
              <a:gd name="connsiteY7" fmla="*/ 20636 h 625178"/>
              <a:gd name="connsiteX0" fmla="*/ 0 w 13865699"/>
              <a:gd name="connsiteY0" fmla="*/ 10318 h 614860"/>
              <a:gd name="connsiteX1" fmla="*/ 13833002 w 13865699"/>
              <a:gd name="connsiteY1" fmla="*/ 0 h 614860"/>
              <a:gd name="connsiteX2" fmla="*/ 13865699 w 13865699"/>
              <a:gd name="connsiteY2" fmla="*/ 610405 h 614860"/>
              <a:gd name="connsiteX3" fmla="*/ 7407268 w 13865699"/>
              <a:gd name="connsiteY3" fmla="*/ 610405 h 614860"/>
              <a:gd name="connsiteX4" fmla="*/ 6776381 w 13865699"/>
              <a:gd name="connsiteY4" fmla="*/ 147849 h 614860"/>
              <a:gd name="connsiteX5" fmla="*/ 6147537 w 13865699"/>
              <a:gd name="connsiteY5" fmla="*/ 610405 h 614860"/>
              <a:gd name="connsiteX6" fmla="*/ 16349 w 13865699"/>
              <a:gd name="connsiteY6" fmla="*/ 610405 h 614860"/>
              <a:gd name="connsiteX7" fmla="*/ 0 w 13865699"/>
              <a:gd name="connsiteY7" fmla="*/ 10318 h 614860"/>
              <a:gd name="connsiteX0" fmla="*/ 0 w 13865699"/>
              <a:gd name="connsiteY0" fmla="*/ 0 h 604542"/>
              <a:gd name="connsiteX1" fmla="*/ 13865699 w 13865699"/>
              <a:gd name="connsiteY1" fmla="*/ 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65699 w 13865699"/>
              <a:gd name="connsiteY1" fmla="*/ 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023 w 13865699"/>
              <a:gd name="connsiteY6" fmla="*/ 600087 h 604542"/>
              <a:gd name="connsiteX7" fmla="*/ 0 w 13865699"/>
              <a:gd name="connsiteY7" fmla="*/ 0 h 604542"/>
              <a:gd name="connsiteX0" fmla="*/ 1868012 w 15733711"/>
              <a:gd name="connsiteY0" fmla="*/ 0 h 602863"/>
              <a:gd name="connsiteX1" fmla="*/ 15733711 w 15733711"/>
              <a:gd name="connsiteY1" fmla="*/ 0 h 602863"/>
              <a:gd name="connsiteX2" fmla="*/ 15733711 w 15733711"/>
              <a:gd name="connsiteY2" fmla="*/ 600087 h 602863"/>
              <a:gd name="connsiteX3" fmla="*/ 9275280 w 15733711"/>
              <a:gd name="connsiteY3" fmla="*/ 600087 h 602863"/>
              <a:gd name="connsiteX4" fmla="*/ 8644393 w 15733711"/>
              <a:gd name="connsiteY4" fmla="*/ 137531 h 602863"/>
              <a:gd name="connsiteX5" fmla="*/ 8015549 w 15733711"/>
              <a:gd name="connsiteY5" fmla="*/ 600087 h 602863"/>
              <a:gd name="connsiteX6" fmla="*/ 0 w 15733711"/>
              <a:gd name="connsiteY6" fmla="*/ 589769 h 602863"/>
              <a:gd name="connsiteX7" fmla="*/ 1868012 w 15733711"/>
              <a:gd name="connsiteY7" fmla="*/ 0 h 602863"/>
              <a:gd name="connsiteX0" fmla="*/ 7174 w 15733711"/>
              <a:gd name="connsiteY0" fmla="*/ 0 h 602863"/>
              <a:gd name="connsiteX1" fmla="*/ 15733711 w 15733711"/>
              <a:gd name="connsiteY1" fmla="*/ 0 h 602863"/>
              <a:gd name="connsiteX2" fmla="*/ 15733711 w 15733711"/>
              <a:gd name="connsiteY2" fmla="*/ 600087 h 602863"/>
              <a:gd name="connsiteX3" fmla="*/ 9275280 w 15733711"/>
              <a:gd name="connsiteY3" fmla="*/ 600087 h 602863"/>
              <a:gd name="connsiteX4" fmla="*/ 8644393 w 15733711"/>
              <a:gd name="connsiteY4" fmla="*/ 137531 h 602863"/>
              <a:gd name="connsiteX5" fmla="*/ 8015549 w 15733711"/>
              <a:gd name="connsiteY5" fmla="*/ 600087 h 602863"/>
              <a:gd name="connsiteX6" fmla="*/ 0 w 15733711"/>
              <a:gd name="connsiteY6" fmla="*/ 589769 h 602863"/>
              <a:gd name="connsiteX7" fmla="*/ 7174 w 15733711"/>
              <a:gd name="connsiteY7" fmla="*/ 0 h 602863"/>
              <a:gd name="connsiteX0" fmla="*/ 7174 w 17776786"/>
              <a:gd name="connsiteY0" fmla="*/ 0 h 602863"/>
              <a:gd name="connsiteX1" fmla="*/ 15733711 w 17776786"/>
              <a:gd name="connsiteY1" fmla="*/ 0 h 602863"/>
              <a:gd name="connsiteX2" fmla="*/ 17776786 w 17776786"/>
              <a:gd name="connsiteY2" fmla="*/ 600087 h 602863"/>
              <a:gd name="connsiteX3" fmla="*/ 9275280 w 17776786"/>
              <a:gd name="connsiteY3" fmla="*/ 600087 h 602863"/>
              <a:gd name="connsiteX4" fmla="*/ 8644393 w 17776786"/>
              <a:gd name="connsiteY4" fmla="*/ 137531 h 602863"/>
              <a:gd name="connsiteX5" fmla="*/ 8015549 w 17776786"/>
              <a:gd name="connsiteY5" fmla="*/ 600087 h 602863"/>
              <a:gd name="connsiteX6" fmla="*/ 0 w 17776786"/>
              <a:gd name="connsiteY6" fmla="*/ 589769 h 602863"/>
              <a:gd name="connsiteX7" fmla="*/ 7174 w 17776786"/>
              <a:gd name="connsiteY7" fmla="*/ 0 h 602863"/>
              <a:gd name="connsiteX0" fmla="*/ 7174 w 17822187"/>
              <a:gd name="connsiteY0" fmla="*/ 0 h 602863"/>
              <a:gd name="connsiteX1" fmla="*/ 17822187 w 17822187"/>
              <a:gd name="connsiteY1" fmla="*/ 38098 h 602863"/>
              <a:gd name="connsiteX2" fmla="*/ 17776786 w 17822187"/>
              <a:gd name="connsiteY2" fmla="*/ 600087 h 602863"/>
              <a:gd name="connsiteX3" fmla="*/ 9275280 w 17822187"/>
              <a:gd name="connsiteY3" fmla="*/ 600087 h 602863"/>
              <a:gd name="connsiteX4" fmla="*/ 8644393 w 17822187"/>
              <a:gd name="connsiteY4" fmla="*/ 137531 h 602863"/>
              <a:gd name="connsiteX5" fmla="*/ 8015549 w 17822187"/>
              <a:gd name="connsiteY5" fmla="*/ 600087 h 602863"/>
              <a:gd name="connsiteX6" fmla="*/ 0 w 17822187"/>
              <a:gd name="connsiteY6" fmla="*/ 589769 h 602863"/>
              <a:gd name="connsiteX7" fmla="*/ 7174 w 17822187"/>
              <a:gd name="connsiteY7" fmla="*/ 0 h 602863"/>
              <a:gd name="connsiteX0" fmla="*/ 7174 w 17776786"/>
              <a:gd name="connsiteY0" fmla="*/ 0 h 602863"/>
              <a:gd name="connsiteX1" fmla="*/ 17776282 w 17776786"/>
              <a:gd name="connsiteY1" fmla="*/ 62862 h 602863"/>
              <a:gd name="connsiteX2" fmla="*/ 17776786 w 17776786"/>
              <a:gd name="connsiteY2" fmla="*/ 600087 h 602863"/>
              <a:gd name="connsiteX3" fmla="*/ 9275280 w 17776786"/>
              <a:gd name="connsiteY3" fmla="*/ 600087 h 602863"/>
              <a:gd name="connsiteX4" fmla="*/ 8644393 w 17776786"/>
              <a:gd name="connsiteY4" fmla="*/ 137531 h 602863"/>
              <a:gd name="connsiteX5" fmla="*/ 8015549 w 17776786"/>
              <a:gd name="connsiteY5" fmla="*/ 600087 h 602863"/>
              <a:gd name="connsiteX6" fmla="*/ 0 w 17776786"/>
              <a:gd name="connsiteY6" fmla="*/ 589769 h 602863"/>
              <a:gd name="connsiteX7" fmla="*/ 7174 w 17776786"/>
              <a:gd name="connsiteY7" fmla="*/ 0 h 602863"/>
              <a:gd name="connsiteX0" fmla="*/ 7174 w 17802515"/>
              <a:gd name="connsiteY0" fmla="*/ 0 h 602863"/>
              <a:gd name="connsiteX1" fmla="*/ 17802515 w 17802515"/>
              <a:gd name="connsiteY1" fmla="*/ 54607 h 602863"/>
              <a:gd name="connsiteX2" fmla="*/ 17776786 w 17802515"/>
              <a:gd name="connsiteY2" fmla="*/ 600087 h 602863"/>
              <a:gd name="connsiteX3" fmla="*/ 9275280 w 17802515"/>
              <a:gd name="connsiteY3" fmla="*/ 600087 h 602863"/>
              <a:gd name="connsiteX4" fmla="*/ 8644393 w 17802515"/>
              <a:gd name="connsiteY4" fmla="*/ 137531 h 602863"/>
              <a:gd name="connsiteX5" fmla="*/ 8015549 w 17802515"/>
              <a:gd name="connsiteY5" fmla="*/ 600087 h 602863"/>
              <a:gd name="connsiteX6" fmla="*/ 0 w 17802515"/>
              <a:gd name="connsiteY6" fmla="*/ 589769 h 602863"/>
              <a:gd name="connsiteX7" fmla="*/ 7174 w 17802515"/>
              <a:gd name="connsiteY7" fmla="*/ 0 h 602863"/>
              <a:gd name="connsiteX0" fmla="*/ 7174 w 17815632"/>
              <a:gd name="connsiteY0" fmla="*/ 0 h 602863"/>
              <a:gd name="connsiteX1" fmla="*/ 17815632 w 17815632"/>
              <a:gd name="connsiteY1" fmla="*/ 46352 h 602863"/>
              <a:gd name="connsiteX2" fmla="*/ 17776786 w 17815632"/>
              <a:gd name="connsiteY2" fmla="*/ 600087 h 602863"/>
              <a:gd name="connsiteX3" fmla="*/ 9275280 w 17815632"/>
              <a:gd name="connsiteY3" fmla="*/ 600087 h 602863"/>
              <a:gd name="connsiteX4" fmla="*/ 8644393 w 17815632"/>
              <a:gd name="connsiteY4" fmla="*/ 137531 h 602863"/>
              <a:gd name="connsiteX5" fmla="*/ 8015549 w 17815632"/>
              <a:gd name="connsiteY5" fmla="*/ 600087 h 602863"/>
              <a:gd name="connsiteX6" fmla="*/ 0 w 17815632"/>
              <a:gd name="connsiteY6" fmla="*/ 589769 h 602863"/>
              <a:gd name="connsiteX7" fmla="*/ 7174 w 17815632"/>
              <a:gd name="connsiteY7" fmla="*/ 0 h 602863"/>
              <a:gd name="connsiteX0" fmla="*/ 7174 w 17815632"/>
              <a:gd name="connsiteY0" fmla="*/ 0 h 608341"/>
              <a:gd name="connsiteX1" fmla="*/ 17815632 w 17815632"/>
              <a:gd name="connsiteY1" fmla="*/ 46352 h 608341"/>
              <a:gd name="connsiteX2" fmla="*/ 17803018 w 17815632"/>
              <a:gd name="connsiteY2" fmla="*/ 608341 h 608341"/>
              <a:gd name="connsiteX3" fmla="*/ 9275280 w 17815632"/>
              <a:gd name="connsiteY3" fmla="*/ 600087 h 608341"/>
              <a:gd name="connsiteX4" fmla="*/ 8644393 w 17815632"/>
              <a:gd name="connsiteY4" fmla="*/ 137531 h 608341"/>
              <a:gd name="connsiteX5" fmla="*/ 8015549 w 17815632"/>
              <a:gd name="connsiteY5" fmla="*/ 600087 h 608341"/>
              <a:gd name="connsiteX6" fmla="*/ 0 w 17815632"/>
              <a:gd name="connsiteY6" fmla="*/ 589769 h 608341"/>
              <a:gd name="connsiteX7" fmla="*/ 7174 w 17815632"/>
              <a:gd name="connsiteY7" fmla="*/ 0 h 608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815632" h="608341">
                <a:moveTo>
                  <a:pt x="7174" y="0"/>
                </a:moveTo>
                <a:lnTo>
                  <a:pt x="17815632" y="46352"/>
                </a:lnTo>
                <a:lnTo>
                  <a:pt x="17803018" y="608341"/>
                </a:lnTo>
                <a:lnTo>
                  <a:pt x="9275280" y="600087"/>
                </a:lnTo>
                <a:cubicBezTo>
                  <a:pt x="8956118" y="595221"/>
                  <a:pt x="9040314" y="142295"/>
                  <a:pt x="8644393" y="137531"/>
                </a:cubicBezTo>
                <a:cubicBezTo>
                  <a:pt x="8248472" y="132767"/>
                  <a:pt x="8302309" y="590062"/>
                  <a:pt x="8015549" y="600087"/>
                </a:cubicBezTo>
                <a:cubicBezTo>
                  <a:pt x="7728789" y="610112"/>
                  <a:pt x="2043729" y="589769"/>
                  <a:pt x="0" y="589769"/>
                </a:cubicBezTo>
                <a:cubicBezTo>
                  <a:pt x="2391" y="393179"/>
                  <a:pt x="4783" y="196590"/>
                  <a:pt x="7174" y="0"/>
                </a:cubicBezTo>
                <a:close/>
              </a:path>
            </a:pathLst>
          </a:custGeom>
          <a:solidFill>
            <a:srgbClr val="118AB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34" name="Graphic 133" descr="Single gear">
            <a:extLst>
              <a:ext uri="{FF2B5EF4-FFF2-40B4-BE49-F238E27FC236}">
                <a16:creationId xmlns:a16="http://schemas.microsoft.com/office/drawing/2014/main" id="{CFCB839D-CB87-4F9A-B7DE-BB844B04F7B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601712" y="-3014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5" name="Graphic 134" descr="Monthly calendar">
            <a:extLst>
              <a:ext uri="{FF2B5EF4-FFF2-40B4-BE49-F238E27FC236}">
                <a16:creationId xmlns:a16="http://schemas.microsoft.com/office/drawing/2014/main" id="{B8FBDFC9-0492-47A9-B07B-DF25AA25BD3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201542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6" name="Graphic 135" descr="List RTL">
            <a:extLst>
              <a:ext uri="{FF2B5EF4-FFF2-40B4-BE49-F238E27FC236}">
                <a16:creationId xmlns:a16="http://schemas.microsoft.com/office/drawing/2014/main" id="{37EE35BD-F4F5-40ED-B796-9955E42D9B6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737058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0377344B-A558-4D3D-B8BC-37452DE6E181}"/>
              </a:ext>
            </a:extLst>
          </p:cNvPr>
          <p:cNvGrpSpPr/>
          <p:nvPr/>
        </p:nvGrpSpPr>
        <p:grpSpPr>
          <a:xfrm>
            <a:off x="7782986" y="3435919"/>
            <a:ext cx="3200400" cy="1005840"/>
            <a:chOff x="7782986" y="2960151"/>
            <a:chExt cx="3200400" cy="1005840"/>
          </a:xfrm>
        </p:grpSpPr>
        <p:sp>
          <p:nvSpPr>
            <p:cNvPr id="242" name="Flowchart: Terminator 241">
              <a:extLst>
                <a:ext uri="{FF2B5EF4-FFF2-40B4-BE49-F238E27FC236}">
                  <a16:creationId xmlns:a16="http://schemas.microsoft.com/office/drawing/2014/main" id="{7E874447-4D11-4AA6-B02A-7AFACD46281F}"/>
                </a:ext>
              </a:extLst>
            </p:cNvPr>
            <p:cNvSpPr/>
            <p:nvPr/>
          </p:nvSpPr>
          <p:spPr>
            <a:xfrm>
              <a:off x="7782986" y="2960151"/>
              <a:ext cx="3200400" cy="1005840"/>
            </a:xfrm>
            <a:prstGeom prst="flowChartTerminator">
              <a:avLst/>
            </a:prstGeom>
            <a:solidFill>
              <a:srgbClr val="118AB2"/>
            </a:solidFill>
            <a:ln>
              <a:noFill/>
            </a:ln>
            <a:effectLst>
              <a:innerShdw blurRad="254000" dist="127000" dir="13500000">
                <a:schemeClr val="tx1">
                  <a:lumMod val="50000"/>
                  <a:lumOff val="5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Graphic 6" descr="Unlock">
              <a:extLst>
                <a:ext uri="{FF2B5EF4-FFF2-40B4-BE49-F238E27FC236}">
                  <a16:creationId xmlns:a16="http://schemas.microsoft.com/office/drawing/2014/main" id="{05A64C07-B862-4C10-9411-6BA2F7966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0034782" y="3022513"/>
              <a:ext cx="822960" cy="82296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9" name="Graphic 8" descr="Puzzle">
            <a:extLst>
              <a:ext uri="{FF2B5EF4-FFF2-40B4-BE49-F238E27FC236}">
                <a16:creationId xmlns:a16="http://schemas.microsoft.com/office/drawing/2014/main" id="{B9BD76B7-0911-4659-A2F0-32E8FC8A9E7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080502" y="4846137"/>
            <a:ext cx="822960" cy="8229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Graphic 10" descr="Gauge">
            <a:extLst>
              <a:ext uri="{FF2B5EF4-FFF2-40B4-BE49-F238E27FC236}">
                <a16:creationId xmlns:a16="http://schemas.microsoft.com/office/drawing/2014/main" id="{D0F5517A-EE23-44E9-858E-EDFCD952B6D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715309" y="2187979"/>
            <a:ext cx="822960" cy="8229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Graphic 12" descr="Slippery">
            <a:extLst>
              <a:ext uri="{FF2B5EF4-FFF2-40B4-BE49-F238E27FC236}">
                <a16:creationId xmlns:a16="http://schemas.microsoft.com/office/drawing/2014/main" id="{2570FA35-CDF0-476E-AE04-2FBD79D1B32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4618961" y="3518359"/>
            <a:ext cx="822960" cy="8229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5" name="Graphic 14" descr="Arrow circle">
            <a:extLst>
              <a:ext uri="{FF2B5EF4-FFF2-40B4-BE49-F238E27FC236}">
                <a16:creationId xmlns:a16="http://schemas.microsoft.com/office/drawing/2014/main" id="{61F180FF-086C-471D-926A-6335F9399E6F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669589" y="4783475"/>
            <a:ext cx="914400" cy="914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E7690115-710E-4A7D-8155-12AB9A760849}"/>
              </a:ext>
            </a:extLst>
          </p:cNvPr>
          <p:cNvGrpSpPr/>
          <p:nvPr/>
        </p:nvGrpSpPr>
        <p:grpSpPr>
          <a:xfrm>
            <a:off x="7782986" y="2131440"/>
            <a:ext cx="3200400" cy="1005840"/>
            <a:chOff x="7782986" y="1655672"/>
            <a:chExt cx="3200400" cy="1005840"/>
          </a:xfrm>
        </p:grpSpPr>
        <p:sp>
          <p:nvSpPr>
            <p:cNvPr id="238" name="Flowchart: Terminator 237">
              <a:extLst>
                <a:ext uri="{FF2B5EF4-FFF2-40B4-BE49-F238E27FC236}">
                  <a16:creationId xmlns:a16="http://schemas.microsoft.com/office/drawing/2014/main" id="{FA756D33-868E-407A-900D-68CE9A4745F2}"/>
                </a:ext>
              </a:extLst>
            </p:cNvPr>
            <p:cNvSpPr/>
            <p:nvPr/>
          </p:nvSpPr>
          <p:spPr>
            <a:xfrm>
              <a:off x="7782986" y="1655672"/>
              <a:ext cx="3200400" cy="1005840"/>
            </a:xfrm>
            <a:prstGeom prst="flowChartTerminator">
              <a:avLst/>
            </a:prstGeom>
            <a:solidFill>
              <a:srgbClr val="118AB2"/>
            </a:solidFill>
            <a:ln>
              <a:noFill/>
            </a:ln>
            <a:effectLst>
              <a:innerShdw blurRad="254000" dist="127000" dir="13500000">
                <a:schemeClr val="tx1">
                  <a:lumMod val="50000"/>
                  <a:lumOff val="5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9" name="Graphic 18" descr="Gears">
              <a:extLst>
                <a:ext uri="{FF2B5EF4-FFF2-40B4-BE49-F238E27FC236}">
                  <a16:creationId xmlns:a16="http://schemas.microsoft.com/office/drawing/2014/main" id="{AE77BC2B-8396-4769-B9D9-20E081DED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10034782" y="1727034"/>
              <a:ext cx="914400" cy="9144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384" name="Graphic 383" descr="Signpost">
            <a:extLst>
              <a:ext uri="{FF2B5EF4-FFF2-40B4-BE49-F238E27FC236}">
                <a16:creationId xmlns:a16="http://schemas.microsoft.com/office/drawing/2014/main" id="{8EB1D662-C137-4AB6-BC30-F0BD0D36AC7C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4960030" y="-8910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85" name="Graphic 384" descr="USB">
            <a:extLst>
              <a:ext uri="{FF2B5EF4-FFF2-40B4-BE49-F238E27FC236}">
                <a16:creationId xmlns:a16="http://schemas.microsoft.com/office/drawing/2014/main" id="{D29B2A29-B49E-4705-B53A-F7704DEC0078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3476513" y="-3014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86" name="Graphic 385" descr="Puzzle pieces">
            <a:extLst>
              <a:ext uri="{FF2B5EF4-FFF2-40B4-BE49-F238E27FC236}">
                <a16:creationId xmlns:a16="http://schemas.microsoft.com/office/drawing/2014/main" id="{9DB78F3B-B2C2-4D6D-8D5B-63F02ECF83B6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2095376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87" name="Graphic 386" descr="Checklist">
            <a:extLst>
              <a:ext uri="{FF2B5EF4-FFF2-40B4-BE49-F238E27FC236}">
                <a16:creationId xmlns:a16="http://schemas.microsoft.com/office/drawing/2014/main" id="{CC344CAF-D26C-4F2B-A6F0-5DC908F7B35F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593265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88" name="Graphic 387" descr="Playbook">
            <a:extLst>
              <a:ext uri="{FF2B5EF4-FFF2-40B4-BE49-F238E27FC236}">
                <a16:creationId xmlns:a16="http://schemas.microsoft.com/office/drawing/2014/main" id="{A550BBC6-CB76-48F6-8AE4-134019694EA1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6260048" y="-53985"/>
            <a:ext cx="822960" cy="8229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31" name="Group 130">
            <a:extLst>
              <a:ext uri="{FF2B5EF4-FFF2-40B4-BE49-F238E27FC236}">
                <a16:creationId xmlns:a16="http://schemas.microsoft.com/office/drawing/2014/main" id="{499A9991-F83C-4DE3-A41A-4106DC9E28F0}"/>
              </a:ext>
            </a:extLst>
          </p:cNvPr>
          <p:cNvGrpSpPr/>
          <p:nvPr/>
        </p:nvGrpSpPr>
        <p:grpSpPr>
          <a:xfrm>
            <a:off x="2403992" y="2131440"/>
            <a:ext cx="3200400" cy="1005840"/>
            <a:chOff x="5090159" y="2088952"/>
            <a:chExt cx="1005841" cy="1005840"/>
          </a:xfrm>
        </p:grpSpPr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E133A6F4-229E-4E42-85B2-8E95854D013E}"/>
                </a:ext>
              </a:extLst>
            </p:cNvPr>
            <p:cNvSpPr/>
            <p:nvPr/>
          </p:nvSpPr>
          <p:spPr>
            <a:xfrm>
              <a:off x="5090160" y="2088952"/>
              <a:ext cx="1005840" cy="1005840"/>
            </a:xfrm>
            <a:prstGeom prst="flowChartTerminator">
              <a:avLst/>
            </a:prstGeom>
            <a:solidFill>
              <a:srgbClr val="E7E8ED"/>
            </a:solidFill>
            <a:ln>
              <a:noFill/>
            </a:ln>
            <a:effectLst>
              <a:outerShdw blurRad="635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69F3EF6C-5FB4-4348-A005-2D00B9C658D1}"/>
                </a:ext>
              </a:extLst>
            </p:cNvPr>
            <p:cNvSpPr/>
            <p:nvPr/>
          </p:nvSpPr>
          <p:spPr>
            <a:xfrm>
              <a:off x="5090159" y="2088952"/>
              <a:ext cx="1005840" cy="1005840"/>
            </a:xfrm>
            <a:prstGeom prst="flowChartTerminator">
              <a:avLst/>
            </a:prstGeom>
            <a:solidFill>
              <a:srgbClr val="E7E8ED"/>
            </a:solidFill>
            <a:ln>
              <a:noFill/>
            </a:ln>
            <a:effectLst>
              <a:outerShdw blurRad="127000" dist="25400" dir="13500000" algn="tl" rotWithShape="0">
                <a:schemeClr val="bg1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B4361D57-20BF-47B5-8866-4CD2FEEFB7AB}"/>
              </a:ext>
            </a:extLst>
          </p:cNvPr>
          <p:cNvGrpSpPr/>
          <p:nvPr/>
        </p:nvGrpSpPr>
        <p:grpSpPr>
          <a:xfrm>
            <a:off x="2408550" y="3436444"/>
            <a:ext cx="3200400" cy="1005840"/>
            <a:chOff x="5090159" y="2088952"/>
            <a:chExt cx="1005841" cy="1005840"/>
          </a:xfrm>
        </p:grpSpPr>
        <p:sp>
          <p:nvSpPr>
            <p:cNvPr id="196" name="Oval 131">
              <a:extLst>
                <a:ext uri="{FF2B5EF4-FFF2-40B4-BE49-F238E27FC236}">
                  <a16:creationId xmlns:a16="http://schemas.microsoft.com/office/drawing/2014/main" id="{14749954-17BD-46C7-BCFD-DB5CD4E12B44}"/>
                </a:ext>
              </a:extLst>
            </p:cNvPr>
            <p:cNvSpPr/>
            <p:nvPr/>
          </p:nvSpPr>
          <p:spPr>
            <a:xfrm>
              <a:off x="5090160" y="2088952"/>
              <a:ext cx="1005840" cy="1005840"/>
            </a:xfrm>
            <a:prstGeom prst="flowChartTerminator">
              <a:avLst/>
            </a:prstGeom>
            <a:solidFill>
              <a:srgbClr val="E7E8ED"/>
            </a:solidFill>
            <a:ln>
              <a:noFill/>
            </a:ln>
            <a:effectLst>
              <a:outerShdw blurRad="635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7" name="Oval 132">
              <a:extLst>
                <a:ext uri="{FF2B5EF4-FFF2-40B4-BE49-F238E27FC236}">
                  <a16:creationId xmlns:a16="http://schemas.microsoft.com/office/drawing/2014/main" id="{2337C8C8-A061-44B4-B21D-EF44FD5BEDAA}"/>
                </a:ext>
              </a:extLst>
            </p:cNvPr>
            <p:cNvSpPr/>
            <p:nvPr/>
          </p:nvSpPr>
          <p:spPr>
            <a:xfrm>
              <a:off x="5090159" y="2088952"/>
              <a:ext cx="1005840" cy="1005840"/>
            </a:xfrm>
            <a:prstGeom prst="flowChartTerminator">
              <a:avLst/>
            </a:prstGeom>
            <a:solidFill>
              <a:srgbClr val="E7E8ED"/>
            </a:solidFill>
            <a:ln>
              <a:noFill/>
            </a:ln>
            <a:effectLst>
              <a:outerShdw blurRad="127000" dist="25400" dir="13500000" algn="tl" rotWithShape="0">
                <a:schemeClr val="bg1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AC7F5095-5ADA-42D4-BCAF-C2C35C7F811D}"/>
              </a:ext>
            </a:extLst>
          </p:cNvPr>
          <p:cNvGrpSpPr/>
          <p:nvPr/>
        </p:nvGrpSpPr>
        <p:grpSpPr>
          <a:xfrm>
            <a:off x="2408552" y="4722398"/>
            <a:ext cx="3200400" cy="1005840"/>
            <a:chOff x="5090159" y="2088952"/>
            <a:chExt cx="1005841" cy="1005840"/>
          </a:xfrm>
        </p:grpSpPr>
        <p:sp>
          <p:nvSpPr>
            <p:cNvPr id="200" name="Oval 131">
              <a:extLst>
                <a:ext uri="{FF2B5EF4-FFF2-40B4-BE49-F238E27FC236}">
                  <a16:creationId xmlns:a16="http://schemas.microsoft.com/office/drawing/2014/main" id="{B5109A15-0FA4-42AB-8BA2-18707A61679D}"/>
                </a:ext>
              </a:extLst>
            </p:cNvPr>
            <p:cNvSpPr/>
            <p:nvPr/>
          </p:nvSpPr>
          <p:spPr>
            <a:xfrm>
              <a:off x="5090160" y="2088952"/>
              <a:ext cx="1005840" cy="1005840"/>
            </a:xfrm>
            <a:prstGeom prst="flowChartTerminator">
              <a:avLst/>
            </a:prstGeom>
            <a:solidFill>
              <a:srgbClr val="E7E8ED"/>
            </a:solidFill>
            <a:ln>
              <a:noFill/>
            </a:ln>
            <a:effectLst>
              <a:outerShdw blurRad="635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1" name="Oval 132">
              <a:extLst>
                <a:ext uri="{FF2B5EF4-FFF2-40B4-BE49-F238E27FC236}">
                  <a16:creationId xmlns:a16="http://schemas.microsoft.com/office/drawing/2014/main" id="{67E964B9-DCE3-4495-AEBB-E75A1AE692ED}"/>
                </a:ext>
              </a:extLst>
            </p:cNvPr>
            <p:cNvSpPr/>
            <p:nvPr/>
          </p:nvSpPr>
          <p:spPr>
            <a:xfrm>
              <a:off x="5090159" y="2088952"/>
              <a:ext cx="1005840" cy="1005840"/>
            </a:xfrm>
            <a:prstGeom prst="flowChartTerminator">
              <a:avLst/>
            </a:prstGeom>
            <a:solidFill>
              <a:srgbClr val="E7E8ED"/>
            </a:solidFill>
            <a:ln>
              <a:noFill/>
            </a:ln>
            <a:effectLst>
              <a:outerShdw blurRad="127000" dist="25400" dir="13500000" algn="tl" rotWithShape="0">
                <a:schemeClr val="bg1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8E1A957C-B6C9-4C73-999B-C7BFEBBC78AB}"/>
              </a:ext>
            </a:extLst>
          </p:cNvPr>
          <p:cNvGrpSpPr/>
          <p:nvPr/>
        </p:nvGrpSpPr>
        <p:grpSpPr>
          <a:xfrm>
            <a:off x="7782969" y="2126855"/>
            <a:ext cx="3200400" cy="1005840"/>
            <a:chOff x="5090159" y="2088952"/>
            <a:chExt cx="1005841" cy="1005840"/>
          </a:xfrm>
        </p:grpSpPr>
        <p:sp>
          <p:nvSpPr>
            <p:cNvPr id="240" name="Oval 131">
              <a:extLst>
                <a:ext uri="{FF2B5EF4-FFF2-40B4-BE49-F238E27FC236}">
                  <a16:creationId xmlns:a16="http://schemas.microsoft.com/office/drawing/2014/main" id="{C48543B9-9CE9-42BF-BCE2-7BA3C024FACD}"/>
                </a:ext>
              </a:extLst>
            </p:cNvPr>
            <p:cNvSpPr/>
            <p:nvPr/>
          </p:nvSpPr>
          <p:spPr>
            <a:xfrm>
              <a:off x="5090160" y="2088952"/>
              <a:ext cx="1005840" cy="1005840"/>
            </a:xfrm>
            <a:prstGeom prst="flowChartTerminator">
              <a:avLst/>
            </a:prstGeom>
            <a:solidFill>
              <a:srgbClr val="E7E8ED"/>
            </a:solidFill>
            <a:ln>
              <a:noFill/>
            </a:ln>
            <a:effectLst>
              <a:outerShdw blurRad="635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1" name="Oval 132">
              <a:extLst>
                <a:ext uri="{FF2B5EF4-FFF2-40B4-BE49-F238E27FC236}">
                  <a16:creationId xmlns:a16="http://schemas.microsoft.com/office/drawing/2014/main" id="{7B9C2E84-1585-4ABB-9C42-7B9219FDA50B}"/>
                </a:ext>
              </a:extLst>
            </p:cNvPr>
            <p:cNvSpPr/>
            <p:nvPr/>
          </p:nvSpPr>
          <p:spPr>
            <a:xfrm>
              <a:off x="5090159" y="2088952"/>
              <a:ext cx="1005840" cy="1005840"/>
            </a:xfrm>
            <a:prstGeom prst="flowChartTerminator">
              <a:avLst/>
            </a:prstGeom>
            <a:solidFill>
              <a:srgbClr val="E7E8ED"/>
            </a:solidFill>
            <a:ln>
              <a:noFill/>
            </a:ln>
            <a:effectLst>
              <a:outerShdw blurRad="127000" dist="25400" dir="13500000" algn="tl" rotWithShape="0">
                <a:schemeClr val="bg1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>
                <a:solidFill>
                  <a:srgbClr val="118AB2"/>
                </a:solidFill>
              </a:endParaRPr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0494A266-6F31-4CD0-AB5F-91FEA6EA3573}"/>
              </a:ext>
            </a:extLst>
          </p:cNvPr>
          <p:cNvGrpSpPr/>
          <p:nvPr/>
        </p:nvGrpSpPr>
        <p:grpSpPr>
          <a:xfrm>
            <a:off x="7778296" y="3435919"/>
            <a:ext cx="3200400" cy="1005840"/>
            <a:chOff x="5090159" y="2088952"/>
            <a:chExt cx="1005841" cy="1005840"/>
          </a:xfrm>
        </p:grpSpPr>
        <p:sp>
          <p:nvSpPr>
            <p:cNvPr id="244" name="Oval 131">
              <a:extLst>
                <a:ext uri="{FF2B5EF4-FFF2-40B4-BE49-F238E27FC236}">
                  <a16:creationId xmlns:a16="http://schemas.microsoft.com/office/drawing/2014/main" id="{601076D5-984B-49F7-B622-BADB6D154C53}"/>
                </a:ext>
              </a:extLst>
            </p:cNvPr>
            <p:cNvSpPr/>
            <p:nvPr/>
          </p:nvSpPr>
          <p:spPr>
            <a:xfrm>
              <a:off x="5090160" y="2088952"/>
              <a:ext cx="1005840" cy="1005840"/>
            </a:xfrm>
            <a:prstGeom prst="flowChartTerminator">
              <a:avLst/>
            </a:prstGeom>
            <a:solidFill>
              <a:srgbClr val="E7E8ED"/>
            </a:solidFill>
            <a:ln>
              <a:noFill/>
            </a:ln>
            <a:effectLst>
              <a:outerShdw blurRad="635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5" name="Oval 132">
              <a:extLst>
                <a:ext uri="{FF2B5EF4-FFF2-40B4-BE49-F238E27FC236}">
                  <a16:creationId xmlns:a16="http://schemas.microsoft.com/office/drawing/2014/main" id="{AF10E612-9594-47EF-BE73-DBFA60F599E2}"/>
                </a:ext>
              </a:extLst>
            </p:cNvPr>
            <p:cNvSpPr/>
            <p:nvPr/>
          </p:nvSpPr>
          <p:spPr>
            <a:xfrm>
              <a:off x="5090159" y="2088952"/>
              <a:ext cx="1005840" cy="1005840"/>
            </a:xfrm>
            <a:prstGeom prst="flowChartTerminator">
              <a:avLst/>
            </a:prstGeom>
            <a:solidFill>
              <a:srgbClr val="E7E8ED"/>
            </a:solidFill>
            <a:ln>
              <a:noFill/>
            </a:ln>
            <a:effectLst>
              <a:outerShdw blurRad="127000" dist="25400" dir="13500000" algn="tl" rotWithShape="0">
                <a:schemeClr val="bg1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8AFAB620-A662-48B1-8EDA-555CE2CBC2CC}"/>
              </a:ext>
            </a:extLst>
          </p:cNvPr>
          <p:cNvGrpSpPr/>
          <p:nvPr/>
        </p:nvGrpSpPr>
        <p:grpSpPr>
          <a:xfrm>
            <a:off x="7778293" y="4722398"/>
            <a:ext cx="3200400" cy="1005840"/>
            <a:chOff x="5090159" y="2088952"/>
            <a:chExt cx="1005841" cy="1005840"/>
          </a:xfrm>
        </p:grpSpPr>
        <p:sp>
          <p:nvSpPr>
            <p:cNvPr id="248" name="Oval 131">
              <a:extLst>
                <a:ext uri="{FF2B5EF4-FFF2-40B4-BE49-F238E27FC236}">
                  <a16:creationId xmlns:a16="http://schemas.microsoft.com/office/drawing/2014/main" id="{F7A98F4F-8D20-40AB-BB9A-9870843585E6}"/>
                </a:ext>
              </a:extLst>
            </p:cNvPr>
            <p:cNvSpPr/>
            <p:nvPr/>
          </p:nvSpPr>
          <p:spPr>
            <a:xfrm>
              <a:off x="5090160" y="2088952"/>
              <a:ext cx="1005840" cy="1005840"/>
            </a:xfrm>
            <a:prstGeom prst="flowChartTerminator">
              <a:avLst/>
            </a:prstGeom>
            <a:solidFill>
              <a:srgbClr val="E7E8ED"/>
            </a:solidFill>
            <a:ln>
              <a:noFill/>
            </a:ln>
            <a:effectLst>
              <a:outerShdw blurRad="635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9" name="Oval 132">
              <a:extLst>
                <a:ext uri="{FF2B5EF4-FFF2-40B4-BE49-F238E27FC236}">
                  <a16:creationId xmlns:a16="http://schemas.microsoft.com/office/drawing/2014/main" id="{9C160C73-BFA9-4E08-9E39-9773F4733D9B}"/>
                </a:ext>
              </a:extLst>
            </p:cNvPr>
            <p:cNvSpPr/>
            <p:nvPr/>
          </p:nvSpPr>
          <p:spPr>
            <a:xfrm>
              <a:off x="5090159" y="2088952"/>
              <a:ext cx="1005840" cy="1005840"/>
            </a:xfrm>
            <a:prstGeom prst="flowChartTerminator">
              <a:avLst/>
            </a:prstGeom>
            <a:solidFill>
              <a:srgbClr val="E7E8ED"/>
            </a:solidFill>
            <a:ln>
              <a:noFill/>
            </a:ln>
            <a:effectLst>
              <a:outerShdw blurRad="127000" dist="25400" dir="13500000" algn="tl" rotWithShape="0">
                <a:schemeClr val="bg1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99C1AC4-BD7C-41B5-B898-3B9AEF459A27}"/>
              </a:ext>
            </a:extLst>
          </p:cNvPr>
          <p:cNvSpPr txBox="1"/>
          <p:nvPr/>
        </p:nvSpPr>
        <p:spPr>
          <a:xfrm>
            <a:off x="7034309" y="2228926"/>
            <a:ext cx="2731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Functional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Boundary Values</a:t>
            </a:r>
            <a:r>
              <a:rPr lang="he-IL" sz="2400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400" dirty="0">
              <a:solidFill>
                <a:srgbClr val="118A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384482F-E0FB-420E-AEF4-3D2E878719A5}"/>
              </a:ext>
            </a:extLst>
          </p:cNvPr>
          <p:cNvSpPr txBox="1"/>
          <p:nvPr/>
        </p:nvSpPr>
        <p:spPr>
          <a:xfrm>
            <a:off x="7034309" y="3523340"/>
            <a:ext cx="2731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82880" indent="-182880">
              <a:buFont typeface="Arial" panose="020B0604020202020204" pitchFamily="34" charset="0"/>
              <a:buChar char="•"/>
              <a:defRPr sz="240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Authorization</a:t>
            </a:r>
          </a:p>
          <a:p>
            <a:r>
              <a:rPr lang="en-US" dirty="0"/>
              <a:t>Authentication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C1F69A4-6F64-4175-A4E3-91FE12E83D07}"/>
              </a:ext>
            </a:extLst>
          </p:cNvPr>
          <p:cNvSpPr txBox="1"/>
          <p:nvPr/>
        </p:nvSpPr>
        <p:spPr>
          <a:xfrm>
            <a:off x="7034309" y="4814057"/>
            <a:ext cx="2731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82880" indent="-182880">
              <a:buFont typeface="Arial" panose="020B0604020202020204" pitchFamily="34" charset="0"/>
              <a:buChar char="•"/>
              <a:defRPr sz="240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Compatibility</a:t>
            </a:r>
          </a:p>
          <a:p>
            <a:r>
              <a:rPr lang="en-US" dirty="0"/>
              <a:t>Integration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D6BD60C-FBF4-4AB7-B930-DD60EAFC366A}"/>
              </a:ext>
            </a:extLst>
          </p:cNvPr>
          <p:cNvSpPr txBox="1"/>
          <p:nvPr/>
        </p:nvSpPr>
        <p:spPr>
          <a:xfrm>
            <a:off x="1677637" y="2228926"/>
            <a:ext cx="2731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Load</a:t>
            </a:r>
            <a:r>
              <a:rPr lang="he-IL" sz="2400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400" dirty="0">
              <a:solidFill>
                <a:srgbClr val="118A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B91D823F-29E4-4D61-9B79-1600F244016E}"/>
              </a:ext>
            </a:extLst>
          </p:cNvPr>
          <p:cNvSpPr txBox="1"/>
          <p:nvPr/>
        </p:nvSpPr>
        <p:spPr>
          <a:xfrm>
            <a:off x="1677637" y="3523340"/>
            <a:ext cx="2731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82880" indent="-182880">
              <a:buFont typeface="Arial" panose="020B0604020202020204" pitchFamily="34" charset="0"/>
              <a:buChar char="•"/>
              <a:defRPr sz="240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Survival</a:t>
            </a:r>
          </a:p>
          <a:p>
            <a:r>
              <a:rPr lang="en-US" dirty="0"/>
              <a:t>Recovery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110301C-1C78-4348-8DC8-6BD1CDC7C9BD}"/>
              </a:ext>
            </a:extLst>
          </p:cNvPr>
          <p:cNvSpPr txBox="1"/>
          <p:nvPr/>
        </p:nvSpPr>
        <p:spPr>
          <a:xfrm>
            <a:off x="1677637" y="4814057"/>
            <a:ext cx="2731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82880" indent="-182880">
              <a:buFont typeface="Arial" panose="020B0604020202020204" pitchFamily="34" charset="0"/>
              <a:buChar char="•"/>
              <a:defRPr sz="240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Retests</a:t>
            </a:r>
          </a:p>
          <a:p>
            <a:r>
              <a:rPr lang="en-US" dirty="0"/>
              <a:t>Regression</a:t>
            </a:r>
          </a:p>
        </p:txBody>
      </p:sp>
      <p:sp>
        <p:nvSpPr>
          <p:cNvPr id="158" name="Oval 30">
            <a:extLst>
              <a:ext uri="{FF2B5EF4-FFF2-40B4-BE49-F238E27FC236}">
                <a16:creationId xmlns:a16="http://schemas.microsoft.com/office/drawing/2014/main" id="{7D96AB8A-B111-46A9-A2E2-AA2017B6BB98}"/>
              </a:ext>
            </a:extLst>
          </p:cNvPr>
          <p:cNvSpPr/>
          <p:nvPr/>
        </p:nvSpPr>
        <p:spPr>
          <a:xfrm>
            <a:off x="7540301" y="1317615"/>
            <a:ext cx="1079314" cy="314566"/>
          </a:xfrm>
          <a:prstGeom prst="roundRect">
            <a:avLst/>
          </a:prstGeom>
          <a:solidFill>
            <a:srgbClr val="E7E8ED"/>
          </a:solidFill>
          <a:ln>
            <a:noFill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תיחום</a:t>
            </a:r>
            <a:endParaRPr lang="en-US" b="1" dirty="0">
              <a:solidFill>
                <a:srgbClr val="118A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630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33333E-6 L -0.08073 -3.33333E-6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44444E-6 L -0.08073 4.44444E-6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44444E-6 L -0.08073 4.44444E-6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2.22222E-6 L -0.08073 2.22222E-6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44444E-6 L -0.08073 4.44444E-6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44444E-6 L -0.08073 4.44444E-6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 animBg="1"/>
      <p:bldP spid="194" grpId="0" animBg="1"/>
      <p:bldP spid="178" grpId="0" animBg="1"/>
      <p:bldP spid="246" grpId="0" animBg="1"/>
      <p:bldP spid="4" grpId="0"/>
      <p:bldP spid="105" grpId="0"/>
      <p:bldP spid="124" grpId="0"/>
      <p:bldP spid="154" grpId="0"/>
      <p:bldP spid="155" grpId="0"/>
      <p:bldP spid="15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oup 141">
            <a:extLst>
              <a:ext uri="{FF2B5EF4-FFF2-40B4-BE49-F238E27FC236}">
                <a16:creationId xmlns:a16="http://schemas.microsoft.com/office/drawing/2014/main" id="{B596F401-1789-4E82-BC70-36D0CCE758D7}"/>
              </a:ext>
            </a:extLst>
          </p:cNvPr>
          <p:cNvGrpSpPr/>
          <p:nvPr/>
        </p:nvGrpSpPr>
        <p:grpSpPr>
          <a:xfrm>
            <a:off x="6635327" y="1718866"/>
            <a:ext cx="1463040" cy="2103120"/>
            <a:chOff x="5090160" y="1412444"/>
            <a:chExt cx="1005840" cy="1005840"/>
          </a:xfrm>
          <a:solidFill>
            <a:srgbClr val="E7E8ED"/>
          </a:solidFill>
        </p:grpSpPr>
        <p:sp>
          <p:nvSpPr>
            <p:cNvPr id="143" name="Oval 30">
              <a:extLst>
                <a:ext uri="{FF2B5EF4-FFF2-40B4-BE49-F238E27FC236}">
                  <a16:creationId xmlns:a16="http://schemas.microsoft.com/office/drawing/2014/main" id="{0C9D8BD4-799D-456E-98BD-294AAC1CFB33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2SameRect">
              <a:avLst>
                <a:gd name="adj1" fmla="val 38780"/>
                <a:gd name="adj2" fmla="val 0"/>
              </a:avLst>
            </a:prstGeom>
            <a:grpFill/>
            <a:ln>
              <a:noFill/>
            </a:ln>
            <a:effectLst>
              <a:outerShdw blurRad="254000" dist="190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Oval 31">
              <a:extLst>
                <a:ext uri="{FF2B5EF4-FFF2-40B4-BE49-F238E27FC236}">
                  <a16:creationId xmlns:a16="http://schemas.microsoft.com/office/drawing/2014/main" id="{94444768-DE3C-4E82-8F68-85E395233889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2SameRect">
              <a:avLst>
                <a:gd name="adj1" fmla="val 28729"/>
                <a:gd name="adj2" fmla="val 0"/>
              </a:avLst>
            </a:prstGeom>
            <a:grpFill/>
            <a:ln>
              <a:noFill/>
            </a:ln>
            <a:effectLst>
              <a:outerShdw blurRad="254000" dist="190500" dir="13500000" algn="tl" rotWithShape="0">
                <a:schemeClr val="bg1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82880" rtlCol="0" anchor="b" anchorCtr="0"/>
            <a:lstStyle/>
            <a:p>
              <a:pPr marL="91440" indent="-91440" algn="r" rtl="1">
                <a:buFont typeface="Arial" panose="020B0604020202020204" pitchFamily="34" charset="0"/>
                <a:buChar char="•"/>
              </a:pPr>
              <a:r>
                <a:rPr lang="en-US" sz="2200" dirty="0">
                  <a:solidFill>
                    <a:srgbClr val="118AB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C.R.U.D</a:t>
              </a:r>
              <a:br>
                <a:rPr lang="en-US" sz="2200" dirty="0">
                  <a:solidFill>
                    <a:srgbClr val="118AB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he-IL" sz="2200" dirty="0">
                  <a:solidFill>
                    <a:srgbClr val="118AB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לקוחות</a:t>
              </a:r>
              <a:br>
                <a:rPr lang="en-US" sz="2200" dirty="0">
                  <a:solidFill>
                    <a:srgbClr val="118AB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he-IL" sz="2200" dirty="0">
                  <a:solidFill>
                    <a:srgbClr val="118AB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והזמנות</a:t>
              </a:r>
              <a:endParaRPr lang="en-US" sz="2200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70459C0F-3941-4252-BF5A-15548DA7443A}"/>
              </a:ext>
            </a:extLst>
          </p:cNvPr>
          <p:cNvGrpSpPr/>
          <p:nvPr/>
        </p:nvGrpSpPr>
        <p:grpSpPr>
          <a:xfrm rot="10800000">
            <a:off x="8694995" y="4366417"/>
            <a:ext cx="1463040" cy="2103120"/>
            <a:chOff x="5090160" y="1412444"/>
            <a:chExt cx="1005840" cy="1005840"/>
          </a:xfrm>
          <a:solidFill>
            <a:srgbClr val="E7E8ED"/>
          </a:solidFill>
        </p:grpSpPr>
        <p:sp>
          <p:nvSpPr>
            <p:cNvPr id="140" name="Oval 30">
              <a:extLst>
                <a:ext uri="{FF2B5EF4-FFF2-40B4-BE49-F238E27FC236}">
                  <a16:creationId xmlns:a16="http://schemas.microsoft.com/office/drawing/2014/main" id="{5F193B66-0C54-4449-B3FF-858A4616D97E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2SameRect">
              <a:avLst>
                <a:gd name="adj1" fmla="val 38780"/>
                <a:gd name="adj2" fmla="val 0"/>
              </a:avLst>
            </a:prstGeom>
            <a:grpFill/>
            <a:ln>
              <a:noFill/>
            </a:ln>
            <a:effectLst>
              <a:outerShdw blurRad="254000" dist="190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Oval 31">
              <a:extLst>
                <a:ext uri="{FF2B5EF4-FFF2-40B4-BE49-F238E27FC236}">
                  <a16:creationId xmlns:a16="http://schemas.microsoft.com/office/drawing/2014/main" id="{125EBF25-FA0F-44DF-B41D-8A239D9CEE71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2SameRect">
              <a:avLst>
                <a:gd name="adj1" fmla="val 28729"/>
                <a:gd name="adj2" fmla="val 0"/>
              </a:avLst>
            </a:prstGeom>
            <a:grpFill/>
            <a:ln>
              <a:noFill/>
            </a:ln>
            <a:effectLst>
              <a:outerShdw blurRad="254000" dist="190500" dir="13500000" algn="tl" rotWithShape="0">
                <a:schemeClr val="bg1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 anchorCtr="0"/>
            <a:lstStyle/>
            <a:p>
              <a:pPr marL="91440" indent="-91440">
                <a:buFont typeface="Arial" panose="020B0604020202020204" pitchFamily="34" charset="0"/>
                <a:buChar char="•"/>
              </a:pPr>
              <a:r>
                <a:rPr lang="en-US" sz="2300" dirty="0">
                  <a:solidFill>
                    <a:srgbClr val="118AB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he-IL" sz="2300" dirty="0">
                  <a:solidFill>
                    <a:srgbClr val="118AB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r>
                <a:rPr lang="en-US" sz="2300" dirty="0">
                  <a:solidFill>
                    <a:srgbClr val="118AB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he-IL" sz="2300" dirty="0">
                  <a:solidFill>
                    <a:srgbClr val="118AB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r>
                <a:rPr lang="en-US" sz="2300" dirty="0">
                  <a:solidFill>
                    <a:srgbClr val="118AB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</a:t>
              </a:r>
              <a:r>
                <a:rPr lang="he-IL" sz="2300" dirty="0">
                  <a:solidFill>
                    <a:srgbClr val="118AB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r>
                <a:rPr lang="en-US" sz="2300" dirty="0">
                  <a:solidFill>
                    <a:srgbClr val="118AB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br>
                <a:rPr lang="en-US" sz="2400" dirty="0">
                  <a:solidFill>
                    <a:srgbClr val="118AB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he-IL" sz="2400" dirty="0">
                  <a:solidFill>
                    <a:srgbClr val="118AB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ללקוחות מזדמנים</a:t>
              </a:r>
              <a:endParaRPr lang="en-US" sz="2400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91440" indent="-91440"/>
              <a:endParaRPr lang="en-US" dirty="0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BA0111A6-6785-46FA-AB28-F83A334501CA}"/>
              </a:ext>
            </a:extLst>
          </p:cNvPr>
          <p:cNvGrpSpPr/>
          <p:nvPr/>
        </p:nvGrpSpPr>
        <p:grpSpPr>
          <a:xfrm rot="10800000">
            <a:off x="6643897" y="4394423"/>
            <a:ext cx="1463040" cy="2103120"/>
            <a:chOff x="5090160" y="1412444"/>
            <a:chExt cx="1005840" cy="1005840"/>
          </a:xfrm>
          <a:solidFill>
            <a:srgbClr val="E7E8ED"/>
          </a:solidFill>
        </p:grpSpPr>
        <p:sp>
          <p:nvSpPr>
            <p:cNvPr id="127" name="Oval 30">
              <a:extLst>
                <a:ext uri="{FF2B5EF4-FFF2-40B4-BE49-F238E27FC236}">
                  <a16:creationId xmlns:a16="http://schemas.microsoft.com/office/drawing/2014/main" id="{7DCEB086-EDF1-4849-8615-D60EB3B688DA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2SameRect">
              <a:avLst>
                <a:gd name="adj1" fmla="val 38780"/>
                <a:gd name="adj2" fmla="val 0"/>
              </a:avLst>
            </a:prstGeom>
            <a:grpFill/>
            <a:ln>
              <a:noFill/>
            </a:ln>
            <a:effectLst>
              <a:outerShdw blurRad="254000" dist="190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Oval 31">
              <a:extLst>
                <a:ext uri="{FF2B5EF4-FFF2-40B4-BE49-F238E27FC236}">
                  <a16:creationId xmlns:a16="http://schemas.microsoft.com/office/drawing/2014/main" id="{FB58C7F6-1507-4749-A43C-3129E88FB8D7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2SameRect">
              <a:avLst>
                <a:gd name="adj1" fmla="val 28729"/>
                <a:gd name="adj2" fmla="val 0"/>
              </a:avLst>
            </a:prstGeom>
            <a:grpFill/>
            <a:ln>
              <a:noFill/>
            </a:ln>
            <a:effectLst>
              <a:outerShdw blurRad="254000" dist="190500" dir="13500000" algn="tl" rotWithShape="0">
                <a:schemeClr val="bg1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sz="2400" dirty="0">
                  <a:solidFill>
                    <a:srgbClr val="118AB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תשלום מזומן ואשראי</a:t>
              </a:r>
              <a:endParaRPr lang="en-US" sz="2400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A1391589-A7A2-4202-8F4A-323190317356}"/>
              </a:ext>
            </a:extLst>
          </p:cNvPr>
          <p:cNvGrpSpPr/>
          <p:nvPr/>
        </p:nvGrpSpPr>
        <p:grpSpPr>
          <a:xfrm rot="10800000">
            <a:off x="4575397" y="4394422"/>
            <a:ext cx="1463040" cy="2103120"/>
            <a:chOff x="5090160" y="1412444"/>
            <a:chExt cx="1005840" cy="1005840"/>
          </a:xfrm>
          <a:solidFill>
            <a:srgbClr val="E7E8ED"/>
          </a:solidFill>
        </p:grpSpPr>
        <p:sp>
          <p:nvSpPr>
            <p:cNvPr id="131" name="Oval 30">
              <a:extLst>
                <a:ext uri="{FF2B5EF4-FFF2-40B4-BE49-F238E27FC236}">
                  <a16:creationId xmlns:a16="http://schemas.microsoft.com/office/drawing/2014/main" id="{AD91E5B0-6927-4E51-B455-66030ACDFE53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2SameRect">
              <a:avLst>
                <a:gd name="adj1" fmla="val 38780"/>
                <a:gd name="adj2" fmla="val 0"/>
              </a:avLst>
            </a:prstGeom>
            <a:grpFill/>
            <a:ln>
              <a:noFill/>
            </a:ln>
            <a:effectLst>
              <a:outerShdw blurRad="254000" dist="190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Oval 31">
              <a:extLst>
                <a:ext uri="{FF2B5EF4-FFF2-40B4-BE49-F238E27FC236}">
                  <a16:creationId xmlns:a16="http://schemas.microsoft.com/office/drawing/2014/main" id="{F13D9E42-8D6F-4576-BF85-585AA2AE1F23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2SameRect">
              <a:avLst>
                <a:gd name="adj1" fmla="val 28729"/>
                <a:gd name="adj2" fmla="val 0"/>
              </a:avLst>
            </a:prstGeom>
            <a:grpFill/>
            <a:ln>
              <a:noFill/>
            </a:ln>
            <a:effectLst>
              <a:outerShdw blurRad="254000" dist="190500" dir="13500000" algn="tl" rotWithShape="0">
                <a:schemeClr val="bg1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sz="2400" dirty="0">
                  <a:solidFill>
                    <a:srgbClr val="118AB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תהליכי </a:t>
              </a:r>
              <a:r>
                <a:rPr lang="en-US" sz="2400" dirty="0">
                  <a:solidFill>
                    <a:srgbClr val="118AB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BATCH</a:t>
              </a: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40493B1-3212-4388-B103-D3CB01E69C20}"/>
              </a:ext>
            </a:extLst>
          </p:cNvPr>
          <p:cNvGrpSpPr/>
          <p:nvPr/>
        </p:nvGrpSpPr>
        <p:grpSpPr>
          <a:xfrm rot="10800000">
            <a:off x="2506897" y="4398400"/>
            <a:ext cx="1463040" cy="2103120"/>
            <a:chOff x="5090160" y="1412444"/>
            <a:chExt cx="1005840" cy="1005840"/>
          </a:xfrm>
          <a:solidFill>
            <a:srgbClr val="E7E8ED"/>
          </a:solidFill>
        </p:grpSpPr>
        <p:sp>
          <p:nvSpPr>
            <p:cNvPr id="137" name="Oval 30">
              <a:extLst>
                <a:ext uri="{FF2B5EF4-FFF2-40B4-BE49-F238E27FC236}">
                  <a16:creationId xmlns:a16="http://schemas.microsoft.com/office/drawing/2014/main" id="{2345D0A3-CD3B-4143-A8A6-74F53940E155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2SameRect">
              <a:avLst>
                <a:gd name="adj1" fmla="val 38780"/>
                <a:gd name="adj2" fmla="val 0"/>
              </a:avLst>
            </a:prstGeom>
            <a:grpFill/>
            <a:ln>
              <a:noFill/>
            </a:ln>
            <a:effectLst>
              <a:outerShdw blurRad="254000" dist="190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Oval 31">
              <a:extLst>
                <a:ext uri="{FF2B5EF4-FFF2-40B4-BE49-F238E27FC236}">
                  <a16:creationId xmlns:a16="http://schemas.microsoft.com/office/drawing/2014/main" id="{B4D66ED1-7EE1-46D4-9F78-32064FFB7E1D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2SameRect">
              <a:avLst>
                <a:gd name="adj1" fmla="val 28729"/>
                <a:gd name="adj2" fmla="val 0"/>
              </a:avLst>
            </a:prstGeom>
            <a:grpFill/>
            <a:ln>
              <a:noFill/>
            </a:ln>
            <a:effectLst>
              <a:outerShdw blurRad="254000" dist="190500" dir="13500000" algn="tl" rotWithShape="0">
                <a:schemeClr val="bg1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sz="2400" dirty="0">
                  <a:solidFill>
                    <a:srgbClr val="118AB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מאגר פריטים</a:t>
              </a:r>
              <a:endParaRPr lang="en-US" sz="2400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33CD1A4-6A4A-4853-A608-8BC82EF9E96B}"/>
              </a:ext>
            </a:extLst>
          </p:cNvPr>
          <p:cNvGrpSpPr/>
          <p:nvPr/>
        </p:nvGrpSpPr>
        <p:grpSpPr>
          <a:xfrm>
            <a:off x="8694995" y="1738940"/>
            <a:ext cx="1463040" cy="2103120"/>
            <a:chOff x="5090160" y="1412444"/>
            <a:chExt cx="1005840" cy="1005840"/>
          </a:xfrm>
          <a:solidFill>
            <a:srgbClr val="E7E8ED"/>
          </a:solidFill>
        </p:grpSpPr>
        <p:sp>
          <p:nvSpPr>
            <p:cNvPr id="90" name="Oval 30">
              <a:extLst>
                <a:ext uri="{FF2B5EF4-FFF2-40B4-BE49-F238E27FC236}">
                  <a16:creationId xmlns:a16="http://schemas.microsoft.com/office/drawing/2014/main" id="{C1EDC32A-BFEA-41A5-8AC5-B86B1C44E4B1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2SameRect">
              <a:avLst>
                <a:gd name="adj1" fmla="val 38780"/>
                <a:gd name="adj2" fmla="val 0"/>
              </a:avLst>
            </a:prstGeom>
            <a:grpFill/>
            <a:ln>
              <a:noFill/>
            </a:ln>
            <a:effectLst>
              <a:outerShdw blurRad="254000" dist="190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Oval 31">
              <a:extLst>
                <a:ext uri="{FF2B5EF4-FFF2-40B4-BE49-F238E27FC236}">
                  <a16:creationId xmlns:a16="http://schemas.microsoft.com/office/drawing/2014/main" id="{90DF0332-E8C2-407D-85E8-47251D5BB9E8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2SameRect">
              <a:avLst>
                <a:gd name="adj1" fmla="val 28729"/>
                <a:gd name="adj2" fmla="val 0"/>
              </a:avLst>
            </a:prstGeom>
            <a:grpFill/>
            <a:ln>
              <a:noFill/>
            </a:ln>
            <a:effectLst>
              <a:outerShdw blurRad="254000" dist="190500" dir="13500000" algn="tl" rotWithShape="0">
                <a:schemeClr val="bg1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82880" rtlCol="0" anchor="b" anchorCtr="0"/>
            <a:lstStyle/>
            <a:p>
              <a:pPr marL="91440" indent="-91440" algn="r" rtl="1">
                <a:buFont typeface="Arial" panose="020B0604020202020204" pitchFamily="34" charset="0"/>
                <a:buChar char="•"/>
              </a:pPr>
              <a:r>
                <a:rPr lang="he-IL" sz="2200" dirty="0">
                  <a:solidFill>
                    <a:srgbClr val="118AB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הרשאה</a:t>
              </a:r>
            </a:p>
            <a:p>
              <a:pPr marL="91440" indent="-91440" algn="r" rtl="1">
                <a:buFont typeface="Arial" panose="020B0604020202020204" pitchFamily="34" charset="0"/>
                <a:buChar char="•"/>
              </a:pPr>
              <a:r>
                <a:rPr lang="he-IL" sz="2200" dirty="0">
                  <a:solidFill>
                    <a:srgbClr val="118AB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כניסה</a:t>
              </a:r>
              <a:endParaRPr lang="en-US" sz="2200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AF97B05A-01DB-4B94-929D-3A430F8D60D8}"/>
              </a:ext>
            </a:extLst>
          </p:cNvPr>
          <p:cNvGrpSpPr/>
          <p:nvPr/>
        </p:nvGrpSpPr>
        <p:grpSpPr>
          <a:xfrm>
            <a:off x="9064382" y="1819186"/>
            <a:ext cx="731520" cy="731520"/>
            <a:chOff x="5090160" y="1412444"/>
            <a:chExt cx="1005840" cy="1005840"/>
          </a:xfrm>
        </p:grpSpPr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3997A9E0-4F76-4494-A1F6-188D7FAA6F4E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ellipse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91DB4605-49AA-4FA9-B813-442246F63D8B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2000">
                  <a:srgbClr val="E7E8ED"/>
                </a:gs>
                <a:gs pos="100000">
                  <a:srgbClr val="A1A5B9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54000" dist="190500" dir="13500000" algn="tl" rotWithShape="0">
                <a:schemeClr val="bg1">
                  <a:alpha val="75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D02AEF5-AA14-41DC-B510-9126DECC3A3B}"/>
              </a:ext>
            </a:extLst>
          </p:cNvPr>
          <p:cNvGrpSpPr/>
          <p:nvPr/>
        </p:nvGrpSpPr>
        <p:grpSpPr>
          <a:xfrm>
            <a:off x="4573254" y="1720188"/>
            <a:ext cx="1463040" cy="2103120"/>
            <a:chOff x="5090160" y="1412444"/>
            <a:chExt cx="1005840" cy="1005840"/>
          </a:xfrm>
          <a:solidFill>
            <a:srgbClr val="E7E8ED"/>
          </a:solidFill>
        </p:grpSpPr>
        <p:sp>
          <p:nvSpPr>
            <p:cNvPr id="100" name="Oval 30">
              <a:extLst>
                <a:ext uri="{FF2B5EF4-FFF2-40B4-BE49-F238E27FC236}">
                  <a16:creationId xmlns:a16="http://schemas.microsoft.com/office/drawing/2014/main" id="{3B3C0AEC-8D21-4468-91CD-2A72EDE6F367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2SameRect">
              <a:avLst>
                <a:gd name="adj1" fmla="val 38780"/>
                <a:gd name="adj2" fmla="val 0"/>
              </a:avLst>
            </a:prstGeom>
            <a:grpFill/>
            <a:ln>
              <a:noFill/>
            </a:ln>
            <a:effectLst>
              <a:outerShdw blurRad="254000" dist="190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Oval 31">
              <a:extLst>
                <a:ext uri="{FF2B5EF4-FFF2-40B4-BE49-F238E27FC236}">
                  <a16:creationId xmlns:a16="http://schemas.microsoft.com/office/drawing/2014/main" id="{1D600411-27B6-4BD8-A775-2443F49DEFB2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2SameRect">
              <a:avLst>
                <a:gd name="adj1" fmla="val 28729"/>
                <a:gd name="adj2" fmla="val 0"/>
              </a:avLst>
            </a:prstGeom>
            <a:grpFill/>
            <a:ln>
              <a:noFill/>
            </a:ln>
            <a:effectLst>
              <a:outerShdw blurRad="254000" dist="190500" dir="13500000" algn="tl" rotWithShape="0">
                <a:schemeClr val="bg1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82880" rtlCol="0" anchor="b" anchorCtr="0"/>
            <a:lstStyle/>
            <a:p>
              <a:pPr marL="91440" indent="-91440" algn="r" rtl="1">
                <a:buFont typeface="Arial" panose="020B0604020202020204" pitchFamily="34" charset="0"/>
                <a:buChar char="•"/>
              </a:pPr>
              <a:r>
                <a:rPr lang="he-IL" sz="2200" dirty="0">
                  <a:solidFill>
                    <a:srgbClr val="118AB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שאילתות</a:t>
              </a:r>
              <a:r>
                <a:rPr lang="he-IL" sz="2200" dirty="0"/>
                <a:t> </a:t>
              </a:r>
              <a:r>
                <a:rPr lang="he-IL" sz="2200" dirty="0">
                  <a:solidFill>
                    <a:srgbClr val="118AB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מערכת</a:t>
              </a:r>
              <a:endParaRPr lang="en-US" sz="2200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6948C8E-83F5-481F-B139-42969CBDC1CF}"/>
              </a:ext>
            </a:extLst>
          </p:cNvPr>
          <p:cNvGrpSpPr/>
          <p:nvPr/>
        </p:nvGrpSpPr>
        <p:grpSpPr>
          <a:xfrm>
            <a:off x="2518037" y="1718866"/>
            <a:ext cx="1463040" cy="2103120"/>
            <a:chOff x="5090160" y="1412444"/>
            <a:chExt cx="1005840" cy="1005840"/>
          </a:xfrm>
          <a:solidFill>
            <a:srgbClr val="E7E8ED"/>
          </a:solidFill>
        </p:grpSpPr>
        <p:sp>
          <p:nvSpPr>
            <p:cNvPr id="103" name="Oval 30">
              <a:extLst>
                <a:ext uri="{FF2B5EF4-FFF2-40B4-BE49-F238E27FC236}">
                  <a16:creationId xmlns:a16="http://schemas.microsoft.com/office/drawing/2014/main" id="{10C36AE4-DC9D-4242-B8FF-97A0C16DED04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2SameRect">
              <a:avLst>
                <a:gd name="adj1" fmla="val 38780"/>
                <a:gd name="adj2" fmla="val 0"/>
              </a:avLst>
            </a:prstGeom>
            <a:grpFill/>
            <a:ln>
              <a:noFill/>
            </a:ln>
            <a:effectLst>
              <a:outerShdw blurRad="254000" dist="190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Oval 31">
              <a:extLst>
                <a:ext uri="{FF2B5EF4-FFF2-40B4-BE49-F238E27FC236}">
                  <a16:creationId xmlns:a16="http://schemas.microsoft.com/office/drawing/2014/main" id="{29A784D5-129B-4B78-B4D4-A68E342BFA28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2SameRect">
              <a:avLst>
                <a:gd name="adj1" fmla="val 28729"/>
                <a:gd name="adj2" fmla="val 0"/>
              </a:avLst>
            </a:prstGeom>
            <a:grpFill/>
            <a:ln>
              <a:noFill/>
            </a:ln>
            <a:effectLst>
              <a:outerShdw blurRad="254000" dist="190500" dir="13500000" algn="tl" rotWithShape="0">
                <a:schemeClr val="bg1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82880" rtlCol="0" anchor="b" anchorCtr="0"/>
            <a:lstStyle/>
            <a:p>
              <a:pPr marL="91440" indent="-91440" algn="r" rtl="1">
                <a:buFont typeface="Arial" panose="020B0604020202020204" pitchFamily="34" charset="0"/>
                <a:buChar char="•"/>
              </a:pPr>
              <a:r>
                <a:rPr lang="he-IL" sz="2200" dirty="0">
                  <a:solidFill>
                    <a:srgbClr val="118AB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טיפול בסחורה</a:t>
              </a:r>
              <a:endParaRPr lang="en-US" sz="2200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2706A8C-3940-4A8E-AC47-58B1F9A57C74}"/>
              </a:ext>
            </a:extLst>
          </p:cNvPr>
          <p:cNvGrpSpPr/>
          <p:nvPr/>
        </p:nvGrpSpPr>
        <p:grpSpPr>
          <a:xfrm>
            <a:off x="1935561" y="-1153234"/>
            <a:ext cx="922288" cy="914400"/>
            <a:chOff x="2962647" y="-2068142"/>
            <a:chExt cx="922288" cy="914400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4D9E9C55-B697-4F86-88D2-3AEEA809E226}"/>
                </a:ext>
              </a:extLst>
            </p:cNvPr>
            <p:cNvGrpSpPr/>
            <p:nvPr/>
          </p:nvGrpSpPr>
          <p:grpSpPr>
            <a:xfrm>
              <a:off x="2962647" y="-2068142"/>
              <a:ext cx="922288" cy="914400"/>
              <a:chOff x="6347462" y="3860495"/>
              <a:chExt cx="922288" cy="914400"/>
            </a:xfrm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A515CC86-C487-4D75-9276-65251AB22AB0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397BF996-748C-4328-A32E-D4295B19C2B6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46C9BEC9-25BD-4649-BED3-639D506C3CF0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75" name="Graphic 74" descr="Puzzle pieces">
              <a:extLst>
                <a:ext uri="{FF2B5EF4-FFF2-40B4-BE49-F238E27FC236}">
                  <a16:creationId xmlns:a16="http://schemas.microsoft.com/office/drawing/2014/main" id="{1D65E7B0-1FB2-43F4-884E-8CAFE7CB4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07695" y="-1935968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9B24D2C-7DEC-40A8-B6A3-03318DDD7569}"/>
              </a:ext>
            </a:extLst>
          </p:cNvPr>
          <p:cNvGrpSpPr/>
          <p:nvPr/>
        </p:nvGrpSpPr>
        <p:grpSpPr>
          <a:xfrm>
            <a:off x="3377185" y="-1153234"/>
            <a:ext cx="922288" cy="914400"/>
            <a:chOff x="4116028" y="-2068142"/>
            <a:chExt cx="922288" cy="914400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5F5EBC8A-B89D-4102-B79E-90C5614B63D4}"/>
                </a:ext>
              </a:extLst>
            </p:cNvPr>
            <p:cNvGrpSpPr/>
            <p:nvPr/>
          </p:nvGrpSpPr>
          <p:grpSpPr>
            <a:xfrm>
              <a:off x="4116028" y="-2068142"/>
              <a:ext cx="922288" cy="914400"/>
              <a:chOff x="6347462" y="3860495"/>
              <a:chExt cx="922288" cy="914400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1C367F97-62D3-4E82-BB9C-AE90494CAFE8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FB194A43-7E83-4D3A-A04C-B4149810A4DF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4088CAFF-E5CD-4865-8177-3ED8390AA28A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82" name="Graphic 81" descr="USB">
              <a:extLst>
                <a:ext uri="{FF2B5EF4-FFF2-40B4-BE49-F238E27FC236}">
                  <a16:creationId xmlns:a16="http://schemas.microsoft.com/office/drawing/2014/main" id="{58F5F07E-11F0-44D8-AAEB-C2CBE20F2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55188" y="-1935968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AD3F186-5100-4599-9EF7-C6C2860AD94C}"/>
              </a:ext>
            </a:extLst>
          </p:cNvPr>
          <p:cNvGrpSpPr/>
          <p:nvPr/>
        </p:nvGrpSpPr>
        <p:grpSpPr>
          <a:xfrm>
            <a:off x="4818809" y="-1153234"/>
            <a:ext cx="922288" cy="914400"/>
            <a:chOff x="5560557" y="-1919403"/>
            <a:chExt cx="922288" cy="914400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10FC1B13-6BCD-4F4A-8504-2A571AE3B69A}"/>
                </a:ext>
              </a:extLst>
            </p:cNvPr>
            <p:cNvGrpSpPr/>
            <p:nvPr/>
          </p:nvGrpSpPr>
          <p:grpSpPr>
            <a:xfrm>
              <a:off x="5560557" y="-1919403"/>
              <a:ext cx="922288" cy="914400"/>
              <a:chOff x="6347462" y="3860495"/>
              <a:chExt cx="922288" cy="914400"/>
            </a:xfrm>
          </p:grpSpPr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57E8FAD9-4831-4F3B-B684-9F6CD91E2DE1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A46AF674-9751-49A3-99B5-139DC2C6A2DC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CBFBDBD7-3C46-4D5C-B674-2A68A8661E4D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89" name="Graphic 88" descr="Signpost">
              <a:extLst>
                <a:ext uri="{FF2B5EF4-FFF2-40B4-BE49-F238E27FC236}">
                  <a16:creationId xmlns:a16="http://schemas.microsoft.com/office/drawing/2014/main" id="{6AD0B0FC-A3DD-49CD-A2DB-A88FA8DCE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10626" y="-1783094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89FF5134-6322-4553-85A6-F4FBB2444768}"/>
              </a:ext>
            </a:extLst>
          </p:cNvPr>
          <p:cNvGrpSpPr/>
          <p:nvPr/>
        </p:nvGrpSpPr>
        <p:grpSpPr>
          <a:xfrm>
            <a:off x="493937" y="-1153234"/>
            <a:ext cx="922288" cy="914400"/>
            <a:chOff x="1721854" y="-2069804"/>
            <a:chExt cx="922288" cy="914400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2629B956-93EB-4244-8A1A-A89378FE97B6}"/>
                </a:ext>
              </a:extLst>
            </p:cNvPr>
            <p:cNvGrpSpPr/>
            <p:nvPr/>
          </p:nvGrpSpPr>
          <p:grpSpPr>
            <a:xfrm>
              <a:off x="1721854" y="-2069804"/>
              <a:ext cx="922288" cy="914400"/>
              <a:chOff x="6347462" y="3860495"/>
              <a:chExt cx="922288" cy="914400"/>
            </a:xfrm>
          </p:grpSpPr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2C0FB30A-7A7D-4434-B68D-72D7C0173E6B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8A12786A-E898-4BE4-9EB7-9A09D762729D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144CC95C-4E8D-4215-9581-B76E1EF31FD2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50" name="Graphic 149" descr="Checklist">
              <a:extLst>
                <a:ext uri="{FF2B5EF4-FFF2-40B4-BE49-F238E27FC236}">
                  <a16:creationId xmlns:a16="http://schemas.microsoft.com/office/drawing/2014/main" id="{AF14C382-E562-4D16-9584-A97D1852C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853670" y="-1932283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02A8AF51-A758-419B-A5F2-944B179206B1}"/>
              </a:ext>
            </a:extLst>
          </p:cNvPr>
          <p:cNvGrpSpPr/>
          <p:nvPr/>
        </p:nvGrpSpPr>
        <p:grpSpPr>
          <a:xfrm>
            <a:off x="6218522" y="271306"/>
            <a:ext cx="922288" cy="914400"/>
            <a:chOff x="406750" y="-1157702"/>
            <a:chExt cx="922288" cy="914400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0C7A384D-E5B2-42A1-BC39-C3BC76C11F56}"/>
                </a:ext>
              </a:extLst>
            </p:cNvPr>
            <p:cNvGrpSpPr/>
            <p:nvPr/>
          </p:nvGrpSpPr>
          <p:grpSpPr>
            <a:xfrm>
              <a:off x="406750" y="-1157702"/>
              <a:ext cx="922288" cy="914400"/>
              <a:chOff x="6347462" y="3860495"/>
              <a:chExt cx="922288" cy="914400"/>
            </a:xfrm>
          </p:grpSpPr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729B2782-5DBC-49BD-A47A-753EF37E8187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21B37818-E09F-4257-A62A-DF712DB13C41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FB7E0B21-3B25-43C0-8E43-3C53572B055C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56" name="Graphic 155" descr="Playbook">
              <a:extLst>
                <a:ext uri="{FF2B5EF4-FFF2-40B4-BE49-F238E27FC236}">
                  <a16:creationId xmlns:a16="http://schemas.microsoft.com/office/drawing/2014/main" id="{B28903FB-DBF2-4289-9633-2FDFE5771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3910" y="-1022204"/>
              <a:ext cx="640080" cy="64008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E21F568-98F7-44A3-A550-7C5F6A32CBC7}"/>
              </a:ext>
            </a:extLst>
          </p:cNvPr>
          <p:cNvGrpSpPr/>
          <p:nvPr/>
        </p:nvGrpSpPr>
        <p:grpSpPr>
          <a:xfrm>
            <a:off x="9056494" y="-1153234"/>
            <a:ext cx="922288" cy="914400"/>
            <a:chOff x="8592415" y="-2631237"/>
            <a:chExt cx="922288" cy="914400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2927B864-1362-4785-AA03-CCFDFB201800}"/>
                </a:ext>
              </a:extLst>
            </p:cNvPr>
            <p:cNvGrpSpPr/>
            <p:nvPr/>
          </p:nvGrpSpPr>
          <p:grpSpPr>
            <a:xfrm>
              <a:off x="8592415" y="-2631237"/>
              <a:ext cx="922288" cy="914400"/>
              <a:chOff x="6347462" y="3860495"/>
              <a:chExt cx="922288" cy="914400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3B388BBA-20DC-4248-9E99-B83B84829F27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95244C83-164F-4689-B628-741518F15578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16837B8A-ABA2-4C52-BEFD-4749BD57A314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08" name="Graphic 107" descr="Monthly calendar">
              <a:extLst>
                <a:ext uri="{FF2B5EF4-FFF2-40B4-BE49-F238E27FC236}">
                  <a16:creationId xmlns:a16="http://schemas.microsoft.com/office/drawing/2014/main" id="{43AA428F-AB65-45D9-9026-12D783A80E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737463" y="-2495739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70F6AAD1-274E-4DA8-9982-31FD74D93BCB}"/>
              </a:ext>
            </a:extLst>
          </p:cNvPr>
          <p:cNvGrpSpPr/>
          <p:nvPr/>
        </p:nvGrpSpPr>
        <p:grpSpPr>
          <a:xfrm>
            <a:off x="7614870" y="-1153234"/>
            <a:ext cx="922288" cy="914400"/>
            <a:chOff x="7226948" y="-2631237"/>
            <a:chExt cx="922288" cy="914400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03190AD0-5B43-416C-9A33-EADBBD5EEA27}"/>
                </a:ext>
              </a:extLst>
            </p:cNvPr>
            <p:cNvGrpSpPr/>
            <p:nvPr/>
          </p:nvGrpSpPr>
          <p:grpSpPr>
            <a:xfrm>
              <a:off x="7226948" y="-2631237"/>
              <a:ext cx="922288" cy="914400"/>
              <a:chOff x="6347462" y="3860495"/>
              <a:chExt cx="922288" cy="914400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0CB57C9B-7F19-42FC-A0FB-DDCBD1F24040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1DA873FD-C197-41F2-B83E-CCFA997E39B8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ED04D00D-8BB6-4B8D-B755-18C6AC933AF8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4" name="Graphic 113" descr="List RTL">
              <a:extLst>
                <a:ext uri="{FF2B5EF4-FFF2-40B4-BE49-F238E27FC236}">
                  <a16:creationId xmlns:a16="http://schemas.microsoft.com/office/drawing/2014/main" id="{421B66F1-C484-4655-A12F-552400288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371996" y="-2495739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3F8E7B09-01D9-4855-8028-D82759C73F76}"/>
              </a:ext>
            </a:extLst>
          </p:cNvPr>
          <p:cNvGrpSpPr/>
          <p:nvPr/>
        </p:nvGrpSpPr>
        <p:grpSpPr>
          <a:xfrm>
            <a:off x="10498121" y="-1153234"/>
            <a:ext cx="922288" cy="914400"/>
            <a:chOff x="10021567" y="-2631237"/>
            <a:chExt cx="922288" cy="914400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28920E04-0C84-44A4-B4FC-403866D615EF}"/>
                </a:ext>
              </a:extLst>
            </p:cNvPr>
            <p:cNvGrpSpPr/>
            <p:nvPr/>
          </p:nvGrpSpPr>
          <p:grpSpPr>
            <a:xfrm>
              <a:off x="10021567" y="-2631237"/>
              <a:ext cx="922288" cy="914400"/>
              <a:chOff x="6347462" y="3860495"/>
              <a:chExt cx="922288" cy="914400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F3D87E9D-BF24-4265-BF22-C3D39B2DEFB7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5E472E52-91A1-4A28-B920-DC834A1DEA49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7978035F-AB9C-45B8-B9AE-BC3893F18EC3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E0148CF-F59A-4ADE-9F9E-D54AB6F6E4E5}"/>
                </a:ext>
              </a:extLst>
            </p:cNvPr>
            <p:cNvSpPr/>
            <p:nvPr/>
          </p:nvSpPr>
          <p:spPr>
            <a:xfrm>
              <a:off x="10189475" y="-2472879"/>
              <a:ext cx="594360" cy="594360"/>
            </a:xfrm>
            <a:custGeom>
              <a:avLst/>
              <a:gdLst>
                <a:gd name="connsiteX0" fmla="*/ 323850 w 648652"/>
                <a:gd name="connsiteY0" fmla="*/ 438150 h 647700"/>
                <a:gd name="connsiteX1" fmla="*/ 209550 w 648652"/>
                <a:gd name="connsiteY1" fmla="*/ 323850 h 647700"/>
                <a:gd name="connsiteX2" fmla="*/ 323850 w 648652"/>
                <a:gd name="connsiteY2" fmla="*/ 209550 h 647700"/>
                <a:gd name="connsiteX3" fmla="*/ 438150 w 648652"/>
                <a:gd name="connsiteY3" fmla="*/ 323850 h 647700"/>
                <a:gd name="connsiteX4" fmla="*/ 323850 w 648652"/>
                <a:gd name="connsiteY4" fmla="*/ 438150 h 647700"/>
                <a:gd name="connsiteX5" fmla="*/ 581025 w 648652"/>
                <a:gd name="connsiteY5" fmla="*/ 252413 h 647700"/>
                <a:gd name="connsiteX6" fmla="*/ 556260 w 648652"/>
                <a:gd name="connsiteY6" fmla="*/ 193358 h 647700"/>
                <a:gd name="connsiteX7" fmla="*/ 580073 w 648652"/>
                <a:gd name="connsiteY7" fmla="*/ 121920 h 647700"/>
                <a:gd name="connsiteX8" fmla="*/ 525780 w 648652"/>
                <a:gd name="connsiteY8" fmla="*/ 67628 h 647700"/>
                <a:gd name="connsiteX9" fmla="*/ 454343 w 648652"/>
                <a:gd name="connsiteY9" fmla="*/ 91440 h 647700"/>
                <a:gd name="connsiteX10" fmla="*/ 394335 w 648652"/>
                <a:gd name="connsiteY10" fmla="*/ 66675 h 647700"/>
                <a:gd name="connsiteX11" fmla="*/ 361950 w 648652"/>
                <a:gd name="connsiteY11" fmla="*/ 0 h 647700"/>
                <a:gd name="connsiteX12" fmla="*/ 285750 w 648652"/>
                <a:gd name="connsiteY12" fmla="*/ 0 h 647700"/>
                <a:gd name="connsiteX13" fmla="*/ 252413 w 648652"/>
                <a:gd name="connsiteY13" fmla="*/ 66675 h 647700"/>
                <a:gd name="connsiteX14" fmla="*/ 193358 w 648652"/>
                <a:gd name="connsiteY14" fmla="*/ 91440 h 647700"/>
                <a:gd name="connsiteX15" fmla="*/ 121920 w 648652"/>
                <a:gd name="connsiteY15" fmla="*/ 67628 h 647700"/>
                <a:gd name="connsiteX16" fmla="*/ 67628 w 648652"/>
                <a:gd name="connsiteY16" fmla="*/ 121920 h 647700"/>
                <a:gd name="connsiteX17" fmla="*/ 91440 w 648652"/>
                <a:gd name="connsiteY17" fmla="*/ 193358 h 647700"/>
                <a:gd name="connsiteX18" fmla="*/ 66675 w 648652"/>
                <a:gd name="connsiteY18" fmla="*/ 253365 h 647700"/>
                <a:gd name="connsiteX19" fmla="*/ 0 w 648652"/>
                <a:gd name="connsiteY19" fmla="*/ 285750 h 647700"/>
                <a:gd name="connsiteX20" fmla="*/ 0 w 648652"/>
                <a:gd name="connsiteY20" fmla="*/ 361950 h 647700"/>
                <a:gd name="connsiteX21" fmla="*/ 66675 w 648652"/>
                <a:gd name="connsiteY21" fmla="*/ 395288 h 647700"/>
                <a:gd name="connsiteX22" fmla="*/ 91440 w 648652"/>
                <a:gd name="connsiteY22" fmla="*/ 454343 h 647700"/>
                <a:gd name="connsiteX23" fmla="*/ 67628 w 648652"/>
                <a:gd name="connsiteY23" fmla="*/ 525780 h 647700"/>
                <a:gd name="connsiteX24" fmla="*/ 121920 w 648652"/>
                <a:gd name="connsiteY24" fmla="*/ 580073 h 647700"/>
                <a:gd name="connsiteX25" fmla="*/ 193358 w 648652"/>
                <a:gd name="connsiteY25" fmla="*/ 556260 h 647700"/>
                <a:gd name="connsiteX26" fmla="*/ 253365 w 648652"/>
                <a:gd name="connsiteY26" fmla="*/ 581025 h 647700"/>
                <a:gd name="connsiteX27" fmla="*/ 286703 w 648652"/>
                <a:gd name="connsiteY27" fmla="*/ 647700 h 647700"/>
                <a:gd name="connsiteX28" fmla="*/ 362903 w 648652"/>
                <a:gd name="connsiteY28" fmla="*/ 647700 h 647700"/>
                <a:gd name="connsiteX29" fmla="*/ 396240 w 648652"/>
                <a:gd name="connsiteY29" fmla="*/ 581025 h 647700"/>
                <a:gd name="connsiteX30" fmla="*/ 455295 w 648652"/>
                <a:gd name="connsiteY30" fmla="*/ 556260 h 647700"/>
                <a:gd name="connsiteX31" fmla="*/ 526733 w 648652"/>
                <a:gd name="connsiteY31" fmla="*/ 580073 h 647700"/>
                <a:gd name="connsiteX32" fmla="*/ 581025 w 648652"/>
                <a:gd name="connsiteY32" fmla="*/ 525780 h 647700"/>
                <a:gd name="connsiteX33" fmla="*/ 557213 w 648652"/>
                <a:gd name="connsiteY33" fmla="*/ 454343 h 647700"/>
                <a:gd name="connsiteX34" fmla="*/ 581978 w 648652"/>
                <a:gd name="connsiteY34" fmla="*/ 394335 h 647700"/>
                <a:gd name="connsiteX35" fmla="*/ 648653 w 648652"/>
                <a:gd name="connsiteY35" fmla="*/ 360998 h 647700"/>
                <a:gd name="connsiteX36" fmla="*/ 648653 w 648652"/>
                <a:gd name="connsiteY36" fmla="*/ 284798 h 647700"/>
                <a:gd name="connsiteX37" fmla="*/ 581025 w 648652"/>
                <a:gd name="connsiteY37" fmla="*/ 252413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48652" h="647700">
                  <a:moveTo>
                    <a:pt x="323850" y="438150"/>
                  </a:moveTo>
                  <a:cubicBezTo>
                    <a:pt x="260985" y="438150"/>
                    <a:pt x="209550" y="386715"/>
                    <a:pt x="209550" y="323850"/>
                  </a:cubicBezTo>
                  <a:cubicBezTo>
                    <a:pt x="209550" y="260985"/>
                    <a:pt x="260985" y="209550"/>
                    <a:pt x="323850" y="209550"/>
                  </a:cubicBezTo>
                  <a:cubicBezTo>
                    <a:pt x="386715" y="209550"/>
                    <a:pt x="438150" y="260985"/>
                    <a:pt x="438150" y="323850"/>
                  </a:cubicBezTo>
                  <a:cubicBezTo>
                    <a:pt x="438150" y="386715"/>
                    <a:pt x="386715" y="438150"/>
                    <a:pt x="323850" y="438150"/>
                  </a:cubicBezTo>
                  <a:close/>
                  <a:moveTo>
                    <a:pt x="581025" y="252413"/>
                  </a:moveTo>
                  <a:cubicBezTo>
                    <a:pt x="575310" y="231458"/>
                    <a:pt x="566738" y="211455"/>
                    <a:pt x="556260" y="193358"/>
                  </a:cubicBezTo>
                  <a:lnTo>
                    <a:pt x="580073" y="121920"/>
                  </a:lnTo>
                  <a:lnTo>
                    <a:pt x="525780" y="67628"/>
                  </a:lnTo>
                  <a:lnTo>
                    <a:pt x="454343" y="91440"/>
                  </a:lnTo>
                  <a:cubicBezTo>
                    <a:pt x="435293" y="80963"/>
                    <a:pt x="415290" y="72390"/>
                    <a:pt x="394335" y="66675"/>
                  </a:cubicBezTo>
                  <a:lnTo>
                    <a:pt x="361950" y="0"/>
                  </a:lnTo>
                  <a:lnTo>
                    <a:pt x="285750" y="0"/>
                  </a:lnTo>
                  <a:lnTo>
                    <a:pt x="252413" y="66675"/>
                  </a:lnTo>
                  <a:cubicBezTo>
                    <a:pt x="231458" y="72390"/>
                    <a:pt x="211455" y="80963"/>
                    <a:pt x="193358" y="91440"/>
                  </a:cubicBezTo>
                  <a:lnTo>
                    <a:pt x="121920" y="67628"/>
                  </a:lnTo>
                  <a:lnTo>
                    <a:pt x="67628" y="121920"/>
                  </a:lnTo>
                  <a:lnTo>
                    <a:pt x="91440" y="193358"/>
                  </a:lnTo>
                  <a:cubicBezTo>
                    <a:pt x="80963" y="212408"/>
                    <a:pt x="72390" y="232410"/>
                    <a:pt x="66675" y="253365"/>
                  </a:cubicBezTo>
                  <a:lnTo>
                    <a:pt x="0" y="285750"/>
                  </a:lnTo>
                  <a:lnTo>
                    <a:pt x="0" y="361950"/>
                  </a:lnTo>
                  <a:lnTo>
                    <a:pt x="66675" y="395288"/>
                  </a:lnTo>
                  <a:cubicBezTo>
                    <a:pt x="72390" y="416243"/>
                    <a:pt x="80963" y="436245"/>
                    <a:pt x="91440" y="454343"/>
                  </a:cubicBezTo>
                  <a:lnTo>
                    <a:pt x="67628" y="525780"/>
                  </a:lnTo>
                  <a:lnTo>
                    <a:pt x="121920" y="580073"/>
                  </a:lnTo>
                  <a:lnTo>
                    <a:pt x="193358" y="556260"/>
                  </a:lnTo>
                  <a:cubicBezTo>
                    <a:pt x="212408" y="566738"/>
                    <a:pt x="232410" y="575310"/>
                    <a:pt x="253365" y="581025"/>
                  </a:cubicBezTo>
                  <a:lnTo>
                    <a:pt x="286703" y="647700"/>
                  </a:lnTo>
                  <a:lnTo>
                    <a:pt x="362903" y="647700"/>
                  </a:lnTo>
                  <a:lnTo>
                    <a:pt x="396240" y="581025"/>
                  </a:lnTo>
                  <a:cubicBezTo>
                    <a:pt x="417195" y="575310"/>
                    <a:pt x="437198" y="566738"/>
                    <a:pt x="455295" y="556260"/>
                  </a:cubicBezTo>
                  <a:lnTo>
                    <a:pt x="526733" y="580073"/>
                  </a:lnTo>
                  <a:lnTo>
                    <a:pt x="581025" y="525780"/>
                  </a:lnTo>
                  <a:lnTo>
                    <a:pt x="557213" y="454343"/>
                  </a:lnTo>
                  <a:cubicBezTo>
                    <a:pt x="567690" y="435293"/>
                    <a:pt x="576263" y="415290"/>
                    <a:pt x="581978" y="394335"/>
                  </a:cubicBezTo>
                  <a:lnTo>
                    <a:pt x="648653" y="360998"/>
                  </a:lnTo>
                  <a:lnTo>
                    <a:pt x="648653" y="284798"/>
                  </a:lnTo>
                  <a:lnTo>
                    <a:pt x="581025" y="252413"/>
                  </a:lnTo>
                  <a:close/>
                </a:path>
              </a:pathLst>
            </a:custGeom>
            <a:solidFill>
              <a:srgbClr val="118AB2"/>
            </a:solidFill>
            <a:ln w="9525" cap="flat">
              <a:noFill/>
              <a:prstDash val="solid"/>
              <a:miter/>
            </a:ln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F8C7E172-B930-470D-9618-20A7AFB13343}"/>
              </a:ext>
            </a:extLst>
          </p:cNvPr>
          <p:cNvSpPr/>
          <p:nvPr/>
        </p:nvSpPr>
        <p:spPr>
          <a:xfrm>
            <a:off x="-6702200" y="-74305"/>
            <a:ext cx="27579692" cy="822960"/>
          </a:xfrm>
          <a:custGeom>
            <a:avLst/>
            <a:gdLst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25058 w 13849350"/>
              <a:gd name="connsiteY5" fmla="*/ 847725 h 847725"/>
              <a:gd name="connsiteX6" fmla="*/ 0 w 13849350"/>
              <a:gd name="connsiteY6" fmla="*/ 847725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2505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52180"/>
              <a:gd name="connsiteX1" fmla="*/ 13849350 w 13849350"/>
              <a:gd name="connsiteY1" fmla="*/ 0 h 852180"/>
              <a:gd name="connsiteX2" fmla="*/ 13849350 w 13849350"/>
              <a:gd name="connsiteY2" fmla="*/ 847725 h 852180"/>
              <a:gd name="connsiteX3" fmla="*/ 7390919 w 13849350"/>
              <a:gd name="connsiteY3" fmla="*/ 847725 h 852180"/>
              <a:gd name="connsiteX4" fmla="*/ 6760032 w 13849350"/>
              <a:gd name="connsiteY4" fmla="*/ 385169 h 852180"/>
              <a:gd name="connsiteX5" fmla="*/ 6131188 w 13849350"/>
              <a:gd name="connsiteY5" fmla="*/ 847725 h 852180"/>
              <a:gd name="connsiteX6" fmla="*/ 0 w 13849350"/>
              <a:gd name="connsiteY6" fmla="*/ 847725 h 852180"/>
              <a:gd name="connsiteX7" fmla="*/ 0 w 13849350"/>
              <a:gd name="connsiteY7" fmla="*/ 0 h 852180"/>
              <a:gd name="connsiteX0" fmla="*/ 0 w 13849350"/>
              <a:gd name="connsiteY0" fmla="*/ 0 h 852180"/>
              <a:gd name="connsiteX1" fmla="*/ 13841176 w 13849350"/>
              <a:gd name="connsiteY1" fmla="*/ 423047 h 852180"/>
              <a:gd name="connsiteX2" fmla="*/ 13849350 w 13849350"/>
              <a:gd name="connsiteY2" fmla="*/ 847725 h 852180"/>
              <a:gd name="connsiteX3" fmla="*/ 7390919 w 13849350"/>
              <a:gd name="connsiteY3" fmla="*/ 847725 h 852180"/>
              <a:gd name="connsiteX4" fmla="*/ 6760032 w 13849350"/>
              <a:gd name="connsiteY4" fmla="*/ 385169 h 852180"/>
              <a:gd name="connsiteX5" fmla="*/ 6131188 w 13849350"/>
              <a:gd name="connsiteY5" fmla="*/ 847725 h 852180"/>
              <a:gd name="connsiteX6" fmla="*/ 0 w 13849350"/>
              <a:gd name="connsiteY6" fmla="*/ 847725 h 852180"/>
              <a:gd name="connsiteX7" fmla="*/ 0 w 13849350"/>
              <a:gd name="connsiteY7" fmla="*/ 0 h 852180"/>
              <a:gd name="connsiteX0" fmla="*/ 32697 w 13849350"/>
              <a:gd name="connsiteY0" fmla="*/ 0 h 532315"/>
              <a:gd name="connsiteX1" fmla="*/ 13841176 w 13849350"/>
              <a:gd name="connsiteY1" fmla="*/ 103182 h 532315"/>
              <a:gd name="connsiteX2" fmla="*/ 13849350 w 13849350"/>
              <a:gd name="connsiteY2" fmla="*/ 527860 h 532315"/>
              <a:gd name="connsiteX3" fmla="*/ 7390919 w 13849350"/>
              <a:gd name="connsiteY3" fmla="*/ 527860 h 532315"/>
              <a:gd name="connsiteX4" fmla="*/ 6760032 w 13849350"/>
              <a:gd name="connsiteY4" fmla="*/ 65304 h 532315"/>
              <a:gd name="connsiteX5" fmla="*/ 6131188 w 13849350"/>
              <a:gd name="connsiteY5" fmla="*/ 527860 h 532315"/>
              <a:gd name="connsiteX6" fmla="*/ 0 w 13849350"/>
              <a:gd name="connsiteY6" fmla="*/ 527860 h 532315"/>
              <a:gd name="connsiteX7" fmla="*/ 32697 w 13849350"/>
              <a:gd name="connsiteY7" fmla="*/ 0 h 532315"/>
              <a:gd name="connsiteX0" fmla="*/ 0 w 13865699"/>
              <a:gd name="connsiteY0" fmla="*/ 0 h 604542"/>
              <a:gd name="connsiteX1" fmla="*/ 13857525 w 13865699"/>
              <a:gd name="connsiteY1" fmla="*/ 175409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57525 w 13865699"/>
              <a:gd name="connsiteY1" fmla="*/ 11350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57525 w 13865699"/>
              <a:gd name="connsiteY1" fmla="*/ 41273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20636 h 625178"/>
              <a:gd name="connsiteX1" fmla="*/ 13857525 w 13865699"/>
              <a:gd name="connsiteY1" fmla="*/ 0 h 625178"/>
              <a:gd name="connsiteX2" fmla="*/ 13865699 w 13865699"/>
              <a:gd name="connsiteY2" fmla="*/ 620723 h 625178"/>
              <a:gd name="connsiteX3" fmla="*/ 7407268 w 13865699"/>
              <a:gd name="connsiteY3" fmla="*/ 620723 h 625178"/>
              <a:gd name="connsiteX4" fmla="*/ 6776381 w 13865699"/>
              <a:gd name="connsiteY4" fmla="*/ 158167 h 625178"/>
              <a:gd name="connsiteX5" fmla="*/ 6147537 w 13865699"/>
              <a:gd name="connsiteY5" fmla="*/ 620723 h 625178"/>
              <a:gd name="connsiteX6" fmla="*/ 16349 w 13865699"/>
              <a:gd name="connsiteY6" fmla="*/ 620723 h 625178"/>
              <a:gd name="connsiteX7" fmla="*/ 0 w 13865699"/>
              <a:gd name="connsiteY7" fmla="*/ 20636 h 625178"/>
              <a:gd name="connsiteX0" fmla="*/ 0 w 13865699"/>
              <a:gd name="connsiteY0" fmla="*/ 10318 h 614860"/>
              <a:gd name="connsiteX1" fmla="*/ 13833002 w 13865699"/>
              <a:gd name="connsiteY1" fmla="*/ 0 h 614860"/>
              <a:gd name="connsiteX2" fmla="*/ 13865699 w 13865699"/>
              <a:gd name="connsiteY2" fmla="*/ 610405 h 614860"/>
              <a:gd name="connsiteX3" fmla="*/ 7407268 w 13865699"/>
              <a:gd name="connsiteY3" fmla="*/ 610405 h 614860"/>
              <a:gd name="connsiteX4" fmla="*/ 6776381 w 13865699"/>
              <a:gd name="connsiteY4" fmla="*/ 147849 h 614860"/>
              <a:gd name="connsiteX5" fmla="*/ 6147537 w 13865699"/>
              <a:gd name="connsiteY5" fmla="*/ 610405 h 614860"/>
              <a:gd name="connsiteX6" fmla="*/ 16349 w 13865699"/>
              <a:gd name="connsiteY6" fmla="*/ 610405 h 614860"/>
              <a:gd name="connsiteX7" fmla="*/ 0 w 13865699"/>
              <a:gd name="connsiteY7" fmla="*/ 10318 h 614860"/>
              <a:gd name="connsiteX0" fmla="*/ 0 w 13865699"/>
              <a:gd name="connsiteY0" fmla="*/ 0 h 604542"/>
              <a:gd name="connsiteX1" fmla="*/ 13865699 w 13865699"/>
              <a:gd name="connsiteY1" fmla="*/ 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65699 w 13865699"/>
              <a:gd name="connsiteY1" fmla="*/ 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023 w 13865699"/>
              <a:gd name="connsiteY6" fmla="*/ 600087 h 604542"/>
              <a:gd name="connsiteX7" fmla="*/ 0 w 13865699"/>
              <a:gd name="connsiteY7" fmla="*/ 0 h 604542"/>
              <a:gd name="connsiteX0" fmla="*/ 1868012 w 15733711"/>
              <a:gd name="connsiteY0" fmla="*/ 0 h 602863"/>
              <a:gd name="connsiteX1" fmla="*/ 15733711 w 15733711"/>
              <a:gd name="connsiteY1" fmla="*/ 0 h 602863"/>
              <a:gd name="connsiteX2" fmla="*/ 15733711 w 15733711"/>
              <a:gd name="connsiteY2" fmla="*/ 600087 h 602863"/>
              <a:gd name="connsiteX3" fmla="*/ 9275280 w 15733711"/>
              <a:gd name="connsiteY3" fmla="*/ 600087 h 602863"/>
              <a:gd name="connsiteX4" fmla="*/ 8644393 w 15733711"/>
              <a:gd name="connsiteY4" fmla="*/ 137531 h 602863"/>
              <a:gd name="connsiteX5" fmla="*/ 8015549 w 15733711"/>
              <a:gd name="connsiteY5" fmla="*/ 600087 h 602863"/>
              <a:gd name="connsiteX6" fmla="*/ 0 w 15733711"/>
              <a:gd name="connsiteY6" fmla="*/ 589769 h 602863"/>
              <a:gd name="connsiteX7" fmla="*/ 1868012 w 15733711"/>
              <a:gd name="connsiteY7" fmla="*/ 0 h 602863"/>
              <a:gd name="connsiteX0" fmla="*/ 7174 w 15733711"/>
              <a:gd name="connsiteY0" fmla="*/ 0 h 602863"/>
              <a:gd name="connsiteX1" fmla="*/ 15733711 w 15733711"/>
              <a:gd name="connsiteY1" fmla="*/ 0 h 602863"/>
              <a:gd name="connsiteX2" fmla="*/ 15733711 w 15733711"/>
              <a:gd name="connsiteY2" fmla="*/ 600087 h 602863"/>
              <a:gd name="connsiteX3" fmla="*/ 9275280 w 15733711"/>
              <a:gd name="connsiteY3" fmla="*/ 600087 h 602863"/>
              <a:gd name="connsiteX4" fmla="*/ 8644393 w 15733711"/>
              <a:gd name="connsiteY4" fmla="*/ 137531 h 602863"/>
              <a:gd name="connsiteX5" fmla="*/ 8015549 w 15733711"/>
              <a:gd name="connsiteY5" fmla="*/ 600087 h 602863"/>
              <a:gd name="connsiteX6" fmla="*/ 0 w 15733711"/>
              <a:gd name="connsiteY6" fmla="*/ 589769 h 602863"/>
              <a:gd name="connsiteX7" fmla="*/ 7174 w 15733711"/>
              <a:gd name="connsiteY7" fmla="*/ 0 h 602863"/>
              <a:gd name="connsiteX0" fmla="*/ 7174 w 17776786"/>
              <a:gd name="connsiteY0" fmla="*/ 0 h 602863"/>
              <a:gd name="connsiteX1" fmla="*/ 15733711 w 17776786"/>
              <a:gd name="connsiteY1" fmla="*/ 0 h 602863"/>
              <a:gd name="connsiteX2" fmla="*/ 17776786 w 17776786"/>
              <a:gd name="connsiteY2" fmla="*/ 600087 h 602863"/>
              <a:gd name="connsiteX3" fmla="*/ 9275280 w 17776786"/>
              <a:gd name="connsiteY3" fmla="*/ 600087 h 602863"/>
              <a:gd name="connsiteX4" fmla="*/ 8644393 w 17776786"/>
              <a:gd name="connsiteY4" fmla="*/ 137531 h 602863"/>
              <a:gd name="connsiteX5" fmla="*/ 8015549 w 17776786"/>
              <a:gd name="connsiteY5" fmla="*/ 600087 h 602863"/>
              <a:gd name="connsiteX6" fmla="*/ 0 w 17776786"/>
              <a:gd name="connsiteY6" fmla="*/ 589769 h 602863"/>
              <a:gd name="connsiteX7" fmla="*/ 7174 w 17776786"/>
              <a:gd name="connsiteY7" fmla="*/ 0 h 602863"/>
              <a:gd name="connsiteX0" fmla="*/ 7174 w 17822187"/>
              <a:gd name="connsiteY0" fmla="*/ 0 h 602863"/>
              <a:gd name="connsiteX1" fmla="*/ 17822187 w 17822187"/>
              <a:gd name="connsiteY1" fmla="*/ 38098 h 602863"/>
              <a:gd name="connsiteX2" fmla="*/ 17776786 w 17822187"/>
              <a:gd name="connsiteY2" fmla="*/ 600087 h 602863"/>
              <a:gd name="connsiteX3" fmla="*/ 9275280 w 17822187"/>
              <a:gd name="connsiteY3" fmla="*/ 600087 h 602863"/>
              <a:gd name="connsiteX4" fmla="*/ 8644393 w 17822187"/>
              <a:gd name="connsiteY4" fmla="*/ 137531 h 602863"/>
              <a:gd name="connsiteX5" fmla="*/ 8015549 w 17822187"/>
              <a:gd name="connsiteY5" fmla="*/ 600087 h 602863"/>
              <a:gd name="connsiteX6" fmla="*/ 0 w 17822187"/>
              <a:gd name="connsiteY6" fmla="*/ 589769 h 602863"/>
              <a:gd name="connsiteX7" fmla="*/ 7174 w 17822187"/>
              <a:gd name="connsiteY7" fmla="*/ 0 h 602863"/>
              <a:gd name="connsiteX0" fmla="*/ 7174 w 17776786"/>
              <a:gd name="connsiteY0" fmla="*/ 0 h 602863"/>
              <a:gd name="connsiteX1" fmla="*/ 17776282 w 17776786"/>
              <a:gd name="connsiteY1" fmla="*/ 62862 h 602863"/>
              <a:gd name="connsiteX2" fmla="*/ 17776786 w 17776786"/>
              <a:gd name="connsiteY2" fmla="*/ 600087 h 602863"/>
              <a:gd name="connsiteX3" fmla="*/ 9275280 w 17776786"/>
              <a:gd name="connsiteY3" fmla="*/ 600087 h 602863"/>
              <a:gd name="connsiteX4" fmla="*/ 8644393 w 17776786"/>
              <a:gd name="connsiteY4" fmla="*/ 137531 h 602863"/>
              <a:gd name="connsiteX5" fmla="*/ 8015549 w 17776786"/>
              <a:gd name="connsiteY5" fmla="*/ 600087 h 602863"/>
              <a:gd name="connsiteX6" fmla="*/ 0 w 17776786"/>
              <a:gd name="connsiteY6" fmla="*/ 589769 h 602863"/>
              <a:gd name="connsiteX7" fmla="*/ 7174 w 17776786"/>
              <a:gd name="connsiteY7" fmla="*/ 0 h 602863"/>
              <a:gd name="connsiteX0" fmla="*/ 7174 w 17802515"/>
              <a:gd name="connsiteY0" fmla="*/ 0 h 602863"/>
              <a:gd name="connsiteX1" fmla="*/ 17802515 w 17802515"/>
              <a:gd name="connsiteY1" fmla="*/ 54607 h 602863"/>
              <a:gd name="connsiteX2" fmla="*/ 17776786 w 17802515"/>
              <a:gd name="connsiteY2" fmla="*/ 600087 h 602863"/>
              <a:gd name="connsiteX3" fmla="*/ 9275280 w 17802515"/>
              <a:gd name="connsiteY3" fmla="*/ 600087 h 602863"/>
              <a:gd name="connsiteX4" fmla="*/ 8644393 w 17802515"/>
              <a:gd name="connsiteY4" fmla="*/ 137531 h 602863"/>
              <a:gd name="connsiteX5" fmla="*/ 8015549 w 17802515"/>
              <a:gd name="connsiteY5" fmla="*/ 600087 h 602863"/>
              <a:gd name="connsiteX6" fmla="*/ 0 w 17802515"/>
              <a:gd name="connsiteY6" fmla="*/ 589769 h 602863"/>
              <a:gd name="connsiteX7" fmla="*/ 7174 w 17802515"/>
              <a:gd name="connsiteY7" fmla="*/ 0 h 602863"/>
              <a:gd name="connsiteX0" fmla="*/ 7174 w 17815632"/>
              <a:gd name="connsiteY0" fmla="*/ 0 h 602863"/>
              <a:gd name="connsiteX1" fmla="*/ 17815632 w 17815632"/>
              <a:gd name="connsiteY1" fmla="*/ 46352 h 602863"/>
              <a:gd name="connsiteX2" fmla="*/ 17776786 w 17815632"/>
              <a:gd name="connsiteY2" fmla="*/ 600087 h 602863"/>
              <a:gd name="connsiteX3" fmla="*/ 9275280 w 17815632"/>
              <a:gd name="connsiteY3" fmla="*/ 600087 h 602863"/>
              <a:gd name="connsiteX4" fmla="*/ 8644393 w 17815632"/>
              <a:gd name="connsiteY4" fmla="*/ 137531 h 602863"/>
              <a:gd name="connsiteX5" fmla="*/ 8015549 w 17815632"/>
              <a:gd name="connsiteY5" fmla="*/ 600087 h 602863"/>
              <a:gd name="connsiteX6" fmla="*/ 0 w 17815632"/>
              <a:gd name="connsiteY6" fmla="*/ 589769 h 602863"/>
              <a:gd name="connsiteX7" fmla="*/ 7174 w 17815632"/>
              <a:gd name="connsiteY7" fmla="*/ 0 h 602863"/>
              <a:gd name="connsiteX0" fmla="*/ 7174 w 17815632"/>
              <a:gd name="connsiteY0" fmla="*/ 0 h 608341"/>
              <a:gd name="connsiteX1" fmla="*/ 17815632 w 17815632"/>
              <a:gd name="connsiteY1" fmla="*/ 46352 h 608341"/>
              <a:gd name="connsiteX2" fmla="*/ 17803018 w 17815632"/>
              <a:gd name="connsiteY2" fmla="*/ 608341 h 608341"/>
              <a:gd name="connsiteX3" fmla="*/ 9275280 w 17815632"/>
              <a:gd name="connsiteY3" fmla="*/ 600087 h 608341"/>
              <a:gd name="connsiteX4" fmla="*/ 8644393 w 17815632"/>
              <a:gd name="connsiteY4" fmla="*/ 137531 h 608341"/>
              <a:gd name="connsiteX5" fmla="*/ 8015549 w 17815632"/>
              <a:gd name="connsiteY5" fmla="*/ 600087 h 608341"/>
              <a:gd name="connsiteX6" fmla="*/ 0 w 17815632"/>
              <a:gd name="connsiteY6" fmla="*/ 589769 h 608341"/>
              <a:gd name="connsiteX7" fmla="*/ 7174 w 17815632"/>
              <a:gd name="connsiteY7" fmla="*/ 0 h 608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815632" h="608341">
                <a:moveTo>
                  <a:pt x="7174" y="0"/>
                </a:moveTo>
                <a:lnTo>
                  <a:pt x="17815632" y="46352"/>
                </a:lnTo>
                <a:lnTo>
                  <a:pt x="17803018" y="608341"/>
                </a:lnTo>
                <a:lnTo>
                  <a:pt x="9275280" y="600087"/>
                </a:lnTo>
                <a:cubicBezTo>
                  <a:pt x="8956118" y="595221"/>
                  <a:pt x="9040314" y="142295"/>
                  <a:pt x="8644393" y="137531"/>
                </a:cubicBezTo>
                <a:cubicBezTo>
                  <a:pt x="8248472" y="132767"/>
                  <a:pt x="8302309" y="590062"/>
                  <a:pt x="8015549" y="600087"/>
                </a:cubicBezTo>
                <a:cubicBezTo>
                  <a:pt x="7728789" y="610112"/>
                  <a:pt x="2043729" y="589769"/>
                  <a:pt x="0" y="589769"/>
                </a:cubicBezTo>
                <a:cubicBezTo>
                  <a:pt x="2391" y="393179"/>
                  <a:pt x="4783" y="196590"/>
                  <a:pt x="7174" y="0"/>
                </a:cubicBezTo>
                <a:close/>
              </a:path>
            </a:pathLst>
          </a:custGeom>
          <a:solidFill>
            <a:srgbClr val="118AB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34" name="Graphic 133" descr="Single gear">
            <a:extLst>
              <a:ext uri="{FF2B5EF4-FFF2-40B4-BE49-F238E27FC236}">
                <a16:creationId xmlns:a16="http://schemas.microsoft.com/office/drawing/2014/main" id="{4E40FE1B-4289-4869-AD11-D7E83485361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601712" y="-3014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5" name="Graphic 134" descr="Monthly calendar">
            <a:extLst>
              <a:ext uri="{FF2B5EF4-FFF2-40B4-BE49-F238E27FC236}">
                <a16:creationId xmlns:a16="http://schemas.microsoft.com/office/drawing/2014/main" id="{4FA5A22C-D564-42CE-8C2A-B2736B041DA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201542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6" name="Graphic 135" descr="List RTL">
            <a:extLst>
              <a:ext uri="{FF2B5EF4-FFF2-40B4-BE49-F238E27FC236}">
                <a16:creationId xmlns:a16="http://schemas.microsoft.com/office/drawing/2014/main" id="{8B6DAB01-94F5-40C7-931D-0969EC4702C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737058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0" name="Graphic 159" descr="Signpost">
            <a:extLst>
              <a:ext uri="{FF2B5EF4-FFF2-40B4-BE49-F238E27FC236}">
                <a16:creationId xmlns:a16="http://schemas.microsoft.com/office/drawing/2014/main" id="{AC180D54-AC39-4BAD-96E7-60B410EC615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960030" y="-8910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1" name="Graphic 160" descr="USB">
            <a:extLst>
              <a:ext uri="{FF2B5EF4-FFF2-40B4-BE49-F238E27FC236}">
                <a16:creationId xmlns:a16="http://schemas.microsoft.com/office/drawing/2014/main" id="{932C089A-AAF2-40BC-AA22-1D2D92E75C9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476513" y="-3014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2" name="Graphic 161" descr="Puzzle pieces">
            <a:extLst>
              <a:ext uri="{FF2B5EF4-FFF2-40B4-BE49-F238E27FC236}">
                <a16:creationId xmlns:a16="http://schemas.microsoft.com/office/drawing/2014/main" id="{9117AA8D-E9DF-4D5C-A1CF-25F51614517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095376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3" name="Graphic 162" descr="Checklist">
            <a:extLst>
              <a:ext uri="{FF2B5EF4-FFF2-40B4-BE49-F238E27FC236}">
                <a16:creationId xmlns:a16="http://schemas.microsoft.com/office/drawing/2014/main" id="{C78AE742-E51C-4D8C-A542-37AA7DCB0C8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93265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4" name="Graphic 163" descr="Playbook">
            <a:extLst>
              <a:ext uri="{FF2B5EF4-FFF2-40B4-BE49-F238E27FC236}">
                <a16:creationId xmlns:a16="http://schemas.microsoft.com/office/drawing/2014/main" id="{3123C96D-98F8-4CC4-B85D-B0EC62365BC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260048" y="-53985"/>
            <a:ext cx="822960" cy="8229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4" name="Graphic 13" descr="Lock">
            <a:extLst>
              <a:ext uri="{FF2B5EF4-FFF2-40B4-BE49-F238E27FC236}">
                <a16:creationId xmlns:a16="http://schemas.microsoft.com/office/drawing/2014/main" id="{7ADCA237-E742-4913-ABFD-F6564D231DDF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9154009" y="1902802"/>
            <a:ext cx="548640" cy="5486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8B87110C-C672-4C42-895F-B279BAAD3DC1}"/>
              </a:ext>
            </a:extLst>
          </p:cNvPr>
          <p:cNvSpPr txBox="1"/>
          <p:nvPr/>
        </p:nvSpPr>
        <p:spPr>
          <a:xfrm>
            <a:off x="10873377" y="6027003"/>
            <a:ext cx="1433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400" b="1" dirty="0">
                <a:latin typeface="Calibri" panose="020F0502020204030204" pitchFamily="34" charset="0"/>
                <a:cs typeface="Calibri" panose="020F0502020204030204" pitchFamily="34" charset="0"/>
              </a:rPr>
              <a:t>עדיין לא מוכן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Oval 30">
            <a:extLst>
              <a:ext uri="{FF2B5EF4-FFF2-40B4-BE49-F238E27FC236}">
                <a16:creationId xmlns:a16="http://schemas.microsoft.com/office/drawing/2014/main" id="{FB7B8BF2-CBD5-41BD-89B6-7A94E64613C8}"/>
              </a:ext>
            </a:extLst>
          </p:cNvPr>
          <p:cNvSpPr/>
          <p:nvPr/>
        </p:nvSpPr>
        <p:spPr>
          <a:xfrm>
            <a:off x="6143953" y="1317615"/>
            <a:ext cx="1079314" cy="314566"/>
          </a:xfrm>
          <a:prstGeom prst="roundRect">
            <a:avLst/>
          </a:prstGeom>
          <a:solidFill>
            <a:srgbClr val="E7E8ED"/>
          </a:solidFill>
          <a:ln>
            <a:noFill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נושאים</a:t>
            </a:r>
            <a:endParaRPr lang="en-US" b="1" dirty="0">
              <a:solidFill>
                <a:srgbClr val="118A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56E780FF-0029-4D65-9843-B4C4369A92F2}"/>
              </a:ext>
            </a:extLst>
          </p:cNvPr>
          <p:cNvGrpSpPr/>
          <p:nvPr/>
        </p:nvGrpSpPr>
        <p:grpSpPr>
          <a:xfrm>
            <a:off x="1779168" y="3819342"/>
            <a:ext cx="8850733" cy="575597"/>
            <a:chOff x="5090160" y="1405608"/>
            <a:chExt cx="1006006" cy="1012676"/>
          </a:xfrm>
        </p:grpSpPr>
        <p:sp>
          <p:nvSpPr>
            <p:cNvPr id="93" name="Oval 30">
              <a:extLst>
                <a:ext uri="{FF2B5EF4-FFF2-40B4-BE49-F238E27FC236}">
                  <a16:creationId xmlns:a16="http://schemas.microsoft.com/office/drawing/2014/main" id="{B7E51FE5-088F-4F27-9B40-7E68845E9827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ect">
              <a:avLst/>
            </a:prstGeom>
            <a:solidFill>
              <a:srgbClr val="E7E8ED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31">
              <a:extLst>
                <a:ext uri="{FF2B5EF4-FFF2-40B4-BE49-F238E27FC236}">
                  <a16:creationId xmlns:a16="http://schemas.microsoft.com/office/drawing/2014/main" id="{A5B502A5-D229-4C7B-951B-0D93336B83F4}"/>
                </a:ext>
              </a:extLst>
            </p:cNvPr>
            <p:cNvSpPr/>
            <p:nvPr/>
          </p:nvSpPr>
          <p:spPr>
            <a:xfrm>
              <a:off x="5090326" y="1405608"/>
              <a:ext cx="1005840" cy="1005840"/>
            </a:xfrm>
            <a:prstGeom prst="rect">
              <a:avLst/>
            </a:prstGeom>
            <a:solidFill>
              <a:srgbClr val="E7E8ED"/>
            </a:solidFill>
            <a:ln>
              <a:noFill/>
            </a:ln>
            <a:effectLst>
              <a:outerShdw blurRad="127000" dist="63500" dir="135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10CAFA4-4C43-4764-A685-CEAA2E525BEB}"/>
              </a:ext>
            </a:extLst>
          </p:cNvPr>
          <p:cNvSpPr/>
          <p:nvPr/>
        </p:nvSpPr>
        <p:spPr>
          <a:xfrm>
            <a:off x="1398210" y="3821987"/>
            <a:ext cx="410060" cy="571712"/>
          </a:xfrm>
          <a:prstGeom prst="rect">
            <a:avLst/>
          </a:prstGeom>
          <a:solidFill>
            <a:srgbClr val="E7E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5BAECB4-1CF2-4E61-9C91-9D44840F03AA}"/>
              </a:ext>
            </a:extLst>
          </p:cNvPr>
          <p:cNvSpPr/>
          <p:nvPr/>
        </p:nvSpPr>
        <p:spPr>
          <a:xfrm>
            <a:off x="10629395" y="3819343"/>
            <a:ext cx="410060" cy="571712"/>
          </a:xfrm>
          <a:prstGeom prst="rect">
            <a:avLst/>
          </a:prstGeom>
          <a:solidFill>
            <a:srgbClr val="E7E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15443C93-5FC3-4740-8189-3D3051C68C73}"/>
              </a:ext>
            </a:extLst>
          </p:cNvPr>
          <p:cNvGrpSpPr/>
          <p:nvPr/>
        </p:nvGrpSpPr>
        <p:grpSpPr>
          <a:xfrm>
            <a:off x="7009656" y="1815623"/>
            <a:ext cx="731520" cy="731520"/>
            <a:chOff x="5090160" y="1412444"/>
            <a:chExt cx="1005840" cy="1005840"/>
          </a:xfrm>
        </p:grpSpPr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9B22B88E-99A9-4740-8EEF-8706C53870B2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ellipse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6539720D-BF17-43CF-96C4-9F7C2014FE9D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2000">
                  <a:srgbClr val="E7E8ED"/>
                </a:gs>
                <a:gs pos="100000">
                  <a:srgbClr val="A1A5B9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54000" dist="190500" dir="13500000" algn="tl" rotWithShape="0">
                <a:schemeClr val="bg1">
                  <a:alpha val="75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9B30EAEA-4160-45DB-B3C6-D181BB5FE06C}"/>
              </a:ext>
            </a:extLst>
          </p:cNvPr>
          <p:cNvGrpSpPr/>
          <p:nvPr/>
        </p:nvGrpSpPr>
        <p:grpSpPr>
          <a:xfrm>
            <a:off x="4948786" y="1815623"/>
            <a:ext cx="731520" cy="731520"/>
            <a:chOff x="5090160" y="1412444"/>
            <a:chExt cx="1005840" cy="1005840"/>
          </a:xfrm>
        </p:grpSpPr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4649A602-61FC-4491-A95F-47C8BE270806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ellipse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06A93045-6C7A-4EA3-A6CD-F4E7EE689474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2000">
                  <a:srgbClr val="E7E8ED"/>
                </a:gs>
                <a:gs pos="100000">
                  <a:srgbClr val="A1A5B9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54000" dist="190500" dir="13500000" algn="tl" rotWithShape="0">
                <a:schemeClr val="bg1">
                  <a:alpha val="75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8EE6D93-2859-4D5F-A6E7-51A515F84511}"/>
              </a:ext>
            </a:extLst>
          </p:cNvPr>
          <p:cNvGrpSpPr/>
          <p:nvPr/>
        </p:nvGrpSpPr>
        <p:grpSpPr>
          <a:xfrm>
            <a:off x="2878144" y="1851074"/>
            <a:ext cx="731520" cy="731520"/>
            <a:chOff x="5090160" y="1412444"/>
            <a:chExt cx="1005840" cy="1005840"/>
          </a:xfrm>
        </p:grpSpPr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51EC4DDD-92F7-4360-8703-8CBE1D011132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ellipse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826E7B4B-DBB7-40B0-8BEE-F50AE069E7D1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2000">
                  <a:srgbClr val="E7E8ED"/>
                </a:gs>
                <a:gs pos="100000">
                  <a:srgbClr val="A1A5B9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54000" dist="190500" dir="13500000" algn="tl" rotWithShape="0">
                <a:schemeClr val="bg1">
                  <a:alpha val="75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FE06461E-6D14-418E-B014-BDB08EFE9EFB}"/>
              </a:ext>
            </a:extLst>
          </p:cNvPr>
          <p:cNvGrpSpPr/>
          <p:nvPr/>
        </p:nvGrpSpPr>
        <p:grpSpPr>
          <a:xfrm>
            <a:off x="2871697" y="5712060"/>
            <a:ext cx="731520" cy="731520"/>
            <a:chOff x="5090160" y="1412444"/>
            <a:chExt cx="1005840" cy="1005840"/>
          </a:xfrm>
        </p:grpSpPr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2F71DF71-F2F1-44C9-81BB-F8E846A6F0F9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ellipse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06928E55-4DBB-48D2-A04B-753631FBF41D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2000">
                  <a:srgbClr val="E7E8ED"/>
                </a:gs>
                <a:gs pos="100000">
                  <a:srgbClr val="A1A5B9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54000" dist="190500" dir="13500000" algn="tl" rotWithShape="0">
                <a:schemeClr val="bg1">
                  <a:alpha val="75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B8049061-8CBC-4FF5-ABDF-5DA8E1B1AA42}"/>
              </a:ext>
            </a:extLst>
          </p:cNvPr>
          <p:cNvGrpSpPr/>
          <p:nvPr/>
        </p:nvGrpSpPr>
        <p:grpSpPr>
          <a:xfrm>
            <a:off x="7001087" y="5712060"/>
            <a:ext cx="731520" cy="731520"/>
            <a:chOff x="5090160" y="1412444"/>
            <a:chExt cx="1005840" cy="1005840"/>
          </a:xfrm>
        </p:grpSpPr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358691F3-35D6-415C-9A9B-0B91772A7C6D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ellipse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B6B22451-77DC-42B3-A0E4-6F0EA9CFAFEE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2000">
                  <a:srgbClr val="E7E8ED"/>
                </a:gs>
                <a:gs pos="100000">
                  <a:srgbClr val="A1A5B9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54000" dist="190500" dir="13500000" algn="tl" rotWithShape="0">
                <a:schemeClr val="bg1">
                  <a:alpha val="75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EB972FC8-28AA-4E3A-BFFA-C849505E5DE7}"/>
              </a:ext>
            </a:extLst>
          </p:cNvPr>
          <p:cNvGrpSpPr/>
          <p:nvPr/>
        </p:nvGrpSpPr>
        <p:grpSpPr>
          <a:xfrm>
            <a:off x="4934203" y="5712060"/>
            <a:ext cx="731520" cy="731520"/>
            <a:chOff x="5090160" y="1412444"/>
            <a:chExt cx="1005840" cy="1005840"/>
          </a:xfrm>
        </p:grpSpPr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28914E66-A6B7-4EB6-9D8E-9A30C7EC4F93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ellipse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35E1BF04-0420-4CB2-B9CF-6A85BBD8F702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2000">
                  <a:srgbClr val="E7E8ED"/>
                </a:gs>
                <a:gs pos="100000">
                  <a:srgbClr val="A1A5B9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54000" dist="190500" dir="13500000" algn="tl" rotWithShape="0">
                <a:schemeClr val="bg1">
                  <a:alpha val="75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2A93B609-ED09-4F81-988B-181FBD0A7039}"/>
              </a:ext>
            </a:extLst>
          </p:cNvPr>
          <p:cNvGrpSpPr/>
          <p:nvPr/>
        </p:nvGrpSpPr>
        <p:grpSpPr>
          <a:xfrm>
            <a:off x="9072625" y="5686705"/>
            <a:ext cx="731520" cy="731520"/>
            <a:chOff x="5090160" y="1412444"/>
            <a:chExt cx="1005840" cy="1005840"/>
          </a:xfrm>
        </p:grpSpPr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B807F003-9D95-4575-9520-934B791B9128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ellipse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BA02B687-0CC8-427D-86B8-5377D0E8C9AB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2000">
                  <a:srgbClr val="E7E8ED"/>
                </a:gs>
                <a:gs pos="100000">
                  <a:srgbClr val="A1A5B9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54000" dist="190500" dir="13500000" algn="tl" rotWithShape="0">
                <a:schemeClr val="bg1">
                  <a:alpha val="75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6" name="Graphic 25" descr="Table">
            <a:extLst>
              <a:ext uri="{FF2B5EF4-FFF2-40B4-BE49-F238E27FC236}">
                <a16:creationId xmlns:a16="http://schemas.microsoft.com/office/drawing/2014/main" id="{1122DDAE-91F6-4C4E-B3FE-707E0C324E99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2955718" y="5803500"/>
            <a:ext cx="548640" cy="5486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Graphic 5" descr="Credit card">
            <a:extLst>
              <a:ext uri="{FF2B5EF4-FFF2-40B4-BE49-F238E27FC236}">
                <a16:creationId xmlns:a16="http://schemas.microsoft.com/office/drawing/2014/main" id="{23898971-76EA-4474-BA6C-87D594B78041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7096812" y="5803500"/>
            <a:ext cx="548640" cy="5486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Graphic 7" descr="Handshake">
            <a:extLst>
              <a:ext uri="{FF2B5EF4-FFF2-40B4-BE49-F238E27FC236}">
                <a16:creationId xmlns:a16="http://schemas.microsoft.com/office/drawing/2014/main" id="{4E14D6BC-3A3E-4DBF-BC6F-3769750EB114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7101096" y="1936768"/>
            <a:ext cx="548640" cy="5486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" name="Graphic 15" descr="Truck">
            <a:extLst>
              <a:ext uri="{FF2B5EF4-FFF2-40B4-BE49-F238E27FC236}">
                <a16:creationId xmlns:a16="http://schemas.microsoft.com/office/drawing/2014/main" id="{9E505AC7-F642-4671-BBF8-DCC21C9A4927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2972411" y="1946144"/>
            <a:ext cx="548640" cy="5486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4" name="Graphic 23" descr="Database">
            <a:extLst>
              <a:ext uri="{FF2B5EF4-FFF2-40B4-BE49-F238E27FC236}">
                <a16:creationId xmlns:a16="http://schemas.microsoft.com/office/drawing/2014/main" id="{F8ABCB6B-31B0-44D6-9A2F-F8BF2FC27009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031739" y="1878085"/>
            <a:ext cx="548640" cy="5486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8" name="Graphic 17" descr="Laptop">
            <a:extLst>
              <a:ext uri="{FF2B5EF4-FFF2-40B4-BE49-F238E27FC236}">
                <a16:creationId xmlns:a16="http://schemas.microsoft.com/office/drawing/2014/main" id="{4DAB6BF5-66C6-4D68-9398-2B1CB432DEB6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5023896" y="5779328"/>
            <a:ext cx="548640" cy="5486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2" name="Graphic 21" descr="Users">
            <a:extLst>
              <a:ext uri="{FF2B5EF4-FFF2-40B4-BE49-F238E27FC236}">
                <a16:creationId xmlns:a16="http://schemas.microsoft.com/office/drawing/2014/main" id="{692EF024-1523-4C0E-A8C7-F0291BFC0DFF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9164065" y="5778145"/>
            <a:ext cx="548640" cy="5486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3328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D1B18E89-6350-4BE2-BE84-0EF25600CD84}"/>
              </a:ext>
            </a:extLst>
          </p:cNvPr>
          <p:cNvGrpSpPr/>
          <p:nvPr/>
        </p:nvGrpSpPr>
        <p:grpSpPr>
          <a:xfrm>
            <a:off x="1935561" y="-1153234"/>
            <a:ext cx="922288" cy="914400"/>
            <a:chOff x="2962647" y="-2068142"/>
            <a:chExt cx="922288" cy="914400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2E3269D8-061D-40E8-9D64-DC1A7A86674B}"/>
                </a:ext>
              </a:extLst>
            </p:cNvPr>
            <p:cNvGrpSpPr/>
            <p:nvPr/>
          </p:nvGrpSpPr>
          <p:grpSpPr>
            <a:xfrm>
              <a:off x="2962647" y="-2068142"/>
              <a:ext cx="922288" cy="914400"/>
              <a:chOff x="6347462" y="3860495"/>
              <a:chExt cx="922288" cy="914400"/>
            </a:xfrm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AC049784-7C2A-4C0F-A1F6-426041503657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90122576-024A-429B-8920-FEDECCB55E71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D838F626-E6E7-45E3-947E-E8F1E8B1FFCC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75" name="Graphic 74" descr="Puzzle pieces">
              <a:extLst>
                <a:ext uri="{FF2B5EF4-FFF2-40B4-BE49-F238E27FC236}">
                  <a16:creationId xmlns:a16="http://schemas.microsoft.com/office/drawing/2014/main" id="{80382872-427F-4D41-885C-51F539AD0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07695" y="-1935968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47AD4B3-41FB-4E0A-B31F-13C9948EAA40}"/>
              </a:ext>
            </a:extLst>
          </p:cNvPr>
          <p:cNvGrpSpPr/>
          <p:nvPr/>
        </p:nvGrpSpPr>
        <p:grpSpPr>
          <a:xfrm>
            <a:off x="3377185" y="-1153234"/>
            <a:ext cx="922288" cy="914400"/>
            <a:chOff x="4116028" y="-2068142"/>
            <a:chExt cx="922288" cy="914400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7C5312F7-7073-4787-81EC-8F5B0FCE7790}"/>
                </a:ext>
              </a:extLst>
            </p:cNvPr>
            <p:cNvGrpSpPr/>
            <p:nvPr/>
          </p:nvGrpSpPr>
          <p:grpSpPr>
            <a:xfrm>
              <a:off x="4116028" y="-2068142"/>
              <a:ext cx="922288" cy="914400"/>
              <a:chOff x="6347462" y="3860495"/>
              <a:chExt cx="922288" cy="914400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FE2164D8-A513-40D7-B87A-981B9D8C35FE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A50C6D7F-F818-432E-9F2A-298D0BBD08C2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1C9FD408-7C90-4C24-AE26-F62CC938A459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83" name="Graphic 82" descr="USB">
              <a:extLst>
                <a:ext uri="{FF2B5EF4-FFF2-40B4-BE49-F238E27FC236}">
                  <a16:creationId xmlns:a16="http://schemas.microsoft.com/office/drawing/2014/main" id="{578EDBD4-4937-4D2E-B8FD-825DFDE36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55188" y="-1935968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9EA0131-8BCD-44A3-8BB2-4F32182FEF18}"/>
              </a:ext>
            </a:extLst>
          </p:cNvPr>
          <p:cNvGrpSpPr/>
          <p:nvPr/>
        </p:nvGrpSpPr>
        <p:grpSpPr>
          <a:xfrm>
            <a:off x="4818809" y="306492"/>
            <a:ext cx="922288" cy="914400"/>
            <a:chOff x="5560557" y="-1919403"/>
            <a:chExt cx="922288" cy="914400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A3433A92-DA2F-4C8D-AED1-B348CE754709}"/>
                </a:ext>
              </a:extLst>
            </p:cNvPr>
            <p:cNvGrpSpPr/>
            <p:nvPr/>
          </p:nvGrpSpPr>
          <p:grpSpPr>
            <a:xfrm>
              <a:off x="5560557" y="-1919403"/>
              <a:ext cx="922288" cy="914400"/>
              <a:chOff x="6347462" y="3860495"/>
              <a:chExt cx="922288" cy="914400"/>
            </a:xfrm>
          </p:grpSpPr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DF6A696F-70B3-4060-8D47-1494DBB63DF6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D2F6EFB6-F33A-4D57-8161-BD4F357634C6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8EEBB00C-F399-4B85-954E-8EE7AF27FC8A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44" name="Graphic 143" descr="Signpost">
              <a:extLst>
                <a:ext uri="{FF2B5EF4-FFF2-40B4-BE49-F238E27FC236}">
                  <a16:creationId xmlns:a16="http://schemas.microsoft.com/office/drawing/2014/main" id="{FE3A9CDD-6C27-4378-A4F4-BCE863A7A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10626" y="-1783094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75068B8C-C4D0-4DBC-825F-81D5E7A3B37A}"/>
              </a:ext>
            </a:extLst>
          </p:cNvPr>
          <p:cNvGrpSpPr/>
          <p:nvPr/>
        </p:nvGrpSpPr>
        <p:grpSpPr>
          <a:xfrm>
            <a:off x="493937" y="-1153234"/>
            <a:ext cx="922288" cy="914400"/>
            <a:chOff x="1721854" y="-2069804"/>
            <a:chExt cx="922288" cy="914400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C815E9BC-05C8-4F48-8798-8DD60EAA2471}"/>
                </a:ext>
              </a:extLst>
            </p:cNvPr>
            <p:cNvGrpSpPr/>
            <p:nvPr/>
          </p:nvGrpSpPr>
          <p:grpSpPr>
            <a:xfrm>
              <a:off x="1721854" y="-2069804"/>
              <a:ext cx="922288" cy="914400"/>
              <a:chOff x="6347462" y="3860495"/>
              <a:chExt cx="922288" cy="914400"/>
            </a:xfrm>
          </p:grpSpPr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72FC6FDC-2556-4FA3-8F90-A6E3676C3EF1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30211194-53A3-43C3-95F2-3C814D2A9492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CCC2EEA1-76B6-4384-8874-CB420ABD2A85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50" name="Graphic 149" descr="Checklist">
              <a:extLst>
                <a:ext uri="{FF2B5EF4-FFF2-40B4-BE49-F238E27FC236}">
                  <a16:creationId xmlns:a16="http://schemas.microsoft.com/office/drawing/2014/main" id="{FC6B70CA-0949-467A-BE77-46F5CB2A8A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853670" y="-1932283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FCA69E4D-08F4-4809-9670-DF7F43593585}"/>
              </a:ext>
            </a:extLst>
          </p:cNvPr>
          <p:cNvGrpSpPr/>
          <p:nvPr/>
        </p:nvGrpSpPr>
        <p:grpSpPr>
          <a:xfrm>
            <a:off x="6218522" y="-1153234"/>
            <a:ext cx="922288" cy="914400"/>
            <a:chOff x="406750" y="-1157702"/>
            <a:chExt cx="922288" cy="914400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02AA46A9-75A1-4EE8-8E62-EB91B8FBC980}"/>
                </a:ext>
              </a:extLst>
            </p:cNvPr>
            <p:cNvGrpSpPr/>
            <p:nvPr/>
          </p:nvGrpSpPr>
          <p:grpSpPr>
            <a:xfrm>
              <a:off x="406750" y="-1157702"/>
              <a:ext cx="922288" cy="914400"/>
              <a:chOff x="6347462" y="3860495"/>
              <a:chExt cx="922288" cy="914400"/>
            </a:xfrm>
          </p:grpSpPr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6D7B7C5D-326D-4BD6-8EF2-E2E57F372883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688DA98A-8D3F-4C9E-887B-E96D139DFA15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1CF3D953-47DB-40F3-994B-80EBCF7E3070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56" name="Graphic 155" descr="Playbook">
              <a:extLst>
                <a:ext uri="{FF2B5EF4-FFF2-40B4-BE49-F238E27FC236}">
                  <a16:creationId xmlns:a16="http://schemas.microsoft.com/office/drawing/2014/main" id="{B2945FA9-D3DF-46E7-A019-3D953423D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3910" y="-1022204"/>
              <a:ext cx="640080" cy="64008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3FC0AD5-C28C-48BA-A816-4322C123B19C}"/>
              </a:ext>
            </a:extLst>
          </p:cNvPr>
          <p:cNvGrpSpPr/>
          <p:nvPr/>
        </p:nvGrpSpPr>
        <p:grpSpPr>
          <a:xfrm>
            <a:off x="9056494" y="-1153234"/>
            <a:ext cx="922288" cy="914400"/>
            <a:chOff x="8592415" y="-2631237"/>
            <a:chExt cx="922288" cy="914400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138FF904-FA04-489B-B4D5-34CF837C7DA7}"/>
                </a:ext>
              </a:extLst>
            </p:cNvPr>
            <p:cNvGrpSpPr/>
            <p:nvPr/>
          </p:nvGrpSpPr>
          <p:grpSpPr>
            <a:xfrm>
              <a:off x="8592415" y="-2631237"/>
              <a:ext cx="922288" cy="914400"/>
              <a:chOff x="6347462" y="3860495"/>
              <a:chExt cx="922288" cy="914400"/>
            </a:xfrm>
          </p:grpSpPr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24754BFD-0431-4466-ABB6-5D31AA040CCE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CC8F68BE-0F47-4ADE-ADD4-D8F82313E089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334D8FFD-DD55-4CB5-807C-B359043797AD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06" name="Graphic 105" descr="Monthly calendar">
              <a:extLst>
                <a:ext uri="{FF2B5EF4-FFF2-40B4-BE49-F238E27FC236}">
                  <a16:creationId xmlns:a16="http://schemas.microsoft.com/office/drawing/2014/main" id="{29A06FCF-C6C6-46C2-853F-4FDBDE5CD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737463" y="-2495739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8D3C118-C067-4DE9-AD43-5DF85E3B9F4D}"/>
              </a:ext>
            </a:extLst>
          </p:cNvPr>
          <p:cNvGrpSpPr/>
          <p:nvPr/>
        </p:nvGrpSpPr>
        <p:grpSpPr>
          <a:xfrm>
            <a:off x="7614870" y="-1153234"/>
            <a:ext cx="922288" cy="914400"/>
            <a:chOff x="7226948" y="-2631237"/>
            <a:chExt cx="922288" cy="914400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1780228D-8B6E-4E84-9114-CBB8F5A30DEC}"/>
                </a:ext>
              </a:extLst>
            </p:cNvPr>
            <p:cNvGrpSpPr/>
            <p:nvPr/>
          </p:nvGrpSpPr>
          <p:grpSpPr>
            <a:xfrm>
              <a:off x="7226948" y="-2631237"/>
              <a:ext cx="922288" cy="914400"/>
              <a:chOff x="6347462" y="3860495"/>
              <a:chExt cx="922288" cy="914400"/>
            </a:xfrm>
          </p:grpSpPr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1BC9A8C7-3AE9-4135-9496-6C0F00B0CF21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C9268B7-59D1-4810-B6C9-D8D80FFEEC2D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C6D0C246-A58D-42A3-A10C-662267BEEBF5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2" name="Graphic 111" descr="List RTL">
              <a:extLst>
                <a:ext uri="{FF2B5EF4-FFF2-40B4-BE49-F238E27FC236}">
                  <a16:creationId xmlns:a16="http://schemas.microsoft.com/office/drawing/2014/main" id="{0603D10D-BA57-4496-BDD1-0E64AF850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371996" y="-2495739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CFE81DF6-71AF-4725-B8B4-B26C8FC3CE2F}"/>
              </a:ext>
            </a:extLst>
          </p:cNvPr>
          <p:cNvGrpSpPr/>
          <p:nvPr/>
        </p:nvGrpSpPr>
        <p:grpSpPr>
          <a:xfrm>
            <a:off x="10498121" y="-1153234"/>
            <a:ext cx="922288" cy="914400"/>
            <a:chOff x="10021567" y="-2631237"/>
            <a:chExt cx="922288" cy="914400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53E97208-F0E3-4BCB-9E53-531ADE50EA41}"/>
                </a:ext>
              </a:extLst>
            </p:cNvPr>
            <p:cNvGrpSpPr/>
            <p:nvPr/>
          </p:nvGrpSpPr>
          <p:grpSpPr>
            <a:xfrm>
              <a:off x="10021567" y="-2631237"/>
              <a:ext cx="922288" cy="914400"/>
              <a:chOff x="6347462" y="3860495"/>
              <a:chExt cx="922288" cy="914400"/>
            </a:xfrm>
          </p:grpSpPr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9AC325E2-EE7C-45EB-8897-5AC9B4AE059A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1154C5B9-05DE-43D1-A89C-25EC5EAFE3D3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0462F153-7072-428D-80F2-427E289ECD26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7DC8BE6-62A0-4452-B810-C2B6561CD61C}"/>
                </a:ext>
              </a:extLst>
            </p:cNvPr>
            <p:cNvSpPr/>
            <p:nvPr/>
          </p:nvSpPr>
          <p:spPr>
            <a:xfrm>
              <a:off x="10189475" y="-2472879"/>
              <a:ext cx="594360" cy="594360"/>
            </a:xfrm>
            <a:custGeom>
              <a:avLst/>
              <a:gdLst>
                <a:gd name="connsiteX0" fmla="*/ 323850 w 648652"/>
                <a:gd name="connsiteY0" fmla="*/ 438150 h 647700"/>
                <a:gd name="connsiteX1" fmla="*/ 209550 w 648652"/>
                <a:gd name="connsiteY1" fmla="*/ 323850 h 647700"/>
                <a:gd name="connsiteX2" fmla="*/ 323850 w 648652"/>
                <a:gd name="connsiteY2" fmla="*/ 209550 h 647700"/>
                <a:gd name="connsiteX3" fmla="*/ 438150 w 648652"/>
                <a:gd name="connsiteY3" fmla="*/ 323850 h 647700"/>
                <a:gd name="connsiteX4" fmla="*/ 323850 w 648652"/>
                <a:gd name="connsiteY4" fmla="*/ 438150 h 647700"/>
                <a:gd name="connsiteX5" fmla="*/ 581025 w 648652"/>
                <a:gd name="connsiteY5" fmla="*/ 252413 h 647700"/>
                <a:gd name="connsiteX6" fmla="*/ 556260 w 648652"/>
                <a:gd name="connsiteY6" fmla="*/ 193358 h 647700"/>
                <a:gd name="connsiteX7" fmla="*/ 580073 w 648652"/>
                <a:gd name="connsiteY7" fmla="*/ 121920 h 647700"/>
                <a:gd name="connsiteX8" fmla="*/ 525780 w 648652"/>
                <a:gd name="connsiteY8" fmla="*/ 67628 h 647700"/>
                <a:gd name="connsiteX9" fmla="*/ 454343 w 648652"/>
                <a:gd name="connsiteY9" fmla="*/ 91440 h 647700"/>
                <a:gd name="connsiteX10" fmla="*/ 394335 w 648652"/>
                <a:gd name="connsiteY10" fmla="*/ 66675 h 647700"/>
                <a:gd name="connsiteX11" fmla="*/ 361950 w 648652"/>
                <a:gd name="connsiteY11" fmla="*/ 0 h 647700"/>
                <a:gd name="connsiteX12" fmla="*/ 285750 w 648652"/>
                <a:gd name="connsiteY12" fmla="*/ 0 h 647700"/>
                <a:gd name="connsiteX13" fmla="*/ 252413 w 648652"/>
                <a:gd name="connsiteY13" fmla="*/ 66675 h 647700"/>
                <a:gd name="connsiteX14" fmla="*/ 193358 w 648652"/>
                <a:gd name="connsiteY14" fmla="*/ 91440 h 647700"/>
                <a:gd name="connsiteX15" fmla="*/ 121920 w 648652"/>
                <a:gd name="connsiteY15" fmla="*/ 67628 h 647700"/>
                <a:gd name="connsiteX16" fmla="*/ 67628 w 648652"/>
                <a:gd name="connsiteY16" fmla="*/ 121920 h 647700"/>
                <a:gd name="connsiteX17" fmla="*/ 91440 w 648652"/>
                <a:gd name="connsiteY17" fmla="*/ 193358 h 647700"/>
                <a:gd name="connsiteX18" fmla="*/ 66675 w 648652"/>
                <a:gd name="connsiteY18" fmla="*/ 253365 h 647700"/>
                <a:gd name="connsiteX19" fmla="*/ 0 w 648652"/>
                <a:gd name="connsiteY19" fmla="*/ 285750 h 647700"/>
                <a:gd name="connsiteX20" fmla="*/ 0 w 648652"/>
                <a:gd name="connsiteY20" fmla="*/ 361950 h 647700"/>
                <a:gd name="connsiteX21" fmla="*/ 66675 w 648652"/>
                <a:gd name="connsiteY21" fmla="*/ 395288 h 647700"/>
                <a:gd name="connsiteX22" fmla="*/ 91440 w 648652"/>
                <a:gd name="connsiteY22" fmla="*/ 454343 h 647700"/>
                <a:gd name="connsiteX23" fmla="*/ 67628 w 648652"/>
                <a:gd name="connsiteY23" fmla="*/ 525780 h 647700"/>
                <a:gd name="connsiteX24" fmla="*/ 121920 w 648652"/>
                <a:gd name="connsiteY24" fmla="*/ 580073 h 647700"/>
                <a:gd name="connsiteX25" fmla="*/ 193358 w 648652"/>
                <a:gd name="connsiteY25" fmla="*/ 556260 h 647700"/>
                <a:gd name="connsiteX26" fmla="*/ 253365 w 648652"/>
                <a:gd name="connsiteY26" fmla="*/ 581025 h 647700"/>
                <a:gd name="connsiteX27" fmla="*/ 286703 w 648652"/>
                <a:gd name="connsiteY27" fmla="*/ 647700 h 647700"/>
                <a:gd name="connsiteX28" fmla="*/ 362903 w 648652"/>
                <a:gd name="connsiteY28" fmla="*/ 647700 h 647700"/>
                <a:gd name="connsiteX29" fmla="*/ 396240 w 648652"/>
                <a:gd name="connsiteY29" fmla="*/ 581025 h 647700"/>
                <a:gd name="connsiteX30" fmla="*/ 455295 w 648652"/>
                <a:gd name="connsiteY30" fmla="*/ 556260 h 647700"/>
                <a:gd name="connsiteX31" fmla="*/ 526733 w 648652"/>
                <a:gd name="connsiteY31" fmla="*/ 580073 h 647700"/>
                <a:gd name="connsiteX32" fmla="*/ 581025 w 648652"/>
                <a:gd name="connsiteY32" fmla="*/ 525780 h 647700"/>
                <a:gd name="connsiteX33" fmla="*/ 557213 w 648652"/>
                <a:gd name="connsiteY33" fmla="*/ 454343 h 647700"/>
                <a:gd name="connsiteX34" fmla="*/ 581978 w 648652"/>
                <a:gd name="connsiteY34" fmla="*/ 394335 h 647700"/>
                <a:gd name="connsiteX35" fmla="*/ 648653 w 648652"/>
                <a:gd name="connsiteY35" fmla="*/ 360998 h 647700"/>
                <a:gd name="connsiteX36" fmla="*/ 648653 w 648652"/>
                <a:gd name="connsiteY36" fmla="*/ 284798 h 647700"/>
                <a:gd name="connsiteX37" fmla="*/ 581025 w 648652"/>
                <a:gd name="connsiteY37" fmla="*/ 252413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48652" h="647700">
                  <a:moveTo>
                    <a:pt x="323850" y="438150"/>
                  </a:moveTo>
                  <a:cubicBezTo>
                    <a:pt x="260985" y="438150"/>
                    <a:pt x="209550" y="386715"/>
                    <a:pt x="209550" y="323850"/>
                  </a:cubicBezTo>
                  <a:cubicBezTo>
                    <a:pt x="209550" y="260985"/>
                    <a:pt x="260985" y="209550"/>
                    <a:pt x="323850" y="209550"/>
                  </a:cubicBezTo>
                  <a:cubicBezTo>
                    <a:pt x="386715" y="209550"/>
                    <a:pt x="438150" y="260985"/>
                    <a:pt x="438150" y="323850"/>
                  </a:cubicBezTo>
                  <a:cubicBezTo>
                    <a:pt x="438150" y="386715"/>
                    <a:pt x="386715" y="438150"/>
                    <a:pt x="323850" y="438150"/>
                  </a:cubicBezTo>
                  <a:close/>
                  <a:moveTo>
                    <a:pt x="581025" y="252413"/>
                  </a:moveTo>
                  <a:cubicBezTo>
                    <a:pt x="575310" y="231458"/>
                    <a:pt x="566738" y="211455"/>
                    <a:pt x="556260" y="193358"/>
                  </a:cubicBezTo>
                  <a:lnTo>
                    <a:pt x="580073" y="121920"/>
                  </a:lnTo>
                  <a:lnTo>
                    <a:pt x="525780" y="67628"/>
                  </a:lnTo>
                  <a:lnTo>
                    <a:pt x="454343" y="91440"/>
                  </a:lnTo>
                  <a:cubicBezTo>
                    <a:pt x="435293" y="80963"/>
                    <a:pt x="415290" y="72390"/>
                    <a:pt x="394335" y="66675"/>
                  </a:cubicBezTo>
                  <a:lnTo>
                    <a:pt x="361950" y="0"/>
                  </a:lnTo>
                  <a:lnTo>
                    <a:pt x="285750" y="0"/>
                  </a:lnTo>
                  <a:lnTo>
                    <a:pt x="252413" y="66675"/>
                  </a:lnTo>
                  <a:cubicBezTo>
                    <a:pt x="231458" y="72390"/>
                    <a:pt x="211455" y="80963"/>
                    <a:pt x="193358" y="91440"/>
                  </a:cubicBezTo>
                  <a:lnTo>
                    <a:pt x="121920" y="67628"/>
                  </a:lnTo>
                  <a:lnTo>
                    <a:pt x="67628" y="121920"/>
                  </a:lnTo>
                  <a:lnTo>
                    <a:pt x="91440" y="193358"/>
                  </a:lnTo>
                  <a:cubicBezTo>
                    <a:pt x="80963" y="212408"/>
                    <a:pt x="72390" y="232410"/>
                    <a:pt x="66675" y="253365"/>
                  </a:cubicBezTo>
                  <a:lnTo>
                    <a:pt x="0" y="285750"/>
                  </a:lnTo>
                  <a:lnTo>
                    <a:pt x="0" y="361950"/>
                  </a:lnTo>
                  <a:lnTo>
                    <a:pt x="66675" y="395288"/>
                  </a:lnTo>
                  <a:cubicBezTo>
                    <a:pt x="72390" y="416243"/>
                    <a:pt x="80963" y="436245"/>
                    <a:pt x="91440" y="454343"/>
                  </a:cubicBezTo>
                  <a:lnTo>
                    <a:pt x="67628" y="525780"/>
                  </a:lnTo>
                  <a:lnTo>
                    <a:pt x="121920" y="580073"/>
                  </a:lnTo>
                  <a:lnTo>
                    <a:pt x="193358" y="556260"/>
                  </a:lnTo>
                  <a:cubicBezTo>
                    <a:pt x="212408" y="566738"/>
                    <a:pt x="232410" y="575310"/>
                    <a:pt x="253365" y="581025"/>
                  </a:cubicBezTo>
                  <a:lnTo>
                    <a:pt x="286703" y="647700"/>
                  </a:lnTo>
                  <a:lnTo>
                    <a:pt x="362903" y="647700"/>
                  </a:lnTo>
                  <a:lnTo>
                    <a:pt x="396240" y="581025"/>
                  </a:lnTo>
                  <a:cubicBezTo>
                    <a:pt x="417195" y="575310"/>
                    <a:pt x="437198" y="566738"/>
                    <a:pt x="455295" y="556260"/>
                  </a:cubicBezTo>
                  <a:lnTo>
                    <a:pt x="526733" y="580073"/>
                  </a:lnTo>
                  <a:lnTo>
                    <a:pt x="581025" y="525780"/>
                  </a:lnTo>
                  <a:lnTo>
                    <a:pt x="557213" y="454343"/>
                  </a:lnTo>
                  <a:cubicBezTo>
                    <a:pt x="567690" y="435293"/>
                    <a:pt x="576263" y="415290"/>
                    <a:pt x="581978" y="394335"/>
                  </a:cubicBezTo>
                  <a:lnTo>
                    <a:pt x="648653" y="360998"/>
                  </a:lnTo>
                  <a:lnTo>
                    <a:pt x="648653" y="284798"/>
                  </a:lnTo>
                  <a:lnTo>
                    <a:pt x="581025" y="252413"/>
                  </a:lnTo>
                  <a:close/>
                </a:path>
              </a:pathLst>
            </a:custGeom>
            <a:solidFill>
              <a:srgbClr val="118AB2"/>
            </a:solidFill>
            <a:ln w="9525" cap="flat">
              <a:noFill/>
              <a:prstDash val="solid"/>
              <a:miter/>
            </a:ln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4F24A602-9164-4A33-982C-58D742B56835}"/>
              </a:ext>
            </a:extLst>
          </p:cNvPr>
          <p:cNvSpPr/>
          <p:nvPr/>
        </p:nvSpPr>
        <p:spPr>
          <a:xfrm>
            <a:off x="-8098296" y="-74305"/>
            <a:ext cx="27579692" cy="822960"/>
          </a:xfrm>
          <a:custGeom>
            <a:avLst/>
            <a:gdLst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25058 w 13849350"/>
              <a:gd name="connsiteY5" fmla="*/ 847725 h 847725"/>
              <a:gd name="connsiteX6" fmla="*/ 0 w 13849350"/>
              <a:gd name="connsiteY6" fmla="*/ 847725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2505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52180"/>
              <a:gd name="connsiteX1" fmla="*/ 13849350 w 13849350"/>
              <a:gd name="connsiteY1" fmla="*/ 0 h 852180"/>
              <a:gd name="connsiteX2" fmla="*/ 13849350 w 13849350"/>
              <a:gd name="connsiteY2" fmla="*/ 847725 h 852180"/>
              <a:gd name="connsiteX3" fmla="*/ 7390919 w 13849350"/>
              <a:gd name="connsiteY3" fmla="*/ 847725 h 852180"/>
              <a:gd name="connsiteX4" fmla="*/ 6760032 w 13849350"/>
              <a:gd name="connsiteY4" fmla="*/ 385169 h 852180"/>
              <a:gd name="connsiteX5" fmla="*/ 6131188 w 13849350"/>
              <a:gd name="connsiteY5" fmla="*/ 847725 h 852180"/>
              <a:gd name="connsiteX6" fmla="*/ 0 w 13849350"/>
              <a:gd name="connsiteY6" fmla="*/ 847725 h 852180"/>
              <a:gd name="connsiteX7" fmla="*/ 0 w 13849350"/>
              <a:gd name="connsiteY7" fmla="*/ 0 h 852180"/>
              <a:gd name="connsiteX0" fmla="*/ 0 w 13849350"/>
              <a:gd name="connsiteY0" fmla="*/ 0 h 852180"/>
              <a:gd name="connsiteX1" fmla="*/ 13841176 w 13849350"/>
              <a:gd name="connsiteY1" fmla="*/ 423047 h 852180"/>
              <a:gd name="connsiteX2" fmla="*/ 13849350 w 13849350"/>
              <a:gd name="connsiteY2" fmla="*/ 847725 h 852180"/>
              <a:gd name="connsiteX3" fmla="*/ 7390919 w 13849350"/>
              <a:gd name="connsiteY3" fmla="*/ 847725 h 852180"/>
              <a:gd name="connsiteX4" fmla="*/ 6760032 w 13849350"/>
              <a:gd name="connsiteY4" fmla="*/ 385169 h 852180"/>
              <a:gd name="connsiteX5" fmla="*/ 6131188 w 13849350"/>
              <a:gd name="connsiteY5" fmla="*/ 847725 h 852180"/>
              <a:gd name="connsiteX6" fmla="*/ 0 w 13849350"/>
              <a:gd name="connsiteY6" fmla="*/ 847725 h 852180"/>
              <a:gd name="connsiteX7" fmla="*/ 0 w 13849350"/>
              <a:gd name="connsiteY7" fmla="*/ 0 h 852180"/>
              <a:gd name="connsiteX0" fmla="*/ 32697 w 13849350"/>
              <a:gd name="connsiteY0" fmla="*/ 0 h 532315"/>
              <a:gd name="connsiteX1" fmla="*/ 13841176 w 13849350"/>
              <a:gd name="connsiteY1" fmla="*/ 103182 h 532315"/>
              <a:gd name="connsiteX2" fmla="*/ 13849350 w 13849350"/>
              <a:gd name="connsiteY2" fmla="*/ 527860 h 532315"/>
              <a:gd name="connsiteX3" fmla="*/ 7390919 w 13849350"/>
              <a:gd name="connsiteY3" fmla="*/ 527860 h 532315"/>
              <a:gd name="connsiteX4" fmla="*/ 6760032 w 13849350"/>
              <a:gd name="connsiteY4" fmla="*/ 65304 h 532315"/>
              <a:gd name="connsiteX5" fmla="*/ 6131188 w 13849350"/>
              <a:gd name="connsiteY5" fmla="*/ 527860 h 532315"/>
              <a:gd name="connsiteX6" fmla="*/ 0 w 13849350"/>
              <a:gd name="connsiteY6" fmla="*/ 527860 h 532315"/>
              <a:gd name="connsiteX7" fmla="*/ 32697 w 13849350"/>
              <a:gd name="connsiteY7" fmla="*/ 0 h 532315"/>
              <a:gd name="connsiteX0" fmla="*/ 0 w 13865699"/>
              <a:gd name="connsiteY0" fmla="*/ 0 h 604542"/>
              <a:gd name="connsiteX1" fmla="*/ 13857525 w 13865699"/>
              <a:gd name="connsiteY1" fmla="*/ 175409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57525 w 13865699"/>
              <a:gd name="connsiteY1" fmla="*/ 11350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57525 w 13865699"/>
              <a:gd name="connsiteY1" fmla="*/ 41273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20636 h 625178"/>
              <a:gd name="connsiteX1" fmla="*/ 13857525 w 13865699"/>
              <a:gd name="connsiteY1" fmla="*/ 0 h 625178"/>
              <a:gd name="connsiteX2" fmla="*/ 13865699 w 13865699"/>
              <a:gd name="connsiteY2" fmla="*/ 620723 h 625178"/>
              <a:gd name="connsiteX3" fmla="*/ 7407268 w 13865699"/>
              <a:gd name="connsiteY3" fmla="*/ 620723 h 625178"/>
              <a:gd name="connsiteX4" fmla="*/ 6776381 w 13865699"/>
              <a:gd name="connsiteY4" fmla="*/ 158167 h 625178"/>
              <a:gd name="connsiteX5" fmla="*/ 6147537 w 13865699"/>
              <a:gd name="connsiteY5" fmla="*/ 620723 h 625178"/>
              <a:gd name="connsiteX6" fmla="*/ 16349 w 13865699"/>
              <a:gd name="connsiteY6" fmla="*/ 620723 h 625178"/>
              <a:gd name="connsiteX7" fmla="*/ 0 w 13865699"/>
              <a:gd name="connsiteY7" fmla="*/ 20636 h 625178"/>
              <a:gd name="connsiteX0" fmla="*/ 0 w 13865699"/>
              <a:gd name="connsiteY0" fmla="*/ 10318 h 614860"/>
              <a:gd name="connsiteX1" fmla="*/ 13833002 w 13865699"/>
              <a:gd name="connsiteY1" fmla="*/ 0 h 614860"/>
              <a:gd name="connsiteX2" fmla="*/ 13865699 w 13865699"/>
              <a:gd name="connsiteY2" fmla="*/ 610405 h 614860"/>
              <a:gd name="connsiteX3" fmla="*/ 7407268 w 13865699"/>
              <a:gd name="connsiteY3" fmla="*/ 610405 h 614860"/>
              <a:gd name="connsiteX4" fmla="*/ 6776381 w 13865699"/>
              <a:gd name="connsiteY4" fmla="*/ 147849 h 614860"/>
              <a:gd name="connsiteX5" fmla="*/ 6147537 w 13865699"/>
              <a:gd name="connsiteY5" fmla="*/ 610405 h 614860"/>
              <a:gd name="connsiteX6" fmla="*/ 16349 w 13865699"/>
              <a:gd name="connsiteY6" fmla="*/ 610405 h 614860"/>
              <a:gd name="connsiteX7" fmla="*/ 0 w 13865699"/>
              <a:gd name="connsiteY7" fmla="*/ 10318 h 614860"/>
              <a:gd name="connsiteX0" fmla="*/ 0 w 13865699"/>
              <a:gd name="connsiteY0" fmla="*/ 0 h 604542"/>
              <a:gd name="connsiteX1" fmla="*/ 13865699 w 13865699"/>
              <a:gd name="connsiteY1" fmla="*/ 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65699 w 13865699"/>
              <a:gd name="connsiteY1" fmla="*/ 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023 w 13865699"/>
              <a:gd name="connsiteY6" fmla="*/ 600087 h 604542"/>
              <a:gd name="connsiteX7" fmla="*/ 0 w 13865699"/>
              <a:gd name="connsiteY7" fmla="*/ 0 h 604542"/>
              <a:gd name="connsiteX0" fmla="*/ 1868012 w 15733711"/>
              <a:gd name="connsiteY0" fmla="*/ 0 h 602863"/>
              <a:gd name="connsiteX1" fmla="*/ 15733711 w 15733711"/>
              <a:gd name="connsiteY1" fmla="*/ 0 h 602863"/>
              <a:gd name="connsiteX2" fmla="*/ 15733711 w 15733711"/>
              <a:gd name="connsiteY2" fmla="*/ 600087 h 602863"/>
              <a:gd name="connsiteX3" fmla="*/ 9275280 w 15733711"/>
              <a:gd name="connsiteY3" fmla="*/ 600087 h 602863"/>
              <a:gd name="connsiteX4" fmla="*/ 8644393 w 15733711"/>
              <a:gd name="connsiteY4" fmla="*/ 137531 h 602863"/>
              <a:gd name="connsiteX5" fmla="*/ 8015549 w 15733711"/>
              <a:gd name="connsiteY5" fmla="*/ 600087 h 602863"/>
              <a:gd name="connsiteX6" fmla="*/ 0 w 15733711"/>
              <a:gd name="connsiteY6" fmla="*/ 589769 h 602863"/>
              <a:gd name="connsiteX7" fmla="*/ 1868012 w 15733711"/>
              <a:gd name="connsiteY7" fmla="*/ 0 h 602863"/>
              <a:gd name="connsiteX0" fmla="*/ 7174 w 15733711"/>
              <a:gd name="connsiteY0" fmla="*/ 0 h 602863"/>
              <a:gd name="connsiteX1" fmla="*/ 15733711 w 15733711"/>
              <a:gd name="connsiteY1" fmla="*/ 0 h 602863"/>
              <a:gd name="connsiteX2" fmla="*/ 15733711 w 15733711"/>
              <a:gd name="connsiteY2" fmla="*/ 600087 h 602863"/>
              <a:gd name="connsiteX3" fmla="*/ 9275280 w 15733711"/>
              <a:gd name="connsiteY3" fmla="*/ 600087 h 602863"/>
              <a:gd name="connsiteX4" fmla="*/ 8644393 w 15733711"/>
              <a:gd name="connsiteY4" fmla="*/ 137531 h 602863"/>
              <a:gd name="connsiteX5" fmla="*/ 8015549 w 15733711"/>
              <a:gd name="connsiteY5" fmla="*/ 600087 h 602863"/>
              <a:gd name="connsiteX6" fmla="*/ 0 w 15733711"/>
              <a:gd name="connsiteY6" fmla="*/ 589769 h 602863"/>
              <a:gd name="connsiteX7" fmla="*/ 7174 w 15733711"/>
              <a:gd name="connsiteY7" fmla="*/ 0 h 602863"/>
              <a:gd name="connsiteX0" fmla="*/ 7174 w 17776786"/>
              <a:gd name="connsiteY0" fmla="*/ 0 h 602863"/>
              <a:gd name="connsiteX1" fmla="*/ 15733711 w 17776786"/>
              <a:gd name="connsiteY1" fmla="*/ 0 h 602863"/>
              <a:gd name="connsiteX2" fmla="*/ 17776786 w 17776786"/>
              <a:gd name="connsiteY2" fmla="*/ 600087 h 602863"/>
              <a:gd name="connsiteX3" fmla="*/ 9275280 w 17776786"/>
              <a:gd name="connsiteY3" fmla="*/ 600087 h 602863"/>
              <a:gd name="connsiteX4" fmla="*/ 8644393 w 17776786"/>
              <a:gd name="connsiteY4" fmla="*/ 137531 h 602863"/>
              <a:gd name="connsiteX5" fmla="*/ 8015549 w 17776786"/>
              <a:gd name="connsiteY5" fmla="*/ 600087 h 602863"/>
              <a:gd name="connsiteX6" fmla="*/ 0 w 17776786"/>
              <a:gd name="connsiteY6" fmla="*/ 589769 h 602863"/>
              <a:gd name="connsiteX7" fmla="*/ 7174 w 17776786"/>
              <a:gd name="connsiteY7" fmla="*/ 0 h 602863"/>
              <a:gd name="connsiteX0" fmla="*/ 7174 w 17822187"/>
              <a:gd name="connsiteY0" fmla="*/ 0 h 602863"/>
              <a:gd name="connsiteX1" fmla="*/ 17822187 w 17822187"/>
              <a:gd name="connsiteY1" fmla="*/ 38098 h 602863"/>
              <a:gd name="connsiteX2" fmla="*/ 17776786 w 17822187"/>
              <a:gd name="connsiteY2" fmla="*/ 600087 h 602863"/>
              <a:gd name="connsiteX3" fmla="*/ 9275280 w 17822187"/>
              <a:gd name="connsiteY3" fmla="*/ 600087 h 602863"/>
              <a:gd name="connsiteX4" fmla="*/ 8644393 w 17822187"/>
              <a:gd name="connsiteY4" fmla="*/ 137531 h 602863"/>
              <a:gd name="connsiteX5" fmla="*/ 8015549 w 17822187"/>
              <a:gd name="connsiteY5" fmla="*/ 600087 h 602863"/>
              <a:gd name="connsiteX6" fmla="*/ 0 w 17822187"/>
              <a:gd name="connsiteY6" fmla="*/ 589769 h 602863"/>
              <a:gd name="connsiteX7" fmla="*/ 7174 w 17822187"/>
              <a:gd name="connsiteY7" fmla="*/ 0 h 602863"/>
              <a:gd name="connsiteX0" fmla="*/ 7174 w 17776786"/>
              <a:gd name="connsiteY0" fmla="*/ 0 h 602863"/>
              <a:gd name="connsiteX1" fmla="*/ 17776282 w 17776786"/>
              <a:gd name="connsiteY1" fmla="*/ 62862 h 602863"/>
              <a:gd name="connsiteX2" fmla="*/ 17776786 w 17776786"/>
              <a:gd name="connsiteY2" fmla="*/ 600087 h 602863"/>
              <a:gd name="connsiteX3" fmla="*/ 9275280 w 17776786"/>
              <a:gd name="connsiteY3" fmla="*/ 600087 h 602863"/>
              <a:gd name="connsiteX4" fmla="*/ 8644393 w 17776786"/>
              <a:gd name="connsiteY4" fmla="*/ 137531 h 602863"/>
              <a:gd name="connsiteX5" fmla="*/ 8015549 w 17776786"/>
              <a:gd name="connsiteY5" fmla="*/ 600087 h 602863"/>
              <a:gd name="connsiteX6" fmla="*/ 0 w 17776786"/>
              <a:gd name="connsiteY6" fmla="*/ 589769 h 602863"/>
              <a:gd name="connsiteX7" fmla="*/ 7174 w 17776786"/>
              <a:gd name="connsiteY7" fmla="*/ 0 h 602863"/>
              <a:gd name="connsiteX0" fmla="*/ 7174 w 17802515"/>
              <a:gd name="connsiteY0" fmla="*/ 0 h 602863"/>
              <a:gd name="connsiteX1" fmla="*/ 17802515 w 17802515"/>
              <a:gd name="connsiteY1" fmla="*/ 54607 h 602863"/>
              <a:gd name="connsiteX2" fmla="*/ 17776786 w 17802515"/>
              <a:gd name="connsiteY2" fmla="*/ 600087 h 602863"/>
              <a:gd name="connsiteX3" fmla="*/ 9275280 w 17802515"/>
              <a:gd name="connsiteY3" fmla="*/ 600087 h 602863"/>
              <a:gd name="connsiteX4" fmla="*/ 8644393 w 17802515"/>
              <a:gd name="connsiteY4" fmla="*/ 137531 h 602863"/>
              <a:gd name="connsiteX5" fmla="*/ 8015549 w 17802515"/>
              <a:gd name="connsiteY5" fmla="*/ 600087 h 602863"/>
              <a:gd name="connsiteX6" fmla="*/ 0 w 17802515"/>
              <a:gd name="connsiteY6" fmla="*/ 589769 h 602863"/>
              <a:gd name="connsiteX7" fmla="*/ 7174 w 17802515"/>
              <a:gd name="connsiteY7" fmla="*/ 0 h 602863"/>
              <a:gd name="connsiteX0" fmla="*/ 7174 w 17815632"/>
              <a:gd name="connsiteY0" fmla="*/ 0 h 602863"/>
              <a:gd name="connsiteX1" fmla="*/ 17815632 w 17815632"/>
              <a:gd name="connsiteY1" fmla="*/ 46352 h 602863"/>
              <a:gd name="connsiteX2" fmla="*/ 17776786 w 17815632"/>
              <a:gd name="connsiteY2" fmla="*/ 600087 h 602863"/>
              <a:gd name="connsiteX3" fmla="*/ 9275280 w 17815632"/>
              <a:gd name="connsiteY3" fmla="*/ 600087 h 602863"/>
              <a:gd name="connsiteX4" fmla="*/ 8644393 w 17815632"/>
              <a:gd name="connsiteY4" fmla="*/ 137531 h 602863"/>
              <a:gd name="connsiteX5" fmla="*/ 8015549 w 17815632"/>
              <a:gd name="connsiteY5" fmla="*/ 600087 h 602863"/>
              <a:gd name="connsiteX6" fmla="*/ 0 w 17815632"/>
              <a:gd name="connsiteY6" fmla="*/ 589769 h 602863"/>
              <a:gd name="connsiteX7" fmla="*/ 7174 w 17815632"/>
              <a:gd name="connsiteY7" fmla="*/ 0 h 602863"/>
              <a:gd name="connsiteX0" fmla="*/ 7174 w 17815632"/>
              <a:gd name="connsiteY0" fmla="*/ 0 h 608341"/>
              <a:gd name="connsiteX1" fmla="*/ 17815632 w 17815632"/>
              <a:gd name="connsiteY1" fmla="*/ 46352 h 608341"/>
              <a:gd name="connsiteX2" fmla="*/ 17803018 w 17815632"/>
              <a:gd name="connsiteY2" fmla="*/ 608341 h 608341"/>
              <a:gd name="connsiteX3" fmla="*/ 9275280 w 17815632"/>
              <a:gd name="connsiteY3" fmla="*/ 600087 h 608341"/>
              <a:gd name="connsiteX4" fmla="*/ 8644393 w 17815632"/>
              <a:gd name="connsiteY4" fmla="*/ 137531 h 608341"/>
              <a:gd name="connsiteX5" fmla="*/ 8015549 w 17815632"/>
              <a:gd name="connsiteY5" fmla="*/ 600087 h 608341"/>
              <a:gd name="connsiteX6" fmla="*/ 0 w 17815632"/>
              <a:gd name="connsiteY6" fmla="*/ 589769 h 608341"/>
              <a:gd name="connsiteX7" fmla="*/ 7174 w 17815632"/>
              <a:gd name="connsiteY7" fmla="*/ 0 h 608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815632" h="608341">
                <a:moveTo>
                  <a:pt x="7174" y="0"/>
                </a:moveTo>
                <a:lnTo>
                  <a:pt x="17815632" y="46352"/>
                </a:lnTo>
                <a:lnTo>
                  <a:pt x="17803018" y="608341"/>
                </a:lnTo>
                <a:lnTo>
                  <a:pt x="9275280" y="600087"/>
                </a:lnTo>
                <a:cubicBezTo>
                  <a:pt x="8956118" y="595221"/>
                  <a:pt x="9040314" y="142295"/>
                  <a:pt x="8644393" y="137531"/>
                </a:cubicBezTo>
                <a:cubicBezTo>
                  <a:pt x="8248472" y="132767"/>
                  <a:pt x="8302309" y="590062"/>
                  <a:pt x="8015549" y="600087"/>
                </a:cubicBezTo>
                <a:cubicBezTo>
                  <a:pt x="7728789" y="610112"/>
                  <a:pt x="2043729" y="589769"/>
                  <a:pt x="0" y="589769"/>
                </a:cubicBezTo>
                <a:cubicBezTo>
                  <a:pt x="2391" y="393179"/>
                  <a:pt x="4783" y="196590"/>
                  <a:pt x="7174" y="0"/>
                </a:cubicBezTo>
                <a:close/>
              </a:path>
            </a:pathLst>
          </a:custGeom>
          <a:solidFill>
            <a:srgbClr val="118AB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32" name="Graphic 131" descr="Single gear">
            <a:extLst>
              <a:ext uri="{FF2B5EF4-FFF2-40B4-BE49-F238E27FC236}">
                <a16:creationId xmlns:a16="http://schemas.microsoft.com/office/drawing/2014/main" id="{92A9011E-6379-4F8B-88B8-7BBFE18AE7C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601712" y="-3014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3" name="Graphic 132" descr="Monthly calendar">
            <a:extLst>
              <a:ext uri="{FF2B5EF4-FFF2-40B4-BE49-F238E27FC236}">
                <a16:creationId xmlns:a16="http://schemas.microsoft.com/office/drawing/2014/main" id="{6D2B677A-6E27-4CC4-BA2F-E5CF6A9CD14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201542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4" name="Graphic 133" descr="List RTL">
            <a:extLst>
              <a:ext uri="{FF2B5EF4-FFF2-40B4-BE49-F238E27FC236}">
                <a16:creationId xmlns:a16="http://schemas.microsoft.com/office/drawing/2014/main" id="{700D13F3-E30A-4A29-BC95-0D431A25EEA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737058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0" name="Graphic 159" descr="Signpost">
            <a:extLst>
              <a:ext uri="{FF2B5EF4-FFF2-40B4-BE49-F238E27FC236}">
                <a16:creationId xmlns:a16="http://schemas.microsoft.com/office/drawing/2014/main" id="{A5925C28-AA69-4AD8-9EF3-53DF4E71F29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960030" y="-8910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1" name="Graphic 160" descr="USB">
            <a:extLst>
              <a:ext uri="{FF2B5EF4-FFF2-40B4-BE49-F238E27FC236}">
                <a16:creationId xmlns:a16="http://schemas.microsoft.com/office/drawing/2014/main" id="{D8ABEE98-F22D-44B9-8A21-E220ECAE96E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476513" y="-3014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2" name="Graphic 161" descr="Puzzle pieces">
            <a:extLst>
              <a:ext uri="{FF2B5EF4-FFF2-40B4-BE49-F238E27FC236}">
                <a16:creationId xmlns:a16="http://schemas.microsoft.com/office/drawing/2014/main" id="{780367C3-803F-4949-982E-D41EFEFD2E9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095376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3" name="Graphic 162" descr="Checklist">
            <a:extLst>
              <a:ext uri="{FF2B5EF4-FFF2-40B4-BE49-F238E27FC236}">
                <a16:creationId xmlns:a16="http://schemas.microsoft.com/office/drawing/2014/main" id="{9DE1310D-5119-49C2-BE10-3DB252EF89F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93265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4" name="Graphic 163" descr="Playbook">
            <a:extLst>
              <a:ext uri="{FF2B5EF4-FFF2-40B4-BE49-F238E27FC236}">
                <a16:creationId xmlns:a16="http://schemas.microsoft.com/office/drawing/2014/main" id="{CA2198C1-158E-40A5-88FE-D3D1290E225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260048" y="-53985"/>
            <a:ext cx="822960" cy="8229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6" name="Oval 30">
            <a:extLst>
              <a:ext uri="{FF2B5EF4-FFF2-40B4-BE49-F238E27FC236}">
                <a16:creationId xmlns:a16="http://schemas.microsoft.com/office/drawing/2014/main" id="{24731E91-C6EF-4C99-83B0-7AA4C020E1F7}"/>
              </a:ext>
            </a:extLst>
          </p:cNvPr>
          <p:cNvSpPr/>
          <p:nvPr/>
        </p:nvSpPr>
        <p:spPr>
          <a:xfrm>
            <a:off x="4607369" y="1317615"/>
            <a:ext cx="1337279" cy="314566"/>
          </a:xfrm>
          <a:prstGeom prst="roundRect">
            <a:avLst/>
          </a:prstGeom>
          <a:solidFill>
            <a:srgbClr val="E7E8ED"/>
          </a:solidFill>
          <a:ln>
            <a:noFill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כניסה/יציאה</a:t>
            </a:r>
            <a:endParaRPr lang="en-US" b="1" dirty="0">
              <a:solidFill>
                <a:srgbClr val="118A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94FC57E-0E5C-4280-B009-E7C35C29568B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5415325" y="1634196"/>
            <a:ext cx="1371600" cy="13716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Graphic 4" descr="Checkmark">
            <a:extLst>
              <a:ext uri="{FF2B5EF4-FFF2-40B4-BE49-F238E27FC236}">
                <a16:creationId xmlns:a16="http://schemas.microsoft.com/office/drawing/2014/main" id="{F243831C-1C5D-4B67-B5CB-2546BC6CF3C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7837183" y="3413888"/>
            <a:ext cx="562815" cy="56281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2" name="Graphic 81" descr="Checkmark">
            <a:extLst>
              <a:ext uri="{FF2B5EF4-FFF2-40B4-BE49-F238E27FC236}">
                <a16:creationId xmlns:a16="http://schemas.microsoft.com/office/drawing/2014/main" id="{EFF59630-5408-48B2-B5F5-17EC251E0810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7837183" y="4438094"/>
            <a:ext cx="562815" cy="56281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41ED82-36A8-457F-9D30-C89BE5716C82}"/>
              </a:ext>
            </a:extLst>
          </p:cNvPr>
          <p:cNvSpPr txBox="1"/>
          <p:nvPr/>
        </p:nvSpPr>
        <p:spPr>
          <a:xfrm>
            <a:off x="4441225" y="3359893"/>
            <a:ext cx="3405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בוצעו כל הבדיקות שתוכננו והועברו לשלב הבא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33CF0A2-D268-4949-926D-854E15AAB99A}"/>
              </a:ext>
            </a:extLst>
          </p:cNvPr>
          <p:cNvSpPr txBox="1"/>
          <p:nvPr/>
        </p:nvSpPr>
        <p:spPr>
          <a:xfrm>
            <a:off x="4555390" y="4369007"/>
            <a:ext cx="34057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כלל העמדות מוכנות והנתונים זמינים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937E2C1-43F1-4A34-9495-DD8B7A1C29DF}"/>
              </a:ext>
            </a:extLst>
          </p:cNvPr>
          <p:cNvSpPr txBox="1"/>
          <p:nvPr/>
        </p:nvSpPr>
        <p:spPr>
          <a:xfrm>
            <a:off x="6697127" y="1988293"/>
            <a:ext cx="3405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he-IL" sz="3600" b="1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תנאי כניסה</a:t>
            </a:r>
            <a:endParaRPr lang="en-US" sz="3600" b="1" dirty="0">
              <a:solidFill>
                <a:srgbClr val="118A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966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Oval 30">
            <a:extLst>
              <a:ext uri="{FF2B5EF4-FFF2-40B4-BE49-F238E27FC236}">
                <a16:creationId xmlns:a16="http://schemas.microsoft.com/office/drawing/2014/main" id="{FBE21435-F44E-47AD-B0BF-BFC1844A0233}"/>
              </a:ext>
            </a:extLst>
          </p:cNvPr>
          <p:cNvSpPr/>
          <p:nvPr/>
        </p:nvSpPr>
        <p:spPr>
          <a:xfrm rot="5400000">
            <a:off x="9965488" y="5314481"/>
            <a:ext cx="138592" cy="5970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118A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Oval 30">
            <a:extLst>
              <a:ext uri="{FF2B5EF4-FFF2-40B4-BE49-F238E27FC236}">
                <a16:creationId xmlns:a16="http://schemas.microsoft.com/office/drawing/2014/main" id="{64638986-4119-4E6F-8217-BBFD11C0DB89}"/>
              </a:ext>
            </a:extLst>
          </p:cNvPr>
          <p:cNvSpPr/>
          <p:nvPr/>
        </p:nvSpPr>
        <p:spPr>
          <a:xfrm rot="5400000">
            <a:off x="8443373" y="4898445"/>
            <a:ext cx="934225" cy="5970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118A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" name="Oval 30">
            <a:extLst>
              <a:ext uri="{FF2B5EF4-FFF2-40B4-BE49-F238E27FC236}">
                <a16:creationId xmlns:a16="http://schemas.microsoft.com/office/drawing/2014/main" id="{89131728-5274-40C2-9F8D-0743E8E7ADA0}"/>
              </a:ext>
            </a:extLst>
          </p:cNvPr>
          <p:cNvSpPr/>
          <p:nvPr/>
        </p:nvSpPr>
        <p:spPr>
          <a:xfrm rot="5400000">
            <a:off x="6727780" y="4316260"/>
            <a:ext cx="2116815" cy="5970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118A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1B18E89-6350-4BE2-BE84-0EF25600CD84}"/>
              </a:ext>
            </a:extLst>
          </p:cNvPr>
          <p:cNvGrpSpPr/>
          <p:nvPr/>
        </p:nvGrpSpPr>
        <p:grpSpPr>
          <a:xfrm>
            <a:off x="1935561" y="-1153234"/>
            <a:ext cx="922288" cy="914400"/>
            <a:chOff x="2962647" y="-2068142"/>
            <a:chExt cx="922288" cy="914400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2E3269D8-061D-40E8-9D64-DC1A7A86674B}"/>
                </a:ext>
              </a:extLst>
            </p:cNvPr>
            <p:cNvGrpSpPr/>
            <p:nvPr/>
          </p:nvGrpSpPr>
          <p:grpSpPr>
            <a:xfrm>
              <a:off x="2962647" y="-2068142"/>
              <a:ext cx="922288" cy="914400"/>
              <a:chOff x="6347462" y="3860495"/>
              <a:chExt cx="922288" cy="914400"/>
            </a:xfrm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AC049784-7C2A-4C0F-A1F6-426041503657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90122576-024A-429B-8920-FEDECCB55E71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D838F626-E6E7-45E3-947E-E8F1E8B1FFCC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75" name="Graphic 74" descr="Puzzle pieces">
              <a:extLst>
                <a:ext uri="{FF2B5EF4-FFF2-40B4-BE49-F238E27FC236}">
                  <a16:creationId xmlns:a16="http://schemas.microsoft.com/office/drawing/2014/main" id="{80382872-427F-4D41-885C-51F539AD0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07695" y="-1935968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47AD4B3-41FB-4E0A-B31F-13C9948EAA40}"/>
              </a:ext>
            </a:extLst>
          </p:cNvPr>
          <p:cNvGrpSpPr/>
          <p:nvPr/>
        </p:nvGrpSpPr>
        <p:grpSpPr>
          <a:xfrm>
            <a:off x="3377185" y="-1153234"/>
            <a:ext cx="922288" cy="914400"/>
            <a:chOff x="4116028" y="-2068142"/>
            <a:chExt cx="922288" cy="914400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7C5312F7-7073-4787-81EC-8F5B0FCE7790}"/>
                </a:ext>
              </a:extLst>
            </p:cNvPr>
            <p:cNvGrpSpPr/>
            <p:nvPr/>
          </p:nvGrpSpPr>
          <p:grpSpPr>
            <a:xfrm>
              <a:off x="4116028" y="-2068142"/>
              <a:ext cx="922288" cy="914400"/>
              <a:chOff x="6347462" y="3860495"/>
              <a:chExt cx="922288" cy="914400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FE2164D8-A513-40D7-B87A-981B9D8C35FE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A50C6D7F-F818-432E-9F2A-298D0BBD08C2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1C9FD408-7C90-4C24-AE26-F62CC938A459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83" name="Graphic 82" descr="USB">
              <a:extLst>
                <a:ext uri="{FF2B5EF4-FFF2-40B4-BE49-F238E27FC236}">
                  <a16:creationId xmlns:a16="http://schemas.microsoft.com/office/drawing/2014/main" id="{578EDBD4-4937-4D2E-B8FD-825DFDE36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55188" y="-1935968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9EA0131-8BCD-44A3-8BB2-4F32182FEF18}"/>
              </a:ext>
            </a:extLst>
          </p:cNvPr>
          <p:cNvGrpSpPr/>
          <p:nvPr/>
        </p:nvGrpSpPr>
        <p:grpSpPr>
          <a:xfrm>
            <a:off x="4818809" y="306492"/>
            <a:ext cx="922288" cy="914400"/>
            <a:chOff x="5560557" y="-1919403"/>
            <a:chExt cx="922288" cy="914400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A3433A92-DA2F-4C8D-AED1-B348CE754709}"/>
                </a:ext>
              </a:extLst>
            </p:cNvPr>
            <p:cNvGrpSpPr/>
            <p:nvPr/>
          </p:nvGrpSpPr>
          <p:grpSpPr>
            <a:xfrm>
              <a:off x="5560557" y="-1919403"/>
              <a:ext cx="922288" cy="914400"/>
              <a:chOff x="6347462" y="3860495"/>
              <a:chExt cx="922288" cy="914400"/>
            </a:xfrm>
          </p:grpSpPr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DF6A696F-70B3-4060-8D47-1494DBB63DF6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D2F6EFB6-F33A-4D57-8161-BD4F357634C6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8EEBB00C-F399-4B85-954E-8EE7AF27FC8A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44" name="Graphic 143" descr="Signpost">
              <a:extLst>
                <a:ext uri="{FF2B5EF4-FFF2-40B4-BE49-F238E27FC236}">
                  <a16:creationId xmlns:a16="http://schemas.microsoft.com/office/drawing/2014/main" id="{FE3A9CDD-6C27-4378-A4F4-BCE863A7A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10626" y="-1783094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75068B8C-C4D0-4DBC-825F-81D5E7A3B37A}"/>
              </a:ext>
            </a:extLst>
          </p:cNvPr>
          <p:cNvGrpSpPr/>
          <p:nvPr/>
        </p:nvGrpSpPr>
        <p:grpSpPr>
          <a:xfrm>
            <a:off x="493937" y="-1153234"/>
            <a:ext cx="922288" cy="914400"/>
            <a:chOff x="1721854" y="-2069804"/>
            <a:chExt cx="922288" cy="914400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C815E9BC-05C8-4F48-8798-8DD60EAA2471}"/>
                </a:ext>
              </a:extLst>
            </p:cNvPr>
            <p:cNvGrpSpPr/>
            <p:nvPr/>
          </p:nvGrpSpPr>
          <p:grpSpPr>
            <a:xfrm>
              <a:off x="1721854" y="-2069804"/>
              <a:ext cx="922288" cy="914400"/>
              <a:chOff x="6347462" y="3860495"/>
              <a:chExt cx="922288" cy="914400"/>
            </a:xfrm>
          </p:grpSpPr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72FC6FDC-2556-4FA3-8F90-A6E3676C3EF1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30211194-53A3-43C3-95F2-3C814D2A9492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CCC2EEA1-76B6-4384-8874-CB420ABD2A85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50" name="Graphic 149" descr="Checklist">
              <a:extLst>
                <a:ext uri="{FF2B5EF4-FFF2-40B4-BE49-F238E27FC236}">
                  <a16:creationId xmlns:a16="http://schemas.microsoft.com/office/drawing/2014/main" id="{FC6B70CA-0949-467A-BE77-46F5CB2A8A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853670" y="-1932283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FCA69E4D-08F4-4809-9670-DF7F43593585}"/>
              </a:ext>
            </a:extLst>
          </p:cNvPr>
          <p:cNvGrpSpPr/>
          <p:nvPr/>
        </p:nvGrpSpPr>
        <p:grpSpPr>
          <a:xfrm>
            <a:off x="6218522" y="-1153234"/>
            <a:ext cx="922288" cy="914400"/>
            <a:chOff x="406750" y="-1157702"/>
            <a:chExt cx="922288" cy="914400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02AA46A9-75A1-4EE8-8E62-EB91B8FBC980}"/>
                </a:ext>
              </a:extLst>
            </p:cNvPr>
            <p:cNvGrpSpPr/>
            <p:nvPr/>
          </p:nvGrpSpPr>
          <p:grpSpPr>
            <a:xfrm>
              <a:off x="406750" y="-1157702"/>
              <a:ext cx="922288" cy="914400"/>
              <a:chOff x="6347462" y="3860495"/>
              <a:chExt cx="922288" cy="914400"/>
            </a:xfrm>
          </p:grpSpPr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6D7B7C5D-326D-4BD6-8EF2-E2E57F372883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688DA98A-8D3F-4C9E-887B-E96D139DFA15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1CF3D953-47DB-40F3-994B-80EBCF7E3070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56" name="Graphic 155" descr="Playbook">
              <a:extLst>
                <a:ext uri="{FF2B5EF4-FFF2-40B4-BE49-F238E27FC236}">
                  <a16:creationId xmlns:a16="http://schemas.microsoft.com/office/drawing/2014/main" id="{B2945FA9-D3DF-46E7-A019-3D953423D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3910" y="-1022204"/>
              <a:ext cx="640080" cy="64008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3FC0AD5-C28C-48BA-A816-4322C123B19C}"/>
              </a:ext>
            </a:extLst>
          </p:cNvPr>
          <p:cNvGrpSpPr/>
          <p:nvPr/>
        </p:nvGrpSpPr>
        <p:grpSpPr>
          <a:xfrm>
            <a:off x="9056494" y="-1153234"/>
            <a:ext cx="922288" cy="914400"/>
            <a:chOff x="8592415" y="-2631237"/>
            <a:chExt cx="922288" cy="914400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138FF904-FA04-489B-B4D5-34CF837C7DA7}"/>
                </a:ext>
              </a:extLst>
            </p:cNvPr>
            <p:cNvGrpSpPr/>
            <p:nvPr/>
          </p:nvGrpSpPr>
          <p:grpSpPr>
            <a:xfrm>
              <a:off x="8592415" y="-2631237"/>
              <a:ext cx="922288" cy="914400"/>
              <a:chOff x="6347462" y="3860495"/>
              <a:chExt cx="922288" cy="914400"/>
            </a:xfrm>
          </p:grpSpPr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24754BFD-0431-4466-ABB6-5D31AA040CCE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CC8F68BE-0F47-4ADE-ADD4-D8F82313E089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334D8FFD-DD55-4CB5-807C-B359043797AD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06" name="Graphic 105" descr="Monthly calendar">
              <a:extLst>
                <a:ext uri="{FF2B5EF4-FFF2-40B4-BE49-F238E27FC236}">
                  <a16:creationId xmlns:a16="http://schemas.microsoft.com/office/drawing/2014/main" id="{29A06FCF-C6C6-46C2-853F-4FDBDE5CD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737463" y="-2495739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8D3C118-C067-4DE9-AD43-5DF85E3B9F4D}"/>
              </a:ext>
            </a:extLst>
          </p:cNvPr>
          <p:cNvGrpSpPr/>
          <p:nvPr/>
        </p:nvGrpSpPr>
        <p:grpSpPr>
          <a:xfrm>
            <a:off x="7614870" y="-1153234"/>
            <a:ext cx="922288" cy="914400"/>
            <a:chOff x="7226948" y="-2631237"/>
            <a:chExt cx="922288" cy="914400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1780228D-8B6E-4E84-9114-CBB8F5A30DEC}"/>
                </a:ext>
              </a:extLst>
            </p:cNvPr>
            <p:cNvGrpSpPr/>
            <p:nvPr/>
          </p:nvGrpSpPr>
          <p:grpSpPr>
            <a:xfrm>
              <a:off x="7226948" y="-2631237"/>
              <a:ext cx="922288" cy="914400"/>
              <a:chOff x="6347462" y="3860495"/>
              <a:chExt cx="922288" cy="914400"/>
            </a:xfrm>
          </p:grpSpPr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1BC9A8C7-3AE9-4135-9496-6C0F00B0CF21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C9268B7-59D1-4810-B6C9-D8D80FFEEC2D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C6D0C246-A58D-42A3-A10C-662267BEEBF5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2" name="Graphic 111" descr="List RTL">
              <a:extLst>
                <a:ext uri="{FF2B5EF4-FFF2-40B4-BE49-F238E27FC236}">
                  <a16:creationId xmlns:a16="http://schemas.microsoft.com/office/drawing/2014/main" id="{0603D10D-BA57-4496-BDD1-0E64AF850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371996" y="-2495739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CFE81DF6-71AF-4725-B8B4-B26C8FC3CE2F}"/>
              </a:ext>
            </a:extLst>
          </p:cNvPr>
          <p:cNvGrpSpPr/>
          <p:nvPr/>
        </p:nvGrpSpPr>
        <p:grpSpPr>
          <a:xfrm>
            <a:off x="10498121" y="-1153234"/>
            <a:ext cx="922288" cy="914400"/>
            <a:chOff x="10021567" y="-2631237"/>
            <a:chExt cx="922288" cy="914400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53E97208-F0E3-4BCB-9E53-531ADE50EA41}"/>
                </a:ext>
              </a:extLst>
            </p:cNvPr>
            <p:cNvGrpSpPr/>
            <p:nvPr/>
          </p:nvGrpSpPr>
          <p:grpSpPr>
            <a:xfrm>
              <a:off x="10021567" y="-2631237"/>
              <a:ext cx="922288" cy="914400"/>
              <a:chOff x="6347462" y="3860495"/>
              <a:chExt cx="922288" cy="914400"/>
            </a:xfrm>
          </p:grpSpPr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9AC325E2-EE7C-45EB-8897-5AC9B4AE059A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1154C5B9-05DE-43D1-A89C-25EC5EAFE3D3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0462F153-7072-428D-80F2-427E289ECD26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7DC8BE6-62A0-4452-B810-C2B6561CD61C}"/>
                </a:ext>
              </a:extLst>
            </p:cNvPr>
            <p:cNvSpPr/>
            <p:nvPr/>
          </p:nvSpPr>
          <p:spPr>
            <a:xfrm>
              <a:off x="10189475" y="-2472879"/>
              <a:ext cx="594360" cy="594360"/>
            </a:xfrm>
            <a:custGeom>
              <a:avLst/>
              <a:gdLst>
                <a:gd name="connsiteX0" fmla="*/ 323850 w 648652"/>
                <a:gd name="connsiteY0" fmla="*/ 438150 h 647700"/>
                <a:gd name="connsiteX1" fmla="*/ 209550 w 648652"/>
                <a:gd name="connsiteY1" fmla="*/ 323850 h 647700"/>
                <a:gd name="connsiteX2" fmla="*/ 323850 w 648652"/>
                <a:gd name="connsiteY2" fmla="*/ 209550 h 647700"/>
                <a:gd name="connsiteX3" fmla="*/ 438150 w 648652"/>
                <a:gd name="connsiteY3" fmla="*/ 323850 h 647700"/>
                <a:gd name="connsiteX4" fmla="*/ 323850 w 648652"/>
                <a:gd name="connsiteY4" fmla="*/ 438150 h 647700"/>
                <a:gd name="connsiteX5" fmla="*/ 581025 w 648652"/>
                <a:gd name="connsiteY5" fmla="*/ 252413 h 647700"/>
                <a:gd name="connsiteX6" fmla="*/ 556260 w 648652"/>
                <a:gd name="connsiteY6" fmla="*/ 193358 h 647700"/>
                <a:gd name="connsiteX7" fmla="*/ 580073 w 648652"/>
                <a:gd name="connsiteY7" fmla="*/ 121920 h 647700"/>
                <a:gd name="connsiteX8" fmla="*/ 525780 w 648652"/>
                <a:gd name="connsiteY8" fmla="*/ 67628 h 647700"/>
                <a:gd name="connsiteX9" fmla="*/ 454343 w 648652"/>
                <a:gd name="connsiteY9" fmla="*/ 91440 h 647700"/>
                <a:gd name="connsiteX10" fmla="*/ 394335 w 648652"/>
                <a:gd name="connsiteY10" fmla="*/ 66675 h 647700"/>
                <a:gd name="connsiteX11" fmla="*/ 361950 w 648652"/>
                <a:gd name="connsiteY11" fmla="*/ 0 h 647700"/>
                <a:gd name="connsiteX12" fmla="*/ 285750 w 648652"/>
                <a:gd name="connsiteY12" fmla="*/ 0 h 647700"/>
                <a:gd name="connsiteX13" fmla="*/ 252413 w 648652"/>
                <a:gd name="connsiteY13" fmla="*/ 66675 h 647700"/>
                <a:gd name="connsiteX14" fmla="*/ 193358 w 648652"/>
                <a:gd name="connsiteY14" fmla="*/ 91440 h 647700"/>
                <a:gd name="connsiteX15" fmla="*/ 121920 w 648652"/>
                <a:gd name="connsiteY15" fmla="*/ 67628 h 647700"/>
                <a:gd name="connsiteX16" fmla="*/ 67628 w 648652"/>
                <a:gd name="connsiteY16" fmla="*/ 121920 h 647700"/>
                <a:gd name="connsiteX17" fmla="*/ 91440 w 648652"/>
                <a:gd name="connsiteY17" fmla="*/ 193358 h 647700"/>
                <a:gd name="connsiteX18" fmla="*/ 66675 w 648652"/>
                <a:gd name="connsiteY18" fmla="*/ 253365 h 647700"/>
                <a:gd name="connsiteX19" fmla="*/ 0 w 648652"/>
                <a:gd name="connsiteY19" fmla="*/ 285750 h 647700"/>
                <a:gd name="connsiteX20" fmla="*/ 0 w 648652"/>
                <a:gd name="connsiteY20" fmla="*/ 361950 h 647700"/>
                <a:gd name="connsiteX21" fmla="*/ 66675 w 648652"/>
                <a:gd name="connsiteY21" fmla="*/ 395288 h 647700"/>
                <a:gd name="connsiteX22" fmla="*/ 91440 w 648652"/>
                <a:gd name="connsiteY22" fmla="*/ 454343 h 647700"/>
                <a:gd name="connsiteX23" fmla="*/ 67628 w 648652"/>
                <a:gd name="connsiteY23" fmla="*/ 525780 h 647700"/>
                <a:gd name="connsiteX24" fmla="*/ 121920 w 648652"/>
                <a:gd name="connsiteY24" fmla="*/ 580073 h 647700"/>
                <a:gd name="connsiteX25" fmla="*/ 193358 w 648652"/>
                <a:gd name="connsiteY25" fmla="*/ 556260 h 647700"/>
                <a:gd name="connsiteX26" fmla="*/ 253365 w 648652"/>
                <a:gd name="connsiteY26" fmla="*/ 581025 h 647700"/>
                <a:gd name="connsiteX27" fmla="*/ 286703 w 648652"/>
                <a:gd name="connsiteY27" fmla="*/ 647700 h 647700"/>
                <a:gd name="connsiteX28" fmla="*/ 362903 w 648652"/>
                <a:gd name="connsiteY28" fmla="*/ 647700 h 647700"/>
                <a:gd name="connsiteX29" fmla="*/ 396240 w 648652"/>
                <a:gd name="connsiteY29" fmla="*/ 581025 h 647700"/>
                <a:gd name="connsiteX30" fmla="*/ 455295 w 648652"/>
                <a:gd name="connsiteY30" fmla="*/ 556260 h 647700"/>
                <a:gd name="connsiteX31" fmla="*/ 526733 w 648652"/>
                <a:gd name="connsiteY31" fmla="*/ 580073 h 647700"/>
                <a:gd name="connsiteX32" fmla="*/ 581025 w 648652"/>
                <a:gd name="connsiteY32" fmla="*/ 525780 h 647700"/>
                <a:gd name="connsiteX33" fmla="*/ 557213 w 648652"/>
                <a:gd name="connsiteY33" fmla="*/ 454343 h 647700"/>
                <a:gd name="connsiteX34" fmla="*/ 581978 w 648652"/>
                <a:gd name="connsiteY34" fmla="*/ 394335 h 647700"/>
                <a:gd name="connsiteX35" fmla="*/ 648653 w 648652"/>
                <a:gd name="connsiteY35" fmla="*/ 360998 h 647700"/>
                <a:gd name="connsiteX36" fmla="*/ 648653 w 648652"/>
                <a:gd name="connsiteY36" fmla="*/ 284798 h 647700"/>
                <a:gd name="connsiteX37" fmla="*/ 581025 w 648652"/>
                <a:gd name="connsiteY37" fmla="*/ 252413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48652" h="647700">
                  <a:moveTo>
                    <a:pt x="323850" y="438150"/>
                  </a:moveTo>
                  <a:cubicBezTo>
                    <a:pt x="260985" y="438150"/>
                    <a:pt x="209550" y="386715"/>
                    <a:pt x="209550" y="323850"/>
                  </a:cubicBezTo>
                  <a:cubicBezTo>
                    <a:pt x="209550" y="260985"/>
                    <a:pt x="260985" y="209550"/>
                    <a:pt x="323850" y="209550"/>
                  </a:cubicBezTo>
                  <a:cubicBezTo>
                    <a:pt x="386715" y="209550"/>
                    <a:pt x="438150" y="260985"/>
                    <a:pt x="438150" y="323850"/>
                  </a:cubicBezTo>
                  <a:cubicBezTo>
                    <a:pt x="438150" y="386715"/>
                    <a:pt x="386715" y="438150"/>
                    <a:pt x="323850" y="438150"/>
                  </a:cubicBezTo>
                  <a:close/>
                  <a:moveTo>
                    <a:pt x="581025" y="252413"/>
                  </a:moveTo>
                  <a:cubicBezTo>
                    <a:pt x="575310" y="231458"/>
                    <a:pt x="566738" y="211455"/>
                    <a:pt x="556260" y="193358"/>
                  </a:cubicBezTo>
                  <a:lnTo>
                    <a:pt x="580073" y="121920"/>
                  </a:lnTo>
                  <a:lnTo>
                    <a:pt x="525780" y="67628"/>
                  </a:lnTo>
                  <a:lnTo>
                    <a:pt x="454343" y="91440"/>
                  </a:lnTo>
                  <a:cubicBezTo>
                    <a:pt x="435293" y="80963"/>
                    <a:pt x="415290" y="72390"/>
                    <a:pt x="394335" y="66675"/>
                  </a:cubicBezTo>
                  <a:lnTo>
                    <a:pt x="361950" y="0"/>
                  </a:lnTo>
                  <a:lnTo>
                    <a:pt x="285750" y="0"/>
                  </a:lnTo>
                  <a:lnTo>
                    <a:pt x="252413" y="66675"/>
                  </a:lnTo>
                  <a:cubicBezTo>
                    <a:pt x="231458" y="72390"/>
                    <a:pt x="211455" y="80963"/>
                    <a:pt x="193358" y="91440"/>
                  </a:cubicBezTo>
                  <a:lnTo>
                    <a:pt x="121920" y="67628"/>
                  </a:lnTo>
                  <a:lnTo>
                    <a:pt x="67628" y="121920"/>
                  </a:lnTo>
                  <a:lnTo>
                    <a:pt x="91440" y="193358"/>
                  </a:lnTo>
                  <a:cubicBezTo>
                    <a:pt x="80963" y="212408"/>
                    <a:pt x="72390" y="232410"/>
                    <a:pt x="66675" y="253365"/>
                  </a:cubicBezTo>
                  <a:lnTo>
                    <a:pt x="0" y="285750"/>
                  </a:lnTo>
                  <a:lnTo>
                    <a:pt x="0" y="361950"/>
                  </a:lnTo>
                  <a:lnTo>
                    <a:pt x="66675" y="395288"/>
                  </a:lnTo>
                  <a:cubicBezTo>
                    <a:pt x="72390" y="416243"/>
                    <a:pt x="80963" y="436245"/>
                    <a:pt x="91440" y="454343"/>
                  </a:cubicBezTo>
                  <a:lnTo>
                    <a:pt x="67628" y="525780"/>
                  </a:lnTo>
                  <a:lnTo>
                    <a:pt x="121920" y="580073"/>
                  </a:lnTo>
                  <a:lnTo>
                    <a:pt x="193358" y="556260"/>
                  </a:lnTo>
                  <a:cubicBezTo>
                    <a:pt x="212408" y="566738"/>
                    <a:pt x="232410" y="575310"/>
                    <a:pt x="253365" y="581025"/>
                  </a:cubicBezTo>
                  <a:lnTo>
                    <a:pt x="286703" y="647700"/>
                  </a:lnTo>
                  <a:lnTo>
                    <a:pt x="362903" y="647700"/>
                  </a:lnTo>
                  <a:lnTo>
                    <a:pt x="396240" y="581025"/>
                  </a:lnTo>
                  <a:cubicBezTo>
                    <a:pt x="417195" y="575310"/>
                    <a:pt x="437198" y="566738"/>
                    <a:pt x="455295" y="556260"/>
                  </a:cubicBezTo>
                  <a:lnTo>
                    <a:pt x="526733" y="580073"/>
                  </a:lnTo>
                  <a:lnTo>
                    <a:pt x="581025" y="525780"/>
                  </a:lnTo>
                  <a:lnTo>
                    <a:pt x="557213" y="454343"/>
                  </a:lnTo>
                  <a:cubicBezTo>
                    <a:pt x="567690" y="435293"/>
                    <a:pt x="576263" y="415290"/>
                    <a:pt x="581978" y="394335"/>
                  </a:cubicBezTo>
                  <a:lnTo>
                    <a:pt x="648653" y="360998"/>
                  </a:lnTo>
                  <a:lnTo>
                    <a:pt x="648653" y="284798"/>
                  </a:lnTo>
                  <a:lnTo>
                    <a:pt x="581025" y="252413"/>
                  </a:lnTo>
                  <a:close/>
                </a:path>
              </a:pathLst>
            </a:custGeom>
            <a:solidFill>
              <a:srgbClr val="118AB2"/>
            </a:solidFill>
            <a:ln w="9525" cap="flat">
              <a:noFill/>
              <a:prstDash val="solid"/>
              <a:miter/>
            </a:ln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4F24A602-9164-4A33-982C-58D742B56835}"/>
              </a:ext>
            </a:extLst>
          </p:cNvPr>
          <p:cNvSpPr/>
          <p:nvPr/>
        </p:nvSpPr>
        <p:spPr>
          <a:xfrm>
            <a:off x="-8098296" y="-74305"/>
            <a:ext cx="27579692" cy="822960"/>
          </a:xfrm>
          <a:custGeom>
            <a:avLst/>
            <a:gdLst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25058 w 13849350"/>
              <a:gd name="connsiteY5" fmla="*/ 847725 h 847725"/>
              <a:gd name="connsiteX6" fmla="*/ 0 w 13849350"/>
              <a:gd name="connsiteY6" fmla="*/ 847725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2505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52180"/>
              <a:gd name="connsiteX1" fmla="*/ 13849350 w 13849350"/>
              <a:gd name="connsiteY1" fmla="*/ 0 h 852180"/>
              <a:gd name="connsiteX2" fmla="*/ 13849350 w 13849350"/>
              <a:gd name="connsiteY2" fmla="*/ 847725 h 852180"/>
              <a:gd name="connsiteX3" fmla="*/ 7390919 w 13849350"/>
              <a:gd name="connsiteY3" fmla="*/ 847725 h 852180"/>
              <a:gd name="connsiteX4" fmla="*/ 6760032 w 13849350"/>
              <a:gd name="connsiteY4" fmla="*/ 385169 h 852180"/>
              <a:gd name="connsiteX5" fmla="*/ 6131188 w 13849350"/>
              <a:gd name="connsiteY5" fmla="*/ 847725 h 852180"/>
              <a:gd name="connsiteX6" fmla="*/ 0 w 13849350"/>
              <a:gd name="connsiteY6" fmla="*/ 847725 h 852180"/>
              <a:gd name="connsiteX7" fmla="*/ 0 w 13849350"/>
              <a:gd name="connsiteY7" fmla="*/ 0 h 852180"/>
              <a:gd name="connsiteX0" fmla="*/ 0 w 13849350"/>
              <a:gd name="connsiteY0" fmla="*/ 0 h 852180"/>
              <a:gd name="connsiteX1" fmla="*/ 13841176 w 13849350"/>
              <a:gd name="connsiteY1" fmla="*/ 423047 h 852180"/>
              <a:gd name="connsiteX2" fmla="*/ 13849350 w 13849350"/>
              <a:gd name="connsiteY2" fmla="*/ 847725 h 852180"/>
              <a:gd name="connsiteX3" fmla="*/ 7390919 w 13849350"/>
              <a:gd name="connsiteY3" fmla="*/ 847725 h 852180"/>
              <a:gd name="connsiteX4" fmla="*/ 6760032 w 13849350"/>
              <a:gd name="connsiteY4" fmla="*/ 385169 h 852180"/>
              <a:gd name="connsiteX5" fmla="*/ 6131188 w 13849350"/>
              <a:gd name="connsiteY5" fmla="*/ 847725 h 852180"/>
              <a:gd name="connsiteX6" fmla="*/ 0 w 13849350"/>
              <a:gd name="connsiteY6" fmla="*/ 847725 h 852180"/>
              <a:gd name="connsiteX7" fmla="*/ 0 w 13849350"/>
              <a:gd name="connsiteY7" fmla="*/ 0 h 852180"/>
              <a:gd name="connsiteX0" fmla="*/ 32697 w 13849350"/>
              <a:gd name="connsiteY0" fmla="*/ 0 h 532315"/>
              <a:gd name="connsiteX1" fmla="*/ 13841176 w 13849350"/>
              <a:gd name="connsiteY1" fmla="*/ 103182 h 532315"/>
              <a:gd name="connsiteX2" fmla="*/ 13849350 w 13849350"/>
              <a:gd name="connsiteY2" fmla="*/ 527860 h 532315"/>
              <a:gd name="connsiteX3" fmla="*/ 7390919 w 13849350"/>
              <a:gd name="connsiteY3" fmla="*/ 527860 h 532315"/>
              <a:gd name="connsiteX4" fmla="*/ 6760032 w 13849350"/>
              <a:gd name="connsiteY4" fmla="*/ 65304 h 532315"/>
              <a:gd name="connsiteX5" fmla="*/ 6131188 w 13849350"/>
              <a:gd name="connsiteY5" fmla="*/ 527860 h 532315"/>
              <a:gd name="connsiteX6" fmla="*/ 0 w 13849350"/>
              <a:gd name="connsiteY6" fmla="*/ 527860 h 532315"/>
              <a:gd name="connsiteX7" fmla="*/ 32697 w 13849350"/>
              <a:gd name="connsiteY7" fmla="*/ 0 h 532315"/>
              <a:gd name="connsiteX0" fmla="*/ 0 w 13865699"/>
              <a:gd name="connsiteY0" fmla="*/ 0 h 604542"/>
              <a:gd name="connsiteX1" fmla="*/ 13857525 w 13865699"/>
              <a:gd name="connsiteY1" fmla="*/ 175409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57525 w 13865699"/>
              <a:gd name="connsiteY1" fmla="*/ 11350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57525 w 13865699"/>
              <a:gd name="connsiteY1" fmla="*/ 41273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20636 h 625178"/>
              <a:gd name="connsiteX1" fmla="*/ 13857525 w 13865699"/>
              <a:gd name="connsiteY1" fmla="*/ 0 h 625178"/>
              <a:gd name="connsiteX2" fmla="*/ 13865699 w 13865699"/>
              <a:gd name="connsiteY2" fmla="*/ 620723 h 625178"/>
              <a:gd name="connsiteX3" fmla="*/ 7407268 w 13865699"/>
              <a:gd name="connsiteY3" fmla="*/ 620723 h 625178"/>
              <a:gd name="connsiteX4" fmla="*/ 6776381 w 13865699"/>
              <a:gd name="connsiteY4" fmla="*/ 158167 h 625178"/>
              <a:gd name="connsiteX5" fmla="*/ 6147537 w 13865699"/>
              <a:gd name="connsiteY5" fmla="*/ 620723 h 625178"/>
              <a:gd name="connsiteX6" fmla="*/ 16349 w 13865699"/>
              <a:gd name="connsiteY6" fmla="*/ 620723 h 625178"/>
              <a:gd name="connsiteX7" fmla="*/ 0 w 13865699"/>
              <a:gd name="connsiteY7" fmla="*/ 20636 h 625178"/>
              <a:gd name="connsiteX0" fmla="*/ 0 w 13865699"/>
              <a:gd name="connsiteY0" fmla="*/ 10318 h 614860"/>
              <a:gd name="connsiteX1" fmla="*/ 13833002 w 13865699"/>
              <a:gd name="connsiteY1" fmla="*/ 0 h 614860"/>
              <a:gd name="connsiteX2" fmla="*/ 13865699 w 13865699"/>
              <a:gd name="connsiteY2" fmla="*/ 610405 h 614860"/>
              <a:gd name="connsiteX3" fmla="*/ 7407268 w 13865699"/>
              <a:gd name="connsiteY3" fmla="*/ 610405 h 614860"/>
              <a:gd name="connsiteX4" fmla="*/ 6776381 w 13865699"/>
              <a:gd name="connsiteY4" fmla="*/ 147849 h 614860"/>
              <a:gd name="connsiteX5" fmla="*/ 6147537 w 13865699"/>
              <a:gd name="connsiteY5" fmla="*/ 610405 h 614860"/>
              <a:gd name="connsiteX6" fmla="*/ 16349 w 13865699"/>
              <a:gd name="connsiteY6" fmla="*/ 610405 h 614860"/>
              <a:gd name="connsiteX7" fmla="*/ 0 w 13865699"/>
              <a:gd name="connsiteY7" fmla="*/ 10318 h 614860"/>
              <a:gd name="connsiteX0" fmla="*/ 0 w 13865699"/>
              <a:gd name="connsiteY0" fmla="*/ 0 h 604542"/>
              <a:gd name="connsiteX1" fmla="*/ 13865699 w 13865699"/>
              <a:gd name="connsiteY1" fmla="*/ 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65699 w 13865699"/>
              <a:gd name="connsiteY1" fmla="*/ 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023 w 13865699"/>
              <a:gd name="connsiteY6" fmla="*/ 600087 h 604542"/>
              <a:gd name="connsiteX7" fmla="*/ 0 w 13865699"/>
              <a:gd name="connsiteY7" fmla="*/ 0 h 604542"/>
              <a:gd name="connsiteX0" fmla="*/ 1868012 w 15733711"/>
              <a:gd name="connsiteY0" fmla="*/ 0 h 602863"/>
              <a:gd name="connsiteX1" fmla="*/ 15733711 w 15733711"/>
              <a:gd name="connsiteY1" fmla="*/ 0 h 602863"/>
              <a:gd name="connsiteX2" fmla="*/ 15733711 w 15733711"/>
              <a:gd name="connsiteY2" fmla="*/ 600087 h 602863"/>
              <a:gd name="connsiteX3" fmla="*/ 9275280 w 15733711"/>
              <a:gd name="connsiteY3" fmla="*/ 600087 h 602863"/>
              <a:gd name="connsiteX4" fmla="*/ 8644393 w 15733711"/>
              <a:gd name="connsiteY4" fmla="*/ 137531 h 602863"/>
              <a:gd name="connsiteX5" fmla="*/ 8015549 w 15733711"/>
              <a:gd name="connsiteY5" fmla="*/ 600087 h 602863"/>
              <a:gd name="connsiteX6" fmla="*/ 0 w 15733711"/>
              <a:gd name="connsiteY6" fmla="*/ 589769 h 602863"/>
              <a:gd name="connsiteX7" fmla="*/ 1868012 w 15733711"/>
              <a:gd name="connsiteY7" fmla="*/ 0 h 602863"/>
              <a:gd name="connsiteX0" fmla="*/ 7174 w 15733711"/>
              <a:gd name="connsiteY0" fmla="*/ 0 h 602863"/>
              <a:gd name="connsiteX1" fmla="*/ 15733711 w 15733711"/>
              <a:gd name="connsiteY1" fmla="*/ 0 h 602863"/>
              <a:gd name="connsiteX2" fmla="*/ 15733711 w 15733711"/>
              <a:gd name="connsiteY2" fmla="*/ 600087 h 602863"/>
              <a:gd name="connsiteX3" fmla="*/ 9275280 w 15733711"/>
              <a:gd name="connsiteY3" fmla="*/ 600087 h 602863"/>
              <a:gd name="connsiteX4" fmla="*/ 8644393 w 15733711"/>
              <a:gd name="connsiteY4" fmla="*/ 137531 h 602863"/>
              <a:gd name="connsiteX5" fmla="*/ 8015549 w 15733711"/>
              <a:gd name="connsiteY5" fmla="*/ 600087 h 602863"/>
              <a:gd name="connsiteX6" fmla="*/ 0 w 15733711"/>
              <a:gd name="connsiteY6" fmla="*/ 589769 h 602863"/>
              <a:gd name="connsiteX7" fmla="*/ 7174 w 15733711"/>
              <a:gd name="connsiteY7" fmla="*/ 0 h 602863"/>
              <a:gd name="connsiteX0" fmla="*/ 7174 w 17776786"/>
              <a:gd name="connsiteY0" fmla="*/ 0 h 602863"/>
              <a:gd name="connsiteX1" fmla="*/ 15733711 w 17776786"/>
              <a:gd name="connsiteY1" fmla="*/ 0 h 602863"/>
              <a:gd name="connsiteX2" fmla="*/ 17776786 w 17776786"/>
              <a:gd name="connsiteY2" fmla="*/ 600087 h 602863"/>
              <a:gd name="connsiteX3" fmla="*/ 9275280 w 17776786"/>
              <a:gd name="connsiteY3" fmla="*/ 600087 h 602863"/>
              <a:gd name="connsiteX4" fmla="*/ 8644393 w 17776786"/>
              <a:gd name="connsiteY4" fmla="*/ 137531 h 602863"/>
              <a:gd name="connsiteX5" fmla="*/ 8015549 w 17776786"/>
              <a:gd name="connsiteY5" fmla="*/ 600087 h 602863"/>
              <a:gd name="connsiteX6" fmla="*/ 0 w 17776786"/>
              <a:gd name="connsiteY6" fmla="*/ 589769 h 602863"/>
              <a:gd name="connsiteX7" fmla="*/ 7174 w 17776786"/>
              <a:gd name="connsiteY7" fmla="*/ 0 h 602863"/>
              <a:gd name="connsiteX0" fmla="*/ 7174 w 17822187"/>
              <a:gd name="connsiteY0" fmla="*/ 0 h 602863"/>
              <a:gd name="connsiteX1" fmla="*/ 17822187 w 17822187"/>
              <a:gd name="connsiteY1" fmla="*/ 38098 h 602863"/>
              <a:gd name="connsiteX2" fmla="*/ 17776786 w 17822187"/>
              <a:gd name="connsiteY2" fmla="*/ 600087 h 602863"/>
              <a:gd name="connsiteX3" fmla="*/ 9275280 w 17822187"/>
              <a:gd name="connsiteY3" fmla="*/ 600087 h 602863"/>
              <a:gd name="connsiteX4" fmla="*/ 8644393 w 17822187"/>
              <a:gd name="connsiteY4" fmla="*/ 137531 h 602863"/>
              <a:gd name="connsiteX5" fmla="*/ 8015549 w 17822187"/>
              <a:gd name="connsiteY5" fmla="*/ 600087 h 602863"/>
              <a:gd name="connsiteX6" fmla="*/ 0 w 17822187"/>
              <a:gd name="connsiteY6" fmla="*/ 589769 h 602863"/>
              <a:gd name="connsiteX7" fmla="*/ 7174 w 17822187"/>
              <a:gd name="connsiteY7" fmla="*/ 0 h 602863"/>
              <a:gd name="connsiteX0" fmla="*/ 7174 w 17776786"/>
              <a:gd name="connsiteY0" fmla="*/ 0 h 602863"/>
              <a:gd name="connsiteX1" fmla="*/ 17776282 w 17776786"/>
              <a:gd name="connsiteY1" fmla="*/ 62862 h 602863"/>
              <a:gd name="connsiteX2" fmla="*/ 17776786 w 17776786"/>
              <a:gd name="connsiteY2" fmla="*/ 600087 h 602863"/>
              <a:gd name="connsiteX3" fmla="*/ 9275280 w 17776786"/>
              <a:gd name="connsiteY3" fmla="*/ 600087 h 602863"/>
              <a:gd name="connsiteX4" fmla="*/ 8644393 w 17776786"/>
              <a:gd name="connsiteY4" fmla="*/ 137531 h 602863"/>
              <a:gd name="connsiteX5" fmla="*/ 8015549 w 17776786"/>
              <a:gd name="connsiteY5" fmla="*/ 600087 h 602863"/>
              <a:gd name="connsiteX6" fmla="*/ 0 w 17776786"/>
              <a:gd name="connsiteY6" fmla="*/ 589769 h 602863"/>
              <a:gd name="connsiteX7" fmla="*/ 7174 w 17776786"/>
              <a:gd name="connsiteY7" fmla="*/ 0 h 602863"/>
              <a:gd name="connsiteX0" fmla="*/ 7174 w 17802515"/>
              <a:gd name="connsiteY0" fmla="*/ 0 h 602863"/>
              <a:gd name="connsiteX1" fmla="*/ 17802515 w 17802515"/>
              <a:gd name="connsiteY1" fmla="*/ 54607 h 602863"/>
              <a:gd name="connsiteX2" fmla="*/ 17776786 w 17802515"/>
              <a:gd name="connsiteY2" fmla="*/ 600087 h 602863"/>
              <a:gd name="connsiteX3" fmla="*/ 9275280 w 17802515"/>
              <a:gd name="connsiteY3" fmla="*/ 600087 h 602863"/>
              <a:gd name="connsiteX4" fmla="*/ 8644393 w 17802515"/>
              <a:gd name="connsiteY4" fmla="*/ 137531 h 602863"/>
              <a:gd name="connsiteX5" fmla="*/ 8015549 w 17802515"/>
              <a:gd name="connsiteY5" fmla="*/ 600087 h 602863"/>
              <a:gd name="connsiteX6" fmla="*/ 0 w 17802515"/>
              <a:gd name="connsiteY6" fmla="*/ 589769 h 602863"/>
              <a:gd name="connsiteX7" fmla="*/ 7174 w 17802515"/>
              <a:gd name="connsiteY7" fmla="*/ 0 h 602863"/>
              <a:gd name="connsiteX0" fmla="*/ 7174 w 17815632"/>
              <a:gd name="connsiteY0" fmla="*/ 0 h 602863"/>
              <a:gd name="connsiteX1" fmla="*/ 17815632 w 17815632"/>
              <a:gd name="connsiteY1" fmla="*/ 46352 h 602863"/>
              <a:gd name="connsiteX2" fmla="*/ 17776786 w 17815632"/>
              <a:gd name="connsiteY2" fmla="*/ 600087 h 602863"/>
              <a:gd name="connsiteX3" fmla="*/ 9275280 w 17815632"/>
              <a:gd name="connsiteY3" fmla="*/ 600087 h 602863"/>
              <a:gd name="connsiteX4" fmla="*/ 8644393 w 17815632"/>
              <a:gd name="connsiteY4" fmla="*/ 137531 h 602863"/>
              <a:gd name="connsiteX5" fmla="*/ 8015549 w 17815632"/>
              <a:gd name="connsiteY5" fmla="*/ 600087 h 602863"/>
              <a:gd name="connsiteX6" fmla="*/ 0 w 17815632"/>
              <a:gd name="connsiteY6" fmla="*/ 589769 h 602863"/>
              <a:gd name="connsiteX7" fmla="*/ 7174 w 17815632"/>
              <a:gd name="connsiteY7" fmla="*/ 0 h 602863"/>
              <a:gd name="connsiteX0" fmla="*/ 7174 w 17815632"/>
              <a:gd name="connsiteY0" fmla="*/ 0 h 608341"/>
              <a:gd name="connsiteX1" fmla="*/ 17815632 w 17815632"/>
              <a:gd name="connsiteY1" fmla="*/ 46352 h 608341"/>
              <a:gd name="connsiteX2" fmla="*/ 17803018 w 17815632"/>
              <a:gd name="connsiteY2" fmla="*/ 608341 h 608341"/>
              <a:gd name="connsiteX3" fmla="*/ 9275280 w 17815632"/>
              <a:gd name="connsiteY3" fmla="*/ 600087 h 608341"/>
              <a:gd name="connsiteX4" fmla="*/ 8644393 w 17815632"/>
              <a:gd name="connsiteY4" fmla="*/ 137531 h 608341"/>
              <a:gd name="connsiteX5" fmla="*/ 8015549 w 17815632"/>
              <a:gd name="connsiteY5" fmla="*/ 600087 h 608341"/>
              <a:gd name="connsiteX6" fmla="*/ 0 w 17815632"/>
              <a:gd name="connsiteY6" fmla="*/ 589769 h 608341"/>
              <a:gd name="connsiteX7" fmla="*/ 7174 w 17815632"/>
              <a:gd name="connsiteY7" fmla="*/ 0 h 608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815632" h="608341">
                <a:moveTo>
                  <a:pt x="7174" y="0"/>
                </a:moveTo>
                <a:lnTo>
                  <a:pt x="17815632" y="46352"/>
                </a:lnTo>
                <a:lnTo>
                  <a:pt x="17803018" y="608341"/>
                </a:lnTo>
                <a:lnTo>
                  <a:pt x="9275280" y="600087"/>
                </a:lnTo>
                <a:cubicBezTo>
                  <a:pt x="8956118" y="595221"/>
                  <a:pt x="9040314" y="142295"/>
                  <a:pt x="8644393" y="137531"/>
                </a:cubicBezTo>
                <a:cubicBezTo>
                  <a:pt x="8248472" y="132767"/>
                  <a:pt x="8302309" y="590062"/>
                  <a:pt x="8015549" y="600087"/>
                </a:cubicBezTo>
                <a:cubicBezTo>
                  <a:pt x="7728789" y="610112"/>
                  <a:pt x="2043729" y="589769"/>
                  <a:pt x="0" y="589769"/>
                </a:cubicBezTo>
                <a:cubicBezTo>
                  <a:pt x="2391" y="393179"/>
                  <a:pt x="4783" y="196590"/>
                  <a:pt x="7174" y="0"/>
                </a:cubicBezTo>
                <a:close/>
              </a:path>
            </a:pathLst>
          </a:custGeom>
          <a:solidFill>
            <a:srgbClr val="118AB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32" name="Graphic 131" descr="Single gear">
            <a:extLst>
              <a:ext uri="{FF2B5EF4-FFF2-40B4-BE49-F238E27FC236}">
                <a16:creationId xmlns:a16="http://schemas.microsoft.com/office/drawing/2014/main" id="{92A9011E-6379-4F8B-88B8-7BBFE18AE7C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601712" y="-3014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3" name="Graphic 132" descr="Monthly calendar">
            <a:extLst>
              <a:ext uri="{FF2B5EF4-FFF2-40B4-BE49-F238E27FC236}">
                <a16:creationId xmlns:a16="http://schemas.microsoft.com/office/drawing/2014/main" id="{6D2B677A-6E27-4CC4-BA2F-E5CF6A9CD14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201542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4" name="Graphic 133" descr="List RTL">
            <a:extLst>
              <a:ext uri="{FF2B5EF4-FFF2-40B4-BE49-F238E27FC236}">
                <a16:creationId xmlns:a16="http://schemas.microsoft.com/office/drawing/2014/main" id="{700D13F3-E30A-4A29-BC95-0D431A25EEA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737058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0" name="Graphic 159" descr="Signpost">
            <a:extLst>
              <a:ext uri="{FF2B5EF4-FFF2-40B4-BE49-F238E27FC236}">
                <a16:creationId xmlns:a16="http://schemas.microsoft.com/office/drawing/2014/main" id="{A5925C28-AA69-4AD8-9EF3-53DF4E71F29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960030" y="-8910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1" name="Graphic 160" descr="USB">
            <a:extLst>
              <a:ext uri="{FF2B5EF4-FFF2-40B4-BE49-F238E27FC236}">
                <a16:creationId xmlns:a16="http://schemas.microsoft.com/office/drawing/2014/main" id="{D8ABEE98-F22D-44B9-8A21-E220ECAE96E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476513" y="-3014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2" name="Graphic 161" descr="Puzzle pieces">
            <a:extLst>
              <a:ext uri="{FF2B5EF4-FFF2-40B4-BE49-F238E27FC236}">
                <a16:creationId xmlns:a16="http://schemas.microsoft.com/office/drawing/2014/main" id="{780367C3-803F-4949-982E-D41EFEFD2E9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095376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3" name="Graphic 162" descr="Checklist">
            <a:extLst>
              <a:ext uri="{FF2B5EF4-FFF2-40B4-BE49-F238E27FC236}">
                <a16:creationId xmlns:a16="http://schemas.microsoft.com/office/drawing/2014/main" id="{9DE1310D-5119-49C2-BE10-3DB252EF89F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93265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4" name="Graphic 163" descr="Playbook">
            <a:extLst>
              <a:ext uri="{FF2B5EF4-FFF2-40B4-BE49-F238E27FC236}">
                <a16:creationId xmlns:a16="http://schemas.microsoft.com/office/drawing/2014/main" id="{CA2198C1-158E-40A5-88FE-D3D1290E225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260048" y="-53985"/>
            <a:ext cx="822960" cy="8229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6" name="Oval 30">
            <a:extLst>
              <a:ext uri="{FF2B5EF4-FFF2-40B4-BE49-F238E27FC236}">
                <a16:creationId xmlns:a16="http://schemas.microsoft.com/office/drawing/2014/main" id="{24731E91-C6EF-4C99-83B0-7AA4C020E1F7}"/>
              </a:ext>
            </a:extLst>
          </p:cNvPr>
          <p:cNvSpPr/>
          <p:nvPr/>
        </p:nvSpPr>
        <p:spPr>
          <a:xfrm>
            <a:off x="4607369" y="1317615"/>
            <a:ext cx="1337279" cy="314566"/>
          </a:xfrm>
          <a:prstGeom prst="roundRect">
            <a:avLst/>
          </a:prstGeom>
          <a:solidFill>
            <a:srgbClr val="E7E8ED"/>
          </a:solidFill>
          <a:ln>
            <a:noFill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כניסה/יציאה</a:t>
            </a:r>
            <a:endParaRPr lang="en-US" b="1" dirty="0">
              <a:solidFill>
                <a:srgbClr val="118A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94FC57E-0E5C-4280-B009-E7C35C29568B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/>
        </p:blipFill>
        <p:spPr>
          <a:xfrm>
            <a:off x="5759685" y="1632181"/>
            <a:ext cx="1371600" cy="13716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2C1047C0-BE99-4FE4-B83D-264DBC6874A3}"/>
              </a:ext>
            </a:extLst>
          </p:cNvPr>
          <p:cNvGrpSpPr/>
          <p:nvPr/>
        </p:nvGrpSpPr>
        <p:grpSpPr>
          <a:xfrm>
            <a:off x="467054" y="3429000"/>
            <a:ext cx="2560320" cy="2560320"/>
            <a:chOff x="1240396" y="2301240"/>
            <a:chExt cx="2560320" cy="2560320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E6EDA58C-BF31-46D7-A1B8-ECD1C7505716}"/>
                </a:ext>
              </a:extLst>
            </p:cNvPr>
            <p:cNvSpPr/>
            <p:nvPr/>
          </p:nvSpPr>
          <p:spPr>
            <a:xfrm flipH="1">
              <a:off x="1240396" y="2301240"/>
              <a:ext cx="2560320" cy="256032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F57BBB6F-712C-413C-8CBA-92B4B20AE12A}"/>
                </a:ext>
              </a:extLst>
            </p:cNvPr>
            <p:cNvSpPr/>
            <p:nvPr/>
          </p:nvSpPr>
          <p:spPr>
            <a:xfrm flipH="1">
              <a:off x="1606156" y="2667000"/>
              <a:ext cx="1828800" cy="1828800"/>
            </a:xfrm>
            <a:prstGeom prst="arc">
              <a:avLst>
                <a:gd name="adj1" fmla="val 16200000"/>
                <a:gd name="adj2" fmla="val 11794440"/>
              </a:avLst>
            </a:prstGeom>
            <a:ln w="381000" cap="rnd">
              <a:solidFill>
                <a:srgbClr val="118AB2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Partial Circle 66">
            <a:extLst>
              <a:ext uri="{FF2B5EF4-FFF2-40B4-BE49-F238E27FC236}">
                <a16:creationId xmlns:a16="http://schemas.microsoft.com/office/drawing/2014/main" id="{66E686BC-2C17-4D0E-8D27-05AB2C2774EE}"/>
              </a:ext>
            </a:extLst>
          </p:cNvPr>
          <p:cNvSpPr/>
          <p:nvPr/>
        </p:nvSpPr>
        <p:spPr>
          <a:xfrm>
            <a:off x="551443" y="3520308"/>
            <a:ext cx="2377704" cy="2377704"/>
          </a:xfrm>
          <a:prstGeom prst="pie">
            <a:avLst>
              <a:gd name="adj1" fmla="val 18727635"/>
              <a:gd name="adj2" fmla="val 16200000"/>
            </a:avLst>
          </a:prstGeom>
          <a:solidFill>
            <a:srgbClr val="E7E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7C3BF06-A782-4895-B7ED-4DC5BD346D93}"/>
              </a:ext>
            </a:extLst>
          </p:cNvPr>
          <p:cNvSpPr/>
          <p:nvPr/>
        </p:nvSpPr>
        <p:spPr>
          <a:xfrm flipH="1">
            <a:off x="1556775" y="3604321"/>
            <a:ext cx="380878" cy="380878"/>
          </a:xfrm>
          <a:prstGeom prst="ellipse">
            <a:avLst/>
          </a:prstGeom>
          <a:solidFill>
            <a:srgbClr val="118AB2"/>
          </a:solidFill>
          <a:ln>
            <a:solidFill>
              <a:srgbClr val="118AB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93C2E20-BDE1-436B-A25A-C75251FA37F6}"/>
              </a:ext>
            </a:extLst>
          </p:cNvPr>
          <p:cNvSpPr txBox="1"/>
          <p:nvPr/>
        </p:nvSpPr>
        <p:spPr>
          <a:xfrm>
            <a:off x="1331421" y="4447550"/>
            <a:ext cx="831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80%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CF0CED7-6474-4B85-9826-BFA6792B05DA}"/>
              </a:ext>
            </a:extLst>
          </p:cNvPr>
          <p:cNvGrpSpPr/>
          <p:nvPr/>
        </p:nvGrpSpPr>
        <p:grpSpPr>
          <a:xfrm>
            <a:off x="3805147" y="3429000"/>
            <a:ext cx="2560320" cy="2560320"/>
            <a:chOff x="1240396" y="2301240"/>
            <a:chExt cx="2560320" cy="256032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320F4DC7-B3F8-4558-8E3B-84B12A7BD0C7}"/>
                </a:ext>
              </a:extLst>
            </p:cNvPr>
            <p:cNvSpPr/>
            <p:nvPr/>
          </p:nvSpPr>
          <p:spPr>
            <a:xfrm flipH="1">
              <a:off x="1240396" y="2301240"/>
              <a:ext cx="2560320" cy="256032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Arc 71">
              <a:extLst>
                <a:ext uri="{FF2B5EF4-FFF2-40B4-BE49-F238E27FC236}">
                  <a16:creationId xmlns:a16="http://schemas.microsoft.com/office/drawing/2014/main" id="{A2435346-E688-4BC4-8F73-038E7E3A9BDA}"/>
                </a:ext>
              </a:extLst>
            </p:cNvPr>
            <p:cNvSpPr/>
            <p:nvPr/>
          </p:nvSpPr>
          <p:spPr>
            <a:xfrm flipH="1">
              <a:off x="1606156" y="2676525"/>
              <a:ext cx="1828800" cy="1828800"/>
            </a:xfrm>
            <a:prstGeom prst="arc">
              <a:avLst>
                <a:gd name="adj1" fmla="val 16284865"/>
                <a:gd name="adj2" fmla="val 12963255"/>
              </a:avLst>
            </a:prstGeom>
            <a:ln w="381000" cap="rnd">
              <a:solidFill>
                <a:srgbClr val="118AB2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Partial Circle 77">
            <a:extLst>
              <a:ext uri="{FF2B5EF4-FFF2-40B4-BE49-F238E27FC236}">
                <a16:creationId xmlns:a16="http://schemas.microsoft.com/office/drawing/2014/main" id="{8857EAFD-0D31-493B-84DD-11A4F55ABC8A}"/>
              </a:ext>
            </a:extLst>
          </p:cNvPr>
          <p:cNvSpPr/>
          <p:nvPr/>
        </p:nvSpPr>
        <p:spPr>
          <a:xfrm>
            <a:off x="3889536" y="3520308"/>
            <a:ext cx="2377704" cy="2377704"/>
          </a:xfrm>
          <a:prstGeom prst="pie">
            <a:avLst>
              <a:gd name="adj1" fmla="val 16990660"/>
              <a:gd name="adj2" fmla="val 16200000"/>
            </a:avLst>
          </a:prstGeom>
          <a:solidFill>
            <a:srgbClr val="E7E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4DC99F0-BACC-4612-98C6-07F4AAD5747C}"/>
              </a:ext>
            </a:extLst>
          </p:cNvPr>
          <p:cNvSpPr/>
          <p:nvPr/>
        </p:nvSpPr>
        <p:spPr>
          <a:xfrm flipH="1">
            <a:off x="4894868" y="3604321"/>
            <a:ext cx="380878" cy="380878"/>
          </a:xfrm>
          <a:prstGeom prst="ellipse">
            <a:avLst/>
          </a:prstGeom>
          <a:solidFill>
            <a:srgbClr val="118AB2"/>
          </a:solidFill>
          <a:ln>
            <a:solidFill>
              <a:srgbClr val="118AB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BF0A33C-C92E-4344-8452-A4870EEA1069}"/>
              </a:ext>
            </a:extLst>
          </p:cNvPr>
          <p:cNvSpPr txBox="1"/>
          <p:nvPr/>
        </p:nvSpPr>
        <p:spPr>
          <a:xfrm>
            <a:off x="4669514" y="4447550"/>
            <a:ext cx="831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800" b="1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0%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78B6860-4288-47CB-B56E-6D06064AB8D2}"/>
              </a:ext>
            </a:extLst>
          </p:cNvPr>
          <p:cNvSpPr txBox="1"/>
          <p:nvPr/>
        </p:nvSpPr>
        <p:spPr>
          <a:xfrm>
            <a:off x="3718776" y="1988293"/>
            <a:ext cx="3405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he-IL" sz="3600" b="1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תנאי יציאה</a:t>
            </a:r>
            <a:endParaRPr lang="en-US" sz="3600" b="1" dirty="0">
              <a:solidFill>
                <a:srgbClr val="118A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Oval 30">
            <a:extLst>
              <a:ext uri="{FF2B5EF4-FFF2-40B4-BE49-F238E27FC236}">
                <a16:creationId xmlns:a16="http://schemas.microsoft.com/office/drawing/2014/main" id="{2C806239-61D7-4D90-A83A-4059F7E07FCE}"/>
              </a:ext>
            </a:extLst>
          </p:cNvPr>
          <p:cNvSpPr/>
          <p:nvPr/>
        </p:nvSpPr>
        <p:spPr>
          <a:xfrm rot="5400000">
            <a:off x="11089785" y="5331682"/>
            <a:ext cx="138592" cy="5970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118A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2DCD5A6-39A8-480B-9464-E0A8851E1A84}"/>
              </a:ext>
            </a:extLst>
          </p:cNvPr>
          <p:cNvCxnSpPr>
            <a:cxnSpLocks/>
          </p:cNvCxnSpPr>
          <p:nvPr/>
        </p:nvCxnSpPr>
        <p:spPr>
          <a:xfrm>
            <a:off x="6986171" y="5697727"/>
            <a:ext cx="4796188" cy="0"/>
          </a:xfrm>
          <a:prstGeom prst="line">
            <a:avLst/>
          </a:prstGeom>
          <a:ln w="57150">
            <a:solidFill>
              <a:srgbClr val="118A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5460A44-0586-4334-9D69-5EA9D0C743CD}"/>
              </a:ext>
            </a:extLst>
          </p:cNvPr>
          <p:cNvSpPr/>
          <p:nvPr/>
        </p:nvSpPr>
        <p:spPr>
          <a:xfrm>
            <a:off x="6918960" y="5726691"/>
            <a:ext cx="5006340" cy="449572"/>
          </a:xfrm>
          <a:prstGeom prst="rect">
            <a:avLst/>
          </a:prstGeom>
          <a:solidFill>
            <a:srgbClr val="E7E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A6DA8B8-9232-4354-A9AF-9B5FA0A1B9E9}"/>
              </a:ext>
            </a:extLst>
          </p:cNvPr>
          <p:cNvSpPr txBox="1"/>
          <p:nvPr/>
        </p:nvSpPr>
        <p:spPr>
          <a:xfrm>
            <a:off x="10844683" y="5019038"/>
            <a:ext cx="628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3600" b="1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sz="3600" b="1" dirty="0">
              <a:solidFill>
                <a:srgbClr val="118A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A611C4B-A41C-48CE-92C2-1C78CF691CCA}"/>
              </a:ext>
            </a:extLst>
          </p:cNvPr>
          <p:cNvSpPr txBox="1"/>
          <p:nvPr/>
        </p:nvSpPr>
        <p:spPr>
          <a:xfrm>
            <a:off x="9736281" y="5019038"/>
            <a:ext cx="628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3600" b="1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sz="3600" b="1" dirty="0">
              <a:solidFill>
                <a:srgbClr val="118A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5A9048D-5636-48DA-88EC-1A25FDFDD924}"/>
              </a:ext>
            </a:extLst>
          </p:cNvPr>
          <p:cNvSpPr txBox="1"/>
          <p:nvPr/>
        </p:nvSpPr>
        <p:spPr>
          <a:xfrm>
            <a:off x="8379290" y="4170387"/>
            <a:ext cx="1062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3600" b="1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&lt;7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D4071C2-7600-4305-AF98-F0C150CFCC3B}"/>
              </a:ext>
            </a:extLst>
          </p:cNvPr>
          <p:cNvSpPr txBox="1"/>
          <p:nvPr/>
        </p:nvSpPr>
        <p:spPr>
          <a:xfrm>
            <a:off x="7254992" y="2990736"/>
            <a:ext cx="1062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3600" b="1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&lt;15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FD25F78-08ED-4F6D-98F0-1EB4D948AEED}"/>
              </a:ext>
            </a:extLst>
          </p:cNvPr>
          <p:cNvSpPr txBox="1"/>
          <p:nvPr/>
        </p:nvSpPr>
        <p:spPr>
          <a:xfrm>
            <a:off x="4270975" y="5846088"/>
            <a:ext cx="161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3600" b="1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בוצעו</a:t>
            </a:r>
            <a:endParaRPr lang="en-US" sz="3600" b="1" dirty="0">
              <a:solidFill>
                <a:srgbClr val="118A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0A72E0D-E0ED-44B0-9515-5DDF4A2A70DF}"/>
              </a:ext>
            </a:extLst>
          </p:cNvPr>
          <p:cNvSpPr txBox="1"/>
          <p:nvPr/>
        </p:nvSpPr>
        <p:spPr>
          <a:xfrm>
            <a:off x="939132" y="5846087"/>
            <a:ext cx="161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3600" b="1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עברו</a:t>
            </a:r>
            <a:endParaRPr lang="en-US" sz="3600" b="1" dirty="0">
              <a:solidFill>
                <a:srgbClr val="118A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39E721E-8290-48F3-AC4D-B394C265A39E}"/>
              </a:ext>
            </a:extLst>
          </p:cNvPr>
          <p:cNvSpPr txBox="1"/>
          <p:nvPr/>
        </p:nvSpPr>
        <p:spPr>
          <a:xfrm>
            <a:off x="6976288" y="5647638"/>
            <a:ext cx="1614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800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מינורי</a:t>
            </a:r>
            <a:endParaRPr lang="en-US" sz="3600" dirty="0">
              <a:solidFill>
                <a:srgbClr val="118A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3461077-81BB-4109-9DAB-4A7A22D3B742}"/>
              </a:ext>
            </a:extLst>
          </p:cNvPr>
          <p:cNvSpPr txBox="1"/>
          <p:nvPr/>
        </p:nvSpPr>
        <p:spPr>
          <a:xfrm>
            <a:off x="8149808" y="5647638"/>
            <a:ext cx="1614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800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בינוני</a:t>
            </a:r>
            <a:endParaRPr lang="en-US" sz="3600" dirty="0">
              <a:solidFill>
                <a:srgbClr val="118A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DEFDEF8-EB14-4D4F-933D-844A07F53021}"/>
              </a:ext>
            </a:extLst>
          </p:cNvPr>
          <p:cNvSpPr txBox="1"/>
          <p:nvPr/>
        </p:nvSpPr>
        <p:spPr>
          <a:xfrm>
            <a:off x="9258210" y="5647638"/>
            <a:ext cx="1614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800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חמור</a:t>
            </a:r>
            <a:endParaRPr lang="en-US" sz="3600" dirty="0">
              <a:solidFill>
                <a:srgbClr val="118A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5A08668-CDBF-40FA-A0EF-B7C6473CCAA2}"/>
              </a:ext>
            </a:extLst>
          </p:cNvPr>
          <p:cNvSpPr txBox="1"/>
          <p:nvPr/>
        </p:nvSpPr>
        <p:spPr>
          <a:xfrm>
            <a:off x="10351668" y="5647638"/>
            <a:ext cx="1614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800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קריטי</a:t>
            </a:r>
            <a:endParaRPr lang="en-US" sz="3600" dirty="0">
              <a:solidFill>
                <a:srgbClr val="118A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508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mph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animRot by="18360000">
                                      <p:cBhvr>
                                        <p:cTn id="12" dur="1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4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8" presetClass="emph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Rot by="17160000">
                                      <p:cBhvr>
                                        <p:cTn id="18" dur="14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0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7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E7E8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D1B18E89-6350-4BE2-BE84-0EF25600CD84}"/>
              </a:ext>
            </a:extLst>
          </p:cNvPr>
          <p:cNvGrpSpPr/>
          <p:nvPr/>
        </p:nvGrpSpPr>
        <p:grpSpPr>
          <a:xfrm>
            <a:off x="1935561" y="-1153234"/>
            <a:ext cx="922288" cy="914400"/>
            <a:chOff x="2962647" y="-2068142"/>
            <a:chExt cx="922288" cy="914400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2E3269D8-061D-40E8-9D64-DC1A7A86674B}"/>
                </a:ext>
              </a:extLst>
            </p:cNvPr>
            <p:cNvGrpSpPr/>
            <p:nvPr/>
          </p:nvGrpSpPr>
          <p:grpSpPr>
            <a:xfrm>
              <a:off x="2962647" y="-2068142"/>
              <a:ext cx="922288" cy="914400"/>
              <a:chOff x="6347462" y="3860495"/>
              <a:chExt cx="922288" cy="914400"/>
            </a:xfrm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AC049784-7C2A-4C0F-A1F6-426041503657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90122576-024A-429B-8920-FEDECCB55E71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D838F626-E6E7-45E3-947E-E8F1E8B1FFCC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75" name="Graphic 74" descr="Puzzle pieces">
              <a:extLst>
                <a:ext uri="{FF2B5EF4-FFF2-40B4-BE49-F238E27FC236}">
                  <a16:creationId xmlns:a16="http://schemas.microsoft.com/office/drawing/2014/main" id="{80382872-427F-4D41-885C-51F539AD0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07695" y="-1935968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47AD4B3-41FB-4E0A-B31F-13C9948EAA40}"/>
              </a:ext>
            </a:extLst>
          </p:cNvPr>
          <p:cNvGrpSpPr/>
          <p:nvPr/>
        </p:nvGrpSpPr>
        <p:grpSpPr>
          <a:xfrm>
            <a:off x="3377185" y="-1153234"/>
            <a:ext cx="922288" cy="914400"/>
            <a:chOff x="4116028" y="-2068142"/>
            <a:chExt cx="922288" cy="914400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7C5312F7-7073-4787-81EC-8F5B0FCE7790}"/>
                </a:ext>
              </a:extLst>
            </p:cNvPr>
            <p:cNvGrpSpPr/>
            <p:nvPr/>
          </p:nvGrpSpPr>
          <p:grpSpPr>
            <a:xfrm>
              <a:off x="4116028" y="-2068142"/>
              <a:ext cx="922288" cy="914400"/>
              <a:chOff x="6347462" y="3860495"/>
              <a:chExt cx="922288" cy="914400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FE2164D8-A513-40D7-B87A-981B9D8C35FE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A50C6D7F-F818-432E-9F2A-298D0BBD08C2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1C9FD408-7C90-4C24-AE26-F62CC938A459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83" name="Graphic 82" descr="USB">
              <a:extLst>
                <a:ext uri="{FF2B5EF4-FFF2-40B4-BE49-F238E27FC236}">
                  <a16:creationId xmlns:a16="http://schemas.microsoft.com/office/drawing/2014/main" id="{578EDBD4-4937-4D2E-B8FD-825DFDE36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55188" y="-1935968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9EA0131-8BCD-44A3-8BB2-4F32182FEF18}"/>
              </a:ext>
            </a:extLst>
          </p:cNvPr>
          <p:cNvGrpSpPr/>
          <p:nvPr/>
        </p:nvGrpSpPr>
        <p:grpSpPr>
          <a:xfrm>
            <a:off x="4818809" y="306492"/>
            <a:ext cx="922288" cy="914400"/>
            <a:chOff x="5560557" y="-1919403"/>
            <a:chExt cx="922288" cy="914400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A3433A92-DA2F-4C8D-AED1-B348CE754709}"/>
                </a:ext>
              </a:extLst>
            </p:cNvPr>
            <p:cNvGrpSpPr/>
            <p:nvPr/>
          </p:nvGrpSpPr>
          <p:grpSpPr>
            <a:xfrm>
              <a:off x="5560557" y="-1919403"/>
              <a:ext cx="922288" cy="914400"/>
              <a:chOff x="6347462" y="3860495"/>
              <a:chExt cx="922288" cy="914400"/>
            </a:xfrm>
          </p:grpSpPr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DF6A696F-70B3-4060-8D47-1494DBB63DF6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D2F6EFB6-F33A-4D57-8161-BD4F357634C6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8EEBB00C-F399-4B85-954E-8EE7AF27FC8A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44" name="Graphic 143" descr="Signpost">
              <a:extLst>
                <a:ext uri="{FF2B5EF4-FFF2-40B4-BE49-F238E27FC236}">
                  <a16:creationId xmlns:a16="http://schemas.microsoft.com/office/drawing/2014/main" id="{FE3A9CDD-6C27-4378-A4F4-BCE863A7A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10626" y="-1783094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75068B8C-C4D0-4DBC-825F-81D5E7A3B37A}"/>
              </a:ext>
            </a:extLst>
          </p:cNvPr>
          <p:cNvGrpSpPr/>
          <p:nvPr/>
        </p:nvGrpSpPr>
        <p:grpSpPr>
          <a:xfrm>
            <a:off x="493937" y="-1153234"/>
            <a:ext cx="922288" cy="914400"/>
            <a:chOff x="1721854" y="-2069804"/>
            <a:chExt cx="922288" cy="914400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C815E9BC-05C8-4F48-8798-8DD60EAA2471}"/>
                </a:ext>
              </a:extLst>
            </p:cNvPr>
            <p:cNvGrpSpPr/>
            <p:nvPr/>
          </p:nvGrpSpPr>
          <p:grpSpPr>
            <a:xfrm>
              <a:off x="1721854" y="-2069804"/>
              <a:ext cx="922288" cy="914400"/>
              <a:chOff x="6347462" y="3860495"/>
              <a:chExt cx="922288" cy="914400"/>
            </a:xfrm>
          </p:grpSpPr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72FC6FDC-2556-4FA3-8F90-A6E3676C3EF1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30211194-53A3-43C3-95F2-3C814D2A9492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CCC2EEA1-76B6-4384-8874-CB420ABD2A85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50" name="Graphic 149" descr="Checklist">
              <a:extLst>
                <a:ext uri="{FF2B5EF4-FFF2-40B4-BE49-F238E27FC236}">
                  <a16:creationId xmlns:a16="http://schemas.microsoft.com/office/drawing/2014/main" id="{FC6B70CA-0949-467A-BE77-46F5CB2A8A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853670" y="-1932283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FCA69E4D-08F4-4809-9670-DF7F43593585}"/>
              </a:ext>
            </a:extLst>
          </p:cNvPr>
          <p:cNvGrpSpPr/>
          <p:nvPr/>
        </p:nvGrpSpPr>
        <p:grpSpPr>
          <a:xfrm>
            <a:off x="6218522" y="-1153234"/>
            <a:ext cx="922288" cy="914400"/>
            <a:chOff x="406750" y="-1157702"/>
            <a:chExt cx="922288" cy="914400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02AA46A9-75A1-4EE8-8E62-EB91B8FBC980}"/>
                </a:ext>
              </a:extLst>
            </p:cNvPr>
            <p:cNvGrpSpPr/>
            <p:nvPr/>
          </p:nvGrpSpPr>
          <p:grpSpPr>
            <a:xfrm>
              <a:off x="406750" y="-1157702"/>
              <a:ext cx="922288" cy="914400"/>
              <a:chOff x="6347462" y="3860495"/>
              <a:chExt cx="922288" cy="914400"/>
            </a:xfrm>
          </p:grpSpPr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6D7B7C5D-326D-4BD6-8EF2-E2E57F372883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688DA98A-8D3F-4C9E-887B-E96D139DFA15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1CF3D953-47DB-40F3-994B-80EBCF7E3070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56" name="Graphic 155" descr="Playbook">
              <a:extLst>
                <a:ext uri="{FF2B5EF4-FFF2-40B4-BE49-F238E27FC236}">
                  <a16:creationId xmlns:a16="http://schemas.microsoft.com/office/drawing/2014/main" id="{B2945FA9-D3DF-46E7-A019-3D953423D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3910" y="-1022204"/>
              <a:ext cx="640080" cy="64008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3FC0AD5-C28C-48BA-A816-4322C123B19C}"/>
              </a:ext>
            </a:extLst>
          </p:cNvPr>
          <p:cNvGrpSpPr/>
          <p:nvPr/>
        </p:nvGrpSpPr>
        <p:grpSpPr>
          <a:xfrm>
            <a:off x="9056494" y="-1153234"/>
            <a:ext cx="922288" cy="914400"/>
            <a:chOff x="8592415" y="-2631237"/>
            <a:chExt cx="922288" cy="914400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138FF904-FA04-489B-B4D5-34CF837C7DA7}"/>
                </a:ext>
              </a:extLst>
            </p:cNvPr>
            <p:cNvGrpSpPr/>
            <p:nvPr/>
          </p:nvGrpSpPr>
          <p:grpSpPr>
            <a:xfrm>
              <a:off x="8592415" y="-2631237"/>
              <a:ext cx="922288" cy="914400"/>
              <a:chOff x="6347462" y="3860495"/>
              <a:chExt cx="922288" cy="914400"/>
            </a:xfrm>
          </p:grpSpPr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24754BFD-0431-4466-ABB6-5D31AA040CCE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CC8F68BE-0F47-4ADE-ADD4-D8F82313E089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334D8FFD-DD55-4CB5-807C-B359043797AD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06" name="Graphic 105" descr="Monthly calendar">
              <a:extLst>
                <a:ext uri="{FF2B5EF4-FFF2-40B4-BE49-F238E27FC236}">
                  <a16:creationId xmlns:a16="http://schemas.microsoft.com/office/drawing/2014/main" id="{29A06FCF-C6C6-46C2-853F-4FDBDE5CD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737463" y="-2495739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8D3C118-C067-4DE9-AD43-5DF85E3B9F4D}"/>
              </a:ext>
            </a:extLst>
          </p:cNvPr>
          <p:cNvGrpSpPr/>
          <p:nvPr/>
        </p:nvGrpSpPr>
        <p:grpSpPr>
          <a:xfrm>
            <a:off x="7614870" y="-1153234"/>
            <a:ext cx="922288" cy="914400"/>
            <a:chOff x="7226948" y="-2631237"/>
            <a:chExt cx="922288" cy="914400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1780228D-8B6E-4E84-9114-CBB8F5A30DEC}"/>
                </a:ext>
              </a:extLst>
            </p:cNvPr>
            <p:cNvGrpSpPr/>
            <p:nvPr/>
          </p:nvGrpSpPr>
          <p:grpSpPr>
            <a:xfrm>
              <a:off x="7226948" y="-2631237"/>
              <a:ext cx="922288" cy="914400"/>
              <a:chOff x="6347462" y="3860495"/>
              <a:chExt cx="922288" cy="914400"/>
            </a:xfrm>
          </p:grpSpPr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1BC9A8C7-3AE9-4135-9496-6C0F00B0CF21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C9268B7-59D1-4810-B6C9-D8D80FFEEC2D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C6D0C246-A58D-42A3-A10C-662267BEEBF5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2" name="Graphic 111" descr="List RTL">
              <a:extLst>
                <a:ext uri="{FF2B5EF4-FFF2-40B4-BE49-F238E27FC236}">
                  <a16:creationId xmlns:a16="http://schemas.microsoft.com/office/drawing/2014/main" id="{0603D10D-BA57-4496-BDD1-0E64AF850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371996" y="-2495739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CFE81DF6-71AF-4725-B8B4-B26C8FC3CE2F}"/>
              </a:ext>
            </a:extLst>
          </p:cNvPr>
          <p:cNvGrpSpPr/>
          <p:nvPr/>
        </p:nvGrpSpPr>
        <p:grpSpPr>
          <a:xfrm>
            <a:off x="10498121" y="-1153234"/>
            <a:ext cx="922288" cy="914400"/>
            <a:chOff x="10021567" y="-2631237"/>
            <a:chExt cx="922288" cy="914400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53E97208-F0E3-4BCB-9E53-531ADE50EA41}"/>
                </a:ext>
              </a:extLst>
            </p:cNvPr>
            <p:cNvGrpSpPr/>
            <p:nvPr/>
          </p:nvGrpSpPr>
          <p:grpSpPr>
            <a:xfrm>
              <a:off x="10021567" y="-2631237"/>
              <a:ext cx="922288" cy="914400"/>
              <a:chOff x="6347462" y="3860495"/>
              <a:chExt cx="922288" cy="914400"/>
            </a:xfrm>
          </p:grpSpPr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9AC325E2-EE7C-45EB-8897-5AC9B4AE059A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1154C5B9-05DE-43D1-A89C-25EC5EAFE3D3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0462F153-7072-428D-80F2-427E289ECD26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7DC8BE6-62A0-4452-B810-C2B6561CD61C}"/>
                </a:ext>
              </a:extLst>
            </p:cNvPr>
            <p:cNvSpPr/>
            <p:nvPr/>
          </p:nvSpPr>
          <p:spPr>
            <a:xfrm>
              <a:off x="10189475" y="-2472879"/>
              <a:ext cx="594360" cy="594360"/>
            </a:xfrm>
            <a:custGeom>
              <a:avLst/>
              <a:gdLst>
                <a:gd name="connsiteX0" fmla="*/ 323850 w 648652"/>
                <a:gd name="connsiteY0" fmla="*/ 438150 h 647700"/>
                <a:gd name="connsiteX1" fmla="*/ 209550 w 648652"/>
                <a:gd name="connsiteY1" fmla="*/ 323850 h 647700"/>
                <a:gd name="connsiteX2" fmla="*/ 323850 w 648652"/>
                <a:gd name="connsiteY2" fmla="*/ 209550 h 647700"/>
                <a:gd name="connsiteX3" fmla="*/ 438150 w 648652"/>
                <a:gd name="connsiteY3" fmla="*/ 323850 h 647700"/>
                <a:gd name="connsiteX4" fmla="*/ 323850 w 648652"/>
                <a:gd name="connsiteY4" fmla="*/ 438150 h 647700"/>
                <a:gd name="connsiteX5" fmla="*/ 581025 w 648652"/>
                <a:gd name="connsiteY5" fmla="*/ 252413 h 647700"/>
                <a:gd name="connsiteX6" fmla="*/ 556260 w 648652"/>
                <a:gd name="connsiteY6" fmla="*/ 193358 h 647700"/>
                <a:gd name="connsiteX7" fmla="*/ 580073 w 648652"/>
                <a:gd name="connsiteY7" fmla="*/ 121920 h 647700"/>
                <a:gd name="connsiteX8" fmla="*/ 525780 w 648652"/>
                <a:gd name="connsiteY8" fmla="*/ 67628 h 647700"/>
                <a:gd name="connsiteX9" fmla="*/ 454343 w 648652"/>
                <a:gd name="connsiteY9" fmla="*/ 91440 h 647700"/>
                <a:gd name="connsiteX10" fmla="*/ 394335 w 648652"/>
                <a:gd name="connsiteY10" fmla="*/ 66675 h 647700"/>
                <a:gd name="connsiteX11" fmla="*/ 361950 w 648652"/>
                <a:gd name="connsiteY11" fmla="*/ 0 h 647700"/>
                <a:gd name="connsiteX12" fmla="*/ 285750 w 648652"/>
                <a:gd name="connsiteY12" fmla="*/ 0 h 647700"/>
                <a:gd name="connsiteX13" fmla="*/ 252413 w 648652"/>
                <a:gd name="connsiteY13" fmla="*/ 66675 h 647700"/>
                <a:gd name="connsiteX14" fmla="*/ 193358 w 648652"/>
                <a:gd name="connsiteY14" fmla="*/ 91440 h 647700"/>
                <a:gd name="connsiteX15" fmla="*/ 121920 w 648652"/>
                <a:gd name="connsiteY15" fmla="*/ 67628 h 647700"/>
                <a:gd name="connsiteX16" fmla="*/ 67628 w 648652"/>
                <a:gd name="connsiteY16" fmla="*/ 121920 h 647700"/>
                <a:gd name="connsiteX17" fmla="*/ 91440 w 648652"/>
                <a:gd name="connsiteY17" fmla="*/ 193358 h 647700"/>
                <a:gd name="connsiteX18" fmla="*/ 66675 w 648652"/>
                <a:gd name="connsiteY18" fmla="*/ 253365 h 647700"/>
                <a:gd name="connsiteX19" fmla="*/ 0 w 648652"/>
                <a:gd name="connsiteY19" fmla="*/ 285750 h 647700"/>
                <a:gd name="connsiteX20" fmla="*/ 0 w 648652"/>
                <a:gd name="connsiteY20" fmla="*/ 361950 h 647700"/>
                <a:gd name="connsiteX21" fmla="*/ 66675 w 648652"/>
                <a:gd name="connsiteY21" fmla="*/ 395288 h 647700"/>
                <a:gd name="connsiteX22" fmla="*/ 91440 w 648652"/>
                <a:gd name="connsiteY22" fmla="*/ 454343 h 647700"/>
                <a:gd name="connsiteX23" fmla="*/ 67628 w 648652"/>
                <a:gd name="connsiteY23" fmla="*/ 525780 h 647700"/>
                <a:gd name="connsiteX24" fmla="*/ 121920 w 648652"/>
                <a:gd name="connsiteY24" fmla="*/ 580073 h 647700"/>
                <a:gd name="connsiteX25" fmla="*/ 193358 w 648652"/>
                <a:gd name="connsiteY25" fmla="*/ 556260 h 647700"/>
                <a:gd name="connsiteX26" fmla="*/ 253365 w 648652"/>
                <a:gd name="connsiteY26" fmla="*/ 581025 h 647700"/>
                <a:gd name="connsiteX27" fmla="*/ 286703 w 648652"/>
                <a:gd name="connsiteY27" fmla="*/ 647700 h 647700"/>
                <a:gd name="connsiteX28" fmla="*/ 362903 w 648652"/>
                <a:gd name="connsiteY28" fmla="*/ 647700 h 647700"/>
                <a:gd name="connsiteX29" fmla="*/ 396240 w 648652"/>
                <a:gd name="connsiteY29" fmla="*/ 581025 h 647700"/>
                <a:gd name="connsiteX30" fmla="*/ 455295 w 648652"/>
                <a:gd name="connsiteY30" fmla="*/ 556260 h 647700"/>
                <a:gd name="connsiteX31" fmla="*/ 526733 w 648652"/>
                <a:gd name="connsiteY31" fmla="*/ 580073 h 647700"/>
                <a:gd name="connsiteX32" fmla="*/ 581025 w 648652"/>
                <a:gd name="connsiteY32" fmla="*/ 525780 h 647700"/>
                <a:gd name="connsiteX33" fmla="*/ 557213 w 648652"/>
                <a:gd name="connsiteY33" fmla="*/ 454343 h 647700"/>
                <a:gd name="connsiteX34" fmla="*/ 581978 w 648652"/>
                <a:gd name="connsiteY34" fmla="*/ 394335 h 647700"/>
                <a:gd name="connsiteX35" fmla="*/ 648653 w 648652"/>
                <a:gd name="connsiteY35" fmla="*/ 360998 h 647700"/>
                <a:gd name="connsiteX36" fmla="*/ 648653 w 648652"/>
                <a:gd name="connsiteY36" fmla="*/ 284798 h 647700"/>
                <a:gd name="connsiteX37" fmla="*/ 581025 w 648652"/>
                <a:gd name="connsiteY37" fmla="*/ 252413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48652" h="647700">
                  <a:moveTo>
                    <a:pt x="323850" y="438150"/>
                  </a:moveTo>
                  <a:cubicBezTo>
                    <a:pt x="260985" y="438150"/>
                    <a:pt x="209550" y="386715"/>
                    <a:pt x="209550" y="323850"/>
                  </a:cubicBezTo>
                  <a:cubicBezTo>
                    <a:pt x="209550" y="260985"/>
                    <a:pt x="260985" y="209550"/>
                    <a:pt x="323850" y="209550"/>
                  </a:cubicBezTo>
                  <a:cubicBezTo>
                    <a:pt x="386715" y="209550"/>
                    <a:pt x="438150" y="260985"/>
                    <a:pt x="438150" y="323850"/>
                  </a:cubicBezTo>
                  <a:cubicBezTo>
                    <a:pt x="438150" y="386715"/>
                    <a:pt x="386715" y="438150"/>
                    <a:pt x="323850" y="438150"/>
                  </a:cubicBezTo>
                  <a:close/>
                  <a:moveTo>
                    <a:pt x="581025" y="252413"/>
                  </a:moveTo>
                  <a:cubicBezTo>
                    <a:pt x="575310" y="231458"/>
                    <a:pt x="566738" y="211455"/>
                    <a:pt x="556260" y="193358"/>
                  </a:cubicBezTo>
                  <a:lnTo>
                    <a:pt x="580073" y="121920"/>
                  </a:lnTo>
                  <a:lnTo>
                    <a:pt x="525780" y="67628"/>
                  </a:lnTo>
                  <a:lnTo>
                    <a:pt x="454343" y="91440"/>
                  </a:lnTo>
                  <a:cubicBezTo>
                    <a:pt x="435293" y="80963"/>
                    <a:pt x="415290" y="72390"/>
                    <a:pt x="394335" y="66675"/>
                  </a:cubicBezTo>
                  <a:lnTo>
                    <a:pt x="361950" y="0"/>
                  </a:lnTo>
                  <a:lnTo>
                    <a:pt x="285750" y="0"/>
                  </a:lnTo>
                  <a:lnTo>
                    <a:pt x="252413" y="66675"/>
                  </a:lnTo>
                  <a:cubicBezTo>
                    <a:pt x="231458" y="72390"/>
                    <a:pt x="211455" y="80963"/>
                    <a:pt x="193358" y="91440"/>
                  </a:cubicBezTo>
                  <a:lnTo>
                    <a:pt x="121920" y="67628"/>
                  </a:lnTo>
                  <a:lnTo>
                    <a:pt x="67628" y="121920"/>
                  </a:lnTo>
                  <a:lnTo>
                    <a:pt x="91440" y="193358"/>
                  </a:lnTo>
                  <a:cubicBezTo>
                    <a:pt x="80963" y="212408"/>
                    <a:pt x="72390" y="232410"/>
                    <a:pt x="66675" y="253365"/>
                  </a:cubicBezTo>
                  <a:lnTo>
                    <a:pt x="0" y="285750"/>
                  </a:lnTo>
                  <a:lnTo>
                    <a:pt x="0" y="361950"/>
                  </a:lnTo>
                  <a:lnTo>
                    <a:pt x="66675" y="395288"/>
                  </a:lnTo>
                  <a:cubicBezTo>
                    <a:pt x="72390" y="416243"/>
                    <a:pt x="80963" y="436245"/>
                    <a:pt x="91440" y="454343"/>
                  </a:cubicBezTo>
                  <a:lnTo>
                    <a:pt x="67628" y="525780"/>
                  </a:lnTo>
                  <a:lnTo>
                    <a:pt x="121920" y="580073"/>
                  </a:lnTo>
                  <a:lnTo>
                    <a:pt x="193358" y="556260"/>
                  </a:lnTo>
                  <a:cubicBezTo>
                    <a:pt x="212408" y="566738"/>
                    <a:pt x="232410" y="575310"/>
                    <a:pt x="253365" y="581025"/>
                  </a:cubicBezTo>
                  <a:lnTo>
                    <a:pt x="286703" y="647700"/>
                  </a:lnTo>
                  <a:lnTo>
                    <a:pt x="362903" y="647700"/>
                  </a:lnTo>
                  <a:lnTo>
                    <a:pt x="396240" y="581025"/>
                  </a:lnTo>
                  <a:cubicBezTo>
                    <a:pt x="417195" y="575310"/>
                    <a:pt x="437198" y="566738"/>
                    <a:pt x="455295" y="556260"/>
                  </a:cubicBezTo>
                  <a:lnTo>
                    <a:pt x="526733" y="580073"/>
                  </a:lnTo>
                  <a:lnTo>
                    <a:pt x="581025" y="525780"/>
                  </a:lnTo>
                  <a:lnTo>
                    <a:pt x="557213" y="454343"/>
                  </a:lnTo>
                  <a:cubicBezTo>
                    <a:pt x="567690" y="435293"/>
                    <a:pt x="576263" y="415290"/>
                    <a:pt x="581978" y="394335"/>
                  </a:cubicBezTo>
                  <a:lnTo>
                    <a:pt x="648653" y="360998"/>
                  </a:lnTo>
                  <a:lnTo>
                    <a:pt x="648653" y="284798"/>
                  </a:lnTo>
                  <a:lnTo>
                    <a:pt x="581025" y="252413"/>
                  </a:lnTo>
                  <a:close/>
                </a:path>
              </a:pathLst>
            </a:custGeom>
            <a:solidFill>
              <a:srgbClr val="118AB2"/>
            </a:solidFill>
            <a:ln w="9525" cap="flat">
              <a:noFill/>
              <a:prstDash val="solid"/>
              <a:miter/>
            </a:ln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4F24A602-9164-4A33-982C-58D742B56835}"/>
              </a:ext>
            </a:extLst>
          </p:cNvPr>
          <p:cNvSpPr/>
          <p:nvPr/>
        </p:nvSpPr>
        <p:spPr>
          <a:xfrm>
            <a:off x="-8098296" y="-74305"/>
            <a:ext cx="27579692" cy="822960"/>
          </a:xfrm>
          <a:custGeom>
            <a:avLst/>
            <a:gdLst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25058 w 13849350"/>
              <a:gd name="connsiteY5" fmla="*/ 847725 h 847725"/>
              <a:gd name="connsiteX6" fmla="*/ 0 w 13849350"/>
              <a:gd name="connsiteY6" fmla="*/ 847725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2505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52180"/>
              <a:gd name="connsiteX1" fmla="*/ 13849350 w 13849350"/>
              <a:gd name="connsiteY1" fmla="*/ 0 h 852180"/>
              <a:gd name="connsiteX2" fmla="*/ 13849350 w 13849350"/>
              <a:gd name="connsiteY2" fmla="*/ 847725 h 852180"/>
              <a:gd name="connsiteX3" fmla="*/ 7390919 w 13849350"/>
              <a:gd name="connsiteY3" fmla="*/ 847725 h 852180"/>
              <a:gd name="connsiteX4" fmla="*/ 6760032 w 13849350"/>
              <a:gd name="connsiteY4" fmla="*/ 385169 h 852180"/>
              <a:gd name="connsiteX5" fmla="*/ 6131188 w 13849350"/>
              <a:gd name="connsiteY5" fmla="*/ 847725 h 852180"/>
              <a:gd name="connsiteX6" fmla="*/ 0 w 13849350"/>
              <a:gd name="connsiteY6" fmla="*/ 847725 h 852180"/>
              <a:gd name="connsiteX7" fmla="*/ 0 w 13849350"/>
              <a:gd name="connsiteY7" fmla="*/ 0 h 852180"/>
              <a:gd name="connsiteX0" fmla="*/ 0 w 13849350"/>
              <a:gd name="connsiteY0" fmla="*/ 0 h 852180"/>
              <a:gd name="connsiteX1" fmla="*/ 13841176 w 13849350"/>
              <a:gd name="connsiteY1" fmla="*/ 423047 h 852180"/>
              <a:gd name="connsiteX2" fmla="*/ 13849350 w 13849350"/>
              <a:gd name="connsiteY2" fmla="*/ 847725 h 852180"/>
              <a:gd name="connsiteX3" fmla="*/ 7390919 w 13849350"/>
              <a:gd name="connsiteY3" fmla="*/ 847725 h 852180"/>
              <a:gd name="connsiteX4" fmla="*/ 6760032 w 13849350"/>
              <a:gd name="connsiteY4" fmla="*/ 385169 h 852180"/>
              <a:gd name="connsiteX5" fmla="*/ 6131188 w 13849350"/>
              <a:gd name="connsiteY5" fmla="*/ 847725 h 852180"/>
              <a:gd name="connsiteX6" fmla="*/ 0 w 13849350"/>
              <a:gd name="connsiteY6" fmla="*/ 847725 h 852180"/>
              <a:gd name="connsiteX7" fmla="*/ 0 w 13849350"/>
              <a:gd name="connsiteY7" fmla="*/ 0 h 852180"/>
              <a:gd name="connsiteX0" fmla="*/ 32697 w 13849350"/>
              <a:gd name="connsiteY0" fmla="*/ 0 h 532315"/>
              <a:gd name="connsiteX1" fmla="*/ 13841176 w 13849350"/>
              <a:gd name="connsiteY1" fmla="*/ 103182 h 532315"/>
              <a:gd name="connsiteX2" fmla="*/ 13849350 w 13849350"/>
              <a:gd name="connsiteY2" fmla="*/ 527860 h 532315"/>
              <a:gd name="connsiteX3" fmla="*/ 7390919 w 13849350"/>
              <a:gd name="connsiteY3" fmla="*/ 527860 h 532315"/>
              <a:gd name="connsiteX4" fmla="*/ 6760032 w 13849350"/>
              <a:gd name="connsiteY4" fmla="*/ 65304 h 532315"/>
              <a:gd name="connsiteX5" fmla="*/ 6131188 w 13849350"/>
              <a:gd name="connsiteY5" fmla="*/ 527860 h 532315"/>
              <a:gd name="connsiteX6" fmla="*/ 0 w 13849350"/>
              <a:gd name="connsiteY6" fmla="*/ 527860 h 532315"/>
              <a:gd name="connsiteX7" fmla="*/ 32697 w 13849350"/>
              <a:gd name="connsiteY7" fmla="*/ 0 h 532315"/>
              <a:gd name="connsiteX0" fmla="*/ 0 w 13865699"/>
              <a:gd name="connsiteY0" fmla="*/ 0 h 604542"/>
              <a:gd name="connsiteX1" fmla="*/ 13857525 w 13865699"/>
              <a:gd name="connsiteY1" fmla="*/ 175409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57525 w 13865699"/>
              <a:gd name="connsiteY1" fmla="*/ 11350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57525 w 13865699"/>
              <a:gd name="connsiteY1" fmla="*/ 41273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20636 h 625178"/>
              <a:gd name="connsiteX1" fmla="*/ 13857525 w 13865699"/>
              <a:gd name="connsiteY1" fmla="*/ 0 h 625178"/>
              <a:gd name="connsiteX2" fmla="*/ 13865699 w 13865699"/>
              <a:gd name="connsiteY2" fmla="*/ 620723 h 625178"/>
              <a:gd name="connsiteX3" fmla="*/ 7407268 w 13865699"/>
              <a:gd name="connsiteY3" fmla="*/ 620723 h 625178"/>
              <a:gd name="connsiteX4" fmla="*/ 6776381 w 13865699"/>
              <a:gd name="connsiteY4" fmla="*/ 158167 h 625178"/>
              <a:gd name="connsiteX5" fmla="*/ 6147537 w 13865699"/>
              <a:gd name="connsiteY5" fmla="*/ 620723 h 625178"/>
              <a:gd name="connsiteX6" fmla="*/ 16349 w 13865699"/>
              <a:gd name="connsiteY6" fmla="*/ 620723 h 625178"/>
              <a:gd name="connsiteX7" fmla="*/ 0 w 13865699"/>
              <a:gd name="connsiteY7" fmla="*/ 20636 h 625178"/>
              <a:gd name="connsiteX0" fmla="*/ 0 w 13865699"/>
              <a:gd name="connsiteY0" fmla="*/ 10318 h 614860"/>
              <a:gd name="connsiteX1" fmla="*/ 13833002 w 13865699"/>
              <a:gd name="connsiteY1" fmla="*/ 0 h 614860"/>
              <a:gd name="connsiteX2" fmla="*/ 13865699 w 13865699"/>
              <a:gd name="connsiteY2" fmla="*/ 610405 h 614860"/>
              <a:gd name="connsiteX3" fmla="*/ 7407268 w 13865699"/>
              <a:gd name="connsiteY3" fmla="*/ 610405 h 614860"/>
              <a:gd name="connsiteX4" fmla="*/ 6776381 w 13865699"/>
              <a:gd name="connsiteY4" fmla="*/ 147849 h 614860"/>
              <a:gd name="connsiteX5" fmla="*/ 6147537 w 13865699"/>
              <a:gd name="connsiteY5" fmla="*/ 610405 h 614860"/>
              <a:gd name="connsiteX6" fmla="*/ 16349 w 13865699"/>
              <a:gd name="connsiteY6" fmla="*/ 610405 h 614860"/>
              <a:gd name="connsiteX7" fmla="*/ 0 w 13865699"/>
              <a:gd name="connsiteY7" fmla="*/ 10318 h 614860"/>
              <a:gd name="connsiteX0" fmla="*/ 0 w 13865699"/>
              <a:gd name="connsiteY0" fmla="*/ 0 h 604542"/>
              <a:gd name="connsiteX1" fmla="*/ 13865699 w 13865699"/>
              <a:gd name="connsiteY1" fmla="*/ 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65699 w 13865699"/>
              <a:gd name="connsiteY1" fmla="*/ 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023 w 13865699"/>
              <a:gd name="connsiteY6" fmla="*/ 600087 h 604542"/>
              <a:gd name="connsiteX7" fmla="*/ 0 w 13865699"/>
              <a:gd name="connsiteY7" fmla="*/ 0 h 604542"/>
              <a:gd name="connsiteX0" fmla="*/ 1868012 w 15733711"/>
              <a:gd name="connsiteY0" fmla="*/ 0 h 602863"/>
              <a:gd name="connsiteX1" fmla="*/ 15733711 w 15733711"/>
              <a:gd name="connsiteY1" fmla="*/ 0 h 602863"/>
              <a:gd name="connsiteX2" fmla="*/ 15733711 w 15733711"/>
              <a:gd name="connsiteY2" fmla="*/ 600087 h 602863"/>
              <a:gd name="connsiteX3" fmla="*/ 9275280 w 15733711"/>
              <a:gd name="connsiteY3" fmla="*/ 600087 h 602863"/>
              <a:gd name="connsiteX4" fmla="*/ 8644393 w 15733711"/>
              <a:gd name="connsiteY4" fmla="*/ 137531 h 602863"/>
              <a:gd name="connsiteX5" fmla="*/ 8015549 w 15733711"/>
              <a:gd name="connsiteY5" fmla="*/ 600087 h 602863"/>
              <a:gd name="connsiteX6" fmla="*/ 0 w 15733711"/>
              <a:gd name="connsiteY6" fmla="*/ 589769 h 602863"/>
              <a:gd name="connsiteX7" fmla="*/ 1868012 w 15733711"/>
              <a:gd name="connsiteY7" fmla="*/ 0 h 602863"/>
              <a:gd name="connsiteX0" fmla="*/ 7174 w 15733711"/>
              <a:gd name="connsiteY0" fmla="*/ 0 h 602863"/>
              <a:gd name="connsiteX1" fmla="*/ 15733711 w 15733711"/>
              <a:gd name="connsiteY1" fmla="*/ 0 h 602863"/>
              <a:gd name="connsiteX2" fmla="*/ 15733711 w 15733711"/>
              <a:gd name="connsiteY2" fmla="*/ 600087 h 602863"/>
              <a:gd name="connsiteX3" fmla="*/ 9275280 w 15733711"/>
              <a:gd name="connsiteY3" fmla="*/ 600087 h 602863"/>
              <a:gd name="connsiteX4" fmla="*/ 8644393 w 15733711"/>
              <a:gd name="connsiteY4" fmla="*/ 137531 h 602863"/>
              <a:gd name="connsiteX5" fmla="*/ 8015549 w 15733711"/>
              <a:gd name="connsiteY5" fmla="*/ 600087 h 602863"/>
              <a:gd name="connsiteX6" fmla="*/ 0 w 15733711"/>
              <a:gd name="connsiteY6" fmla="*/ 589769 h 602863"/>
              <a:gd name="connsiteX7" fmla="*/ 7174 w 15733711"/>
              <a:gd name="connsiteY7" fmla="*/ 0 h 602863"/>
              <a:gd name="connsiteX0" fmla="*/ 7174 w 17776786"/>
              <a:gd name="connsiteY0" fmla="*/ 0 h 602863"/>
              <a:gd name="connsiteX1" fmla="*/ 15733711 w 17776786"/>
              <a:gd name="connsiteY1" fmla="*/ 0 h 602863"/>
              <a:gd name="connsiteX2" fmla="*/ 17776786 w 17776786"/>
              <a:gd name="connsiteY2" fmla="*/ 600087 h 602863"/>
              <a:gd name="connsiteX3" fmla="*/ 9275280 w 17776786"/>
              <a:gd name="connsiteY3" fmla="*/ 600087 h 602863"/>
              <a:gd name="connsiteX4" fmla="*/ 8644393 w 17776786"/>
              <a:gd name="connsiteY4" fmla="*/ 137531 h 602863"/>
              <a:gd name="connsiteX5" fmla="*/ 8015549 w 17776786"/>
              <a:gd name="connsiteY5" fmla="*/ 600087 h 602863"/>
              <a:gd name="connsiteX6" fmla="*/ 0 w 17776786"/>
              <a:gd name="connsiteY6" fmla="*/ 589769 h 602863"/>
              <a:gd name="connsiteX7" fmla="*/ 7174 w 17776786"/>
              <a:gd name="connsiteY7" fmla="*/ 0 h 602863"/>
              <a:gd name="connsiteX0" fmla="*/ 7174 w 17822187"/>
              <a:gd name="connsiteY0" fmla="*/ 0 h 602863"/>
              <a:gd name="connsiteX1" fmla="*/ 17822187 w 17822187"/>
              <a:gd name="connsiteY1" fmla="*/ 38098 h 602863"/>
              <a:gd name="connsiteX2" fmla="*/ 17776786 w 17822187"/>
              <a:gd name="connsiteY2" fmla="*/ 600087 h 602863"/>
              <a:gd name="connsiteX3" fmla="*/ 9275280 w 17822187"/>
              <a:gd name="connsiteY3" fmla="*/ 600087 h 602863"/>
              <a:gd name="connsiteX4" fmla="*/ 8644393 w 17822187"/>
              <a:gd name="connsiteY4" fmla="*/ 137531 h 602863"/>
              <a:gd name="connsiteX5" fmla="*/ 8015549 w 17822187"/>
              <a:gd name="connsiteY5" fmla="*/ 600087 h 602863"/>
              <a:gd name="connsiteX6" fmla="*/ 0 w 17822187"/>
              <a:gd name="connsiteY6" fmla="*/ 589769 h 602863"/>
              <a:gd name="connsiteX7" fmla="*/ 7174 w 17822187"/>
              <a:gd name="connsiteY7" fmla="*/ 0 h 602863"/>
              <a:gd name="connsiteX0" fmla="*/ 7174 w 17776786"/>
              <a:gd name="connsiteY0" fmla="*/ 0 h 602863"/>
              <a:gd name="connsiteX1" fmla="*/ 17776282 w 17776786"/>
              <a:gd name="connsiteY1" fmla="*/ 62862 h 602863"/>
              <a:gd name="connsiteX2" fmla="*/ 17776786 w 17776786"/>
              <a:gd name="connsiteY2" fmla="*/ 600087 h 602863"/>
              <a:gd name="connsiteX3" fmla="*/ 9275280 w 17776786"/>
              <a:gd name="connsiteY3" fmla="*/ 600087 h 602863"/>
              <a:gd name="connsiteX4" fmla="*/ 8644393 w 17776786"/>
              <a:gd name="connsiteY4" fmla="*/ 137531 h 602863"/>
              <a:gd name="connsiteX5" fmla="*/ 8015549 w 17776786"/>
              <a:gd name="connsiteY5" fmla="*/ 600087 h 602863"/>
              <a:gd name="connsiteX6" fmla="*/ 0 w 17776786"/>
              <a:gd name="connsiteY6" fmla="*/ 589769 h 602863"/>
              <a:gd name="connsiteX7" fmla="*/ 7174 w 17776786"/>
              <a:gd name="connsiteY7" fmla="*/ 0 h 602863"/>
              <a:gd name="connsiteX0" fmla="*/ 7174 w 17802515"/>
              <a:gd name="connsiteY0" fmla="*/ 0 h 602863"/>
              <a:gd name="connsiteX1" fmla="*/ 17802515 w 17802515"/>
              <a:gd name="connsiteY1" fmla="*/ 54607 h 602863"/>
              <a:gd name="connsiteX2" fmla="*/ 17776786 w 17802515"/>
              <a:gd name="connsiteY2" fmla="*/ 600087 h 602863"/>
              <a:gd name="connsiteX3" fmla="*/ 9275280 w 17802515"/>
              <a:gd name="connsiteY3" fmla="*/ 600087 h 602863"/>
              <a:gd name="connsiteX4" fmla="*/ 8644393 w 17802515"/>
              <a:gd name="connsiteY4" fmla="*/ 137531 h 602863"/>
              <a:gd name="connsiteX5" fmla="*/ 8015549 w 17802515"/>
              <a:gd name="connsiteY5" fmla="*/ 600087 h 602863"/>
              <a:gd name="connsiteX6" fmla="*/ 0 w 17802515"/>
              <a:gd name="connsiteY6" fmla="*/ 589769 h 602863"/>
              <a:gd name="connsiteX7" fmla="*/ 7174 w 17802515"/>
              <a:gd name="connsiteY7" fmla="*/ 0 h 602863"/>
              <a:gd name="connsiteX0" fmla="*/ 7174 w 17815632"/>
              <a:gd name="connsiteY0" fmla="*/ 0 h 602863"/>
              <a:gd name="connsiteX1" fmla="*/ 17815632 w 17815632"/>
              <a:gd name="connsiteY1" fmla="*/ 46352 h 602863"/>
              <a:gd name="connsiteX2" fmla="*/ 17776786 w 17815632"/>
              <a:gd name="connsiteY2" fmla="*/ 600087 h 602863"/>
              <a:gd name="connsiteX3" fmla="*/ 9275280 w 17815632"/>
              <a:gd name="connsiteY3" fmla="*/ 600087 h 602863"/>
              <a:gd name="connsiteX4" fmla="*/ 8644393 w 17815632"/>
              <a:gd name="connsiteY4" fmla="*/ 137531 h 602863"/>
              <a:gd name="connsiteX5" fmla="*/ 8015549 w 17815632"/>
              <a:gd name="connsiteY5" fmla="*/ 600087 h 602863"/>
              <a:gd name="connsiteX6" fmla="*/ 0 w 17815632"/>
              <a:gd name="connsiteY6" fmla="*/ 589769 h 602863"/>
              <a:gd name="connsiteX7" fmla="*/ 7174 w 17815632"/>
              <a:gd name="connsiteY7" fmla="*/ 0 h 602863"/>
              <a:gd name="connsiteX0" fmla="*/ 7174 w 17815632"/>
              <a:gd name="connsiteY0" fmla="*/ 0 h 608341"/>
              <a:gd name="connsiteX1" fmla="*/ 17815632 w 17815632"/>
              <a:gd name="connsiteY1" fmla="*/ 46352 h 608341"/>
              <a:gd name="connsiteX2" fmla="*/ 17803018 w 17815632"/>
              <a:gd name="connsiteY2" fmla="*/ 608341 h 608341"/>
              <a:gd name="connsiteX3" fmla="*/ 9275280 w 17815632"/>
              <a:gd name="connsiteY3" fmla="*/ 600087 h 608341"/>
              <a:gd name="connsiteX4" fmla="*/ 8644393 w 17815632"/>
              <a:gd name="connsiteY4" fmla="*/ 137531 h 608341"/>
              <a:gd name="connsiteX5" fmla="*/ 8015549 w 17815632"/>
              <a:gd name="connsiteY5" fmla="*/ 600087 h 608341"/>
              <a:gd name="connsiteX6" fmla="*/ 0 w 17815632"/>
              <a:gd name="connsiteY6" fmla="*/ 589769 h 608341"/>
              <a:gd name="connsiteX7" fmla="*/ 7174 w 17815632"/>
              <a:gd name="connsiteY7" fmla="*/ 0 h 608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815632" h="608341">
                <a:moveTo>
                  <a:pt x="7174" y="0"/>
                </a:moveTo>
                <a:lnTo>
                  <a:pt x="17815632" y="46352"/>
                </a:lnTo>
                <a:lnTo>
                  <a:pt x="17803018" y="608341"/>
                </a:lnTo>
                <a:lnTo>
                  <a:pt x="9275280" y="600087"/>
                </a:lnTo>
                <a:cubicBezTo>
                  <a:pt x="8956118" y="595221"/>
                  <a:pt x="9040314" y="142295"/>
                  <a:pt x="8644393" y="137531"/>
                </a:cubicBezTo>
                <a:cubicBezTo>
                  <a:pt x="8248472" y="132767"/>
                  <a:pt x="8302309" y="590062"/>
                  <a:pt x="8015549" y="600087"/>
                </a:cubicBezTo>
                <a:cubicBezTo>
                  <a:pt x="7728789" y="610112"/>
                  <a:pt x="2043729" y="589769"/>
                  <a:pt x="0" y="589769"/>
                </a:cubicBezTo>
                <a:cubicBezTo>
                  <a:pt x="2391" y="393179"/>
                  <a:pt x="4783" y="196590"/>
                  <a:pt x="7174" y="0"/>
                </a:cubicBezTo>
                <a:close/>
              </a:path>
            </a:pathLst>
          </a:custGeom>
          <a:solidFill>
            <a:srgbClr val="118AB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32" name="Graphic 131" descr="Single gear">
            <a:extLst>
              <a:ext uri="{FF2B5EF4-FFF2-40B4-BE49-F238E27FC236}">
                <a16:creationId xmlns:a16="http://schemas.microsoft.com/office/drawing/2014/main" id="{92A9011E-6379-4F8B-88B8-7BBFE18AE7C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601712" y="-3014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3" name="Graphic 132" descr="Monthly calendar">
            <a:extLst>
              <a:ext uri="{FF2B5EF4-FFF2-40B4-BE49-F238E27FC236}">
                <a16:creationId xmlns:a16="http://schemas.microsoft.com/office/drawing/2014/main" id="{6D2B677A-6E27-4CC4-BA2F-E5CF6A9CD14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201542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4" name="Graphic 133" descr="List RTL">
            <a:extLst>
              <a:ext uri="{FF2B5EF4-FFF2-40B4-BE49-F238E27FC236}">
                <a16:creationId xmlns:a16="http://schemas.microsoft.com/office/drawing/2014/main" id="{700D13F3-E30A-4A29-BC95-0D431A25EEA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737058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0" name="Graphic 159" descr="Signpost">
            <a:extLst>
              <a:ext uri="{FF2B5EF4-FFF2-40B4-BE49-F238E27FC236}">
                <a16:creationId xmlns:a16="http://schemas.microsoft.com/office/drawing/2014/main" id="{A5925C28-AA69-4AD8-9EF3-53DF4E71F29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960030" y="-8910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1" name="Graphic 160" descr="USB">
            <a:extLst>
              <a:ext uri="{FF2B5EF4-FFF2-40B4-BE49-F238E27FC236}">
                <a16:creationId xmlns:a16="http://schemas.microsoft.com/office/drawing/2014/main" id="{D8ABEE98-F22D-44B9-8A21-E220ECAE96E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476513" y="-3014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2" name="Graphic 161" descr="Puzzle pieces">
            <a:extLst>
              <a:ext uri="{FF2B5EF4-FFF2-40B4-BE49-F238E27FC236}">
                <a16:creationId xmlns:a16="http://schemas.microsoft.com/office/drawing/2014/main" id="{780367C3-803F-4949-982E-D41EFEFD2E9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095376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3" name="Graphic 162" descr="Checklist">
            <a:extLst>
              <a:ext uri="{FF2B5EF4-FFF2-40B4-BE49-F238E27FC236}">
                <a16:creationId xmlns:a16="http://schemas.microsoft.com/office/drawing/2014/main" id="{9DE1310D-5119-49C2-BE10-3DB252EF89F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93265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4" name="Graphic 163" descr="Playbook">
            <a:extLst>
              <a:ext uri="{FF2B5EF4-FFF2-40B4-BE49-F238E27FC236}">
                <a16:creationId xmlns:a16="http://schemas.microsoft.com/office/drawing/2014/main" id="{CA2198C1-158E-40A5-88FE-D3D1290E225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260048" y="-53985"/>
            <a:ext cx="822960" cy="8229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1EAF88A7-194B-4176-8022-55BBBC904D56}"/>
              </a:ext>
            </a:extLst>
          </p:cNvPr>
          <p:cNvSpPr txBox="1"/>
          <p:nvPr/>
        </p:nvSpPr>
        <p:spPr>
          <a:xfrm>
            <a:off x="10873377" y="6027003"/>
            <a:ext cx="1433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400" b="1" dirty="0">
                <a:latin typeface="Calibri" panose="020F0502020204030204" pitchFamily="34" charset="0"/>
                <a:cs typeface="Calibri" panose="020F0502020204030204" pitchFamily="34" charset="0"/>
              </a:rPr>
              <a:t>עדיין לא מוכן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137F10C-3DDC-4E7A-BD47-DE1FA12D6D98}"/>
              </a:ext>
            </a:extLst>
          </p:cNvPr>
          <p:cNvGrpSpPr/>
          <p:nvPr/>
        </p:nvGrpSpPr>
        <p:grpSpPr>
          <a:xfrm>
            <a:off x="2720689" y="3429000"/>
            <a:ext cx="2560320" cy="2560320"/>
            <a:chOff x="1240396" y="2301240"/>
            <a:chExt cx="2560320" cy="256032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7595780-2771-4727-A95F-D014FD21E7FA}"/>
                </a:ext>
              </a:extLst>
            </p:cNvPr>
            <p:cNvSpPr/>
            <p:nvPr/>
          </p:nvSpPr>
          <p:spPr>
            <a:xfrm flipH="1">
              <a:off x="1240396" y="2301240"/>
              <a:ext cx="2560320" cy="256032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E9EF2F4A-1EB2-4393-9826-B50033E50800}"/>
                </a:ext>
              </a:extLst>
            </p:cNvPr>
            <p:cNvSpPr/>
            <p:nvPr/>
          </p:nvSpPr>
          <p:spPr>
            <a:xfrm flipH="1">
              <a:off x="1606156" y="2667000"/>
              <a:ext cx="1828800" cy="1828800"/>
            </a:xfrm>
            <a:prstGeom prst="arc">
              <a:avLst>
                <a:gd name="adj1" fmla="val 16200000"/>
                <a:gd name="adj2" fmla="val 11794440"/>
              </a:avLst>
            </a:prstGeom>
            <a:ln w="381000" cap="rnd">
              <a:solidFill>
                <a:srgbClr val="118AB2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Partial Circle 62">
            <a:extLst>
              <a:ext uri="{FF2B5EF4-FFF2-40B4-BE49-F238E27FC236}">
                <a16:creationId xmlns:a16="http://schemas.microsoft.com/office/drawing/2014/main" id="{31410DA1-54F3-49B0-AE92-CE5153867125}"/>
              </a:ext>
            </a:extLst>
          </p:cNvPr>
          <p:cNvSpPr/>
          <p:nvPr/>
        </p:nvSpPr>
        <p:spPr>
          <a:xfrm>
            <a:off x="2805078" y="3520308"/>
            <a:ext cx="2377704" cy="2377704"/>
          </a:xfrm>
          <a:prstGeom prst="pie">
            <a:avLst>
              <a:gd name="adj1" fmla="val 18727635"/>
              <a:gd name="adj2" fmla="val 16200000"/>
            </a:avLst>
          </a:prstGeom>
          <a:solidFill>
            <a:srgbClr val="E7E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9361658-A67A-485E-8780-C8081AD41AD4}"/>
              </a:ext>
            </a:extLst>
          </p:cNvPr>
          <p:cNvSpPr/>
          <p:nvPr/>
        </p:nvSpPr>
        <p:spPr>
          <a:xfrm flipH="1">
            <a:off x="3810410" y="3604321"/>
            <a:ext cx="380878" cy="380878"/>
          </a:xfrm>
          <a:prstGeom prst="ellipse">
            <a:avLst/>
          </a:prstGeom>
          <a:solidFill>
            <a:srgbClr val="118AB2"/>
          </a:solidFill>
          <a:ln>
            <a:solidFill>
              <a:srgbClr val="118AB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EE9A146-7790-4354-803A-1879242FF055}"/>
              </a:ext>
            </a:extLst>
          </p:cNvPr>
          <p:cNvSpPr txBox="1"/>
          <p:nvPr/>
        </p:nvSpPr>
        <p:spPr>
          <a:xfrm>
            <a:off x="3585056" y="4447550"/>
            <a:ext cx="831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80%</a:t>
            </a:r>
          </a:p>
        </p:txBody>
      </p:sp>
      <p:sp>
        <p:nvSpPr>
          <p:cNvPr id="66" name="Oval 30">
            <a:extLst>
              <a:ext uri="{FF2B5EF4-FFF2-40B4-BE49-F238E27FC236}">
                <a16:creationId xmlns:a16="http://schemas.microsoft.com/office/drawing/2014/main" id="{24731E91-C6EF-4C99-83B0-7AA4C020E1F7}"/>
              </a:ext>
            </a:extLst>
          </p:cNvPr>
          <p:cNvSpPr/>
          <p:nvPr/>
        </p:nvSpPr>
        <p:spPr>
          <a:xfrm>
            <a:off x="4607369" y="1317615"/>
            <a:ext cx="1337279" cy="314566"/>
          </a:xfrm>
          <a:prstGeom prst="roundRect">
            <a:avLst/>
          </a:prstGeom>
          <a:solidFill>
            <a:srgbClr val="E7E8ED"/>
          </a:solidFill>
          <a:ln>
            <a:noFill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כניסה/יציאה</a:t>
            </a:r>
            <a:endParaRPr lang="en-US" b="1" dirty="0">
              <a:solidFill>
                <a:srgbClr val="118A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203C374-481D-4C63-978C-3F801129B0AB}"/>
              </a:ext>
            </a:extLst>
          </p:cNvPr>
          <p:cNvGrpSpPr/>
          <p:nvPr/>
        </p:nvGrpSpPr>
        <p:grpSpPr>
          <a:xfrm>
            <a:off x="6504062" y="3520308"/>
            <a:ext cx="2560320" cy="2560320"/>
            <a:chOff x="1240396" y="2301240"/>
            <a:chExt cx="2560320" cy="2560320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9127AF7-90C0-434C-BF26-E7A1FFF3FC4D}"/>
                </a:ext>
              </a:extLst>
            </p:cNvPr>
            <p:cNvSpPr/>
            <p:nvPr/>
          </p:nvSpPr>
          <p:spPr>
            <a:xfrm flipH="1">
              <a:off x="1240396" y="2301240"/>
              <a:ext cx="2560320" cy="256032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Arc 68">
              <a:extLst>
                <a:ext uri="{FF2B5EF4-FFF2-40B4-BE49-F238E27FC236}">
                  <a16:creationId xmlns:a16="http://schemas.microsoft.com/office/drawing/2014/main" id="{242D01E8-B246-4015-80D2-8718F79909D7}"/>
                </a:ext>
              </a:extLst>
            </p:cNvPr>
            <p:cNvSpPr/>
            <p:nvPr/>
          </p:nvSpPr>
          <p:spPr>
            <a:xfrm flipH="1">
              <a:off x="1606156" y="2676525"/>
              <a:ext cx="1828800" cy="1828800"/>
            </a:xfrm>
            <a:prstGeom prst="arc">
              <a:avLst>
                <a:gd name="adj1" fmla="val 16284865"/>
                <a:gd name="adj2" fmla="val 12963255"/>
              </a:avLst>
            </a:prstGeom>
            <a:ln w="381000" cap="rnd">
              <a:solidFill>
                <a:srgbClr val="118AB2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Partial Circle 69">
            <a:extLst>
              <a:ext uri="{FF2B5EF4-FFF2-40B4-BE49-F238E27FC236}">
                <a16:creationId xmlns:a16="http://schemas.microsoft.com/office/drawing/2014/main" id="{B6E163E0-1ACB-4416-A906-DD49CC47E768}"/>
              </a:ext>
            </a:extLst>
          </p:cNvPr>
          <p:cNvSpPr/>
          <p:nvPr/>
        </p:nvSpPr>
        <p:spPr>
          <a:xfrm>
            <a:off x="6588451" y="3611616"/>
            <a:ext cx="2377704" cy="2377704"/>
          </a:xfrm>
          <a:prstGeom prst="pie">
            <a:avLst>
              <a:gd name="adj1" fmla="val 16990660"/>
              <a:gd name="adj2" fmla="val 16200000"/>
            </a:avLst>
          </a:prstGeom>
          <a:solidFill>
            <a:srgbClr val="E7E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E424E24-3E65-4E09-948C-9B78E3715279}"/>
              </a:ext>
            </a:extLst>
          </p:cNvPr>
          <p:cNvSpPr/>
          <p:nvPr/>
        </p:nvSpPr>
        <p:spPr>
          <a:xfrm flipH="1">
            <a:off x="7593783" y="3695629"/>
            <a:ext cx="380878" cy="380878"/>
          </a:xfrm>
          <a:prstGeom prst="ellipse">
            <a:avLst/>
          </a:prstGeom>
          <a:solidFill>
            <a:srgbClr val="118AB2"/>
          </a:solidFill>
          <a:ln>
            <a:solidFill>
              <a:srgbClr val="118AB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7F022EB-C2D2-46F4-9CA0-B39B7E22C51E}"/>
              </a:ext>
            </a:extLst>
          </p:cNvPr>
          <p:cNvSpPr txBox="1"/>
          <p:nvPr/>
        </p:nvSpPr>
        <p:spPr>
          <a:xfrm>
            <a:off x="7368429" y="4538858"/>
            <a:ext cx="831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800" b="1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0%</a:t>
            </a:r>
          </a:p>
        </p:txBody>
      </p:sp>
    </p:spTree>
    <p:extLst>
      <p:ext uri="{BB962C8B-B14F-4D97-AF65-F5344CB8AC3E}">
        <p14:creationId xmlns:p14="http://schemas.microsoft.com/office/powerpoint/2010/main" val="567544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animRot by="18360000">
                                      <p:cBhvr>
                                        <p:cTn id="6" dur="14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8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mph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animRot by="17280000">
                                      <p:cBhvr>
                                        <p:cTn id="13" dur="14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5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7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C0AD8ABA-E250-4E5E-8511-173E92766242}"/>
              </a:ext>
            </a:extLst>
          </p:cNvPr>
          <p:cNvGrpSpPr/>
          <p:nvPr/>
        </p:nvGrpSpPr>
        <p:grpSpPr>
          <a:xfrm>
            <a:off x="1935561" y="-1153234"/>
            <a:ext cx="922288" cy="914400"/>
            <a:chOff x="2962647" y="-2068142"/>
            <a:chExt cx="922288" cy="914400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522B7A1-073C-4CE9-8FE9-87EDD64AE058}"/>
                </a:ext>
              </a:extLst>
            </p:cNvPr>
            <p:cNvGrpSpPr/>
            <p:nvPr/>
          </p:nvGrpSpPr>
          <p:grpSpPr>
            <a:xfrm>
              <a:off x="2962647" y="-2068142"/>
              <a:ext cx="922288" cy="914400"/>
              <a:chOff x="6347462" y="3860495"/>
              <a:chExt cx="922288" cy="914400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A7F2CE71-A854-4806-9EEF-DE8C52B64968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1784A340-8F8F-4310-BAE1-5800F3304D49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F0B3E60E-9367-4944-80B6-E0E820FF0055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61" name="Graphic 60" descr="Puzzle pieces">
              <a:extLst>
                <a:ext uri="{FF2B5EF4-FFF2-40B4-BE49-F238E27FC236}">
                  <a16:creationId xmlns:a16="http://schemas.microsoft.com/office/drawing/2014/main" id="{4E6810F0-FAD0-4CF6-B7AE-933014ADB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07695" y="-1935968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865CF9E-B297-4BDC-90DC-973F9951D01B}"/>
              </a:ext>
            </a:extLst>
          </p:cNvPr>
          <p:cNvGrpSpPr/>
          <p:nvPr/>
        </p:nvGrpSpPr>
        <p:grpSpPr>
          <a:xfrm>
            <a:off x="3377185" y="260804"/>
            <a:ext cx="922288" cy="914400"/>
            <a:chOff x="4116028" y="-2068142"/>
            <a:chExt cx="922288" cy="914400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3319E649-229E-49BF-BFA7-072CEDDD287C}"/>
                </a:ext>
              </a:extLst>
            </p:cNvPr>
            <p:cNvGrpSpPr/>
            <p:nvPr/>
          </p:nvGrpSpPr>
          <p:grpSpPr>
            <a:xfrm>
              <a:off x="4116028" y="-2068142"/>
              <a:ext cx="922288" cy="914400"/>
              <a:chOff x="6347462" y="3860495"/>
              <a:chExt cx="922288" cy="914400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7A994B88-CC27-4C05-BC6A-16DCEFB3A1F9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5269F37B-12A8-4898-A563-2242C1C09680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29A6C7BB-7134-4F64-8EB4-8CEA98F7B19C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67" name="Graphic 66" descr="USB">
              <a:extLst>
                <a:ext uri="{FF2B5EF4-FFF2-40B4-BE49-F238E27FC236}">
                  <a16:creationId xmlns:a16="http://schemas.microsoft.com/office/drawing/2014/main" id="{8ACB258A-91F3-49BB-BF7A-C7D127949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55188" y="-1935968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5D56E60-1280-4EEA-9B5B-917762C47DB9}"/>
              </a:ext>
            </a:extLst>
          </p:cNvPr>
          <p:cNvGrpSpPr/>
          <p:nvPr/>
        </p:nvGrpSpPr>
        <p:grpSpPr>
          <a:xfrm>
            <a:off x="4818809" y="-1153234"/>
            <a:ext cx="922288" cy="914400"/>
            <a:chOff x="5560557" y="-1919403"/>
            <a:chExt cx="922288" cy="914400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9410A130-F0D0-4B11-AFC0-5BF0BAF13F7F}"/>
                </a:ext>
              </a:extLst>
            </p:cNvPr>
            <p:cNvGrpSpPr/>
            <p:nvPr/>
          </p:nvGrpSpPr>
          <p:grpSpPr>
            <a:xfrm>
              <a:off x="5560557" y="-1919403"/>
              <a:ext cx="922288" cy="914400"/>
              <a:chOff x="6347462" y="3860495"/>
              <a:chExt cx="922288" cy="914400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C9555D2B-1DBB-4889-8348-12F746A73C67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6F87AE14-995B-4E56-918E-9D7DF1E2B556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ECD0F500-27DC-4D60-8CF7-7A21ECC713C4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73" name="Graphic 72" descr="Signpost">
              <a:extLst>
                <a:ext uri="{FF2B5EF4-FFF2-40B4-BE49-F238E27FC236}">
                  <a16:creationId xmlns:a16="http://schemas.microsoft.com/office/drawing/2014/main" id="{5AEDE57A-7F6E-4757-9D3F-FE1C40953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10626" y="-1783094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1A0C832-8F76-42DF-B5DD-3665D4FBCB1D}"/>
              </a:ext>
            </a:extLst>
          </p:cNvPr>
          <p:cNvGrpSpPr/>
          <p:nvPr/>
        </p:nvGrpSpPr>
        <p:grpSpPr>
          <a:xfrm>
            <a:off x="493937" y="-1153234"/>
            <a:ext cx="922288" cy="914400"/>
            <a:chOff x="1721854" y="-2069804"/>
            <a:chExt cx="922288" cy="914400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28175F0F-2CB5-4369-8B56-7CCB2937E5A3}"/>
                </a:ext>
              </a:extLst>
            </p:cNvPr>
            <p:cNvGrpSpPr/>
            <p:nvPr/>
          </p:nvGrpSpPr>
          <p:grpSpPr>
            <a:xfrm>
              <a:off x="1721854" y="-2069804"/>
              <a:ext cx="922288" cy="914400"/>
              <a:chOff x="6347462" y="3860495"/>
              <a:chExt cx="922288" cy="914400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2B57591F-F211-4124-8741-371A15CA9D67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78EA6786-AAAF-4B8C-9716-BCF9133942F1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A8A4C0E5-D544-4A19-A153-B447B9F4CED9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79" name="Graphic 78" descr="Checklist">
              <a:extLst>
                <a:ext uri="{FF2B5EF4-FFF2-40B4-BE49-F238E27FC236}">
                  <a16:creationId xmlns:a16="http://schemas.microsoft.com/office/drawing/2014/main" id="{45962703-6BB4-4CE6-8198-699736EEC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853670" y="-1932283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4BF76D7-A882-4902-A713-63DD26C7712D}"/>
              </a:ext>
            </a:extLst>
          </p:cNvPr>
          <p:cNvGrpSpPr/>
          <p:nvPr/>
        </p:nvGrpSpPr>
        <p:grpSpPr>
          <a:xfrm>
            <a:off x="6218522" y="-1153234"/>
            <a:ext cx="922288" cy="914400"/>
            <a:chOff x="406750" y="-1157702"/>
            <a:chExt cx="922288" cy="914400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2F5C2339-865C-4D36-BFFF-48D7363D1128}"/>
                </a:ext>
              </a:extLst>
            </p:cNvPr>
            <p:cNvGrpSpPr/>
            <p:nvPr/>
          </p:nvGrpSpPr>
          <p:grpSpPr>
            <a:xfrm>
              <a:off x="406750" y="-1157702"/>
              <a:ext cx="922288" cy="914400"/>
              <a:chOff x="6347462" y="3860495"/>
              <a:chExt cx="922288" cy="914400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65A8E9F9-EB0E-49F1-B0FA-CC3BCA0AAD82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990EA753-AA96-47C0-BC45-075158D34EAC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45781E11-1D12-4192-83CF-0B4ABB9BC8FE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87" name="Graphic 86" descr="Playbook">
              <a:extLst>
                <a:ext uri="{FF2B5EF4-FFF2-40B4-BE49-F238E27FC236}">
                  <a16:creationId xmlns:a16="http://schemas.microsoft.com/office/drawing/2014/main" id="{1D6CF13F-EB5E-45BB-99A7-3FEACF7E3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3910" y="-1022204"/>
              <a:ext cx="640080" cy="64008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B77570A-AA97-4BC5-99D9-4D7D03627866}"/>
              </a:ext>
            </a:extLst>
          </p:cNvPr>
          <p:cNvGrpSpPr/>
          <p:nvPr/>
        </p:nvGrpSpPr>
        <p:grpSpPr>
          <a:xfrm>
            <a:off x="9056494" y="-1153234"/>
            <a:ext cx="922288" cy="914400"/>
            <a:chOff x="8592415" y="-2631237"/>
            <a:chExt cx="922288" cy="914400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FEFAFCFB-C366-4C9B-BB07-E62DA17A05CB}"/>
                </a:ext>
              </a:extLst>
            </p:cNvPr>
            <p:cNvGrpSpPr/>
            <p:nvPr/>
          </p:nvGrpSpPr>
          <p:grpSpPr>
            <a:xfrm>
              <a:off x="8592415" y="-2631237"/>
              <a:ext cx="922288" cy="914400"/>
              <a:chOff x="6347462" y="3860495"/>
              <a:chExt cx="922288" cy="914400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455BD354-1800-422D-9674-908527290BAF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996D90E9-9DDF-40A4-AC40-E22D8F7AA4CA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9F945BCA-1419-4A14-8683-5EE7B4570998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08" name="Graphic 107" descr="Monthly calendar">
              <a:extLst>
                <a:ext uri="{FF2B5EF4-FFF2-40B4-BE49-F238E27FC236}">
                  <a16:creationId xmlns:a16="http://schemas.microsoft.com/office/drawing/2014/main" id="{CE870B41-5CE2-4E87-A6FA-F7D0FED40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737463" y="-2495739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20F73F2-15BC-40B0-9A4C-EC6E44E43A96}"/>
              </a:ext>
            </a:extLst>
          </p:cNvPr>
          <p:cNvGrpSpPr/>
          <p:nvPr/>
        </p:nvGrpSpPr>
        <p:grpSpPr>
          <a:xfrm>
            <a:off x="7614870" y="-1153234"/>
            <a:ext cx="922288" cy="914400"/>
            <a:chOff x="7226948" y="-2631237"/>
            <a:chExt cx="922288" cy="914400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C87F9271-A678-4C16-BAF0-C321D270194F}"/>
                </a:ext>
              </a:extLst>
            </p:cNvPr>
            <p:cNvGrpSpPr/>
            <p:nvPr/>
          </p:nvGrpSpPr>
          <p:grpSpPr>
            <a:xfrm>
              <a:off x="7226948" y="-2631237"/>
              <a:ext cx="922288" cy="914400"/>
              <a:chOff x="6347462" y="3860495"/>
              <a:chExt cx="922288" cy="914400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6A53E484-D09F-4B07-8FDC-C22C2C60384D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74F152D0-0E2B-4A98-8E58-073BFEF891C4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C8CC81DD-EEBB-43DC-9771-61A3DC21B73B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4" name="Graphic 113" descr="List RTL">
              <a:extLst>
                <a:ext uri="{FF2B5EF4-FFF2-40B4-BE49-F238E27FC236}">
                  <a16:creationId xmlns:a16="http://schemas.microsoft.com/office/drawing/2014/main" id="{998474EB-5BF2-4F28-B5C5-3E0F9215E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371996" y="-2495739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6DBE793-5B75-4E53-8C1E-7E554512ED1B}"/>
              </a:ext>
            </a:extLst>
          </p:cNvPr>
          <p:cNvGrpSpPr/>
          <p:nvPr/>
        </p:nvGrpSpPr>
        <p:grpSpPr>
          <a:xfrm>
            <a:off x="10498121" y="-1153234"/>
            <a:ext cx="922288" cy="914400"/>
            <a:chOff x="10021567" y="-2631237"/>
            <a:chExt cx="922288" cy="914400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E048FB17-9A5F-428D-A531-2315102C3303}"/>
                </a:ext>
              </a:extLst>
            </p:cNvPr>
            <p:cNvGrpSpPr/>
            <p:nvPr/>
          </p:nvGrpSpPr>
          <p:grpSpPr>
            <a:xfrm>
              <a:off x="10021567" y="-2631237"/>
              <a:ext cx="922288" cy="914400"/>
              <a:chOff x="6347462" y="3860495"/>
              <a:chExt cx="922288" cy="914400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081F0C9A-D1B4-4840-A403-BFA1FD132169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8C0241C8-62A5-4C75-A34D-55F98E653A2B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CB21B0A5-C14A-4A5C-9A67-0271441289C8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0B50D54-97AB-4A26-9ED3-4C961E5F3144}"/>
                </a:ext>
              </a:extLst>
            </p:cNvPr>
            <p:cNvSpPr/>
            <p:nvPr/>
          </p:nvSpPr>
          <p:spPr>
            <a:xfrm>
              <a:off x="10189475" y="-2472879"/>
              <a:ext cx="594360" cy="594360"/>
            </a:xfrm>
            <a:custGeom>
              <a:avLst/>
              <a:gdLst>
                <a:gd name="connsiteX0" fmla="*/ 323850 w 648652"/>
                <a:gd name="connsiteY0" fmla="*/ 438150 h 647700"/>
                <a:gd name="connsiteX1" fmla="*/ 209550 w 648652"/>
                <a:gd name="connsiteY1" fmla="*/ 323850 h 647700"/>
                <a:gd name="connsiteX2" fmla="*/ 323850 w 648652"/>
                <a:gd name="connsiteY2" fmla="*/ 209550 h 647700"/>
                <a:gd name="connsiteX3" fmla="*/ 438150 w 648652"/>
                <a:gd name="connsiteY3" fmla="*/ 323850 h 647700"/>
                <a:gd name="connsiteX4" fmla="*/ 323850 w 648652"/>
                <a:gd name="connsiteY4" fmla="*/ 438150 h 647700"/>
                <a:gd name="connsiteX5" fmla="*/ 581025 w 648652"/>
                <a:gd name="connsiteY5" fmla="*/ 252413 h 647700"/>
                <a:gd name="connsiteX6" fmla="*/ 556260 w 648652"/>
                <a:gd name="connsiteY6" fmla="*/ 193358 h 647700"/>
                <a:gd name="connsiteX7" fmla="*/ 580073 w 648652"/>
                <a:gd name="connsiteY7" fmla="*/ 121920 h 647700"/>
                <a:gd name="connsiteX8" fmla="*/ 525780 w 648652"/>
                <a:gd name="connsiteY8" fmla="*/ 67628 h 647700"/>
                <a:gd name="connsiteX9" fmla="*/ 454343 w 648652"/>
                <a:gd name="connsiteY9" fmla="*/ 91440 h 647700"/>
                <a:gd name="connsiteX10" fmla="*/ 394335 w 648652"/>
                <a:gd name="connsiteY10" fmla="*/ 66675 h 647700"/>
                <a:gd name="connsiteX11" fmla="*/ 361950 w 648652"/>
                <a:gd name="connsiteY11" fmla="*/ 0 h 647700"/>
                <a:gd name="connsiteX12" fmla="*/ 285750 w 648652"/>
                <a:gd name="connsiteY12" fmla="*/ 0 h 647700"/>
                <a:gd name="connsiteX13" fmla="*/ 252413 w 648652"/>
                <a:gd name="connsiteY13" fmla="*/ 66675 h 647700"/>
                <a:gd name="connsiteX14" fmla="*/ 193358 w 648652"/>
                <a:gd name="connsiteY14" fmla="*/ 91440 h 647700"/>
                <a:gd name="connsiteX15" fmla="*/ 121920 w 648652"/>
                <a:gd name="connsiteY15" fmla="*/ 67628 h 647700"/>
                <a:gd name="connsiteX16" fmla="*/ 67628 w 648652"/>
                <a:gd name="connsiteY16" fmla="*/ 121920 h 647700"/>
                <a:gd name="connsiteX17" fmla="*/ 91440 w 648652"/>
                <a:gd name="connsiteY17" fmla="*/ 193358 h 647700"/>
                <a:gd name="connsiteX18" fmla="*/ 66675 w 648652"/>
                <a:gd name="connsiteY18" fmla="*/ 253365 h 647700"/>
                <a:gd name="connsiteX19" fmla="*/ 0 w 648652"/>
                <a:gd name="connsiteY19" fmla="*/ 285750 h 647700"/>
                <a:gd name="connsiteX20" fmla="*/ 0 w 648652"/>
                <a:gd name="connsiteY20" fmla="*/ 361950 h 647700"/>
                <a:gd name="connsiteX21" fmla="*/ 66675 w 648652"/>
                <a:gd name="connsiteY21" fmla="*/ 395288 h 647700"/>
                <a:gd name="connsiteX22" fmla="*/ 91440 w 648652"/>
                <a:gd name="connsiteY22" fmla="*/ 454343 h 647700"/>
                <a:gd name="connsiteX23" fmla="*/ 67628 w 648652"/>
                <a:gd name="connsiteY23" fmla="*/ 525780 h 647700"/>
                <a:gd name="connsiteX24" fmla="*/ 121920 w 648652"/>
                <a:gd name="connsiteY24" fmla="*/ 580073 h 647700"/>
                <a:gd name="connsiteX25" fmla="*/ 193358 w 648652"/>
                <a:gd name="connsiteY25" fmla="*/ 556260 h 647700"/>
                <a:gd name="connsiteX26" fmla="*/ 253365 w 648652"/>
                <a:gd name="connsiteY26" fmla="*/ 581025 h 647700"/>
                <a:gd name="connsiteX27" fmla="*/ 286703 w 648652"/>
                <a:gd name="connsiteY27" fmla="*/ 647700 h 647700"/>
                <a:gd name="connsiteX28" fmla="*/ 362903 w 648652"/>
                <a:gd name="connsiteY28" fmla="*/ 647700 h 647700"/>
                <a:gd name="connsiteX29" fmla="*/ 396240 w 648652"/>
                <a:gd name="connsiteY29" fmla="*/ 581025 h 647700"/>
                <a:gd name="connsiteX30" fmla="*/ 455295 w 648652"/>
                <a:gd name="connsiteY30" fmla="*/ 556260 h 647700"/>
                <a:gd name="connsiteX31" fmla="*/ 526733 w 648652"/>
                <a:gd name="connsiteY31" fmla="*/ 580073 h 647700"/>
                <a:gd name="connsiteX32" fmla="*/ 581025 w 648652"/>
                <a:gd name="connsiteY32" fmla="*/ 525780 h 647700"/>
                <a:gd name="connsiteX33" fmla="*/ 557213 w 648652"/>
                <a:gd name="connsiteY33" fmla="*/ 454343 h 647700"/>
                <a:gd name="connsiteX34" fmla="*/ 581978 w 648652"/>
                <a:gd name="connsiteY34" fmla="*/ 394335 h 647700"/>
                <a:gd name="connsiteX35" fmla="*/ 648653 w 648652"/>
                <a:gd name="connsiteY35" fmla="*/ 360998 h 647700"/>
                <a:gd name="connsiteX36" fmla="*/ 648653 w 648652"/>
                <a:gd name="connsiteY36" fmla="*/ 284798 h 647700"/>
                <a:gd name="connsiteX37" fmla="*/ 581025 w 648652"/>
                <a:gd name="connsiteY37" fmla="*/ 252413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48652" h="647700">
                  <a:moveTo>
                    <a:pt x="323850" y="438150"/>
                  </a:moveTo>
                  <a:cubicBezTo>
                    <a:pt x="260985" y="438150"/>
                    <a:pt x="209550" y="386715"/>
                    <a:pt x="209550" y="323850"/>
                  </a:cubicBezTo>
                  <a:cubicBezTo>
                    <a:pt x="209550" y="260985"/>
                    <a:pt x="260985" y="209550"/>
                    <a:pt x="323850" y="209550"/>
                  </a:cubicBezTo>
                  <a:cubicBezTo>
                    <a:pt x="386715" y="209550"/>
                    <a:pt x="438150" y="260985"/>
                    <a:pt x="438150" y="323850"/>
                  </a:cubicBezTo>
                  <a:cubicBezTo>
                    <a:pt x="438150" y="386715"/>
                    <a:pt x="386715" y="438150"/>
                    <a:pt x="323850" y="438150"/>
                  </a:cubicBezTo>
                  <a:close/>
                  <a:moveTo>
                    <a:pt x="581025" y="252413"/>
                  </a:moveTo>
                  <a:cubicBezTo>
                    <a:pt x="575310" y="231458"/>
                    <a:pt x="566738" y="211455"/>
                    <a:pt x="556260" y="193358"/>
                  </a:cubicBezTo>
                  <a:lnTo>
                    <a:pt x="580073" y="121920"/>
                  </a:lnTo>
                  <a:lnTo>
                    <a:pt x="525780" y="67628"/>
                  </a:lnTo>
                  <a:lnTo>
                    <a:pt x="454343" y="91440"/>
                  </a:lnTo>
                  <a:cubicBezTo>
                    <a:pt x="435293" y="80963"/>
                    <a:pt x="415290" y="72390"/>
                    <a:pt x="394335" y="66675"/>
                  </a:cubicBezTo>
                  <a:lnTo>
                    <a:pt x="361950" y="0"/>
                  </a:lnTo>
                  <a:lnTo>
                    <a:pt x="285750" y="0"/>
                  </a:lnTo>
                  <a:lnTo>
                    <a:pt x="252413" y="66675"/>
                  </a:lnTo>
                  <a:cubicBezTo>
                    <a:pt x="231458" y="72390"/>
                    <a:pt x="211455" y="80963"/>
                    <a:pt x="193358" y="91440"/>
                  </a:cubicBezTo>
                  <a:lnTo>
                    <a:pt x="121920" y="67628"/>
                  </a:lnTo>
                  <a:lnTo>
                    <a:pt x="67628" y="121920"/>
                  </a:lnTo>
                  <a:lnTo>
                    <a:pt x="91440" y="193358"/>
                  </a:lnTo>
                  <a:cubicBezTo>
                    <a:pt x="80963" y="212408"/>
                    <a:pt x="72390" y="232410"/>
                    <a:pt x="66675" y="253365"/>
                  </a:cubicBezTo>
                  <a:lnTo>
                    <a:pt x="0" y="285750"/>
                  </a:lnTo>
                  <a:lnTo>
                    <a:pt x="0" y="361950"/>
                  </a:lnTo>
                  <a:lnTo>
                    <a:pt x="66675" y="395288"/>
                  </a:lnTo>
                  <a:cubicBezTo>
                    <a:pt x="72390" y="416243"/>
                    <a:pt x="80963" y="436245"/>
                    <a:pt x="91440" y="454343"/>
                  </a:cubicBezTo>
                  <a:lnTo>
                    <a:pt x="67628" y="525780"/>
                  </a:lnTo>
                  <a:lnTo>
                    <a:pt x="121920" y="580073"/>
                  </a:lnTo>
                  <a:lnTo>
                    <a:pt x="193358" y="556260"/>
                  </a:lnTo>
                  <a:cubicBezTo>
                    <a:pt x="212408" y="566738"/>
                    <a:pt x="232410" y="575310"/>
                    <a:pt x="253365" y="581025"/>
                  </a:cubicBezTo>
                  <a:lnTo>
                    <a:pt x="286703" y="647700"/>
                  </a:lnTo>
                  <a:lnTo>
                    <a:pt x="362903" y="647700"/>
                  </a:lnTo>
                  <a:lnTo>
                    <a:pt x="396240" y="581025"/>
                  </a:lnTo>
                  <a:cubicBezTo>
                    <a:pt x="417195" y="575310"/>
                    <a:pt x="437198" y="566738"/>
                    <a:pt x="455295" y="556260"/>
                  </a:cubicBezTo>
                  <a:lnTo>
                    <a:pt x="526733" y="580073"/>
                  </a:lnTo>
                  <a:lnTo>
                    <a:pt x="581025" y="525780"/>
                  </a:lnTo>
                  <a:lnTo>
                    <a:pt x="557213" y="454343"/>
                  </a:lnTo>
                  <a:cubicBezTo>
                    <a:pt x="567690" y="435293"/>
                    <a:pt x="576263" y="415290"/>
                    <a:pt x="581978" y="394335"/>
                  </a:cubicBezTo>
                  <a:lnTo>
                    <a:pt x="648653" y="360998"/>
                  </a:lnTo>
                  <a:lnTo>
                    <a:pt x="648653" y="284798"/>
                  </a:lnTo>
                  <a:lnTo>
                    <a:pt x="581025" y="252413"/>
                  </a:lnTo>
                  <a:close/>
                </a:path>
              </a:pathLst>
            </a:custGeom>
            <a:solidFill>
              <a:srgbClr val="118AB2"/>
            </a:solidFill>
            <a:ln w="9525" cap="flat">
              <a:noFill/>
              <a:prstDash val="solid"/>
              <a:miter/>
            </a:ln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6958DF71-E470-4F37-9377-31BC4E7FC4A0}"/>
              </a:ext>
            </a:extLst>
          </p:cNvPr>
          <p:cNvSpPr/>
          <p:nvPr/>
        </p:nvSpPr>
        <p:spPr>
          <a:xfrm>
            <a:off x="-9498261" y="-74305"/>
            <a:ext cx="27579692" cy="822960"/>
          </a:xfrm>
          <a:custGeom>
            <a:avLst/>
            <a:gdLst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25058 w 13849350"/>
              <a:gd name="connsiteY5" fmla="*/ 847725 h 847725"/>
              <a:gd name="connsiteX6" fmla="*/ 0 w 13849350"/>
              <a:gd name="connsiteY6" fmla="*/ 847725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2505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52180"/>
              <a:gd name="connsiteX1" fmla="*/ 13849350 w 13849350"/>
              <a:gd name="connsiteY1" fmla="*/ 0 h 852180"/>
              <a:gd name="connsiteX2" fmla="*/ 13849350 w 13849350"/>
              <a:gd name="connsiteY2" fmla="*/ 847725 h 852180"/>
              <a:gd name="connsiteX3" fmla="*/ 7390919 w 13849350"/>
              <a:gd name="connsiteY3" fmla="*/ 847725 h 852180"/>
              <a:gd name="connsiteX4" fmla="*/ 6760032 w 13849350"/>
              <a:gd name="connsiteY4" fmla="*/ 385169 h 852180"/>
              <a:gd name="connsiteX5" fmla="*/ 6131188 w 13849350"/>
              <a:gd name="connsiteY5" fmla="*/ 847725 h 852180"/>
              <a:gd name="connsiteX6" fmla="*/ 0 w 13849350"/>
              <a:gd name="connsiteY6" fmla="*/ 847725 h 852180"/>
              <a:gd name="connsiteX7" fmla="*/ 0 w 13849350"/>
              <a:gd name="connsiteY7" fmla="*/ 0 h 852180"/>
              <a:gd name="connsiteX0" fmla="*/ 0 w 13849350"/>
              <a:gd name="connsiteY0" fmla="*/ 0 h 852180"/>
              <a:gd name="connsiteX1" fmla="*/ 13841176 w 13849350"/>
              <a:gd name="connsiteY1" fmla="*/ 423047 h 852180"/>
              <a:gd name="connsiteX2" fmla="*/ 13849350 w 13849350"/>
              <a:gd name="connsiteY2" fmla="*/ 847725 h 852180"/>
              <a:gd name="connsiteX3" fmla="*/ 7390919 w 13849350"/>
              <a:gd name="connsiteY3" fmla="*/ 847725 h 852180"/>
              <a:gd name="connsiteX4" fmla="*/ 6760032 w 13849350"/>
              <a:gd name="connsiteY4" fmla="*/ 385169 h 852180"/>
              <a:gd name="connsiteX5" fmla="*/ 6131188 w 13849350"/>
              <a:gd name="connsiteY5" fmla="*/ 847725 h 852180"/>
              <a:gd name="connsiteX6" fmla="*/ 0 w 13849350"/>
              <a:gd name="connsiteY6" fmla="*/ 847725 h 852180"/>
              <a:gd name="connsiteX7" fmla="*/ 0 w 13849350"/>
              <a:gd name="connsiteY7" fmla="*/ 0 h 852180"/>
              <a:gd name="connsiteX0" fmla="*/ 32697 w 13849350"/>
              <a:gd name="connsiteY0" fmla="*/ 0 h 532315"/>
              <a:gd name="connsiteX1" fmla="*/ 13841176 w 13849350"/>
              <a:gd name="connsiteY1" fmla="*/ 103182 h 532315"/>
              <a:gd name="connsiteX2" fmla="*/ 13849350 w 13849350"/>
              <a:gd name="connsiteY2" fmla="*/ 527860 h 532315"/>
              <a:gd name="connsiteX3" fmla="*/ 7390919 w 13849350"/>
              <a:gd name="connsiteY3" fmla="*/ 527860 h 532315"/>
              <a:gd name="connsiteX4" fmla="*/ 6760032 w 13849350"/>
              <a:gd name="connsiteY4" fmla="*/ 65304 h 532315"/>
              <a:gd name="connsiteX5" fmla="*/ 6131188 w 13849350"/>
              <a:gd name="connsiteY5" fmla="*/ 527860 h 532315"/>
              <a:gd name="connsiteX6" fmla="*/ 0 w 13849350"/>
              <a:gd name="connsiteY6" fmla="*/ 527860 h 532315"/>
              <a:gd name="connsiteX7" fmla="*/ 32697 w 13849350"/>
              <a:gd name="connsiteY7" fmla="*/ 0 h 532315"/>
              <a:gd name="connsiteX0" fmla="*/ 0 w 13865699"/>
              <a:gd name="connsiteY0" fmla="*/ 0 h 604542"/>
              <a:gd name="connsiteX1" fmla="*/ 13857525 w 13865699"/>
              <a:gd name="connsiteY1" fmla="*/ 175409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57525 w 13865699"/>
              <a:gd name="connsiteY1" fmla="*/ 11350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57525 w 13865699"/>
              <a:gd name="connsiteY1" fmla="*/ 41273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20636 h 625178"/>
              <a:gd name="connsiteX1" fmla="*/ 13857525 w 13865699"/>
              <a:gd name="connsiteY1" fmla="*/ 0 h 625178"/>
              <a:gd name="connsiteX2" fmla="*/ 13865699 w 13865699"/>
              <a:gd name="connsiteY2" fmla="*/ 620723 h 625178"/>
              <a:gd name="connsiteX3" fmla="*/ 7407268 w 13865699"/>
              <a:gd name="connsiteY3" fmla="*/ 620723 h 625178"/>
              <a:gd name="connsiteX4" fmla="*/ 6776381 w 13865699"/>
              <a:gd name="connsiteY4" fmla="*/ 158167 h 625178"/>
              <a:gd name="connsiteX5" fmla="*/ 6147537 w 13865699"/>
              <a:gd name="connsiteY5" fmla="*/ 620723 h 625178"/>
              <a:gd name="connsiteX6" fmla="*/ 16349 w 13865699"/>
              <a:gd name="connsiteY6" fmla="*/ 620723 h 625178"/>
              <a:gd name="connsiteX7" fmla="*/ 0 w 13865699"/>
              <a:gd name="connsiteY7" fmla="*/ 20636 h 625178"/>
              <a:gd name="connsiteX0" fmla="*/ 0 w 13865699"/>
              <a:gd name="connsiteY0" fmla="*/ 10318 h 614860"/>
              <a:gd name="connsiteX1" fmla="*/ 13833002 w 13865699"/>
              <a:gd name="connsiteY1" fmla="*/ 0 h 614860"/>
              <a:gd name="connsiteX2" fmla="*/ 13865699 w 13865699"/>
              <a:gd name="connsiteY2" fmla="*/ 610405 h 614860"/>
              <a:gd name="connsiteX3" fmla="*/ 7407268 w 13865699"/>
              <a:gd name="connsiteY3" fmla="*/ 610405 h 614860"/>
              <a:gd name="connsiteX4" fmla="*/ 6776381 w 13865699"/>
              <a:gd name="connsiteY4" fmla="*/ 147849 h 614860"/>
              <a:gd name="connsiteX5" fmla="*/ 6147537 w 13865699"/>
              <a:gd name="connsiteY5" fmla="*/ 610405 h 614860"/>
              <a:gd name="connsiteX6" fmla="*/ 16349 w 13865699"/>
              <a:gd name="connsiteY6" fmla="*/ 610405 h 614860"/>
              <a:gd name="connsiteX7" fmla="*/ 0 w 13865699"/>
              <a:gd name="connsiteY7" fmla="*/ 10318 h 614860"/>
              <a:gd name="connsiteX0" fmla="*/ 0 w 13865699"/>
              <a:gd name="connsiteY0" fmla="*/ 0 h 604542"/>
              <a:gd name="connsiteX1" fmla="*/ 13865699 w 13865699"/>
              <a:gd name="connsiteY1" fmla="*/ 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65699 w 13865699"/>
              <a:gd name="connsiteY1" fmla="*/ 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023 w 13865699"/>
              <a:gd name="connsiteY6" fmla="*/ 600087 h 604542"/>
              <a:gd name="connsiteX7" fmla="*/ 0 w 13865699"/>
              <a:gd name="connsiteY7" fmla="*/ 0 h 604542"/>
              <a:gd name="connsiteX0" fmla="*/ 1868012 w 15733711"/>
              <a:gd name="connsiteY0" fmla="*/ 0 h 602863"/>
              <a:gd name="connsiteX1" fmla="*/ 15733711 w 15733711"/>
              <a:gd name="connsiteY1" fmla="*/ 0 h 602863"/>
              <a:gd name="connsiteX2" fmla="*/ 15733711 w 15733711"/>
              <a:gd name="connsiteY2" fmla="*/ 600087 h 602863"/>
              <a:gd name="connsiteX3" fmla="*/ 9275280 w 15733711"/>
              <a:gd name="connsiteY3" fmla="*/ 600087 h 602863"/>
              <a:gd name="connsiteX4" fmla="*/ 8644393 w 15733711"/>
              <a:gd name="connsiteY4" fmla="*/ 137531 h 602863"/>
              <a:gd name="connsiteX5" fmla="*/ 8015549 w 15733711"/>
              <a:gd name="connsiteY5" fmla="*/ 600087 h 602863"/>
              <a:gd name="connsiteX6" fmla="*/ 0 w 15733711"/>
              <a:gd name="connsiteY6" fmla="*/ 589769 h 602863"/>
              <a:gd name="connsiteX7" fmla="*/ 1868012 w 15733711"/>
              <a:gd name="connsiteY7" fmla="*/ 0 h 602863"/>
              <a:gd name="connsiteX0" fmla="*/ 7174 w 15733711"/>
              <a:gd name="connsiteY0" fmla="*/ 0 h 602863"/>
              <a:gd name="connsiteX1" fmla="*/ 15733711 w 15733711"/>
              <a:gd name="connsiteY1" fmla="*/ 0 h 602863"/>
              <a:gd name="connsiteX2" fmla="*/ 15733711 w 15733711"/>
              <a:gd name="connsiteY2" fmla="*/ 600087 h 602863"/>
              <a:gd name="connsiteX3" fmla="*/ 9275280 w 15733711"/>
              <a:gd name="connsiteY3" fmla="*/ 600087 h 602863"/>
              <a:gd name="connsiteX4" fmla="*/ 8644393 w 15733711"/>
              <a:gd name="connsiteY4" fmla="*/ 137531 h 602863"/>
              <a:gd name="connsiteX5" fmla="*/ 8015549 w 15733711"/>
              <a:gd name="connsiteY5" fmla="*/ 600087 h 602863"/>
              <a:gd name="connsiteX6" fmla="*/ 0 w 15733711"/>
              <a:gd name="connsiteY6" fmla="*/ 589769 h 602863"/>
              <a:gd name="connsiteX7" fmla="*/ 7174 w 15733711"/>
              <a:gd name="connsiteY7" fmla="*/ 0 h 602863"/>
              <a:gd name="connsiteX0" fmla="*/ 7174 w 17776786"/>
              <a:gd name="connsiteY0" fmla="*/ 0 h 602863"/>
              <a:gd name="connsiteX1" fmla="*/ 15733711 w 17776786"/>
              <a:gd name="connsiteY1" fmla="*/ 0 h 602863"/>
              <a:gd name="connsiteX2" fmla="*/ 17776786 w 17776786"/>
              <a:gd name="connsiteY2" fmla="*/ 600087 h 602863"/>
              <a:gd name="connsiteX3" fmla="*/ 9275280 w 17776786"/>
              <a:gd name="connsiteY3" fmla="*/ 600087 h 602863"/>
              <a:gd name="connsiteX4" fmla="*/ 8644393 w 17776786"/>
              <a:gd name="connsiteY4" fmla="*/ 137531 h 602863"/>
              <a:gd name="connsiteX5" fmla="*/ 8015549 w 17776786"/>
              <a:gd name="connsiteY5" fmla="*/ 600087 h 602863"/>
              <a:gd name="connsiteX6" fmla="*/ 0 w 17776786"/>
              <a:gd name="connsiteY6" fmla="*/ 589769 h 602863"/>
              <a:gd name="connsiteX7" fmla="*/ 7174 w 17776786"/>
              <a:gd name="connsiteY7" fmla="*/ 0 h 602863"/>
              <a:gd name="connsiteX0" fmla="*/ 7174 w 17822187"/>
              <a:gd name="connsiteY0" fmla="*/ 0 h 602863"/>
              <a:gd name="connsiteX1" fmla="*/ 17822187 w 17822187"/>
              <a:gd name="connsiteY1" fmla="*/ 38098 h 602863"/>
              <a:gd name="connsiteX2" fmla="*/ 17776786 w 17822187"/>
              <a:gd name="connsiteY2" fmla="*/ 600087 h 602863"/>
              <a:gd name="connsiteX3" fmla="*/ 9275280 w 17822187"/>
              <a:gd name="connsiteY3" fmla="*/ 600087 h 602863"/>
              <a:gd name="connsiteX4" fmla="*/ 8644393 w 17822187"/>
              <a:gd name="connsiteY4" fmla="*/ 137531 h 602863"/>
              <a:gd name="connsiteX5" fmla="*/ 8015549 w 17822187"/>
              <a:gd name="connsiteY5" fmla="*/ 600087 h 602863"/>
              <a:gd name="connsiteX6" fmla="*/ 0 w 17822187"/>
              <a:gd name="connsiteY6" fmla="*/ 589769 h 602863"/>
              <a:gd name="connsiteX7" fmla="*/ 7174 w 17822187"/>
              <a:gd name="connsiteY7" fmla="*/ 0 h 602863"/>
              <a:gd name="connsiteX0" fmla="*/ 7174 w 17776786"/>
              <a:gd name="connsiteY0" fmla="*/ 0 h 602863"/>
              <a:gd name="connsiteX1" fmla="*/ 17776282 w 17776786"/>
              <a:gd name="connsiteY1" fmla="*/ 62862 h 602863"/>
              <a:gd name="connsiteX2" fmla="*/ 17776786 w 17776786"/>
              <a:gd name="connsiteY2" fmla="*/ 600087 h 602863"/>
              <a:gd name="connsiteX3" fmla="*/ 9275280 w 17776786"/>
              <a:gd name="connsiteY3" fmla="*/ 600087 h 602863"/>
              <a:gd name="connsiteX4" fmla="*/ 8644393 w 17776786"/>
              <a:gd name="connsiteY4" fmla="*/ 137531 h 602863"/>
              <a:gd name="connsiteX5" fmla="*/ 8015549 w 17776786"/>
              <a:gd name="connsiteY5" fmla="*/ 600087 h 602863"/>
              <a:gd name="connsiteX6" fmla="*/ 0 w 17776786"/>
              <a:gd name="connsiteY6" fmla="*/ 589769 h 602863"/>
              <a:gd name="connsiteX7" fmla="*/ 7174 w 17776786"/>
              <a:gd name="connsiteY7" fmla="*/ 0 h 602863"/>
              <a:gd name="connsiteX0" fmla="*/ 7174 w 17802515"/>
              <a:gd name="connsiteY0" fmla="*/ 0 h 602863"/>
              <a:gd name="connsiteX1" fmla="*/ 17802515 w 17802515"/>
              <a:gd name="connsiteY1" fmla="*/ 54607 h 602863"/>
              <a:gd name="connsiteX2" fmla="*/ 17776786 w 17802515"/>
              <a:gd name="connsiteY2" fmla="*/ 600087 h 602863"/>
              <a:gd name="connsiteX3" fmla="*/ 9275280 w 17802515"/>
              <a:gd name="connsiteY3" fmla="*/ 600087 h 602863"/>
              <a:gd name="connsiteX4" fmla="*/ 8644393 w 17802515"/>
              <a:gd name="connsiteY4" fmla="*/ 137531 h 602863"/>
              <a:gd name="connsiteX5" fmla="*/ 8015549 w 17802515"/>
              <a:gd name="connsiteY5" fmla="*/ 600087 h 602863"/>
              <a:gd name="connsiteX6" fmla="*/ 0 w 17802515"/>
              <a:gd name="connsiteY6" fmla="*/ 589769 h 602863"/>
              <a:gd name="connsiteX7" fmla="*/ 7174 w 17802515"/>
              <a:gd name="connsiteY7" fmla="*/ 0 h 602863"/>
              <a:gd name="connsiteX0" fmla="*/ 7174 w 17815632"/>
              <a:gd name="connsiteY0" fmla="*/ 0 h 602863"/>
              <a:gd name="connsiteX1" fmla="*/ 17815632 w 17815632"/>
              <a:gd name="connsiteY1" fmla="*/ 46352 h 602863"/>
              <a:gd name="connsiteX2" fmla="*/ 17776786 w 17815632"/>
              <a:gd name="connsiteY2" fmla="*/ 600087 h 602863"/>
              <a:gd name="connsiteX3" fmla="*/ 9275280 w 17815632"/>
              <a:gd name="connsiteY3" fmla="*/ 600087 h 602863"/>
              <a:gd name="connsiteX4" fmla="*/ 8644393 w 17815632"/>
              <a:gd name="connsiteY4" fmla="*/ 137531 h 602863"/>
              <a:gd name="connsiteX5" fmla="*/ 8015549 w 17815632"/>
              <a:gd name="connsiteY5" fmla="*/ 600087 h 602863"/>
              <a:gd name="connsiteX6" fmla="*/ 0 w 17815632"/>
              <a:gd name="connsiteY6" fmla="*/ 589769 h 602863"/>
              <a:gd name="connsiteX7" fmla="*/ 7174 w 17815632"/>
              <a:gd name="connsiteY7" fmla="*/ 0 h 602863"/>
              <a:gd name="connsiteX0" fmla="*/ 7174 w 17815632"/>
              <a:gd name="connsiteY0" fmla="*/ 0 h 608341"/>
              <a:gd name="connsiteX1" fmla="*/ 17815632 w 17815632"/>
              <a:gd name="connsiteY1" fmla="*/ 46352 h 608341"/>
              <a:gd name="connsiteX2" fmla="*/ 17803018 w 17815632"/>
              <a:gd name="connsiteY2" fmla="*/ 608341 h 608341"/>
              <a:gd name="connsiteX3" fmla="*/ 9275280 w 17815632"/>
              <a:gd name="connsiteY3" fmla="*/ 600087 h 608341"/>
              <a:gd name="connsiteX4" fmla="*/ 8644393 w 17815632"/>
              <a:gd name="connsiteY4" fmla="*/ 137531 h 608341"/>
              <a:gd name="connsiteX5" fmla="*/ 8015549 w 17815632"/>
              <a:gd name="connsiteY5" fmla="*/ 600087 h 608341"/>
              <a:gd name="connsiteX6" fmla="*/ 0 w 17815632"/>
              <a:gd name="connsiteY6" fmla="*/ 589769 h 608341"/>
              <a:gd name="connsiteX7" fmla="*/ 7174 w 17815632"/>
              <a:gd name="connsiteY7" fmla="*/ 0 h 608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815632" h="608341">
                <a:moveTo>
                  <a:pt x="7174" y="0"/>
                </a:moveTo>
                <a:lnTo>
                  <a:pt x="17815632" y="46352"/>
                </a:lnTo>
                <a:lnTo>
                  <a:pt x="17803018" y="608341"/>
                </a:lnTo>
                <a:lnTo>
                  <a:pt x="9275280" y="600087"/>
                </a:lnTo>
                <a:cubicBezTo>
                  <a:pt x="8956118" y="595221"/>
                  <a:pt x="9040314" y="142295"/>
                  <a:pt x="8644393" y="137531"/>
                </a:cubicBezTo>
                <a:cubicBezTo>
                  <a:pt x="8248472" y="132767"/>
                  <a:pt x="8302309" y="590062"/>
                  <a:pt x="8015549" y="600087"/>
                </a:cubicBezTo>
                <a:cubicBezTo>
                  <a:pt x="7728789" y="610112"/>
                  <a:pt x="2043729" y="589769"/>
                  <a:pt x="0" y="589769"/>
                </a:cubicBezTo>
                <a:cubicBezTo>
                  <a:pt x="2391" y="393179"/>
                  <a:pt x="4783" y="196590"/>
                  <a:pt x="7174" y="0"/>
                </a:cubicBezTo>
                <a:close/>
              </a:path>
            </a:pathLst>
          </a:custGeom>
          <a:solidFill>
            <a:srgbClr val="118AB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34" name="Graphic 133" descr="Single gear">
            <a:extLst>
              <a:ext uri="{FF2B5EF4-FFF2-40B4-BE49-F238E27FC236}">
                <a16:creationId xmlns:a16="http://schemas.microsoft.com/office/drawing/2014/main" id="{3281F78B-1B33-4180-ACC5-89365216A8D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601712" y="-3014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5" name="Graphic 134" descr="Monthly calendar">
            <a:extLst>
              <a:ext uri="{FF2B5EF4-FFF2-40B4-BE49-F238E27FC236}">
                <a16:creationId xmlns:a16="http://schemas.microsoft.com/office/drawing/2014/main" id="{85281624-826F-4206-B6CD-D22ACCFDC22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201542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6" name="Graphic 135" descr="List RTL">
            <a:extLst>
              <a:ext uri="{FF2B5EF4-FFF2-40B4-BE49-F238E27FC236}">
                <a16:creationId xmlns:a16="http://schemas.microsoft.com/office/drawing/2014/main" id="{6D332609-94C1-4A63-9C66-CC5B8656E82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737058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46" name="Graphic 145" descr="Signpost">
            <a:extLst>
              <a:ext uri="{FF2B5EF4-FFF2-40B4-BE49-F238E27FC236}">
                <a16:creationId xmlns:a16="http://schemas.microsoft.com/office/drawing/2014/main" id="{21381846-C31D-42E9-A7E3-CA38E04C673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960030" y="-8910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47" name="Graphic 146" descr="USB">
            <a:extLst>
              <a:ext uri="{FF2B5EF4-FFF2-40B4-BE49-F238E27FC236}">
                <a16:creationId xmlns:a16="http://schemas.microsoft.com/office/drawing/2014/main" id="{0526A700-E5F5-4D6F-A6ED-FC104C4E1D6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476513" y="-3014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48" name="Graphic 147" descr="Puzzle pieces">
            <a:extLst>
              <a:ext uri="{FF2B5EF4-FFF2-40B4-BE49-F238E27FC236}">
                <a16:creationId xmlns:a16="http://schemas.microsoft.com/office/drawing/2014/main" id="{25C4489C-2E33-444A-8C21-C4E937EAABE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095376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49" name="Graphic 148" descr="Checklist">
            <a:extLst>
              <a:ext uri="{FF2B5EF4-FFF2-40B4-BE49-F238E27FC236}">
                <a16:creationId xmlns:a16="http://schemas.microsoft.com/office/drawing/2014/main" id="{B1ADBC21-85F2-4204-B8A5-43D137CE4E4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93265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50" name="Graphic 149" descr="Playbook">
            <a:extLst>
              <a:ext uri="{FF2B5EF4-FFF2-40B4-BE49-F238E27FC236}">
                <a16:creationId xmlns:a16="http://schemas.microsoft.com/office/drawing/2014/main" id="{0733144E-2CDB-4A92-B1B7-2CC098AC43AE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260048" y="-53985"/>
            <a:ext cx="822960" cy="8229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82D009C4-FD01-4DF8-A4F4-66BA43ED95FA}"/>
              </a:ext>
            </a:extLst>
          </p:cNvPr>
          <p:cNvSpPr txBox="1"/>
          <p:nvPr/>
        </p:nvSpPr>
        <p:spPr>
          <a:xfrm>
            <a:off x="10873377" y="6027003"/>
            <a:ext cx="1433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400" b="1" dirty="0">
                <a:latin typeface="Calibri" panose="020F0502020204030204" pitchFamily="34" charset="0"/>
                <a:cs typeface="Calibri" panose="020F0502020204030204" pitchFamily="34" charset="0"/>
              </a:rPr>
              <a:t>עדיין לא מוכן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Oval 30">
            <a:extLst>
              <a:ext uri="{FF2B5EF4-FFF2-40B4-BE49-F238E27FC236}">
                <a16:creationId xmlns:a16="http://schemas.microsoft.com/office/drawing/2014/main" id="{55567639-5ED2-4BD5-B667-BC3C0CAD4D07}"/>
              </a:ext>
            </a:extLst>
          </p:cNvPr>
          <p:cNvSpPr/>
          <p:nvPr/>
        </p:nvSpPr>
        <p:spPr>
          <a:xfrm>
            <a:off x="3294728" y="1317615"/>
            <a:ext cx="1079314" cy="314566"/>
          </a:xfrm>
          <a:prstGeom prst="roundRect">
            <a:avLst/>
          </a:prstGeom>
          <a:solidFill>
            <a:srgbClr val="E7E8ED"/>
          </a:solidFill>
          <a:ln>
            <a:noFill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ממשקים</a:t>
            </a:r>
            <a:endParaRPr lang="en-US" b="1" dirty="0">
              <a:solidFill>
                <a:srgbClr val="118A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689A9B9-C63A-4898-851E-42BE529CA8EC}"/>
              </a:ext>
            </a:extLst>
          </p:cNvPr>
          <p:cNvGrpSpPr/>
          <p:nvPr/>
        </p:nvGrpSpPr>
        <p:grpSpPr>
          <a:xfrm>
            <a:off x="8815828" y="2201629"/>
            <a:ext cx="2743200" cy="3657600"/>
            <a:chOff x="5090160" y="1412444"/>
            <a:chExt cx="1005840" cy="1005840"/>
          </a:xfrm>
        </p:grpSpPr>
        <p:sp>
          <p:nvSpPr>
            <p:cNvPr id="93" name="Oval 30">
              <a:extLst>
                <a:ext uri="{FF2B5EF4-FFF2-40B4-BE49-F238E27FC236}">
                  <a16:creationId xmlns:a16="http://schemas.microsoft.com/office/drawing/2014/main" id="{270D0A17-13E6-4B18-B019-21A48827F284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31">
              <a:extLst>
                <a:ext uri="{FF2B5EF4-FFF2-40B4-BE49-F238E27FC236}">
                  <a16:creationId xmlns:a16="http://schemas.microsoft.com/office/drawing/2014/main" id="{CEA283BA-B29D-4B3F-9F8D-C7FDE8D3A2E0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13500000" algn="tl" rotWithShape="0">
                <a:schemeClr val="bg1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sz="2400" dirty="0">
                  <a:solidFill>
                    <a:srgbClr val="118AB2"/>
                  </a:solidFill>
                </a:rPr>
                <a:t>הזמנות קבועות</a:t>
              </a:r>
            </a:p>
            <a:p>
              <a:pPr algn="ctr"/>
              <a:endParaRPr lang="he-IL" sz="2400" dirty="0">
                <a:solidFill>
                  <a:srgbClr val="118AB2"/>
                </a:solidFill>
              </a:endParaRPr>
            </a:p>
            <a:p>
              <a:pPr algn="ctr"/>
              <a:r>
                <a:rPr lang="en-US" sz="2400" dirty="0">
                  <a:solidFill>
                    <a:srgbClr val="118AB2"/>
                  </a:solidFill>
                </a:rPr>
                <a:t>Output</a:t>
              </a:r>
            </a:p>
            <a:p>
              <a:pPr algn="ctr"/>
              <a:endParaRPr lang="en-US" sz="2400" dirty="0">
                <a:solidFill>
                  <a:srgbClr val="118AB2"/>
                </a:solidFill>
              </a:endParaRPr>
            </a:p>
            <a:p>
              <a:pPr algn="ctr"/>
              <a:r>
                <a:rPr lang="en-US" sz="2400" dirty="0">
                  <a:solidFill>
                    <a:srgbClr val="118AB2"/>
                  </a:solidFill>
                </a:rPr>
                <a:t>BATCH</a:t>
              </a:r>
              <a:endParaRPr lang="he-IL" sz="2400" dirty="0">
                <a:solidFill>
                  <a:srgbClr val="118AB2"/>
                </a:solidFill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F71AB64-A12A-46E0-9AB6-9AA367119568}"/>
              </a:ext>
            </a:extLst>
          </p:cNvPr>
          <p:cNvGrpSpPr/>
          <p:nvPr/>
        </p:nvGrpSpPr>
        <p:grpSpPr>
          <a:xfrm>
            <a:off x="551528" y="2201141"/>
            <a:ext cx="2743200" cy="3657600"/>
            <a:chOff x="5090160" y="1412444"/>
            <a:chExt cx="1005840" cy="1005840"/>
          </a:xfrm>
        </p:grpSpPr>
        <p:sp>
          <p:nvSpPr>
            <p:cNvPr id="96" name="Oval 30">
              <a:extLst>
                <a:ext uri="{FF2B5EF4-FFF2-40B4-BE49-F238E27FC236}">
                  <a16:creationId xmlns:a16="http://schemas.microsoft.com/office/drawing/2014/main" id="{7B38F76B-275C-4200-90ED-53BAA19F5A87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Oval 31">
              <a:extLst>
                <a:ext uri="{FF2B5EF4-FFF2-40B4-BE49-F238E27FC236}">
                  <a16:creationId xmlns:a16="http://schemas.microsoft.com/office/drawing/2014/main" id="{E5C4F678-5626-4C13-955E-DDBDF06E7E0B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13500000" algn="tl" rotWithShape="0">
                <a:schemeClr val="bg1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365760" rtlCol="0" anchor="ctr"/>
            <a:lstStyle/>
            <a:p>
              <a:pPr algn="ctr"/>
              <a:r>
                <a:rPr lang="he-IL" sz="2400" dirty="0">
                  <a:solidFill>
                    <a:srgbClr val="118AB2"/>
                  </a:solidFill>
                </a:rPr>
                <a:t>טיפול בהזמנות שלא מומשו</a:t>
              </a:r>
            </a:p>
            <a:p>
              <a:pPr algn="ctr"/>
              <a:endParaRPr lang="he-IL" sz="2400" dirty="0">
                <a:solidFill>
                  <a:srgbClr val="118AB2"/>
                </a:solidFill>
              </a:endParaRPr>
            </a:p>
            <a:p>
              <a:pPr algn="ctr"/>
              <a:r>
                <a:rPr lang="en-US" sz="2400" dirty="0">
                  <a:solidFill>
                    <a:srgbClr val="118AB2"/>
                  </a:solidFill>
                </a:rPr>
                <a:t>Output</a:t>
              </a:r>
            </a:p>
            <a:p>
              <a:pPr algn="ctr"/>
              <a:endParaRPr lang="en-US" sz="2400" dirty="0">
                <a:solidFill>
                  <a:srgbClr val="118AB2"/>
                </a:solidFill>
              </a:endParaRPr>
            </a:p>
            <a:p>
              <a:pPr algn="ctr"/>
              <a:r>
                <a:rPr lang="en-US" sz="2400" dirty="0">
                  <a:solidFill>
                    <a:srgbClr val="118AB2"/>
                  </a:solidFill>
                </a:rPr>
                <a:t>BATCH</a:t>
              </a:r>
              <a:endParaRPr lang="he-IL" sz="2400" dirty="0" err="1">
                <a:solidFill>
                  <a:srgbClr val="118AB2"/>
                </a:solidFill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D13E50A-C230-4DF7-9406-7D2F0C90612E}"/>
              </a:ext>
            </a:extLst>
          </p:cNvPr>
          <p:cNvGrpSpPr/>
          <p:nvPr/>
        </p:nvGrpSpPr>
        <p:grpSpPr>
          <a:xfrm>
            <a:off x="4683678" y="2202117"/>
            <a:ext cx="2743200" cy="3657600"/>
            <a:chOff x="5090160" y="1412444"/>
            <a:chExt cx="1005840" cy="1005840"/>
          </a:xfrm>
          <a:solidFill>
            <a:srgbClr val="E7E8ED"/>
          </a:solidFill>
        </p:grpSpPr>
        <p:sp>
          <p:nvSpPr>
            <p:cNvPr id="99" name="Oval 30">
              <a:extLst>
                <a:ext uri="{FF2B5EF4-FFF2-40B4-BE49-F238E27FC236}">
                  <a16:creationId xmlns:a16="http://schemas.microsoft.com/office/drawing/2014/main" id="{6AB464E7-8E3C-4914-9F18-09F90C0C57B4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grpFill/>
            <a:ln>
              <a:noFill/>
            </a:ln>
            <a:effectLst>
              <a:outerShdw blurRad="254000" dist="190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Oval 31">
              <a:extLst>
                <a:ext uri="{FF2B5EF4-FFF2-40B4-BE49-F238E27FC236}">
                  <a16:creationId xmlns:a16="http://schemas.microsoft.com/office/drawing/2014/main" id="{7D379A0C-1F7D-41C8-830D-03E9ADE33285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grpFill/>
            <a:ln>
              <a:noFill/>
            </a:ln>
            <a:effectLst>
              <a:outerShdw blurRad="254000" dist="190500" dir="13500000" algn="tl" rotWithShape="0">
                <a:schemeClr val="bg1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sz="2400" dirty="0">
                  <a:solidFill>
                    <a:srgbClr val="118AB2"/>
                  </a:solidFill>
                </a:rPr>
                <a:t>הזמנות אספקה</a:t>
              </a:r>
            </a:p>
            <a:p>
              <a:pPr algn="ctr"/>
              <a:endParaRPr lang="he-IL" sz="2400" dirty="0">
                <a:solidFill>
                  <a:srgbClr val="118AB2"/>
                </a:solidFill>
              </a:endParaRPr>
            </a:p>
            <a:p>
              <a:pPr algn="ctr"/>
              <a:r>
                <a:rPr lang="en-US" sz="2400" dirty="0">
                  <a:solidFill>
                    <a:srgbClr val="118AB2"/>
                  </a:solidFill>
                </a:rPr>
                <a:t>Output</a:t>
              </a:r>
            </a:p>
            <a:p>
              <a:pPr algn="ctr"/>
              <a:endParaRPr lang="en-US" sz="2400" dirty="0">
                <a:solidFill>
                  <a:srgbClr val="118AB2"/>
                </a:solidFill>
              </a:endParaRPr>
            </a:p>
            <a:p>
              <a:pPr algn="ctr"/>
              <a:r>
                <a:rPr lang="en-US" sz="2400" dirty="0">
                  <a:solidFill>
                    <a:srgbClr val="118AB2"/>
                  </a:solidFill>
                </a:rPr>
                <a:t>BATCH</a:t>
              </a:r>
              <a:endParaRPr lang="he-IL" sz="2400" dirty="0">
                <a:solidFill>
                  <a:srgbClr val="118AB2"/>
                </a:solidFill>
              </a:endParaRP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91117BA-0E07-4C3D-84BD-6347F593719B}"/>
              </a:ext>
            </a:extLst>
          </p:cNvPr>
          <p:cNvCxnSpPr>
            <a:cxnSpLocks/>
          </p:cNvCxnSpPr>
          <p:nvPr/>
        </p:nvCxnSpPr>
        <p:spPr>
          <a:xfrm>
            <a:off x="9158004" y="3703320"/>
            <a:ext cx="2058847" cy="0"/>
          </a:xfrm>
          <a:prstGeom prst="line">
            <a:avLst/>
          </a:prstGeom>
          <a:ln w="38100">
            <a:solidFill>
              <a:srgbClr val="118A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FEC86B64-64C2-4C73-8869-83394B4623A1}"/>
              </a:ext>
            </a:extLst>
          </p:cNvPr>
          <p:cNvCxnSpPr>
            <a:cxnSpLocks/>
          </p:cNvCxnSpPr>
          <p:nvPr/>
        </p:nvCxnSpPr>
        <p:spPr>
          <a:xfrm>
            <a:off x="5025854" y="3703320"/>
            <a:ext cx="2058847" cy="0"/>
          </a:xfrm>
          <a:prstGeom prst="line">
            <a:avLst/>
          </a:prstGeom>
          <a:ln w="38100">
            <a:solidFill>
              <a:srgbClr val="118A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68E4AC0-1354-43C1-8513-2CCB942CE4E6}"/>
              </a:ext>
            </a:extLst>
          </p:cNvPr>
          <p:cNvCxnSpPr>
            <a:cxnSpLocks/>
          </p:cNvCxnSpPr>
          <p:nvPr/>
        </p:nvCxnSpPr>
        <p:spPr>
          <a:xfrm>
            <a:off x="880923" y="3703320"/>
            <a:ext cx="2058847" cy="0"/>
          </a:xfrm>
          <a:prstGeom prst="line">
            <a:avLst/>
          </a:prstGeom>
          <a:ln w="38100">
            <a:solidFill>
              <a:srgbClr val="118A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6AAAF71-20D9-4E25-9051-8E72354C2A03}"/>
              </a:ext>
            </a:extLst>
          </p:cNvPr>
          <p:cNvCxnSpPr>
            <a:cxnSpLocks/>
          </p:cNvCxnSpPr>
          <p:nvPr/>
        </p:nvCxnSpPr>
        <p:spPr>
          <a:xfrm>
            <a:off x="880923" y="4587240"/>
            <a:ext cx="2058847" cy="0"/>
          </a:xfrm>
          <a:prstGeom prst="line">
            <a:avLst/>
          </a:prstGeom>
          <a:ln w="38100">
            <a:solidFill>
              <a:srgbClr val="118A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083BA76-4591-465E-B9E3-63C7AE7A2B73}"/>
              </a:ext>
            </a:extLst>
          </p:cNvPr>
          <p:cNvCxnSpPr>
            <a:cxnSpLocks/>
          </p:cNvCxnSpPr>
          <p:nvPr/>
        </p:nvCxnSpPr>
        <p:spPr>
          <a:xfrm>
            <a:off x="4968878" y="4587240"/>
            <a:ext cx="2058847" cy="0"/>
          </a:xfrm>
          <a:prstGeom prst="line">
            <a:avLst/>
          </a:prstGeom>
          <a:ln w="38100">
            <a:solidFill>
              <a:srgbClr val="118A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E13E86A0-0A57-4778-A540-A1426F9030C7}"/>
              </a:ext>
            </a:extLst>
          </p:cNvPr>
          <p:cNvCxnSpPr>
            <a:cxnSpLocks/>
          </p:cNvCxnSpPr>
          <p:nvPr/>
        </p:nvCxnSpPr>
        <p:spPr>
          <a:xfrm>
            <a:off x="9158004" y="4587240"/>
            <a:ext cx="2058847" cy="0"/>
          </a:xfrm>
          <a:prstGeom prst="line">
            <a:avLst/>
          </a:prstGeom>
          <a:ln w="38100">
            <a:solidFill>
              <a:srgbClr val="118A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BF78E37-EF5B-4397-AE54-BA32D008B5C5}"/>
              </a:ext>
            </a:extLst>
          </p:cNvPr>
          <p:cNvGrpSpPr/>
          <p:nvPr/>
        </p:nvGrpSpPr>
        <p:grpSpPr>
          <a:xfrm>
            <a:off x="4891597" y="1246359"/>
            <a:ext cx="2408806" cy="478373"/>
            <a:chOff x="4968240" y="4531619"/>
            <a:chExt cx="2563368" cy="947624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9A726CDD-073E-4616-92FC-9EF4D9890250}"/>
                </a:ext>
              </a:extLst>
            </p:cNvPr>
            <p:cNvGrpSpPr/>
            <p:nvPr/>
          </p:nvGrpSpPr>
          <p:grpSpPr>
            <a:xfrm>
              <a:off x="4968240" y="4531619"/>
              <a:ext cx="2563368" cy="947624"/>
              <a:chOff x="5090160" y="1412444"/>
              <a:chExt cx="1005840" cy="1005840"/>
            </a:xfrm>
          </p:grpSpPr>
          <p:sp>
            <p:nvSpPr>
              <p:cNvPr id="131" name="Oval 30">
                <a:extLst>
                  <a:ext uri="{FF2B5EF4-FFF2-40B4-BE49-F238E27FC236}">
                    <a16:creationId xmlns:a16="http://schemas.microsoft.com/office/drawing/2014/main" id="{93CEBD16-8D20-4C46-8D2A-7D55D19D616A}"/>
                  </a:ext>
                </a:extLst>
              </p:cNvPr>
              <p:cNvSpPr/>
              <p:nvPr/>
            </p:nvSpPr>
            <p:spPr>
              <a:xfrm>
                <a:off x="5090160" y="1412444"/>
                <a:ext cx="1005840" cy="1005840"/>
              </a:xfrm>
              <a:prstGeom prst="roundRect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90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Oval 31">
                <a:extLst>
                  <a:ext uri="{FF2B5EF4-FFF2-40B4-BE49-F238E27FC236}">
                    <a16:creationId xmlns:a16="http://schemas.microsoft.com/office/drawing/2014/main" id="{90022AB6-1002-4406-B525-A77018E65C69}"/>
                  </a:ext>
                </a:extLst>
              </p:cNvPr>
              <p:cNvSpPr/>
              <p:nvPr/>
            </p:nvSpPr>
            <p:spPr>
              <a:xfrm>
                <a:off x="5090160" y="1412444"/>
                <a:ext cx="1005840" cy="1005840"/>
              </a:xfrm>
              <a:prstGeom prst="roundRect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905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F98A9008-D8DE-4332-BC1A-7CD6E7F9CD43}"/>
                </a:ext>
              </a:extLst>
            </p:cNvPr>
            <p:cNvSpPr/>
            <p:nvPr/>
          </p:nvSpPr>
          <p:spPr>
            <a:xfrm>
              <a:off x="5028873" y="4629796"/>
              <a:ext cx="2436243" cy="751270"/>
            </a:xfrm>
            <a:prstGeom prst="roundRect">
              <a:avLst/>
            </a:prstGeom>
            <a:gradFill>
              <a:gsLst>
                <a:gs pos="52000">
                  <a:srgbClr val="E7E8ED"/>
                </a:gs>
                <a:gs pos="100000">
                  <a:schemeClr val="bg1"/>
                </a:gs>
              </a:gsLst>
              <a:lin ang="2700000" scaled="0"/>
            </a:gradFill>
            <a:ln>
              <a:noFill/>
            </a:ln>
            <a:effectLst>
              <a:innerShdw blurRad="254000" dist="127000" dir="13500000">
                <a:schemeClr val="tx1">
                  <a:lumMod val="50000"/>
                  <a:lumOff val="5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sz="2400" b="1" dirty="0">
                  <a:solidFill>
                    <a:srgbClr val="118AB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ממשקים פנימיים</a:t>
              </a:r>
              <a:endParaRPr lang="en-US" sz="2400" b="1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8895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C0AD8ABA-E250-4E5E-8511-173E92766242}"/>
              </a:ext>
            </a:extLst>
          </p:cNvPr>
          <p:cNvGrpSpPr/>
          <p:nvPr/>
        </p:nvGrpSpPr>
        <p:grpSpPr>
          <a:xfrm>
            <a:off x="1935561" y="-1153234"/>
            <a:ext cx="922288" cy="914400"/>
            <a:chOff x="2962647" y="-2068142"/>
            <a:chExt cx="922288" cy="914400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522B7A1-073C-4CE9-8FE9-87EDD64AE058}"/>
                </a:ext>
              </a:extLst>
            </p:cNvPr>
            <p:cNvGrpSpPr/>
            <p:nvPr/>
          </p:nvGrpSpPr>
          <p:grpSpPr>
            <a:xfrm>
              <a:off x="2962647" y="-2068142"/>
              <a:ext cx="922288" cy="914400"/>
              <a:chOff x="6347462" y="3860495"/>
              <a:chExt cx="922288" cy="914400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A7F2CE71-A854-4806-9EEF-DE8C52B64968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1784A340-8F8F-4310-BAE1-5800F3304D49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F0B3E60E-9367-4944-80B6-E0E820FF0055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61" name="Graphic 60" descr="Puzzle pieces">
              <a:extLst>
                <a:ext uri="{FF2B5EF4-FFF2-40B4-BE49-F238E27FC236}">
                  <a16:creationId xmlns:a16="http://schemas.microsoft.com/office/drawing/2014/main" id="{4E6810F0-FAD0-4CF6-B7AE-933014ADB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07695" y="-1935968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865CF9E-B297-4BDC-90DC-973F9951D01B}"/>
              </a:ext>
            </a:extLst>
          </p:cNvPr>
          <p:cNvGrpSpPr/>
          <p:nvPr/>
        </p:nvGrpSpPr>
        <p:grpSpPr>
          <a:xfrm>
            <a:off x="3377185" y="260804"/>
            <a:ext cx="922288" cy="914400"/>
            <a:chOff x="4116028" y="-2068142"/>
            <a:chExt cx="922288" cy="914400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3319E649-229E-49BF-BFA7-072CEDDD287C}"/>
                </a:ext>
              </a:extLst>
            </p:cNvPr>
            <p:cNvGrpSpPr/>
            <p:nvPr/>
          </p:nvGrpSpPr>
          <p:grpSpPr>
            <a:xfrm>
              <a:off x="4116028" y="-2068142"/>
              <a:ext cx="922288" cy="914400"/>
              <a:chOff x="6347462" y="3860495"/>
              <a:chExt cx="922288" cy="914400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7A994B88-CC27-4C05-BC6A-16DCEFB3A1F9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5269F37B-12A8-4898-A563-2242C1C09680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29A6C7BB-7134-4F64-8EB4-8CEA98F7B19C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67" name="Graphic 66" descr="USB">
              <a:extLst>
                <a:ext uri="{FF2B5EF4-FFF2-40B4-BE49-F238E27FC236}">
                  <a16:creationId xmlns:a16="http://schemas.microsoft.com/office/drawing/2014/main" id="{8ACB258A-91F3-49BB-BF7A-C7D127949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55188" y="-1935968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5D56E60-1280-4EEA-9B5B-917762C47DB9}"/>
              </a:ext>
            </a:extLst>
          </p:cNvPr>
          <p:cNvGrpSpPr/>
          <p:nvPr/>
        </p:nvGrpSpPr>
        <p:grpSpPr>
          <a:xfrm>
            <a:off x="4818809" y="-1153234"/>
            <a:ext cx="922288" cy="914400"/>
            <a:chOff x="5560557" y="-1919403"/>
            <a:chExt cx="922288" cy="914400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9410A130-F0D0-4B11-AFC0-5BF0BAF13F7F}"/>
                </a:ext>
              </a:extLst>
            </p:cNvPr>
            <p:cNvGrpSpPr/>
            <p:nvPr/>
          </p:nvGrpSpPr>
          <p:grpSpPr>
            <a:xfrm>
              <a:off x="5560557" y="-1919403"/>
              <a:ext cx="922288" cy="914400"/>
              <a:chOff x="6347462" y="3860495"/>
              <a:chExt cx="922288" cy="914400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C9555D2B-1DBB-4889-8348-12F746A73C67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6F87AE14-995B-4E56-918E-9D7DF1E2B556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ECD0F500-27DC-4D60-8CF7-7A21ECC713C4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73" name="Graphic 72" descr="Signpost">
              <a:extLst>
                <a:ext uri="{FF2B5EF4-FFF2-40B4-BE49-F238E27FC236}">
                  <a16:creationId xmlns:a16="http://schemas.microsoft.com/office/drawing/2014/main" id="{5AEDE57A-7F6E-4757-9D3F-FE1C40953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10626" y="-1783094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1A0C832-8F76-42DF-B5DD-3665D4FBCB1D}"/>
              </a:ext>
            </a:extLst>
          </p:cNvPr>
          <p:cNvGrpSpPr/>
          <p:nvPr/>
        </p:nvGrpSpPr>
        <p:grpSpPr>
          <a:xfrm>
            <a:off x="493937" y="-1153234"/>
            <a:ext cx="922288" cy="914400"/>
            <a:chOff x="1721854" y="-2069804"/>
            <a:chExt cx="922288" cy="914400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28175F0F-2CB5-4369-8B56-7CCB2937E5A3}"/>
                </a:ext>
              </a:extLst>
            </p:cNvPr>
            <p:cNvGrpSpPr/>
            <p:nvPr/>
          </p:nvGrpSpPr>
          <p:grpSpPr>
            <a:xfrm>
              <a:off x="1721854" y="-2069804"/>
              <a:ext cx="922288" cy="914400"/>
              <a:chOff x="6347462" y="3860495"/>
              <a:chExt cx="922288" cy="914400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2B57591F-F211-4124-8741-371A15CA9D67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78EA6786-AAAF-4B8C-9716-BCF9133942F1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A8A4C0E5-D544-4A19-A153-B447B9F4CED9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79" name="Graphic 78" descr="Checklist">
              <a:extLst>
                <a:ext uri="{FF2B5EF4-FFF2-40B4-BE49-F238E27FC236}">
                  <a16:creationId xmlns:a16="http://schemas.microsoft.com/office/drawing/2014/main" id="{45962703-6BB4-4CE6-8198-699736EEC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853670" y="-1932283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4BF76D7-A882-4902-A713-63DD26C7712D}"/>
              </a:ext>
            </a:extLst>
          </p:cNvPr>
          <p:cNvGrpSpPr/>
          <p:nvPr/>
        </p:nvGrpSpPr>
        <p:grpSpPr>
          <a:xfrm>
            <a:off x="6218522" y="-1153234"/>
            <a:ext cx="922288" cy="914400"/>
            <a:chOff x="406750" y="-1157702"/>
            <a:chExt cx="922288" cy="914400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2F5C2339-865C-4D36-BFFF-48D7363D1128}"/>
                </a:ext>
              </a:extLst>
            </p:cNvPr>
            <p:cNvGrpSpPr/>
            <p:nvPr/>
          </p:nvGrpSpPr>
          <p:grpSpPr>
            <a:xfrm>
              <a:off x="406750" y="-1157702"/>
              <a:ext cx="922288" cy="914400"/>
              <a:chOff x="6347462" y="3860495"/>
              <a:chExt cx="922288" cy="914400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65A8E9F9-EB0E-49F1-B0FA-CC3BCA0AAD82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990EA753-AA96-47C0-BC45-075158D34EAC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45781E11-1D12-4192-83CF-0B4ABB9BC8FE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87" name="Graphic 86" descr="Playbook">
              <a:extLst>
                <a:ext uri="{FF2B5EF4-FFF2-40B4-BE49-F238E27FC236}">
                  <a16:creationId xmlns:a16="http://schemas.microsoft.com/office/drawing/2014/main" id="{1D6CF13F-EB5E-45BB-99A7-3FEACF7E3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3910" y="-1022204"/>
              <a:ext cx="640080" cy="64008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B77570A-AA97-4BC5-99D9-4D7D03627866}"/>
              </a:ext>
            </a:extLst>
          </p:cNvPr>
          <p:cNvGrpSpPr/>
          <p:nvPr/>
        </p:nvGrpSpPr>
        <p:grpSpPr>
          <a:xfrm>
            <a:off x="9056494" y="-1153234"/>
            <a:ext cx="922288" cy="914400"/>
            <a:chOff x="8592415" y="-2631237"/>
            <a:chExt cx="922288" cy="914400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FEFAFCFB-C366-4C9B-BB07-E62DA17A05CB}"/>
                </a:ext>
              </a:extLst>
            </p:cNvPr>
            <p:cNvGrpSpPr/>
            <p:nvPr/>
          </p:nvGrpSpPr>
          <p:grpSpPr>
            <a:xfrm>
              <a:off x="8592415" y="-2631237"/>
              <a:ext cx="922288" cy="914400"/>
              <a:chOff x="6347462" y="3860495"/>
              <a:chExt cx="922288" cy="914400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455BD354-1800-422D-9674-908527290BAF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996D90E9-9DDF-40A4-AC40-E22D8F7AA4CA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9F945BCA-1419-4A14-8683-5EE7B4570998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08" name="Graphic 107" descr="Monthly calendar">
              <a:extLst>
                <a:ext uri="{FF2B5EF4-FFF2-40B4-BE49-F238E27FC236}">
                  <a16:creationId xmlns:a16="http://schemas.microsoft.com/office/drawing/2014/main" id="{CE870B41-5CE2-4E87-A6FA-F7D0FED40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737463" y="-2495739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20F73F2-15BC-40B0-9A4C-EC6E44E43A96}"/>
              </a:ext>
            </a:extLst>
          </p:cNvPr>
          <p:cNvGrpSpPr/>
          <p:nvPr/>
        </p:nvGrpSpPr>
        <p:grpSpPr>
          <a:xfrm>
            <a:off x="7614870" y="-1153234"/>
            <a:ext cx="922288" cy="914400"/>
            <a:chOff x="7226948" y="-2631237"/>
            <a:chExt cx="922288" cy="914400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C87F9271-A678-4C16-BAF0-C321D270194F}"/>
                </a:ext>
              </a:extLst>
            </p:cNvPr>
            <p:cNvGrpSpPr/>
            <p:nvPr/>
          </p:nvGrpSpPr>
          <p:grpSpPr>
            <a:xfrm>
              <a:off x="7226948" y="-2631237"/>
              <a:ext cx="922288" cy="914400"/>
              <a:chOff x="6347462" y="3860495"/>
              <a:chExt cx="922288" cy="914400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6A53E484-D09F-4B07-8FDC-C22C2C60384D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74F152D0-0E2B-4A98-8E58-073BFEF891C4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C8CC81DD-EEBB-43DC-9771-61A3DC21B73B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4" name="Graphic 113" descr="List RTL">
              <a:extLst>
                <a:ext uri="{FF2B5EF4-FFF2-40B4-BE49-F238E27FC236}">
                  <a16:creationId xmlns:a16="http://schemas.microsoft.com/office/drawing/2014/main" id="{998474EB-5BF2-4F28-B5C5-3E0F9215E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371996" y="-2495739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6DBE793-5B75-4E53-8C1E-7E554512ED1B}"/>
              </a:ext>
            </a:extLst>
          </p:cNvPr>
          <p:cNvGrpSpPr/>
          <p:nvPr/>
        </p:nvGrpSpPr>
        <p:grpSpPr>
          <a:xfrm>
            <a:off x="10498121" y="-1153234"/>
            <a:ext cx="922288" cy="914400"/>
            <a:chOff x="10021567" y="-2631237"/>
            <a:chExt cx="922288" cy="914400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E048FB17-9A5F-428D-A531-2315102C3303}"/>
                </a:ext>
              </a:extLst>
            </p:cNvPr>
            <p:cNvGrpSpPr/>
            <p:nvPr/>
          </p:nvGrpSpPr>
          <p:grpSpPr>
            <a:xfrm>
              <a:off x="10021567" y="-2631237"/>
              <a:ext cx="922288" cy="914400"/>
              <a:chOff x="6347462" y="3860495"/>
              <a:chExt cx="922288" cy="914400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081F0C9A-D1B4-4840-A403-BFA1FD132169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8C0241C8-62A5-4C75-A34D-55F98E653A2B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CB21B0A5-C14A-4A5C-9A67-0271441289C8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0B50D54-97AB-4A26-9ED3-4C961E5F3144}"/>
                </a:ext>
              </a:extLst>
            </p:cNvPr>
            <p:cNvSpPr/>
            <p:nvPr/>
          </p:nvSpPr>
          <p:spPr>
            <a:xfrm>
              <a:off x="10189475" y="-2472879"/>
              <a:ext cx="594360" cy="594360"/>
            </a:xfrm>
            <a:custGeom>
              <a:avLst/>
              <a:gdLst>
                <a:gd name="connsiteX0" fmla="*/ 323850 w 648652"/>
                <a:gd name="connsiteY0" fmla="*/ 438150 h 647700"/>
                <a:gd name="connsiteX1" fmla="*/ 209550 w 648652"/>
                <a:gd name="connsiteY1" fmla="*/ 323850 h 647700"/>
                <a:gd name="connsiteX2" fmla="*/ 323850 w 648652"/>
                <a:gd name="connsiteY2" fmla="*/ 209550 h 647700"/>
                <a:gd name="connsiteX3" fmla="*/ 438150 w 648652"/>
                <a:gd name="connsiteY3" fmla="*/ 323850 h 647700"/>
                <a:gd name="connsiteX4" fmla="*/ 323850 w 648652"/>
                <a:gd name="connsiteY4" fmla="*/ 438150 h 647700"/>
                <a:gd name="connsiteX5" fmla="*/ 581025 w 648652"/>
                <a:gd name="connsiteY5" fmla="*/ 252413 h 647700"/>
                <a:gd name="connsiteX6" fmla="*/ 556260 w 648652"/>
                <a:gd name="connsiteY6" fmla="*/ 193358 h 647700"/>
                <a:gd name="connsiteX7" fmla="*/ 580073 w 648652"/>
                <a:gd name="connsiteY7" fmla="*/ 121920 h 647700"/>
                <a:gd name="connsiteX8" fmla="*/ 525780 w 648652"/>
                <a:gd name="connsiteY8" fmla="*/ 67628 h 647700"/>
                <a:gd name="connsiteX9" fmla="*/ 454343 w 648652"/>
                <a:gd name="connsiteY9" fmla="*/ 91440 h 647700"/>
                <a:gd name="connsiteX10" fmla="*/ 394335 w 648652"/>
                <a:gd name="connsiteY10" fmla="*/ 66675 h 647700"/>
                <a:gd name="connsiteX11" fmla="*/ 361950 w 648652"/>
                <a:gd name="connsiteY11" fmla="*/ 0 h 647700"/>
                <a:gd name="connsiteX12" fmla="*/ 285750 w 648652"/>
                <a:gd name="connsiteY12" fmla="*/ 0 h 647700"/>
                <a:gd name="connsiteX13" fmla="*/ 252413 w 648652"/>
                <a:gd name="connsiteY13" fmla="*/ 66675 h 647700"/>
                <a:gd name="connsiteX14" fmla="*/ 193358 w 648652"/>
                <a:gd name="connsiteY14" fmla="*/ 91440 h 647700"/>
                <a:gd name="connsiteX15" fmla="*/ 121920 w 648652"/>
                <a:gd name="connsiteY15" fmla="*/ 67628 h 647700"/>
                <a:gd name="connsiteX16" fmla="*/ 67628 w 648652"/>
                <a:gd name="connsiteY16" fmla="*/ 121920 h 647700"/>
                <a:gd name="connsiteX17" fmla="*/ 91440 w 648652"/>
                <a:gd name="connsiteY17" fmla="*/ 193358 h 647700"/>
                <a:gd name="connsiteX18" fmla="*/ 66675 w 648652"/>
                <a:gd name="connsiteY18" fmla="*/ 253365 h 647700"/>
                <a:gd name="connsiteX19" fmla="*/ 0 w 648652"/>
                <a:gd name="connsiteY19" fmla="*/ 285750 h 647700"/>
                <a:gd name="connsiteX20" fmla="*/ 0 w 648652"/>
                <a:gd name="connsiteY20" fmla="*/ 361950 h 647700"/>
                <a:gd name="connsiteX21" fmla="*/ 66675 w 648652"/>
                <a:gd name="connsiteY21" fmla="*/ 395288 h 647700"/>
                <a:gd name="connsiteX22" fmla="*/ 91440 w 648652"/>
                <a:gd name="connsiteY22" fmla="*/ 454343 h 647700"/>
                <a:gd name="connsiteX23" fmla="*/ 67628 w 648652"/>
                <a:gd name="connsiteY23" fmla="*/ 525780 h 647700"/>
                <a:gd name="connsiteX24" fmla="*/ 121920 w 648652"/>
                <a:gd name="connsiteY24" fmla="*/ 580073 h 647700"/>
                <a:gd name="connsiteX25" fmla="*/ 193358 w 648652"/>
                <a:gd name="connsiteY25" fmla="*/ 556260 h 647700"/>
                <a:gd name="connsiteX26" fmla="*/ 253365 w 648652"/>
                <a:gd name="connsiteY26" fmla="*/ 581025 h 647700"/>
                <a:gd name="connsiteX27" fmla="*/ 286703 w 648652"/>
                <a:gd name="connsiteY27" fmla="*/ 647700 h 647700"/>
                <a:gd name="connsiteX28" fmla="*/ 362903 w 648652"/>
                <a:gd name="connsiteY28" fmla="*/ 647700 h 647700"/>
                <a:gd name="connsiteX29" fmla="*/ 396240 w 648652"/>
                <a:gd name="connsiteY29" fmla="*/ 581025 h 647700"/>
                <a:gd name="connsiteX30" fmla="*/ 455295 w 648652"/>
                <a:gd name="connsiteY30" fmla="*/ 556260 h 647700"/>
                <a:gd name="connsiteX31" fmla="*/ 526733 w 648652"/>
                <a:gd name="connsiteY31" fmla="*/ 580073 h 647700"/>
                <a:gd name="connsiteX32" fmla="*/ 581025 w 648652"/>
                <a:gd name="connsiteY32" fmla="*/ 525780 h 647700"/>
                <a:gd name="connsiteX33" fmla="*/ 557213 w 648652"/>
                <a:gd name="connsiteY33" fmla="*/ 454343 h 647700"/>
                <a:gd name="connsiteX34" fmla="*/ 581978 w 648652"/>
                <a:gd name="connsiteY34" fmla="*/ 394335 h 647700"/>
                <a:gd name="connsiteX35" fmla="*/ 648653 w 648652"/>
                <a:gd name="connsiteY35" fmla="*/ 360998 h 647700"/>
                <a:gd name="connsiteX36" fmla="*/ 648653 w 648652"/>
                <a:gd name="connsiteY36" fmla="*/ 284798 h 647700"/>
                <a:gd name="connsiteX37" fmla="*/ 581025 w 648652"/>
                <a:gd name="connsiteY37" fmla="*/ 252413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48652" h="647700">
                  <a:moveTo>
                    <a:pt x="323850" y="438150"/>
                  </a:moveTo>
                  <a:cubicBezTo>
                    <a:pt x="260985" y="438150"/>
                    <a:pt x="209550" y="386715"/>
                    <a:pt x="209550" y="323850"/>
                  </a:cubicBezTo>
                  <a:cubicBezTo>
                    <a:pt x="209550" y="260985"/>
                    <a:pt x="260985" y="209550"/>
                    <a:pt x="323850" y="209550"/>
                  </a:cubicBezTo>
                  <a:cubicBezTo>
                    <a:pt x="386715" y="209550"/>
                    <a:pt x="438150" y="260985"/>
                    <a:pt x="438150" y="323850"/>
                  </a:cubicBezTo>
                  <a:cubicBezTo>
                    <a:pt x="438150" y="386715"/>
                    <a:pt x="386715" y="438150"/>
                    <a:pt x="323850" y="438150"/>
                  </a:cubicBezTo>
                  <a:close/>
                  <a:moveTo>
                    <a:pt x="581025" y="252413"/>
                  </a:moveTo>
                  <a:cubicBezTo>
                    <a:pt x="575310" y="231458"/>
                    <a:pt x="566738" y="211455"/>
                    <a:pt x="556260" y="193358"/>
                  </a:cubicBezTo>
                  <a:lnTo>
                    <a:pt x="580073" y="121920"/>
                  </a:lnTo>
                  <a:lnTo>
                    <a:pt x="525780" y="67628"/>
                  </a:lnTo>
                  <a:lnTo>
                    <a:pt x="454343" y="91440"/>
                  </a:lnTo>
                  <a:cubicBezTo>
                    <a:pt x="435293" y="80963"/>
                    <a:pt x="415290" y="72390"/>
                    <a:pt x="394335" y="66675"/>
                  </a:cubicBezTo>
                  <a:lnTo>
                    <a:pt x="361950" y="0"/>
                  </a:lnTo>
                  <a:lnTo>
                    <a:pt x="285750" y="0"/>
                  </a:lnTo>
                  <a:lnTo>
                    <a:pt x="252413" y="66675"/>
                  </a:lnTo>
                  <a:cubicBezTo>
                    <a:pt x="231458" y="72390"/>
                    <a:pt x="211455" y="80963"/>
                    <a:pt x="193358" y="91440"/>
                  </a:cubicBezTo>
                  <a:lnTo>
                    <a:pt x="121920" y="67628"/>
                  </a:lnTo>
                  <a:lnTo>
                    <a:pt x="67628" y="121920"/>
                  </a:lnTo>
                  <a:lnTo>
                    <a:pt x="91440" y="193358"/>
                  </a:lnTo>
                  <a:cubicBezTo>
                    <a:pt x="80963" y="212408"/>
                    <a:pt x="72390" y="232410"/>
                    <a:pt x="66675" y="253365"/>
                  </a:cubicBezTo>
                  <a:lnTo>
                    <a:pt x="0" y="285750"/>
                  </a:lnTo>
                  <a:lnTo>
                    <a:pt x="0" y="361950"/>
                  </a:lnTo>
                  <a:lnTo>
                    <a:pt x="66675" y="395288"/>
                  </a:lnTo>
                  <a:cubicBezTo>
                    <a:pt x="72390" y="416243"/>
                    <a:pt x="80963" y="436245"/>
                    <a:pt x="91440" y="454343"/>
                  </a:cubicBezTo>
                  <a:lnTo>
                    <a:pt x="67628" y="525780"/>
                  </a:lnTo>
                  <a:lnTo>
                    <a:pt x="121920" y="580073"/>
                  </a:lnTo>
                  <a:lnTo>
                    <a:pt x="193358" y="556260"/>
                  </a:lnTo>
                  <a:cubicBezTo>
                    <a:pt x="212408" y="566738"/>
                    <a:pt x="232410" y="575310"/>
                    <a:pt x="253365" y="581025"/>
                  </a:cubicBezTo>
                  <a:lnTo>
                    <a:pt x="286703" y="647700"/>
                  </a:lnTo>
                  <a:lnTo>
                    <a:pt x="362903" y="647700"/>
                  </a:lnTo>
                  <a:lnTo>
                    <a:pt x="396240" y="581025"/>
                  </a:lnTo>
                  <a:cubicBezTo>
                    <a:pt x="417195" y="575310"/>
                    <a:pt x="437198" y="566738"/>
                    <a:pt x="455295" y="556260"/>
                  </a:cubicBezTo>
                  <a:lnTo>
                    <a:pt x="526733" y="580073"/>
                  </a:lnTo>
                  <a:lnTo>
                    <a:pt x="581025" y="525780"/>
                  </a:lnTo>
                  <a:lnTo>
                    <a:pt x="557213" y="454343"/>
                  </a:lnTo>
                  <a:cubicBezTo>
                    <a:pt x="567690" y="435293"/>
                    <a:pt x="576263" y="415290"/>
                    <a:pt x="581978" y="394335"/>
                  </a:cubicBezTo>
                  <a:lnTo>
                    <a:pt x="648653" y="360998"/>
                  </a:lnTo>
                  <a:lnTo>
                    <a:pt x="648653" y="284798"/>
                  </a:lnTo>
                  <a:lnTo>
                    <a:pt x="581025" y="252413"/>
                  </a:lnTo>
                  <a:close/>
                </a:path>
              </a:pathLst>
            </a:custGeom>
            <a:solidFill>
              <a:srgbClr val="118AB2"/>
            </a:solidFill>
            <a:ln w="9525" cap="flat">
              <a:noFill/>
              <a:prstDash val="solid"/>
              <a:miter/>
            </a:ln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6958DF71-E470-4F37-9377-31BC4E7FC4A0}"/>
              </a:ext>
            </a:extLst>
          </p:cNvPr>
          <p:cNvSpPr/>
          <p:nvPr/>
        </p:nvSpPr>
        <p:spPr>
          <a:xfrm>
            <a:off x="-9498261" y="-74305"/>
            <a:ext cx="27579692" cy="822960"/>
          </a:xfrm>
          <a:custGeom>
            <a:avLst/>
            <a:gdLst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25058 w 13849350"/>
              <a:gd name="connsiteY5" fmla="*/ 847725 h 847725"/>
              <a:gd name="connsiteX6" fmla="*/ 0 w 13849350"/>
              <a:gd name="connsiteY6" fmla="*/ 847725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2505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52180"/>
              <a:gd name="connsiteX1" fmla="*/ 13849350 w 13849350"/>
              <a:gd name="connsiteY1" fmla="*/ 0 h 852180"/>
              <a:gd name="connsiteX2" fmla="*/ 13849350 w 13849350"/>
              <a:gd name="connsiteY2" fmla="*/ 847725 h 852180"/>
              <a:gd name="connsiteX3" fmla="*/ 7390919 w 13849350"/>
              <a:gd name="connsiteY3" fmla="*/ 847725 h 852180"/>
              <a:gd name="connsiteX4" fmla="*/ 6760032 w 13849350"/>
              <a:gd name="connsiteY4" fmla="*/ 385169 h 852180"/>
              <a:gd name="connsiteX5" fmla="*/ 6131188 w 13849350"/>
              <a:gd name="connsiteY5" fmla="*/ 847725 h 852180"/>
              <a:gd name="connsiteX6" fmla="*/ 0 w 13849350"/>
              <a:gd name="connsiteY6" fmla="*/ 847725 h 852180"/>
              <a:gd name="connsiteX7" fmla="*/ 0 w 13849350"/>
              <a:gd name="connsiteY7" fmla="*/ 0 h 852180"/>
              <a:gd name="connsiteX0" fmla="*/ 0 w 13849350"/>
              <a:gd name="connsiteY0" fmla="*/ 0 h 852180"/>
              <a:gd name="connsiteX1" fmla="*/ 13841176 w 13849350"/>
              <a:gd name="connsiteY1" fmla="*/ 423047 h 852180"/>
              <a:gd name="connsiteX2" fmla="*/ 13849350 w 13849350"/>
              <a:gd name="connsiteY2" fmla="*/ 847725 h 852180"/>
              <a:gd name="connsiteX3" fmla="*/ 7390919 w 13849350"/>
              <a:gd name="connsiteY3" fmla="*/ 847725 h 852180"/>
              <a:gd name="connsiteX4" fmla="*/ 6760032 w 13849350"/>
              <a:gd name="connsiteY4" fmla="*/ 385169 h 852180"/>
              <a:gd name="connsiteX5" fmla="*/ 6131188 w 13849350"/>
              <a:gd name="connsiteY5" fmla="*/ 847725 h 852180"/>
              <a:gd name="connsiteX6" fmla="*/ 0 w 13849350"/>
              <a:gd name="connsiteY6" fmla="*/ 847725 h 852180"/>
              <a:gd name="connsiteX7" fmla="*/ 0 w 13849350"/>
              <a:gd name="connsiteY7" fmla="*/ 0 h 852180"/>
              <a:gd name="connsiteX0" fmla="*/ 32697 w 13849350"/>
              <a:gd name="connsiteY0" fmla="*/ 0 h 532315"/>
              <a:gd name="connsiteX1" fmla="*/ 13841176 w 13849350"/>
              <a:gd name="connsiteY1" fmla="*/ 103182 h 532315"/>
              <a:gd name="connsiteX2" fmla="*/ 13849350 w 13849350"/>
              <a:gd name="connsiteY2" fmla="*/ 527860 h 532315"/>
              <a:gd name="connsiteX3" fmla="*/ 7390919 w 13849350"/>
              <a:gd name="connsiteY3" fmla="*/ 527860 h 532315"/>
              <a:gd name="connsiteX4" fmla="*/ 6760032 w 13849350"/>
              <a:gd name="connsiteY4" fmla="*/ 65304 h 532315"/>
              <a:gd name="connsiteX5" fmla="*/ 6131188 w 13849350"/>
              <a:gd name="connsiteY5" fmla="*/ 527860 h 532315"/>
              <a:gd name="connsiteX6" fmla="*/ 0 w 13849350"/>
              <a:gd name="connsiteY6" fmla="*/ 527860 h 532315"/>
              <a:gd name="connsiteX7" fmla="*/ 32697 w 13849350"/>
              <a:gd name="connsiteY7" fmla="*/ 0 h 532315"/>
              <a:gd name="connsiteX0" fmla="*/ 0 w 13865699"/>
              <a:gd name="connsiteY0" fmla="*/ 0 h 604542"/>
              <a:gd name="connsiteX1" fmla="*/ 13857525 w 13865699"/>
              <a:gd name="connsiteY1" fmla="*/ 175409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57525 w 13865699"/>
              <a:gd name="connsiteY1" fmla="*/ 11350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57525 w 13865699"/>
              <a:gd name="connsiteY1" fmla="*/ 41273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20636 h 625178"/>
              <a:gd name="connsiteX1" fmla="*/ 13857525 w 13865699"/>
              <a:gd name="connsiteY1" fmla="*/ 0 h 625178"/>
              <a:gd name="connsiteX2" fmla="*/ 13865699 w 13865699"/>
              <a:gd name="connsiteY2" fmla="*/ 620723 h 625178"/>
              <a:gd name="connsiteX3" fmla="*/ 7407268 w 13865699"/>
              <a:gd name="connsiteY3" fmla="*/ 620723 h 625178"/>
              <a:gd name="connsiteX4" fmla="*/ 6776381 w 13865699"/>
              <a:gd name="connsiteY4" fmla="*/ 158167 h 625178"/>
              <a:gd name="connsiteX5" fmla="*/ 6147537 w 13865699"/>
              <a:gd name="connsiteY5" fmla="*/ 620723 h 625178"/>
              <a:gd name="connsiteX6" fmla="*/ 16349 w 13865699"/>
              <a:gd name="connsiteY6" fmla="*/ 620723 h 625178"/>
              <a:gd name="connsiteX7" fmla="*/ 0 w 13865699"/>
              <a:gd name="connsiteY7" fmla="*/ 20636 h 625178"/>
              <a:gd name="connsiteX0" fmla="*/ 0 w 13865699"/>
              <a:gd name="connsiteY0" fmla="*/ 10318 h 614860"/>
              <a:gd name="connsiteX1" fmla="*/ 13833002 w 13865699"/>
              <a:gd name="connsiteY1" fmla="*/ 0 h 614860"/>
              <a:gd name="connsiteX2" fmla="*/ 13865699 w 13865699"/>
              <a:gd name="connsiteY2" fmla="*/ 610405 h 614860"/>
              <a:gd name="connsiteX3" fmla="*/ 7407268 w 13865699"/>
              <a:gd name="connsiteY3" fmla="*/ 610405 h 614860"/>
              <a:gd name="connsiteX4" fmla="*/ 6776381 w 13865699"/>
              <a:gd name="connsiteY4" fmla="*/ 147849 h 614860"/>
              <a:gd name="connsiteX5" fmla="*/ 6147537 w 13865699"/>
              <a:gd name="connsiteY5" fmla="*/ 610405 h 614860"/>
              <a:gd name="connsiteX6" fmla="*/ 16349 w 13865699"/>
              <a:gd name="connsiteY6" fmla="*/ 610405 h 614860"/>
              <a:gd name="connsiteX7" fmla="*/ 0 w 13865699"/>
              <a:gd name="connsiteY7" fmla="*/ 10318 h 614860"/>
              <a:gd name="connsiteX0" fmla="*/ 0 w 13865699"/>
              <a:gd name="connsiteY0" fmla="*/ 0 h 604542"/>
              <a:gd name="connsiteX1" fmla="*/ 13865699 w 13865699"/>
              <a:gd name="connsiteY1" fmla="*/ 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65699 w 13865699"/>
              <a:gd name="connsiteY1" fmla="*/ 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023 w 13865699"/>
              <a:gd name="connsiteY6" fmla="*/ 600087 h 604542"/>
              <a:gd name="connsiteX7" fmla="*/ 0 w 13865699"/>
              <a:gd name="connsiteY7" fmla="*/ 0 h 604542"/>
              <a:gd name="connsiteX0" fmla="*/ 1868012 w 15733711"/>
              <a:gd name="connsiteY0" fmla="*/ 0 h 602863"/>
              <a:gd name="connsiteX1" fmla="*/ 15733711 w 15733711"/>
              <a:gd name="connsiteY1" fmla="*/ 0 h 602863"/>
              <a:gd name="connsiteX2" fmla="*/ 15733711 w 15733711"/>
              <a:gd name="connsiteY2" fmla="*/ 600087 h 602863"/>
              <a:gd name="connsiteX3" fmla="*/ 9275280 w 15733711"/>
              <a:gd name="connsiteY3" fmla="*/ 600087 h 602863"/>
              <a:gd name="connsiteX4" fmla="*/ 8644393 w 15733711"/>
              <a:gd name="connsiteY4" fmla="*/ 137531 h 602863"/>
              <a:gd name="connsiteX5" fmla="*/ 8015549 w 15733711"/>
              <a:gd name="connsiteY5" fmla="*/ 600087 h 602863"/>
              <a:gd name="connsiteX6" fmla="*/ 0 w 15733711"/>
              <a:gd name="connsiteY6" fmla="*/ 589769 h 602863"/>
              <a:gd name="connsiteX7" fmla="*/ 1868012 w 15733711"/>
              <a:gd name="connsiteY7" fmla="*/ 0 h 602863"/>
              <a:gd name="connsiteX0" fmla="*/ 7174 w 15733711"/>
              <a:gd name="connsiteY0" fmla="*/ 0 h 602863"/>
              <a:gd name="connsiteX1" fmla="*/ 15733711 w 15733711"/>
              <a:gd name="connsiteY1" fmla="*/ 0 h 602863"/>
              <a:gd name="connsiteX2" fmla="*/ 15733711 w 15733711"/>
              <a:gd name="connsiteY2" fmla="*/ 600087 h 602863"/>
              <a:gd name="connsiteX3" fmla="*/ 9275280 w 15733711"/>
              <a:gd name="connsiteY3" fmla="*/ 600087 h 602863"/>
              <a:gd name="connsiteX4" fmla="*/ 8644393 w 15733711"/>
              <a:gd name="connsiteY4" fmla="*/ 137531 h 602863"/>
              <a:gd name="connsiteX5" fmla="*/ 8015549 w 15733711"/>
              <a:gd name="connsiteY5" fmla="*/ 600087 h 602863"/>
              <a:gd name="connsiteX6" fmla="*/ 0 w 15733711"/>
              <a:gd name="connsiteY6" fmla="*/ 589769 h 602863"/>
              <a:gd name="connsiteX7" fmla="*/ 7174 w 15733711"/>
              <a:gd name="connsiteY7" fmla="*/ 0 h 602863"/>
              <a:gd name="connsiteX0" fmla="*/ 7174 w 17776786"/>
              <a:gd name="connsiteY0" fmla="*/ 0 h 602863"/>
              <a:gd name="connsiteX1" fmla="*/ 15733711 w 17776786"/>
              <a:gd name="connsiteY1" fmla="*/ 0 h 602863"/>
              <a:gd name="connsiteX2" fmla="*/ 17776786 w 17776786"/>
              <a:gd name="connsiteY2" fmla="*/ 600087 h 602863"/>
              <a:gd name="connsiteX3" fmla="*/ 9275280 w 17776786"/>
              <a:gd name="connsiteY3" fmla="*/ 600087 h 602863"/>
              <a:gd name="connsiteX4" fmla="*/ 8644393 w 17776786"/>
              <a:gd name="connsiteY4" fmla="*/ 137531 h 602863"/>
              <a:gd name="connsiteX5" fmla="*/ 8015549 w 17776786"/>
              <a:gd name="connsiteY5" fmla="*/ 600087 h 602863"/>
              <a:gd name="connsiteX6" fmla="*/ 0 w 17776786"/>
              <a:gd name="connsiteY6" fmla="*/ 589769 h 602863"/>
              <a:gd name="connsiteX7" fmla="*/ 7174 w 17776786"/>
              <a:gd name="connsiteY7" fmla="*/ 0 h 602863"/>
              <a:gd name="connsiteX0" fmla="*/ 7174 w 17822187"/>
              <a:gd name="connsiteY0" fmla="*/ 0 h 602863"/>
              <a:gd name="connsiteX1" fmla="*/ 17822187 w 17822187"/>
              <a:gd name="connsiteY1" fmla="*/ 38098 h 602863"/>
              <a:gd name="connsiteX2" fmla="*/ 17776786 w 17822187"/>
              <a:gd name="connsiteY2" fmla="*/ 600087 h 602863"/>
              <a:gd name="connsiteX3" fmla="*/ 9275280 w 17822187"/>
              <a:gd name="connsiteY3" fmla="*/ 600087 h 602863"/>
              <a:gd name="connsiteX4" fmla="*/ 8644393 w 17822187"/>
              <a:gd name="connsiteY4" fmla="*/ 137531 h 602863"/>
              <a:gd name="connsiteX5" fmla="*/ 8015549 w 17822187"/>
              <a:gd name="connsiteY5" fmla="*/ 600087 h 602863"/>
              <a:gd name="connsiteX6" fmla="*/ 0 w 17822187"/>
              <a:gd name="connsiteY6" fmla="*/ 589769 h 602863"/>
              <a:gd name="connsiteX7" fmla="*/ 7174 w 17822187"/>
              <a:gd name="connsiteY7" fmla="*/ 0 h 602863"/>
              <a:gd name="connsiteX0" fmla="*/ 7174 w 17776786"/>
              <a:gd name="connsiteY0" fmla="*/ 0 h 602863"/>
              <a:gd name="connsiteX1" fmla="*/ 17776282 w 17776786"/>
              <a:gd name="connsiteY1" fmla="*/ 62862 h 602863"/>
              <a:gd name="connsiteX2" fmla="*/ 17776786 w 17776786"/>
              <a:gd name="connsiteY2" fmla="*/ 600087 h 602863"/>
              <a:gd name="connsiteX3" fmla="*/ 9275280 w 17776786"/>
              <a:gd name="connsiteY3" fmla="*/ 600087 h 602863"/>
              <a:gd name="connsiteX4" fmla="*/ 8644393 w 17776786"/>
              <a:gd name="connsiteY4" fmla="*/ 137531 h 602863"/>
              <a:gd name="connsiteX5" fmla="*/ 8015549 w 17776786"/>
              <a:gd name="connsiteY5" fmla="*/ 600087 h 602863"/>
              <a:gd name="connsiteX6" fmla="*/ 0 w 17776786"/>
              <a:gd name="connsiteY6" fmla="*/ 589769 h 602863"/>
              <a:gd name="connsiteX7" fmla="*/ 7174 w 17776786"/>
              <a:gd name="connsiteY7" fmla="*/ 0 h 602863"/>
              <a:gd name="connsiteX0" fmla="*/ 7174 w 17802515"/>
              <a:gd name="connsiteY0" fmla="*/ 0 h 602863"/>
              <a:gd name="connsiteX1" fmla="*/ 17802515 w 17802515"/>
              <a:gd name="connsiteY1" fmla="*/ 54607 h 602863"/>
              <a:gd name="connsiteX2" fmla="*/ 17776786 w 17802515"/>
              <a:gd name="connsiteY2" fmla="*/ 600087 h 602863"/>
              <a:gd name="connsiteX3" fmla="*/ 9275280 w 17802515"/>
              <a:gd name="connsiteY3" fmla="*/ 600087 h 602863"/>
              <a:gd name="connsiteX4" fmla="*/ 8644393 w 17802515"/>
              <a:gd name="connsiteY4" fmla="*/ 137531 h 602863"/>
              <a:gd name="connsiteX5" fmla="*/ 8015549 w 17802515"/>
              <a:gd name="connsiteY5" fmla="*/ 600087 h 602863"/>
              <a:gd name="connsiteX6" fmla="*/ 0 w 17802515"/>
              <a:gd name="connsiteY6" fmla="*/ 589769 h 602863"/>
              <a:gd name="connsiteX7" fmla="*/ 7174 w 17802515"/>
              <a:gd name="connsiteY7" fmla="*/ 0 h 602863"/>
              <a:gd name="connsiteX0" fmla="*/ 7174 w 17815632"/>
              <a:gd name="connsiteY0" fmla="*/ 0 h 602863"/>
              <a:gd name="connsiteX1" fmla="*/ 17815632 w 17815632"/>
              <a:gd name="connsiteY1" fmla="*/ 46352 h 602863"/>
              <a:gd name="connsiteX2" fmla="*/ 17776786 w 17815632"/>
              <a:gd name="connsiteY2" fmla="*/ 600087 h 602863"/>
              <a:gd name="connsiteX3" fmla="*/ 9275280 w 17815632"/>
              <a:gd name="connsiteY3" fmla="*/ 600087 h 602863"/>
              <a:gd name="connsiteX4" fmla="*/ 8644393 w 17815632"/>
              <a:gd name="connsiteY4" fmla="*/ 137531 h 602863"/>
              <a:gd name="connsiteX5" fmla="*/ 8015549 w 17815632"/>
              <a:gd name="connsiteY5" fmla="*/ 600087 h 602863"/>
              <a:gd name="connsiteX6" fmla="*/ 0 w 17815632"/>
              <a:gd name="connsiteY6" fmla="*/ 589769 h 602863"/>
              <a:gd name="connsiteX7" fmla="*/ 7174 w 17815632"/>
              <a:gd name="connsiteY7" fmla="*/ 0 h 602863"/>
              <a:gd name="connsiteX0" fmla="*/ 7174 w 17815632"/>
              <a:gd name="connsiteY0" fmla="*/ 0 h 608341"/>
              <a:gd name="connsiteX1" fmla="*/ 17815632 w 17815632"/>
              <a:gd name="connsiteY1" fmla="*/ 46352 h 608341"/>
              <a:gd name="connsiteX2" fmla="*/ 17803018 w 17815632"/>
              <a:gd name="connsiteY2" fmla="*/ 608341 h 608341"/>
              <a:gd name="connsiteX3" fmla="*/ 9275280 w 17815632"/>
              <a:gd name="connsiteY3" fmla="*/ 600087 h 608341"/>
              <a:gd name="connsiteX4" fmla="*/ 8644393 w 17815632"/>
              <a:gd name="connsiteY4" fmla="*/ 137531 h 608341"/>
              <a:gd name="connsiteX5" fmla="*/ 8015549 w 17815632"/>
              <a:gd name="connsiteY5" fmla="*/ 600087 h 608341"/>
              <a:gd name="connsiteX6" fmla="*/ 0 w 17815632"/>
              <a:gd name="connsiteY6" fmla="*/ 589769 h 608341"/>
              <a:gd name="connsiteX7" fmla="*/ 7174 w 17815632"/>
              <a:gd name="connsiteY7" fmla="*/ 0 h 608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815632" h="608341">
                <a:moveTo>
                  <a:pt x="7174" y="0"/>
                </a:moveTo>
                <a:lnTo>
                  <a:pt x="17815632" y="46352"/>
                </a:lnTo>
                <a:lnTo>
                  <a:pt x="17803018" y="608341"/>
                </a:lnTo>
                <a:lnTo>
                  <a:pt x="9275280" y="600087"/>
                </a:lnTo>
                <a:cubicBezTo>
                  <a:pt x="8956118" y="595221"/>
                  <a:pt x="9040314" y="142295"/>
                  <a:pt x="8644393" y="137531"/>
                </a:cubicBezTo>
                <a:cubicBezTo>
                  <a:pt x="8248472" y="132767"/>
                  <a:pt x="8302309" y="590062"/>
                  <a:pt x="8015549" y="600087"/>
                </a:cubicBezTo>
                <a:cubicBezTo>
                  <a:pt x="7728789" y="610112"/>
                  <a:pt x="2043729" y="589769"/>
                  <a:pt x="0" y="589769"/>
                </a:cubicBezTo>
                <a:cubicBezTo>
                  <a:pt x="2391" y="393179"/>
                  <a:pt x="4783" y="196590"/>
                  <a:pt x="7174" y="0"/>
                </a:cubicBezTo>
                <a:close/>
              </a:path>
            </a:pathLst>
          </a:custGeom>
          <a:solidFill>
            <a:srgbClr val="118AB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34" name="Graphic 133" descr="Single gear">
            <a:extLst>
              <a:ext uri="{FF2B5EF4-FFF2-40B4-BE49-F238E27FC236}">
                <a16:creationId xmlns:a16="http://schemas.microsoft.com/office/drawing/2014/main" id="{3281F78B-1B33-4180-ACC5-89365216A8D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601712" y="-3014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5" name="Graphic 134" descr="Monthly calendar">
            <a:extLst>
              <a:ext uri="{FF2B5EF4-FFF2-40B4-BE49-F238E27FC236}">
                <a16:creationId xmlns:a16="http://schemas.microsoft.com/office/drawing/2014/main" id="{85281624-826F-4206-B6CD-D22ACCFDC22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201542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6" name="Graphic 135" descr="List RTL">
            <a:extLst>
              <a:ext uri="{FF2B5EF4-FFF2-40B4-BE49-F238E27FC236}">
                <a16:creationId xmlns:a16="http://schemas.microsoft.com/office/drawing/2014/main" id="{6D332609-94C1-4A63-9C66-CC5B8656E82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737058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46" name="Graphic 145" descr="Signpost">
            <a:extLst>
              <a:ext uri="{FF2B5EF4-FFF2-40B4-BE49-F238E27FC236}">
                <a16:creationId xmlns:a16="http://schemas.microsoft.com/office/drawing/2014/main" id="{21381846-C31D-42E9-A7E3-CA38E04C673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960030" y="-8910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47" name="Graphic 146" descr="USB">
            <a:extLst>
              <a:ext uri="{FF2B5EF4-FFF2-40B4-BE49-F238E27FC236}">
                <a16:creationId xmlns:a16="http://schemas.microsoft.com/office/drawing/2014/main" id="{0526A700-E5F5-4D6F-A6ED-FC104C4E1D6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476513" y="-3014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48" name="Graphic 147" descr="Puzzle pieces">
            <a:extLst>
              <a:ext uri="{FF2B5EF4-FFF2-40B4-BE49-F238E27FC236}">
                <a16:creationId xmlns:a16="http://schemas.microsoft.com/office/drawing/2014/main" id="{25C4489C-2E33-444A-8C21-C4E937EAABE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095376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49" name="Graphic 148" descr="Checklist">
            <a:extLst>
              <a:ext uri="{FF2B5EF4-FFF2-40B4-BE49-F238E27FC236}">
                <a16:creationId xmlns:a16="http://schemas.microsoft.com/office/drawing/2014/main" id="{B1ADBC21-85F2-4204-B8A5-43D137CE4E4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93265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50" name="Graphic 149" descr="Playbook">
            <a:extLst>
              <a:ext uri="{FF2B5EF4-FFF2-40B4-BE49-F238E27FC236}">
                <a16:creationId xmlns:a16="http://schemas.microsoft.com/office/drawing/2014/main" id="{0733144E-2CDB-4A92-B1B7-2CC098AC43AE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260048" y="-53985"/>
            <a:ext cx="822960" cy="8229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82D009C4-FD01-4DF8-A4F4-66BA43ED95FA}"/>
              </a:ext>
            </a:extLst>
          </p:cNvPr>
          <p:cNvSpPr txBox="1"/>
          <p:nvPr/>
        </p:nvSpPr>
        <p:spPr>
          <a:xfrm>
            <a:off x="10873377" y="6027003"/>
            <a:ext cx="1433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400" b="1" dirty="0">
                <a:latin typeface="Calibri" panose="020F0502020204030204" pitchFamily="34" charset="0"/>
                <a:cs typeface="Calibri" panose="020F0502020204030204" pitchFamily="34" charset="0"/>
              </a:rPr>
              <a:t>עדיין לא מוכן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Oval 30">
            <a:extLst>
              <a:ext uri="{FF2B5EF4-FFF2-40B4-BE49-F238E27FC236}">
                <a16:creationId xmlns:a16="http://schemas.microsoft.com/office/drawing/2014/main" id="{55567639-5ED2-4BD5-B667-BC3C0CAD4D07}"/>
              </a:ext>
            </a:extLst>
          </p:cNvPr>
          <p:cNvSpPr/>
          <p:nvPr/>
        </p:nvSpPr>
        <p:spPr>
          <a:xfrm>
            <a:off x="3294728" y="1317615"/>
            <a:ext cx="1079314" cy="314566"/>
          </a:xfrm>
          <a:prstGeom prst="roundRect">
            <a:avLst/>
          </a:prstGeom>
          <a:solidFill>
            <a:srgbClr val="E7E8ED"/>
          </a:solidFill>
          <a:ln>
            <a:noFill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ממשקים</a:t>
            </a:r>
            <a:endParaRPr lang="en-US" b="1" dirty="0">
              <a:solidFill>
                <a:srgbClr val="118A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689A9B9-C63A-4898-851E-42BE529CA8EC}"/>
              </a:ext>
            </a:extLst>
          </p:cNvPr>
          <p:cNvGrpSpPr/>
          <p:nvPr/>
        </p:nvGrpSpPr>
        <p:grpSpPr>
          <a:xfrm>
            <a:off x="8815828" y="2201629"/>
            <a:ext cx="2743200" cy="3657600"/>
            <a:chOff x="5090160" y="1412444"/>
            <a:chExt cx="1005840" cy="1005840"/>
          </a:xfrm>
        </p:grpSpPr>
        <p:sp>
          <p:nvSpPr>
            <p:cNvPr id="93" name="Oval 30">
              <a:extLst>
                <a:ext uri="{FF2B5EF4-FFF2-40B4-BE49-F238E27FC236}">
                  <a16:creationId xmlns:a16="http://schemas.microsoft.com/office/drawing/2014/main" id="{270D0A17-13E6-4B18-B019-21A48827F284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31">
              <a:extLst>
                <a:ext uri="{FF2B5EF4-FFF2-40B4-BE49-F238E27FC236}">
                  <a16:creationId xmlns:a16="http://schemas.microsoft.com/office/drawing/2014/main" id="{CEA283BA-B29D-4B3F-9F8D-C7FDE8D3A2E0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13500000" algn="tl" rotWithShape="0">
                <a:schemeClr val="bg1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sz="2400" dirty="0">
                  <a:solidFill>
                    <a:srgbClr val="118AB2"/>
                  </a:solidFill>
                </a:rPr>
                <a:t>תשלום רגילות</a:t>
              </a:r>
            </a:p>
            <a:p>
              <a:pPr algn="ctr"/>
              <a:endParaRPr lang="he-IL" sz="2400" dirty="0">
                <a:solidFill>
                  <a:srgbClr val="118AB2"/>
                </a:solidFill>
              </a:endParaRPr>
            </a:p>
            <a:p>
              <a:pPr algn="ctr"/>
              <a:r>
                <a:rPr lang="en-US" sz="2400" dirty="0">
                  <a:solidFill>
                    <a:srgbClr val="118AB2"/>
                  </a:solidFill>
                </a:rPr>
                <a:t>Input/Output</a:t>
              </a:r>
            </a:p>
            <a:p>
              <a:pPr algn="ctr"/>
              <a:endParaRPr lang="en-US" sz="2400" dirty="0">
                <a:solidFill>
                  <a:srgbClr val="118AB2"/>
                </a:solidFill>
              </a:endParaRPr>
            </a:p>
            <a:p>
              <a:pPr algn="ctr"/>
              <a:r>
                <a:rPr lang="en-US" sz="2400" dirty="0">
                  <a:solidFill>
                    <a:srgbClr val="118AB2"/>
                  </a:solidFill>
                </a:rPr>
                <a:t>Online</a:t>
              </a:r>
              <a:endParaRPr lang="he-IL" sz="2400" dirty="0">
                <a:solidFill>
                  <a:srgbClr val="118AB2"/>
                </a:solidFill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F71AB64-A12A-46E0-9AB6-9AA367119568}"/>
              </a:ext>
            </a:extLst>
          </p:cNvPr>
          <p:cNvGrpSpPr/>
          <p:nvPr/>
        </p:nvGrpSpPr>
        <p:grpSpPr>
          <a:xfrm>
            <a:off x="551528" y="2201141"/>
            <a:ext cx="2743200" cy="3657600"/>
            <a:chOff x="5090160" y="1412444"/>
            <a:chExt cx="1005840" cy="1005840"/>
          </a:xfrm>
        </p:grpSpPr>
        <p:sp>
          <p:nvSpPr>
            <p:cNvPr id="96" name="Oval 30">
              <a:extLst>
                <a:ext uri="{FF2B5EF4-FFF2-40B4-BE49-F238E27FC236}">
                  <a16:creationId xmlns:a16="http://schemas.microsoft.com/office/drawing/2014/main" id="{7B38F76B-275C-4200-90ED-53BAA19F5A87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Oval 31">
              <a:extLst>
                <a:ext uri="{FF2B5EF4-FFF2-40B4-BE49-F238E27FC236}">
                  <a16:creationId xmlns:a16="http://schemas.microsoft.com/office/drawing/2014/main" id="{E5C4F678-5626-4C13-955E-DDBDF06E7E0B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13500000" algn="tl" rotWithShape="0">
                <a:schemeClr val="bg1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365760" rtlCol="0" anchor="ctr"/>
            <a:lstStyle/>
            <a:p>
              <a:pPr algn="ctr"/>
              <a:r>
                <a:rPr lang="he-IL" sz="2400" dirty="0">
                  <a:solidFill>
                    <a:srgbClr val="118AB2"/>
                  </a:solidFill>
                </a:rPr>
                <a:t>הדפסת חשבונית וקבלה</a:t>
              </a:r>
            </a:p>
            <a:p>
              <a:pPr algn="ctr"/>
              <a:endParaRPr lang="he-IL" sz="2400" dirty="0">
                <a:solidFill>
                  <a:srgbClr val="118AB2"/>
                </a:solidFill>
              </a:endParaRPr>
            </a:p>
            <a:p>
              <a:pPr algn="ctr"/>
              <a:r>
                <a:rPr lang="en-US" sz="2400" dirty="0">
                  <a:solidFill>
                    <a:srgbClr val="118AB2"/>
                  </a:solidFill>
                </a:rPr>
                <a:t>Output</a:t>
              </a:r>
            </a:p>
            <a:p>
              <a:pPr algn="ctr"/>
              <a:endParaRPr lang="en-US" sz="2400" dirty="0">
                <a:solidFill>
                  <a:srgbClr val="118AB2"/>
                </a:solidFill>
              </a:endParaRPr>
            </a:p>
            <a:p>
              <a:pPr algn="ctr"/>
              <a:r>
                <a:rPr lang="en-US" sz="2400" dirty="0">
                  <a:solidFill>
                    <a:srgbClr val="118AB2"/>
                  </a:solidFill>
                </a:rPr>
                <a:t>BATCH</a:t>
              </a:r>
              <a:endParaRPr lang="he-IL" sz="2400" dirty="0" err="1">
                <a:solidFill>
                  <a:srgbClr val="118AB2"/>
                </a:solidFill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D13E50A-C230-4DF7-9406-7D2F0C90612E}"/>
              </a:ext>
            </a:extLst>
          </p:cNvPr>
          <p:cNvGrpSpPr/>
          <p:nvPr/>
        </p:nvGrpSpPr>
        <p:grpSpPr>
          <a:xfrm>
            <a:off x="4683678" y="2202117"/>
            <a:ext cx="2743200" cy="3657600"/>
            <a:chOff x="5090160" y="1412444"/>
            <a:chExt cx="1005840" cy="1005840"/>
          </a:xfrm>
          <a:solidFill>
            <a:srgbClr val="E7E8ED"/>
          </a:solidFill>
        </p:grpSpPr>
        <p:sp>
          <p:nvSpPr>
            <p:cNvPr id="99" name="Oval 30">
              <a:extLst>
                <a:ext uri="{FF2B5EF4-FFF2-40B4-BE49-F238E27FC236}">
                  <a16:creationId xmlns:a16="http://schemas.microsoft.com/office/drawing/2014/main" id="{6AB464E7-8E3C-4914-9F18-09F90C0C57B4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grpFill/>
            <a:ln>
              <a:noFill/>
            </a:ln>
            <a:effectLst>
              <a:outerShdw blurRad="254000" dist="190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Oval 31">
              <a:extLst>
                <a:ext uri="{FF2B5EF4-FFF2-40B4-BE49-F238E27FC236}">
                  <a16:creationId xmlns:a16="http://schemas.microsoft.com/office/drawing/2014/main" id="{7D379A0C-1F7D-41C8-830D-03E9ADE33285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grpFill/>
            <a:ln>
              <a:noFill/>
            </a:ln>
            <a:effectLst>
              <a:outerShdw blurRad="254000" dist="190500" dir="13500000" algn="tl" rotWithShape="0">
                <a:schemeClr val="bg1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sz="2400" dirty="0">
                  <a:solidFill>
                    <a:srgbClr val="118AB2"/>
                  </a:solidFill>
                </a:rPr>
                <a:t>תשלום קבועות</a:t>
              </a:r>
            </a:p>
            <a:p>
              <a:pPr algn="ctr"/>
              <a:endParaRPr lang="he-IL" sz="2400" dirty="0">
                <a:solidFill>
                  <a:srgbClr val="118AB2"/>
                </a:solidFill>
              </a:endParaRPr>
            </a:p>
            <a:p>
              <a:pPr algn="ctr"/>
              <a:r>
                <a:rPr lang="en-US" sz="2400" dirty="0">
                  <a:solidFill>
                    <a:srgbClr val="118AB2"/>
                  </a:solidFill>
                </a:rPr>
                <a:t>Output</a:t>
              </a:r>
            </a:p>
            <a:p>
              <a:pPr algn="ctr"/>
              <a:endParaRPr lang="en-US" sz="2400" dirty="0">
                <a:solidFill>
                  <a:srgbClr val="118AB2"/>
                </a:solidFill>
              </a:endParaRPr>
            </a:p>
            <a:p>
              <a:pPr algn="ctr"/>
              <a:r>
                <a:rPr lang="en-US" sz="2400" dirty="0">
                  <a:solidFill>
                    <a:srgbClr val="118AB2"/>
                  </a:solidFill>
                </a:rPr>
                <a:t>BATCH</a:t>
              </a:r>
              <a:endParaRPr lang="he-IL" sz="2400" dirty="0">
                <a:solidFill>
                  <a:srgbClr val="118AB2"/>
                </a:solidFill>
              </a:endParaRP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91117BA-0E07-4C3D-84BD-6347F593719B}"/>
              </a:ext>
            </a:extLst>
          </p:cNvPr>
          <p:cNvCxnSpPr>
            <a:cxnSpLocks/>
          </p:cNvCxnSpPr>
          <p:nvPr/>
        </p:nvCxnSpPr>
        <p:spPr>
          <a:xfrm>
            <a:off x="9158004" y="3703320"/>
            <a:ext cx="2058847" cy="0"/>
          </a:xfrm>
          <a:prstGeom prst="line">
            <a:avLst/>
          </a:prstGeom>
          <a:ln w="38100">
            <a:solidFill>
              <a:srgbClr val="118A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FEC86B64-64C2-4C73-8869-83394B4623A1}"/>
              </a:ext>
            </a:extLst>
          </p:cNvPr>
          <p:cNvCxnSpPr>
            <a:cxnSpLocks/>
          </p:cNvCxnSpPr>
          <p:nvPr/>
        </p:nvCxnSpPr>
        <p:spPr>
          <a:xfrm>
            <a:off x="5025854" y="3703320"/>
            <a:ext cx="2058847" cy="0"/>
          </a:xfrm>
          <a:prstGeom prst="line">
            <a:avLst/>
          </a:prstGeom>
          <a:ln w="38100">
            <a:solidFill>
              <a:srgbClr val="118A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68E4AC0-1354-43C1-8513-2CCB942CE4E6}"/>
              </a:ext>
            </a:extLst>
          </p:cNvPr>
          <p:cNvCxnSpPr>
            <a:cxnSpLocks/>
          </p:cNvCxnSpPr>
          <p:nvPr/>
        </p:nvCxnSpPr>
        <p:spPr>
          <a:xfrm>
            <a:off x="880923" y="3703320"/>
            <a:ext cx="2058847" cy="0"/>
          </a:xfrm>
          <a:prstGeom prst="line">
            <a:avLst/>
          </a:prstGeom>
          <a:ln w="38100">
            <a:solidFill>
              <a:srgbClr val="118A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6AAAF71-20D9-4E25-9051-8E72354C2A03}"/>
              </a:ext>
            </a:extLst>
          </p:cNvPr>
          <p:cNvCxnSpPr>
            <a:cxnSpLocks/>
          </p:cNvCxnSpPr>
          <p:nvPr/>
        </p:nvCxnSpPr>
        <p:spPr>
          <a:xfrm>
            <a:off x="880923" y="4587240"/>
            <a:ext cx="2058847" cy="0"/>
          </a:xfrm>
          <a:prstGeom prst="line">
            <a:avLst/>
          </a:prstGeom>
          <a:ln w="38100">
            <a:solidFill>
              <a:srgbClr val="118A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083BA76-4591-465E-B9E3-63C7AE7A2B73}"/>
              </a:ext>
            </a:extLst>
          </p:cNvPr>
          <p:cNvCxnSpPr>
            <a:cxnSpLocks/>
          </p:cNvCxnSpPr>
          <p:nvPr/>
        </p:nvCxnSpPr>
        <p:spPr>
          <a:xfrm>
            <a:off x="4968878" y="4587240"/>
            <a:ext cx="2058847" cy="0"/>
          </a:xfrm>
          <a:prstGeom prst="line">
            <a:avLst/>
          </a:prstGeom>
          <a:ln w="38100">
            <a:solidFill>
              <a:srgbClr val="118A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E13E86A0-0A57-4778-A540-A1426F9030C7}"/>
              </a:ext>
            </a:extLst>
          </p:cNvPr>
          <p:cNvCxnSpPr>
            <a:cxnSpLocks/>
          </p:cNvCxnSpPr>
          <p:nvPr/>
        </p:nvCxnSpPr>
        <p:spPr>
          <a:xfrm>
            <a:off x="9158004" y="4587240"/>
            <a:ext cx="2058847" cy="0"/>
          </a:xfrm>
          <a:prstGeom prst="line">
            <a:avLst/>
          </a:prstGeom>
          <a:ln w="38100">
            <a:solidFill>
              <a:srgbClr val="118A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BF78E37-EF5B-4397-AE54-BA32D008B5C5}"/>
              </a:ext>
            </a:extLst>
          </p:cNvPr>
          <p:cNvGrpSpPr/>
          <p:nvPr/>
        </p:nvGrpSpPr>
        <p:grpSpPr>
          <a:xfrm>
            <a:off x="4891597" y="1246359"/>
            <a:ext cx="2408806" cy="478373"/>
            <a:chOff x="4968240" y="4531619"/>
            <a:chExt cx="2563368" cy="947624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9A726CDD-073E-4616-92FC-9EF4D9890250}"/>
                </a:ext>
              </a:extLst>
            </p:cNvPr>
            <p:cNvGrpSpPr/>
            <p:nvPr/>
          </p:nvGrpSpPr>
          <p:grpSpPr>
            <a:xfrm>
              <a:off x="4968240" y="4531619"/>
              <a:ext cx="2563368" cy="947624"/>
              <a:chOff x="5090160" y="1412444"/>
              <a:chExt cx="1005840" cy="1005840"/>
            </a:xfrm>
          </p:grpSpPr>
          <p:sp>
            <p:nvSpPr>
              <p:cNvPr id="131" name="Oval 30">
                <a:extLst>
                  <a:ext uri="{FF2B5EF4-FFF2-40B4-BE49-F238E27FC236}">
                    <a16:creationId xmlns:a16="http://schemas.microsoft.com/office/drawing/2014/main" id="{93CEBD16-8D20-4C46-8D2A-7D55D19D616A}"/>
                  </a:ext>
                </a:extLst>
              </p:cNvPr>
              <p:cNvSpPr/>
              <p:nvPr/>
            </p:nvSpPr>
            <p:spPr>
              <a:xfrm>
                <a:off x="5090160" y="1412444"/>
                <a:ext cx="1005840" cy="1005840"/>
              </a:xfrm>
              <a:prstGeom prst="roundRect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90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Oval 31">
                <a:extLst>
                  <a:ext uri="{FF2B5EF4-FFF2-40B4-BE49-F238E27FC236}">
                    <a16:creationId xmlns:a16="http://schemas.microsoft.com/office/drawing/2014/main" id="{90022AB6-1002-4406-B525-A77018E65C69}"/>
                  </a:ext>
                </a:extLst>
              </p:cNvPr>
              <p:cNvSpPr/>
              <p:nvPr/>
            </p:nvSpPr>
            <p:spPr>
              <a:xfrm>
                <a:off x="5090160" y="1412444"/>
                <a:ext cx="1005840" cy="1005840"/>
              </a:xfrm>
              <a:prstGeom prst="roundRect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905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F98A9008-D8DE-4332-BC1A-7CD6E7F9CD43}"/>
                </a:ext>
              </a:extLst>
            </p:cNvPr>
            <p:cNvSpPr/>
            <p:nvPr/>
          </p:nvSpPr>
          <p:spPr>
            <a:xfrm>
              <a:off x="5028873" y="4629796"/>
              <a:ext cx="2436243" cy="751270"/>
            </a:xfrm>
            <a:prstGeom prst="roundRect">
              <a:avLst/>
            </a:prstGeom>
            <a:gradFill>
              <a:gsLst>
                <a:gs pos="52000">
                  <a:srgbClr val="E7E8ED"/>
                </a:gs>
                <a:gs pos="100000">
                  <a:schemeClr val="bg1"/>
                </a:gs>
              </a:gsLst>
              <a:lin ang="2700000" scaled="0"/>
            </a:gradFill>
            <a:ln>
              <a:noFill/>
            </a:ln>
            <a:effectLst>
              <a:innerShdw blurRad="254000" dist="127000" dir="13500000">
                <a:schemeClr val="tx1">
                  <a:lumMod val="50000"/>
                  <a:lumOff val="5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sz="2400" b="1" dirty="0">
                  <a:solidFill>
                    <a:srgbClr val="118AB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ממשקים חיצוניים</a:t>
              </a:r>
              <a:endParaRPr lang="en-US" sz="2400" b="1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3222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C4941FF3-7CE1-43E8-A623-2EA4948DE4DC}"/>
              </a:ext>
            </a:extLst>
          </p:cNvPr>
          <p:cNvGrpSpPr/>
          <p:nvPr/>
        </p:nvGrpSpPr>
        <p:grpSpPr>
          <a:xfrm>
            <a:off x="1935561" y="271306"/>
            <a:ext cx="922288" cy="914400"/>
            <a:chOff x="2962647" y="-2068142"/>
            <a:chExt cx="922288" cy="914400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E53D09F-3823-47FF-A84B-D8A84AA64C30}"/>
                </a:ext>
              </a:extLst>
            </p:cNvPr>
            <p:cNvGrpSpPr/>
            <p:nvPr/>
          </p:nvGrpSpPr>
          <p:grpSpPr>
            <a:xfrm>
              <a:off x="2962647" y="-2068142"/>
              <a:ext cx="922288" cy="914400"/>
              <a:chOff x="6347462" y="3860495"/>
              <a:chExt cx="922288" cy="914400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276DF65C-F458-4128-BA01-FD2E5C91D618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ACE8F84-3783-450C-8526-CD180ECEA71C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E08156E7-8F81-41B9-8761-8EDE2A326721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61" name="Graphic 60" descr="Puzzle pieces">
              <a:extLst>
                <a:ext uri="{FF2B5EF4-FFF2-40B4-BE49-F238E27FC236}">
                  <a16:creationId xmlns:a16="http://schemas.microsoft.com/office/drawing/2014/main" id="{E8C64D91-C8CD-43D7-8A4A-540FC4497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07695" y="-1935968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0AD7A8A-9C0D-4F64-B4FB-9FC63F6D0EFC}"/>
              </a:ext>
            </a:extLst>
          </p:cNvPr>
          <p:cNvGrpSpPr/>
          <p:nvPr/>
        </p:nvGrpSpPr>
        <p:grpSpPr>
          <a:xfrm>
            <a:off x="3377185" y="-1153234"/>
            <a:ext cx="922288" cy="914400"/>
            <a:chOff x="4116028" y="-2068142"/>
            <a:chExt cx="922288" cy="914400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F1A1BFB-3DA8-4B39-BAB6-58A746FCE67B}"/>
                </a:ext>
              </a:extLst>
            </p:cNvPr>
            <p:cNvGrpSpPr/>
            <p:nvPr/>
          </p:nvGrpSpPr>
          <p:grpSpPr>
            <a:xfrm>
              <a:off x="4116028" y="-2068142"/>
              <a:ext cx="922288" cy="914400"/>
              <a:chOff x="6347462" y="3860495"/>
              <a:chExt cx="922288" cy="914400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24F7EFF1-14A7-4440-A745-153FCDD62917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9E7946D0-F249-4090-B0BE-E6513C5B8593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01EA9A0E-A3A2-4DB8-A745-1D66714F3A3C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67" name="Graphic 66" descr="USB">
              <a:extLst>
                <a:ext uri="{FF2B5EF4-FFF2-40B4-BE49-F238E27FC236}">
                  <a16:creationId xmlns:a16="http://schemas.microsoft.com/office/drawing/2014/main" id="{4449836B-6668-4AC8-9E75-7E0401217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55188" y="-1935968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405EADF-2D72-4C44-9C69-5809B8DAC5EB}"/>
              </a:ext>
            </a:extLst>
          </p:cNvPr>
          <p:cNvGrpSpPr/>
          <p:nvPr/>
        </p:nvGrpSpPr>
        <p:grpSpPr>
          <a:xfrm>
            <a:off x="4818809" y="-1153234"/>
            <a:ext cx="922288" cy="914400"/>
            <a:chOff x="5560557" y="-1919403"/>
            <a:chExt cx="922288" cy="914400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EB46D73D-ECEA-490E-A4F3-87B2F4CBCB44}"/>
                </a:ext>
              </a:extLst>
            </p:cNvPr>
            <p:cNvGrpSpPr/>
            <p:nvPr/>
          </p:nvGrpSpPr>
          <p:grpSpPr>
            <a:xfrm>
              <a:off x="5560557" y="-1919403"/>
              <a:ext cx="922288" cy="914400"/>
              <a:chOff x="6347462" y="3860495"/>
              <a:chExt cx="922288" cy="914400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0BFF221A-BD8B-4B6B-B067-F746A2792B55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ADF4ECDF-2FFF-4AC0-A0E1-F38F6A2F1883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DAD1419C-F81A-40CF-911C-B479ABA8F8B5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73" name="Graphic 72" descr="Signpost">
              <a:extLst>
                <a:ext uri="{FF2B5EF4-FFF2-40B4-BE49-F238E27FC236}">
                  <a16:creationId xmlns:a16="http://schemas.microsoft.com/office/drawing/2014/main" id="{FB026BA8-47AB-4D9E-9ED3-14C789D487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10626" y="-1783094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328FFA9-18F0-4E0C-AC5A-643510B4F9DF}"/>
              </a:ext>
            </a:extLst>
          </p:cNvPr>
          <p:cNvGrpSpPr/>
          <p:nvPr/>
        </p:nvGrpSpPr>
        <p:grpSpPr>
          <a:xfrm>
            <a:off x="493937" y="-1153234"/>
            <a:ext cx="922288" cy="914400"/>
            <a:chOff x="1721854" y="-2069804"/>
            <a:chExt cx="922288" cy="914400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CEA04754-A150-418D-9E5E-94CD9FEB82B4}"/>
                </a:ext>
              </a:extLst>
            </p:cNvPr>
            <p:cNvGrpSpPr/>
            <p:nvPr/>
          </p:nvGrpSpPr>
          <p:grpSpPr>
            <a:xfrm>
              <a:off x="1721854" y="-2069804"/>
              <a:ext cx="922288" cy="914400"/>
              <a:chOff x="6347462" y="3860495"/>
              <a:chExt cx="922288" cy="914400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40F2E9F1-EA19-4B89-BD59-0E94FECCEF14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CFCE540B-1055-4A40-98E9-61CAFD69E751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92496B34-35E8-4747-80E9-30F5006755EF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79" name="Graphic 78" descr="Checklist">
              <a:extLst>
                <a:ext uri="{FF2B5EF4-FFF2-40B4-BE49-F238E27FC236}">
                  <a16:creationId xmlns:a16="http://schemas.microsoft.com/office/drawing/2014/main" id="{ABF82C90-CBBE-4802-A78A-E557FE066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853670" y="-1932283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6A5D398-90BA-4F60-B75F-79D5E142A868}"/>
              </a:ext>
            </a:extLst>
          </p:cNvPr>
          <p:cNvGrpSpPr/>
          <p:nvPr/>
        </p:nvGrpSpPr>
        <p:grpSpPr>
          <a:xfrm>
            <a:off x="6218522" y="-1153234"/>
            <a:ext cx="922288" cy="914400"/>
            <a:chOff x="406750" y="-1157702"/>
            <a:chExt cx="922288" cy="914400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76B55BA7-DAB1-415D-9780-4CCA2F389CDA}"/>
                </a:ext>
              </a:extLst>
            </p:cNvPr>
            <p:cNvGrpSpPr/>
            <p:nvPr/>
          </p:nvGrpSpPr>
          <p:grpSpPr>
            <a:xfrm>
              <a:off x="406750" y="-1157702"/>
              <a:ext cx="922288" cy="914400"/>
              <a:chOff x="6347462" y="3860495"/>
              <a:chExt cx="922288" cy="914400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F9FDB543-C03F-4705-AC52-4F0D87C3CB46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02478959-3112-4D46-B06F-DC8345C10D7B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BBF3150D-A035-4A7B-9786-548E06C62A7F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87" name="Graphic 86" descr="Playbook">
              <a:extLst>
                <a:ext uri="{FF2B5EF4-FFF2-40B4-BE49-F238E27FC236}">
                  <a16:creationId xmlns:a16="http://schemas.microsoft.com/office/drawing/2014/main" id="{6B368465-7818-4456-9359-C679951F0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3910" y="-1022204"/>
              <a:ext cx="640080" cy="64008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838E73F6-3D7E-4311-A992-B2BA47502755}"/>
              </a:ext>
            </a:extLst>
          </p:cNvPr>
          <p:cNvGrpSpPr/>
          <p:nvPr/>
        </p:nvGrpSpPr>
        <p:grpSpPr>
          <a:xfrm>
            <a:off x="9056494" y="-1153234"/>
            <a:ext cx="922288" cy="914400"/>
            <a:chOff x="8592415" y="-2631237"/>
            <a:chExt cx="922288" cy="914400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BC7876D9-0D95-4CAA-9B92-63C3D18494F5}"/>
                </a:ext>
              </a:extLst>
            </p:cNvPr>
            <p:cNvGrpSpPr/>
            <p:nvPr/>
          </p:nvGrpSpPr>
          <p:grpSpPr>
            <a:xfrm>
              <a:off x="8592415" y="-2631237"/>
              <a:ext cx="922288" cy="914400"/>
              <a:chOff x="6347462" y="3860495"/>
              <a:chExt cx="922288" cy="914400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FFBF1C79-10D0-410B-BD14-AB2E74E4F7D1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02D88EB5-9B94-4EEC-8883-206DA30A59F8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95607840-5035-4845-BA3F-C72772297D80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08" name="Graphic 107" descr="Monthly calendar">
              <a:extLst>
                <a:ext uri="{FF2B5EF4-FFF2-40B4-BE49-F238E27FC236}">
                  <a16:creationId xmlns:a16="http://schemas.microsoft.com/office/drawing/2014/main" id="{D1675E8B-B8AE-447D-9FAB-090F139BD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737463" y="-2495739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B9A80322-C566-44C6-9C24-3C45C42C5A3F}"/>
              </a:ext>
            </a:extLst>
          </p:cNvPr>
          <p:cNvGrpSpPr/>
          <p:nvPr/>
        </p:nvGrpSpPr>
        <p:grpSpPr>
          <a:xfrm>
            <a:off x="7614870" y="-1153234"/>
            <a:ext cx="922288" cy="914400"/>
            <a:chOff x="7226948" y="-2631237"/>
            <a:chExt cx="922288" cy="914400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59B2DA1F-2F02-4A00-B862-77E3DBE42F16}"/>
                </a:ext>
              </a:extLst>
            </p:cNvPr>
            <p:cNvGrpSpPr/>
            <p:nvPr/>
          </p:nvGrpSpPr>
          <p:grpSpPr>
            <a:xfrm>
              <a:off x="7226948" y="-2631237"/>
              <a:ext cx="922288" cy="914400"/>
              <a:chOff x="6347462" y="3860495"/>
              <a:chExt cx="922288" cy="914400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91AC6263-4DFB-4ABD-8723-202328AA68AF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BFC8A39E-AE48-4351-9185-402A57BF44F1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5504C660-EA45-490A-95CC-B90CDA07D378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4" name="Graphic 113" descr="List RTL">
              <a:extLst>
                <a:ext uri="{FF2B5EF4-FFF2-40B4-BE49-F238E27FC236}">
                  <a16:creationId xmlns:a16="http://schemas.microsoft.com/office/drawing/2014/main" id="{67A8D96B-814C-42F8-90E4-8266BED49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371996" y="-2495739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2B4CBA5-35B2-4D96-A755-440754FD0CF3}"/>
              </a:ext>
            </a:extLst>
          </p:cNvPr>
          <p:cNvGrpSpPr/>
          <p:nvPr/>
        </p:nvGrpSpPr>
        <p:grpSpPr>
          <a:xfrm>
            <a:off x="10498121" y="-1153234"/>
            <a:ext cx="922288" cy="914400"/>
            <a:chOff x="10021567" y="-2631237"/>
            <a:chExt cx="922288" cy="914400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0F6F4268-6AB3-4E82-AE76-109E7E4DF5B7}"/>
                </a:ext>
              </a:extLst>
            </p:cNvPr>
            <p:cNvGrpSpPr/>
            <p:nvPr/>
          </p:nvGrpSpPr>
          <p:grpSpPr>
            <a:xfrm>
              <a:off x="10021567" y="-2631237"/>
              <a:ext cx="922288" cy="914400"/>
              <a:chOff x="6347462" y="3860495"/>
              <a:chExt cx="922288" cy="914400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C49EBE2C-6F18-4295-90D4-AABC083AB57A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718B67CD-139D-46B1-8786-9152D54E3760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4A8E4EEA-3722-4532-AF35-A3CBA9E00CB7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538266F-8F45-462B-A029-43266E4E0D06}"/>
                </a:ext>
              </a:extLst>
            </p:cNvPr>
            <p:cNvSpPr/>
            <p:nvPr/>
          </p:nvSpPr>
          <p:spPr>
            <a:xfrm>
              <a:off x="10189475" y="-2472879"/>
              <a:ext cx="594360" cy="594360"/>
            </a:xfrm>
            <a:custGeom>
              <a:avLst/>
              <a:gdLst>
                <a:gd name="connsiteX0" fmla="*/ 323850 w 648652"/>
                <a:gd name="connsiteY0" fmla="*/ 438150 h 647700"/>
                <a:gd name="connsiteX1" fmla="*/ 209550 w 648652"/>
                <a:gd name="connsiteY1" fmla="*/ 323850 h 647700"/>
                <a:gd name="connsiteX2" fmla="*/ 323850 w 648652"/>
                <a:gd name="connsiteY2" fmla="*/ 209550 h 647700"/>
                <a:gd name="connsiteX3" fmla="*/ 438150 w 648652"/>
                <a:gd name="connsiteY3" fmla="*/ 323850 h 647700"/>
                <a:gd name="connsiteX4" fmla="*/ 323850 w 648652"/>
                <a:gd name="connsiteY4" fmla="*/ 438150 h 647700"/>
                <a:gd name="connsiteX5" fmla="*/ 581025 w 648652"/>
                <a:gd name="connsiteY5" fmla="*/ 252413 h 647700"/>
                <a:gd name="connsiteX6" fmla="*/ 556260 w 648652"/>
                <a:gd name="connsiteY6" fmla="*/ 193358 h 647700"/>
                <a:gd name="connsiteX7" fmla="*/ 580073 w 648652"/>
                <a:gd name="connsiteY7" fmla="*/ 121920 h 647700"/>
                <a:gd name="connsiteX8" fmla="*/ 525780 w 648652"/>
                <a:gd name="connsiteY8" fmla="*/ 67628 h 647700"/>
                <a:gd name="connsiteX9" fmla="*/ 454343 w 648652"/>
                <a:gd name="connsiteY9" fmla="*/ 91440 h 647700"/>
                <a:gd name="connsiteX10" fmla="*/ 394335 w 648652"/>
                <a:gd name="connsiteY10" fmla="*/ 66675 h 647700"/>
                <a:gd name="connsiteX11" fmla="*/ 361950 w 648652"/>
                <a:gd name="connsiteY11" fmla="*/ 0 h 647700"/>
                <a:gd name="connsiteX12" fmla="*/ 285750 w 648652"/>
                <a:gd name="connsiteY12" fmla="*/ 0 h 647700"/>
                <a:gd name="connsiteX13" fmla="*/ 252413 w 648652"/>
                <a:gd name="connsiteY13" fmla="*/ 66675 h 647700"/>
                <a:gd name="connsiteX14" fmla="*/ 193358 w 648652"/>
                <a:gd name="connsiteY14" fmla="*/ 91440 h 647700"/>
                <a:gd name="connsiteX15" fmla="*/ 121920 w 648652"/>
                <a:gd name="connsiteY15" fmla="*/ 67628 h 647700"/>
                <a:gd name="connsiteX16" fmla="*/ 67628 w 648652"/>
                <a:gd name="connsiteY16" fmla="*/ 121920 h 647700"/>
                <a:gd name="connsiteX17" fmla="*/ 91440 w 648652"/>
                <a:gd name="connsiteY17" fmla="*/ 193358 h 647700"/>
                <a:gd name="connsiteX18" fmla="*/ 66675 w 648652"/>
                <a:gd name="connsiteY18" fmla="*/ 253365 h 647700"/>
                <a:gd name="connsiteX19" fmla="*/ 0 w 648652"/>
                <a:gd name="connsiteY19" fmla="*/ 285750 h 647700"/>
                <a:gd name="connsiteX20" fmla="*/ 0 w 648652"/>
                <a:gd name="connsiteY20" fmla="*/ 361950 h 647700"/>
                <a:gd name="connsiteX21" fmla="*/ 66675 w 648652"/>
                <a:gd name="connsiteY21" fmla="*/ 395288 h 647700"/>
                <a:gd name="connsiteX22" fmla="*/ 91440 w 648652"/>
                <a:gd name="connsiteY22" fmla="*/ 454343 h 647700"/>
                <a:gd name="connsiteX23" fmla="*/ 67628 w 648652"/>
                <a:gd name="connsiteY23" fmla="*/ 525780 h 647700"/>
                <a:gd name="connsiteX24" fmla="*/ 121920 w 648652"/>
                <a:gd name="connsiteY24" fmla="*/ 580073 h 647700"/>
                <a:gd name="connsiteX25" fmla="*/ 193358 w 648652"/>
                <a:gd name="connsiteY25" fmla="*/ 556260 h 647700"/>
                <a:gd name="connsiteX26" fmla="*/ 253365 w 648652"/>
                <a:gd name="connsiteY26" fmla="*/ 581025 h 647700"/>
                <a:gd name="connsiteX27" fmla="*/ 286703 w 648652"/>
                <a:gd name="connsiteY27" fmla="*/ 647700 h 647700"/>
                <a:gd name="connsiteX28" fmla="*/ 362903 w 648652"/>
                <a:gd name="connsiteY28" fmla="*/ 647700 h 647700"/>
                <a:gd name="connsiteX29" fmla="*/ 396240 w 648652"/>
                <a:gd name="connsiteY29" fmla="*/ 581025 h 647700"/>
                <a:gd name="connsiteX30" fmla="*/ 455295 w 648652"/>
                <a:gd name="connsiteY30" fmla="*/ 556260 h 647700"/>
                <a:gd name="connsiteX31" fmla="*/ 526733 w 648652"/>
                <a:gd name="connsiteY31" fmla="*/ 580073 h 647700"/>
                <a:gd name="connsiteX32" fmla="*/ 581025 w 648652"/>
                <a:gd name="connsiteY32" fmla="*/ 525780 h 647700"/>
                <a:gd name="connsiteX33" fmla="*/ 557213 w 648652"/>
                <a:gd name="connsiteY33" fmla="*/ 454343 h 647700"/>
                <a:gd name="connsiteX34" fmla="*/ 581978 w 648652"/>
                <a:gd name="connsiteY34" fmla="*/ 394335 h 647700"/>
                <a:gd name="connsiteX35" fmla="*/ 648653 w 648652"/>
                <a:gd name="connsiteY35" fmla="*/ 360998 h 647700"/>
                <a:gd name="connsiteX36" fmla="*/ 648653 w 648652"/>
                <a:gd name="connsiteY36" fmla="*/ 284798 h 647700"/>
                <a:gd name="connsiteX37" fmla="*/ 581025 w 648652"/>
                <a:gd name="connsiteY37" fmla="*/ 252413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48652" h="647700">
                  <a:moveTo>
                    <a:pt x="323850" y="438150"/>
                  </a:moveTo>
                  <a:cubicBezTo>
                    <a:pt x="260985" y="438150"/>
                    <a:pt x="209550" y="386715"/>
                    <a:pt x="209550" y="323850"/>
                  </a:cubicBezTo>
                  <a:cubicBezTo>
                    <a:pt x="209550" y="260985"/>
                    <a:pt x="260985" y="209550"/>
                    <a:pt x="323850" y="209550"/>
                  </a:cubicBezTo>
                  <a:cubicBezTo>
                    <a:pt x="386715" y="209550"/>
                    <a:pt x="438150" y="260985"/>
                    <a:pt x="438150" y="323850"/>
                  </a:cubicBezTo>
                  <a:cubicBezTo>
                    <a:pt x="438150" y="386715"/>
                    <a:pt x="386715" y="438150"/>
                    <a:pt x="323850" y="438150"/>
                  </a:cubicBezTo>
                  <a:close/>
                  <a:moveTo>
                    <a:pt x="581025" y="252413"/>
                  </a:moveTo>
                  <a:cubicBezTo>
                    <a:pt x="575310" y="231458"/>
                    <a:pt x="566738" y="211455"/>
                    <a:pt x="556260" y="193358"/>
                  </a:cubicBezTo>
                  <a:lnTo>
                    <a:pt x="580073" y="121920"/>
                  </a:lnTo>
                  <a:lnTo>
                    <a:pt x="525780" y="67628"/>
                  </a:lnTo>
                  <a:lnTo>
                    <a:pt x="454343" y="91440"/>
                  </a:lnTo>
                  <a:cubicBezTo>
                    <a:pt x="435293" y="80963"/>
                    <a:pt x="415290" y="72390"/>
                    <a:pt x="394335" y="66675"/>
                  </a:cubicBezTo>
                  <a:lnTo>
                    <a:pt x="361950" y="0"/>
                  </a:lnTo>
                  <a:lnTo>
                    <a:pt x="285750" y="0"/>
                  </a:lnTo>
                  <a:lnTo>
                    <a:pt x="252413" y="66675"/>
                  </a:lnTo>
                  <a:cubicBezTo>
                    <a:pt x="231458" y="72390"/>
                    <a:pt x="211455" y="80963"/>
                    <a:pt x="193358" y="91440"/>
                  </a:cubicBezTo>
                  <a:lnTo>
                    <a:pt x="121920" y="67628"/>
                  </a:lnTo>
                  <a:lnTo>
                    <a:pt x="67628" y="121920"/>
                  </a:lnTo>
                  <a:lnTo>
                    <a:pt x="91440" y="193358"/>
                  </a:lnTo>
                  <a:cubicBezTo>
                    <a:pt x="80963" y="212408"/>
                    <a:pt x="72390" y="232410"/>
                    <a:pt x="66675" y="253365"/>
                  </a:cubicBezTo>
                  <a:lnTo>
                    <a:pt x="0" y="285750"/>
                  </a:lnTo>
                  <a:lnTo>
                    <a:pt x="0" y="361950"/>
                  </a:lnTo>
                  <a:lnTo>
                    <a:pt x="66675" y="395288"/>
                  </a:lnTo>
                  <a:cubicBezTo>
                    <a:pt x="72390" y="416243"/>
                    <a:pt x="80963" y="436245"/>
                    <a:pt x="91440" y="454343"/>
                  </a:cubicBezTo>
                  <a:lnTo>
                    <a:pt x="67628" y="525780"/>
                  </a:lnTo>
                  <a:lnTo>
                    <a:pt x="121920" y="580073"/>
                  </a:lnTo>
                  <a:lnTo>
                    <a:pt x="193358" y="556260"/>
                  </a:lnTo>
                  <a:cubicBezTo>
                    <a:pt x="212408" y="566738"/>
                    <a:pt x="232410" y="575310"/>
                    <a:pt x="253365" y="581025"/>
                  </a:cubicBezTo>
                  <a:lnTo>
                    <a:pt x="286703" y="647700"/>
                  </a:lnTo>
                  <a:lnTo>
                    <a:pt x="362903" y="647700"/>
                  </a:lnTo>
                  <a:lnTo>
                    <a:pt x="396240" y="581025"/>
                  </a:lnTo>
                  <a:cubicBezTo>
                    <a:pt x="417195" y="575310"/>
                    <a:pt x="437198" y="566738"/>
                    <a:pt x="455295" y="556260"/>
                  </a:cubicBezTo>
                  <a:lnTo>
                    <a:pt x="526733" y="580073"/>
                  </a:lnTo>
                  <a:lnTo>
                    <a:pt x="581025" y="525780"/>
                  </a:lnTo>
                  <a:lnTo>
                    <a:pt x="557213" y="454343"/>
                  </a:lnTo>
                  <a:cubicBezTo>
                    <a:pt x="567690" y="435293"/>
                    <a:pt x="576263" y="415290"/>
                    <a:pt x="581978" y="394335"/>
                  </a:cubicBezTo>
                  <a:lnTo>
                    <a:pt x="648653" y="360998"/>
                  </a:lnTo>
                  <a:lnTo>
                    <a:pt x="648653" y="284798"/>
                  </a:lnTo>
                  <a:lnTo>
                    <a:pt x="581025" y="252413"/>
                  </a:lnTo>
                  <a:close/>
                </a:path>
              </a:pathLst>
            </a:custGeom>
            <a:solidFill>
              <a:srgbClr val="118AB2"/>
            </a:solidFill>
            <a:ln w="9525" cap="flat">
              <a:noFill/>
              <a:prstDash val="solid"/>
              <a:miter/>
            </a:ln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8EC331A7-DBD3-499B-AD8B-5A37AF679970}"/>
              </a:ext>
            </a:extLst>
          </p:cNvPr>
          <p:cNvSpPr/>
          <p:nvPr/>
        </p:nvSpPr>
        <p:spPr>
          <a:xfrm>
            <a:off x="-10962950" y="-74305"/>
            <a:ext cx="27579692" cy="822960"/>
          </a:xfrm>
          <a:custGeom>
            <a:avLst/>
            <a:gdLst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25058 w 13849350"/>
              <a:gd name="connsiteY5" fmla="*/ 847725 h 847725"/>
              <a:gd name="connsiteX6" fmla="*/ 0 w 13849350"/>
              <a:gd name="connsiteY6" fmla="*/ 847725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2505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52180"/>
              <a:gd name="connsiteX1" fmla="*/ 13849350 w 13849350"/>
              <a:gd name="connsiteY1" fmla="*/ 0 h 852180"/>
              <a:gd name="connsiteX2" fmla="*/ 13849350 w 13849350"/>
              <a:gd name="connsiteY2" fmla="*/ 847725 h 852180"/>
              <a:gd name="connsiteX3" fmla="*/ 7390919 w 13849350"/>
              <a:gd name="connsiteY3" fmla="*/ 847725 h 852180"/>
              <a:gd name="connsiteX4" fmla="*/ 6760032 w 13849350"/>
              <a:gd name="connsiteY4" fmla="*/ 385169 h 852180"/>
              <a:gd name="connsiteX5" fmla="*/ 6131188 w 13849350"/>
              <a:gd name="connsiteY5" fmla="*/ 847725 h 852180"/>
              <a:gd name="connsiteX6" fmla="*/ 0 w 13849350"/>
              <a:gd name="connsiteY6" fmla="*/ 847725 h 852180"/>
              <a:gd name="connsiteX7" fmla="*/ 0 w 13849350"/>
              <a:gd name="connsiteY7" fmla="*/ 0 h 852180"/>
              <a:gd name="connsiteX0" fmla="*/ 0 w 13849350"/>
              <a:gd name="connsiteY0" fmla="*/ 0 h 852180"/>
              <a:gd name="connsiteX1" fmla="*/ 13841176 w 13849350"/>
              <a:gd name="connsiteY1" fmla="*/ 423047 h 852180"/>
              <a:gd name="connsiteX2" fmla="*/ 13849350 w 13849350"/>
              <a:gd name="connsiteY2" fmla="*/ 847725 h 852180"/>
              <a:gd name="connsiteX3" fmla="*/ 7390919 w 13849350"/>
              <a:gd name="connsiteY3" fmla="*/ 847725 h 852180"/>
              <a:gd name="connsiteX4" fmla="*/ 6760032 w 13849350"/>
              <a:gd name="connsiteY4" fmla="*/ 385169 h 852180"/>
              <a:gd name="connsiteX5" fmla="*/ 6131188 w 13849350"/>
              <a:gd name="connsiteY5" fmla="*/ 847725 h 852180"/>
              <a:gd name="connsiteX6" fmla="*/ 0 w 13849350"/>
              <a:gd name="connsiteY6" fmla="*/ 847725 h 852180"/>
              <a:gd name="connsiteX7" fmla="*/ 0 w 13849350"/>
              <a:gd name="connsiteY7" fmla="*/ 0 h 852180"/>
              <a:gd name="connsiteX0" fmla="*/ 32697 w 13849350"/>
              <a:gd name="connsiteY0" fmla="*/ 0 h 532315"/>
              <a:gd name="connsiteX1" fmla="*/ 13841176 w 13849350"/>
              <a:gd name="connsiteY1" fmla="*/ 103182 h 532315"/>
              <a:gd name="connsiteX2" fmla="*/ 13849350 w 13849350"/>
              <a:gd name="connsiteY2" fmla="*/ 527860 h 532315"/>
              <a:gd name="connsiteX3" fmla="*/ 7390919 w 13849350"/>
              <a:gd name="connsiteY3" fmla="*/ 527860 h 532315"/>
              <a:gd name="connsiteX4" fmla="*/ 6760032 w 13849350"/>
              <a:gd name="connsiteY4" fmla="*/ 65304 h 532315"/>
              <a:gd name="connsiteX5" fmla="*/ 6131188 w 13849350"/>
              <a:gd name="connsiteY5" fmla="*/ 527860 h 532315"/>
              <a:gd name="connsiteX6" fmla="*/ 0 w 13849350"/>
              <a:gd name="connsiteY6" fmla="*/ 527860 h 532315"/>
              <a:gd name="connsiteX7" fmla="*/ 32697 w 13849350"/>
              <a:gd name="connsiteY7" fmla="*/ 0 h 532315"/>
              <a:gd name="connsiteX0" fmla="*/ 0 w 13865699"/>
              <a:gd name="connsiteY0" fmla="*/ 0 h 604542"/>
              <a:gd name="connsiteX1" fmla="*/ 13857525 w 13865699"/>
              <a:gd name="connsiteY1" fmla="*/ 175409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57525 w 13865699"/>
              <a:gd name="connsiteY1" fmla="*/ 11350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57525 w 13865699"/>
              <a:gd name="connsiteY1" fmla="*/ 41273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20636 h 625178"/>
              <a:gd name="connsiteX1" fmla="*/ 13857525 w 13865699"/>
              <a:gd name="connsiteY1" fmla="*/ 0 h 625178"/>
              <a:gd name="connsiteX2" fmla="*/ 13865699 w 13865699"/>
              <a:gd name="connsiteY2" fmla="*/ 620723 h 625178"/>
              <a:gd name="connsiteX3" fmla="*/ 7407268 w 13865699"/>
              <a:gd name="connsiteY3" fmla="*/ 620723 h 625178"/>
              <a:gd name="connsiteX4" fmla="*/ 6776381 w 13865699"/>
              <a:gd name="connsiteY4" fmla="*/ 158167 h 625178"/>
              <a:gd name="connsiteX5" fmla="*/ 6147537 w 13865699"/>
              <a:gd name="connsiteY5" fmla="*/ 620723 h 625178"/>
              <a:gd name="connsiteX6" fmla="*/ 16349 w 13865699"/>
              <a:gd name="connsiteY6" fmla="*/ 620723 h 625178"/>
              <a:gd name="connsiteX7" fmla="*/ 0 w 13865699"/>
              <a:gd name="connsiteY7" fmla="*/ 20636 h 625178"/>
              <a:gd name="connsiteX0" fmla="*/ 0 w 13865699"/>
              <a:gd name="connsiteY0" fmla="*/ 10318 h 614860"/>
              <a:gd name="connsiteX1" fmla="*/ 13833002 w 13865699"/>
              <a:gd name="connsiteY1" fmla="*/ 0 h 614860"/>
              <a:gd name="connsiteX2" fmla="*/ 13865699 w 13865699"/>
              <a:gd name="connsiteY2" fmla="*/ 610405 h 614860"/>
              <a:gd name="connsiteX3" fmla="*/ 7407268 w 13865699"/>
              <a:gd name="connsiteY3" fmla="*/ 610405 h 614860"/>
              <a:gd name="connsiteX4" fmla="*/ 6776381 w 13865699"/>
              <a:gd name="connsiteY4" fmla="*/ 147849 h 614860"/>
              <a:gd name="connsiteX5" fmla="*/ 6147537 w 13865699"/>
              <a:gd name="connsiteY5" fmla="*/ 610405 h 614860"/>
              <a:gd name="connsiteX6" fmla="*/ 16349 w 13865699"/>
              <a:gd name="connsiteY6" fmla="*/ 610405 h 614860"/>
              <a:gd name="connsiteX7" fmla="*/ 0 w 13865699"/>
              <a:gd name="connsiteY7" fmla="*/ 10318 h 614860"/>
              <a:gd name="connsiteX0" fmla="*/ 0 w 13865699"/>
              <a:gd name="connsiteY0" fmla="*/ 0 h 604542"/>
              <a:gd name="connsiteX1" fmla="*/ 13865699 w 13865699"/>
              <a:gd name="connsiteY1" fmla="*/ 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65699 w 13865699"/>
              <a:gd name="connsiteY1" fmla="*/ 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023 w 13865699"/>
              <a:gd name="connsiteY6" fmla="*/ 600087 h 604542"/>
              <a:gd name="connsiteX7" fmla="*/ 0 w 13865699"/>
              <a:gd name="connsiteY7" fmla="*/ 0 h 604542"/>
              <a:gd name="connsiteX0" fmla="*/ 1868012 w 15733711"/>
              <a:gd name="connsiteY0" fmla="*/ 0 h 602863"/>
              <a:gd name="connsiteX1" fmla="*/ 15733711 w 15733711"/>
              <a:gd name="connsiteY1" fmla="*/ 0 h 602863"/>
              <a:gd name="connsiteX2" fmla="*/ 15733711 w 15733711"/>
              <a:gd name="connsiteY2" fmla="*/ 600087 h 602863"/>
              <a:gd name="connsiteX3" fmla="*/ 9275280 w 15733711"/>
              <a:gd name="connsiteY3" fmla="*/ 600087 h 602863"/>
              <a:gd name="connsiteX4" fmla="*/ 8644393 w 15733711"/>
              <a:gd name="connsiteY4" fmla="*/ 137531 h 602863"/>
              <a:gd name="connsiteX5" fmla="*/ 8015549 w 15733711"/>
              <a:gd name="connsiteY5" fmla="*/ 600087 h 602863"/>
              <a:gd name="connsiteX6" fmla="*/ 0 w 15733711"/>
              <a:gd name="connsiteY6" fmla="*/ 589769 h 602863"/>
              <a:gd name="connsiteX7" fmla="*/ 1868012 w 15733711"/>
              <a:gd name="connsiteY7" fmla="*/ 0 h 602863"/>
              <a:gd name="connsiteX0" fmla="*/ 7174 w 15733711"/>
              <a:gd name="connsiteY0" fmla="*/ 0 h 602863"/>
              <a:gd name="connsiteX1" fmla="*/ 15733711 w 15733711"/>
              <a:gd name="connsiteY1" fmla="*/ 0 h 602863"/>
              <a:gd name="connsiteX2" fmla="*/ 15733711 w 15733711"/>
              <a:gd name="connsiteY2" fmla="*/ 600087 h 602863"/>
              <a:gd name="connsiteX3" fmla="*/ 9275280 w 15733711"/>
              <a:gd name="connsiteY3" fmla="*/ 600087 h 602863"/>
              <a:gd name="connsiteX4" fmla="*/ 8644393 w 15733711"/>
              <a:gd name="connsiteY4" fmla="*/ 137531 h 602863"/>
              <a:gd name="connsiteX5" fmla="*/ 8015549 w 15733711"/>
              <a:gd name="connsiteY5" fmla="*/ 600087 h 602863"/>
              <a:gd name="connsiteX6" fmla="*/ 0 w 15733711"/>
              <a:gd name="connsiteY6" fmla="*/ 589769 h 602863"/>
              <a:gd name="connsiteX7" fmla="*/ 7174 w 15733711"/>
              <a:gd name="connsiteY7" fmla="*/ 0 h 602863"/>
              <a:gd name="connsiteX0" fmla="*/ 7174 w 17776786"/>
              <a:gd name="connsiteY0" fmla="*/ 0 h 602863"/>
              <a:gd name="connsiteX1" fmla="*/ 15733711 w 17776786"/>
              <a:gd name="connsiteY1" fmla="*/ 0 h 602863"/>
              <a:gd name="connsiteX2" fmla="*/ 17776786 w 17776786"/>
              <a:gd name="connsiteY2" fmla="*/ 600087 h 602863"/>
              <a:gd name="connsiteX3" fmla="*/ 9275280 w 17776786"/>
              <a:gd name="connsiteY3" fmla="*/ 600087 h 602863"/>
              <a:gd name="connsiteX4" fmla="*/ 8644393 w 17776786"/>
              <a:gd name="connsiteY4" fmla="*/ 137531 h 602863"/>
              <a:gd name="connsiteX5" fmla="*/ 8015549 w 17776786"/>
              <a:gd name="connsiteY5" fmla="*/ 600087 h 602863"/>
              <a:gd name="connsiteX6" fmla="*/ 0 w 17776786"/>
              <a:gd name="connsiteY6" fmla="*/ 589769 h 602863"/>
              <a:gd name="connsiteX7" fmla="*/ 7174 w 17776786"/>
              <a:gd name="connsiteY7" fmla="*/ 0 h 602863"/>
              <a:gd name="connsiteX0" fmla="*/ 7174 w 17822187"/>
              <a:gd name="connsiteY0" fmla="*/ 0 h 602863"/>
              <a:gd name="connsiteX1" fmla="*/ 17822187 w 17822187"/>
              <a:gd name="connsiteY1" fmla="*/ 38098 h 602863"/>
              <a:gd name="connsiteX2" fmla="*/ 17776786 w 17822187"/>
              <a:gd name="connsiteY2" fmla="*/ 600087 h 602863"/>
              <a:gd name="connsiteX3" fmla="*/ 9275280 w 17822187"/>
              <a:gd name="connsiteY3" fmla="*/ 600087 h 602863"/>
              <a:gd name="connsiteX4" fmla="*/ 8644393 w 17822187"/>
              <a:gd name="connsiteY4" fmla="*/ 137531 h 602863"/>
              <a:gd name="connsiteX5" fmla="*/ 8015549 w 17822187"/>
              <a:gd name="connsiteY5" fmla="*/ 600087 h 602863"/>
              <a:gd name="connsiteX6" fmla="*/ 0 w 17822187"/>
              <a:gd name="connsiteY6" fmla="*/ 589769 h 602863"/>
              <a:gd name="connsiteX7" fmla="*/ 7174 w 17822187"/>
              <a:gd name="connsiteY7" fmla="*/ 0 h 602863"/>
              <a:gd name="connsiteX0" fmla="*/ 7174 w 17776786"/>
              <a:gd name="connsiteY0" fmla="*/ 0 h 602863"/>
              <a:gd name="connsiteX1" fmla="*/ 17776282 w 17776786"/>
              <a:gd name="connsiteY1" fmla="*/ 62862 h 602863"/>
              <a:gd name="connsiteX2" fmla="*/ 17776786 w 17776786"/>
              <a:gd name="connsiteY2" fmla="*/ 600087 h 602863"/>
              <a:gd name="connsiteX3" fmla="*/ 9275280 w 17776786"/>
              <a:gd name="connsiteY3" fmla="*/ 600087 h 602863"/>
              <a:gd name="connsiteX4" fmla="*/ 8644393 w 17776786"/>
              <a:gd name="connsiteY4" fmla="*/ 137531 h 602863"/>
              <a:gd name="connsiteX5" fmla="*/ 8015549 w 17776786"/>
              <a:gd name="connsiteY5" fmla="*/ 600087 h 602863"/>
              <a:gd name="connsiteX6" fmla="*/ 0 w 17776786"/>
              <a:gd name="connsiteY6" fmla="*/ 589769 h 602863"/>
              <a:gd name="connsiteX7" fmla="*/ 7174 w 17776786"/>
              <a:gd name="connsiteY7" fmla="*/ 0 h 602863"/>
              <a:gd name="connsiteX0" fmla="*/ 7174 w 17802515"/>
              <a:gd name="connsiteY0" fmla="*/ 0 h 602863"/>
              <a:gd name="connsiteX1" fmla="*/ 17802515 w 17802515"/>
              <a:gd name="connsiteY1" fmla="*/ 54607 h 602863"/>
              <a:gd name="connsiteX2" fmla="*/ 17776786 w 17802515"/>
              <a:gd name="connsiteY2" fmla="*/ 600087 h 602863"/>
              <a:gd name="connsiteX3" fmla="*/ 9275280 w 17802515"/>
              <a:gd name="connsiteY3" fmla="*/ 600087 h 602863"/>
              <a:gd name="connsiteX4" fmla="*/ 8644393 w 17802515"/>
              <a:gd name="connsiteY4" fmla="*/ 137531 h 602863"/>
              <a:gd name="connsiteX5" fmla="*/ 8015549 w 17802515"/>
              <a:gd name="connsiteY5" fmla="*/ 600087 h 602863"/>
              <a:gd name="connsiteX6" fmla="*/ 0 w 17802515"/>
              <a:gd name="connsiteY6" fmla="*/ 589769 h 602863"/>
              <a:gd name="connsiteX7" fmla="*/ 7174 w 17802515"/>
              <a:gd name="connsiteY7" fmla="*/ 0 h 602863"/>
              <a:gd name="connsiteX0" fmla="*/ 7174 w 17815632"/>
              <a:gd name="connsiteY0" fmla="*/ 0 h 602863"/>
              <a:gd name="connsiteX1" fmla="*/ 17815632 w 17815632"/>
              <a:gd name="connsiteY1" fmla="*/ 46352 h 602863"/>
              <a:gd name="connsiteX2" fmla="*/ 17776786 w 17815632"/>
              <a:gd name="connsiteY2" fmla="*/ 600087 h 602863"/>
              <a:gd name="connsiteX3" fmla="*/ 9275280 w 17815632"/>
              <a:gd name="connsiteY3" fmla="*/ 600087 h 602863"/>
              <a:gd name="connsiteX4" fmla="*/ 8644393 w 17815632"/>
              <a:gd name="connsiteY4" fmla="*/ 137531 h 602863"/>
              <a:gd name="connsiteX5" fmla="*/ 8015549 w 17815632"/>
              <a:gd name="connsiteY5" fmla="*/ 600087 h 602863"/>
              <a:gd name="connsiteX6" fmla="*/ 0 w 17815632"/>
              <a:gd name="connsiteY6" fmla="*/ 589769 h 602863"/>
              <a:gd name="connsiteX7" fmla="*/ 7174 w 17815632"/>
              <a:gd name="connsiteY7" fmla="*/ 0 h 602863"/>
              <a:gd name="connsiteX0" fmla="*/ 7174 w 17815632"/>
              <a:gd name="connsiteY0" fmla="*/ 0 h 608341"/>
              <a:gd name="connsiteX1" fmla="*/ 17815632 w 17815632"/>
              <a:gd name="connsiteY1" fmla="*/ 46352 h 608341"/>
              <a:gd name="connsiteX2" fmla="*/ 17803018 w 17815632"/>
              <a:gd name="connsiteY2" fmla="*/ 608341 h 608341"/>
              <a:gd name="connsiteX3" fmla="*/ 9275280 w 17815632"/>
              <a:gd name="connsiteY3" fmla="*/ 600087 h 608341"/>
              <a:gd name="connsiteX4" fmla="*/ 8644393 w 17815632"/>
              <a:gd name="connsiteY4" fmla="*/ 137531 h 608341"/>
              <a:gd name="connsiteX5" fmla="*/ 8015549 w 17815632"/>
              <a:gd name="connsiteY5" fmla="*/ 600087 h 608341"/>
              <a:gd name="connsiteX6" fmla="*/ 0 w 17815632"/>
              <a:gd name="connsiteY6" fmla="*/ 589769 h 608341"/>
              <a:gd name="connsiteX7" fmla="*/ 7174 w 17815632"/>
              <a:gd name="connsiteY7" fmla="*/ 0 h 608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815632" h="608341">
                <a:moveTo>
                  <a:pt x="7174" y="0"/>
                </a:moveTo>
                <a:lnTo>
                  <a:pt x="17815632" y="46352"/>
                </a:lnTo>
                <a:lnTo>
                  <a:pt x="17803018" y="608341"/>
                </a:lnTo>
                <a:lnTo>
                  <a:pt x="9275280" y="600087"/>
                </a:lnTo>
                <a:cubicBezTo>
                  <a:pt x="8956118" y="595221"/>
                  <a:pt x="9040314" y="142295"/>
                  <a:pt x="8644393" y="137531"/>
                </a:cubicBezTo>
                <a:cubicBezTo>
                  <a:pt x="8248472" y="132767"/>
                  <a:pt x="8302309" y="590062"/>
                  <a:pt x="8015549" y="600087"/>
                </a:cubicBezTo>
                <a:cubicBezTo>
                  <a:pt x="7728789" y="610112"/>
                  <a:pt x="2043729" y="589769"/>
                  <a:pt x="0" y="589769"/>
                </a:cubicBezTo>
                <a:cubicBezTo>
                  <a:pt x="2391" y="393179"/>
                  <a:pt x="4783" y="196590"/>
                  <a:pt x="7174" y="0"/>
                </a:cubicBezTo>
                <a:close/>
              </a:path>
            </a:pathLst>
          </a:custGeom>
          <a:solidFill>
            <a:srgbClr val="118AB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34" name="Graphic 133" descr="Single gear">
            <a:extLst>
              <a:ext uri="{FF2B5EF4-FFF2-40B4-BE49-F238E27FC236}">
                <a16:creationId xmlns:a16="http://schemas.microsoft.com/office/drawing/2014/main" id="{BF39FC8A-4430-430A-BA4C-949268A1B11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601712" y="-3014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5" name="Graphic 134" descr="Monthly calendar">
            <a:extLst>
              <a:ext uri="{FF2B5EF4-FFF2-40B4-BE49-F238E27FC236}">
                <a16:creationId xmlns:a16="http://schemas.microsoft.com/office/drawing/2014/main" id="{C8CC7AA2-3BE1-499F-9BB0-C1E136993EC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201542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6" name="Graphic 135" descr="List RTL">
            <a:extLst>
              <a:ext uri="{FF2B5EF4-FFF2-40B4-BE49-F238E27FC236}">
                <a16:creationId xmlns:a16="http://schemas.microsoft.com/office/drawing/2014/main" id="{3E27CEE0-7178-4A99-8F1D-579ED7476B7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737058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46" name="Graphic 145" descr="Signpost">
            <a:extLst>
              <a:ext uri="{FF2B5EF4-FFF2-40B4-BE49-F238E27FC236}">
                <a16:creationId xmlns:a16="http://schemas.microsoft.com/office/drawing/2014/main" id="{A43A02C4-4269-4438-8A40-E0BBCA45DC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960030" y="-8910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47" name="Graphic 146" descr="USB">
            <a:extLst>
              <a:ext uri="{FF2B5EF4-FFF2-40B4-BE49-F238E27FC236}">
                <a16:creationId xmlns:a16="http://schemas.microsoft.com/office/drawing/2014/main" id="{C3664CD5-95C7-4928-ACAB-D3904D98DB5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476513" y="-3014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48" name="Graphic 147" descr="Puzzle pieces">
            <a:extLst>
              <a:ext uri="{FF2B5EF4-FFF2-40B4-BE49-F238E27FC236}">
                <a16:creationId xmlns:a16="http://schemas.microsoft.com/office/drawing/2014/main" id="{EF7013F4-B2D0-47D0-9CC3-0D1D23DD978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095376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49" name="Graphic 148" descr="Checklist">
            <a:extLst>
              <a:ext uri="{FF2B5EF4-FFF2-40B4-BE49-F238E27FC236}">
                <a16:creationId xmlns:a16="http://schemas.microsoft.com/office/drawing/2014/main" id="{054F727B-1D6A-458A-B160-0253DBC448D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93265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50" name="Graphic 149" descr="Playbook">
            <a:extLst>
              <a:ext uri="{FF2B5EF4-FFF2-40B4-BE49-F238E27FC236}">
                <a16:creationId xmlns:a16="http://schemas.microsoft.com/office/drawing/2014/main" id="{E365FFD2-B8FE-42B1-9151-B003960345B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260048" y="-53985"/>
            <a:ext cx="822960" cy="8229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36966FBF-039E-4196-A705-399D991E83CE}"/>
              </a:ext>
            </a:extLst>
          </p:cNvPr>
          <p:cNvSpPr txBox="1"/>
          <p:nvPr/>
        </p:nvSpPr>
        <p:spPr>
          <a:xfrm>
            <a:off x="10873377" y="6027003"/>
            <a:ext cx="1433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400" b="1" dirty="0">
                <a:latin typeface="Calibri" panose="020F0502020204030204" pitchFamily="34" charset="0"/>
                <a:cs typeface="Calibri" panose="020F0502020204030204" pitchFamily="34" charset="0"/>
              </a:rPr>
              <a:t>עדיין לא מוכן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Oval 30">
            <a:extLst>
              <a:ext uri="{FF2B5EF4-FFF2-40B4-BE49-F238E27FC236}">
                <a16:creationId xmlns:a16="http://schemas.microsoft.com/office/drawing/2014/main" id="{A8D09A85-7F29-4338-815D-550E66716CCF}"/>
              </a:ext>
            </a:extLst>
          </p:cNvPr>
          <p:cNvSpPr/>
          <p:nvPr/>
        </p:nvSpPr>
        <p:spPr>
          <a:xfrm>
            <a:off x="1860992" y="1317615"/>
            <a:ext cx="1079314" cy="314566"/>
          </a:xfrm>
          <a:prstGeom prst="roundRect">
            <a:avLst/>
          </a:prstGeom>
          <a:solidFill>
            <a:srgbClr val="E7E8ED"/>
          </a:solidFill>
          <a:ln>
            <a:noFill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דרישות</a:t>
            </a:r>
            <a:endParaRPr lang="en-US" b="1" dirty="0">
              <a:solidFill>
                <a:srgbClr val="118A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B45B76B-E5C2-45F8-96E4-899430CF07D2}"/>
              </a:ext>
            </a:extLst>
          </p:cNvPr>
          <p:cNvSpPr/>
          <p:nvPr/>
        </p:nvSpPr>
        <p:spPr>
          <a:xfrm>
            <a:off x="4726631" y="3336560"/>
            <a:ext cx="2743200" cy="548640"/>
          </a:xfrm>
          <a:prstGeom prst="rect">
            <a:avLst/>
          </a:prstGeom>
          <a:solidFill>
            <a:srgbClr val="0E79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F0E3F7B-15DC-4967-9B02-A03A5D2344CB}"/>
              </a:ext>
            </a:extLst>
          </p:cNvPr>
          <p:cNvSpPr/>
          <p:nvPr/>
        </p:nvSpPr>
        <p:spPr>
          <a:xfrm>
            <a:off x="4726631" y="4154234"/>
            <a:ext cx="2743200" cy="548640"/>
          </a:xfrm>
          <a:prstGeom prst="rect">
            <a:avLst/>
          </a:prstGeom>
          <a:solidFill>
            <a:srgbClr val="0A5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F806A39-5DD6-4FBE-BF26-1742B1E65FB1}"/>
              </a:ext>
            </a:extLst>
          </p:cNvPr>
          <p:cNvSpPr/>
          <p:nvPr/>
        </p:nvSpPr>
        <p:spPr>
          <a:xfrm>
            <a:off x="4726631" y="4971907"/>
            <a:ext cx="2743200" cy="548640"/>
          </a:xfrm>
          <a:prstGeom prst="rect">
            <a:avLst/>
          </a:prstGeom>
          <a:solidFill>
            <a:srgbClr val="073F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927FCA7-BF3F-4E3B-A50A-E84572830FDA}"/>
              </a:ext>
            </a:extLst>
          </p:cNvPr>
          <p:cNvSpPr/>
          <p:nvPr/>
        </p:nvSpPr>
        <p:spPr>
          <a:xfrm>
            <a:off x="4726631" y="2518886"/>
            <a:ext cx="2743200" cy="548640"/>
          </a:xfrm>
          <a:prstGeom prst="rect">
            <a:avLst/>
          </a:prstGeom>
          <a:solidFill>
            <a:srgbClr val="118A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: Top Corners Rounded 93">
            <a:extLst>
              <a:ext uri="{FF2B5EF4-FFF2-40B4-BE49-F238E27FC236}">
                <a16:creationId xmlns:a16="http://schemas.microsoft.com/office/drawing/2014/main" id="{97025DDB-3A8F-4C1A-AA72-D494CA9412D7}"/>
              </a:ext>
            </a:extLst>
          </p:cNvPr>
          <p:cNvSpPr/>
          <p:nvPr/>
        </p:nvSpPr>
        <p:spPr>
          <a:xfrm rot="5400000">
            <a:off x="9315545" y="636737"/>
            <a:ext cx="914400" cy="3200400"/>
          </a:xfrm>
          <a:prstGeom prst="round2SameRect">
            <a:avLst>
              <a:gd name="adj1" fmla="val 28096"/>
              <a:gd name="adj2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he-IL" sz="2000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חמש עמדות מחשב</a:t>
            </a:r>
            <a:endParaRPr lang="en-US" sz="2000" dirty="0">
              <a:solidFill>
                <a:srgbClr val="118A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Rectangle: Top Corners Rounded 94">
            <a:extLst>
              <a:ext uri="{FF2B5EF4-FFF2-40B4-BE49-F238E27FC236}">
                <a16:creationId xmlns:a16="http://schemas.microsoft.com/office/drawing/2014/main" id="{40495F09-E56B-42F7-85C2-995E39E116C1}"/>
              </a:ext>
            </a:extLst>
          </p:cNvPr>
          <p:cNvSpPr/>
          <p:nvPr/>
        </p:nvSpPr>
        <p:spPr>
          <a:xfrm rot="5400000">
            <a:off x="9315545" y="1767683"/>
            <a:ext cx="914400" cy="3200400"/>
          </a:xfrm>
          <a:prstGeom prst="round2SameRect">
            <a:avLst>
              <a:gd name="adj1" fmla="val 28096"/>
              <a:gd name="adj2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he-IL" sz="2000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תשתית סיבים אופטיים</a:t>
            </a:r>
            <a:endParaRPr lang="en-US" sz="2000" dirty="0">
              <a:solidFill>
                <a:srgbClr val="118A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Rectangle: Top Corners Rounded 95">
            <a:extLst>
              <a:ext uri="{FF2B5EF4-FFF2-40B4-BE49-F238E27FC236}">
                <a16:creationId xmlns:a16="http://schemas.microsoft.com/office/drawing/2014/main" id="{521159C2-E3FD-44F7-9932-07ED6FAEA418}"/>
              </a:ext>
            </a:extLst>
          </p:cNvPr>
          <p:cNvSpPr/>
          <p:nvPr/>
        </p:nvSpPr>
        <p:spPr>
          <a:xfrm rot="5400000">
            <a:off x="9315545" y="2898629"/>
            <a:ext cx="914400" cy="3200400"/>
          </a:xfrm>
          <a:prstGeom prst="round2SameRect">
            <a:avLst>
              <a:gd name="adj1" fmla="val 28096"/>
              <a:gd name="adj2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he-IL" sz="2000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שירותי ענן</a:t>
            </a:r>
            <a:endParaRPr lang="en-US" sz="2000" dirty="0">
              <a:solidFill>
                <a:srgbClr val="118A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Rectangle: Top Corners Rounded 96">
            <a:extLst>
              <a:ext uri="{FF2B5EF4-FFF2-40B4-BE49-F238E27FC236}">
                <a16:creationId xmlns:a16="http://schemas.microsoft.com/office/drawing/2014/main" id="{A5D3BEA5-D05D-44F4-92C1-D676783A733B}"/>
              </a:ext>
            </a:extLst>
          </p:cNvPr>
          <p:cNvSpPr/>
          <p:nvPr/>
        </p:nvSpPr>
        <p:spPr>
          <a:xfrm rot="5400000">
            <a:off x="9315545" y="4029575"/>
            <a:ext cx="914400" cy="3200400"/>
          </a:xfrm>
          <a:prstGeom prst="round2SameRect">
            <a:avLst>
              <a:gd name="adj1" fmla="val 28096"/>
              <a:gd name="adj2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he-IL" sz="2000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קורא כרטיסי אשראי</a:t>
            </a:r>
            <a:endParaRPr lang="en-US" sz="2000" dirty="0">
              <a:solidFill>
                <a:srgbClr val="118A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DDAFDF4D-244B-4DAC-A800-E745EFA1E69D}"/>
              </a:ext>
            </a:extLst>
          </p:cNvPr>
          <p:cNvSpPr/>
          <p:nvPr/>
        </p:nvSpPr>
        <p:spPr>
          <a:xfrm>
            <a:off x="7466266" y="1777355"/>
            <a:ext cx="708661" cy="1294628"/>
          </a:xfrm>
          <a:custGeom>
            <a:avLst/>
            <a:gdLst>
              <a:gd name="connsiteX0" fmla="*/ 708660 w 708660"/>
              <a:gd name="connsiteY0" fmla="*/ 0 h 1287790"/>
              <a:gd name="connsiteX1" fmla="*/ 708660 w 708660"/>
              <a:gd name="connsiteY1" fmla="*/ 910672 h 1287790"/>
              <a:gd name="connsiteX2" fmla="*/ 0 w 708660"/>
              <a:gd name="connsiteY2" fmla="*/ 1287790 h 1287790"/>
              <a:gd name="connsiteX3" fmla="*/ 0 w 708660"/>
              <a:gd name="connsiteY3" fmla="*/ 738978 h 1287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8660" h="1287790">
                <a:moveTo>
                  <a:pt x="708660" y="0"/>
                </a:moveTo>
                <a:lnTo>
                  <a:pt x="708660" y="910672"/>
                </a:lnTo>
                <a:lnTo>
                  <a:pt x="0" y="1287790"/>
                </a:lnTo>
                <a:lnTo>
                  <a:pt x="0" y="738978"/>
                </a:lnTo>
                <a:close/>
              </a:path>
            </a:pathLst>
          </a:custGeom>
          <a:solidFill>
            <a:srgbClr val="0E79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r"/>
            <a:endParaRPr lang="en-US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45F01938-98B3-45F3-B2FC-A4D35FC3DDD1}"/>
              </a:ext>
            </a:extLst>
          </p:cNvPr>
          <p:cNvSpPr/>
          <p:nvPr/>
        </p:nvSpPr>
        <p:spPr>
          <a:xfrm>
            <a:off x="7469831" y="2915140"/>
            <a:ext cx="710453" cy="970060"/>
          </a:xfrm>
          <a:custGeom>
            <a:avLst/>
            <a:gdLst>
              <a:gd name="connsiteX0" fmla="*/ 702957 w 710453"/>
              <a:gd name="connsiteY0" fmla="*/ 0 h 970060"/>
              <a:gd name="connsiteX1" fmla="*/ 710453 w 710453"/>
              <a:gd name="connsiteY1" fmla="*/ 0 h 970060"/>
              <a:gd name="connsiteX2" fmla="*/ 710453 w 710453"/>
              <a:gd name="connsiteY2" fmla="*/ 970060 h 970060"/>
              <a:gd name="connsiteX3" fmla="*/ 0 w 710453"/>
              <a:gd name="connsiteY3" fmla="*/ 970060 h 970060"/>
              <a:gd name="connsiteX4" fmla="*/ 0 w 710453"/>
              <a:gd name="connsiteY4" fmla="*/ 970059 h 970060"/>
              <a:gd name="connsiteX5" fmla="*/ 710452 w 710453"/>
              <a:gd name="connsiteY5" fmla="*/ 970059 h 970060"/>
              <a:gd name="connsiteX6" fmla="*/ 710452 w 710453"/>
              <a:gd name="connsiteY6" fmla="*/ 909942 h 970060"/>
              <a:gd name="connsiteX7" fmla="*/ 0 w 710453"/>
              <a:gd name="connsiteY7" fmla="*/ 969560 h 970060"/>
              <a:gd name="connsiteX8" fmla="*/ 0 w 710453"/>
              <a:gd name="connsiteY8" fmla="*/ 417945 h 97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0453" h="970060">
                <a:moveTo>
                  <a:pt x="702957" y="0"/>
                </a:moveTo>
                <a:lnTo>
                  <a:pt x="710453" y="0"/>
                </a:lnTo>
                <a:lnTo>
                  <a:pt x="710453" y="970060"/>
                </a:lnTo>
                <a:lnTo>
                  <a:pt x="0" y="970060"/>
                </a:lnTo>
                <a:lnTo>
                  <a:pt x="0" y="970059"/>
                </a:lnTo>
                <a:lnTo>
                  <a:pt x="710452" y="970059"/>
                </a:lnTo>
                <a:lnTo>
                  <a:pt x="710452" y="909942"/>
                </a:lnTo>
                <a:lnTo>
                  <a:pt x="0" y="969560"/>
                </a:lnTo>
                <a:lnTo>
                  <a:pt x="0" y="417945"/>
                </a:lnTo>
                <a:close/>
              </a:path>
            </a:pathLst>
          </a:custGeom>
          <a:solidFill>
            <a:srgbClr val="0A5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r"/>
            <a:endParaRPr lang="en-US" dirty="0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FD6E01A1-00BD-4CEE-88AA-433295C503D0}"/>
              </a:ext>
            </a:extLst>
          </p:cNvPr>
          <p:cNvSpPr/>
          <p:nvPr/>
        </p:nvSpPr>
        <p:spPr>
          <a:xfrm>
            <a:off x="7469831" y="4974289"/>
            <a:ext cx="710453" cy="1110367"/>
          </a:xfrm>
          <a:custGeom>
            <a:avLst/>
            <a:gdLst>
              <a:gd name="connsiteX0" fmla="*/ 0 w 710453"/>
              <a:gd name="connsiteY0" fmla="*/ 0 h 1110367"/>
              <a:gd name="connsiteX1" fmla="*/ 2608 w 710453"/>
              <a:gd name="connsiteY1" fmla="*/ 0 h 1110367"/>
              <a:gd name="connsiteX2" fmla="*/ 710453 w 710453"/>
              <a:gd name="connsiteY2" fmla="*/ 199210 h 1110367"/>
              <a:gd name="connsiteX3" fmla="*/ 710453 w 710453"/>
              <a:gd name="connsiteY3" fmla="*/ 1110367 h 1110367"/>
              <a:gd name="connsiteX4" fmla="*/ 0 w 710453"/>
              <a:gd name="connsiteY4" fmla="*/ 548641 h 1110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453" h="1110367">
                <a:moveTo>
                  <a:pt x="0" y="0"/>
                </a:moveTo>
                <a:lnTo>
                  <a:pt x="2608" y="0"/>
                </a:lnTo>
                <a:lnTo>
                  <a:pt x="710453" y="199210"/>
                </a:lnTo>
                <a:lnTo>
                  <a:pt x="710453" y="1110367"/>
                </a:lnTo>
                <a:lnTo>
                  <a:pt x="0" y="548641"/>
                </a:lnTo>
                <a:close/>
              </a:path>
            </a:pathLst>
          </a:custGeom>
          <a:solidFill>
            <a:srgbClr val="05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r"/>
            <a:endParaRPr lang="en-US" dirty="0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55C30C9D-1806-4D29-9837-6B9B75F16B2B}"/>
              </a:ext>
            </a:extLst>
          </p:cNvPr>
          <p:cNvSpPr/>
          <p:nvPr/>
        </p:nvSpPr>
        <p:spPr>
          <a:xfrm>
            <a:off x="7465369" y="4040674"/>
            <a:ext cx="710453" cy="910065"/>
          </a:xfrm>
          <a:custGeom>
            <a:avLst/>
            <a:gdLst>
              <a:gd name="connsiteX0" fmla="*/ 709551 w 710453"/>
              <a:gd name="connsiteY0" fmla="*/ 0 h 910065"/>
              <a:gd name="connsiteX1" fmla="*/ 710453 w 710453"/>
              <a:gd name="connsiteY1" fmla="*/ 0 h 910065"/>
              <a:gd name="connsiteX2" fmla="*/ 710453 w 710453"/>
              <a:gd name="connsiteY2" fmla="*/ 910065 h 910065"/>
              <a:gd name="connsiteX3" fmla="*/ 707351 w 710453"/>
              <a:gd name="connsiteY3" fmla="*/ 910065 h 910065"/>
              <a:gd name="connsiteX4" fmla="*/ 0 w 710453"/>
              <a:gd name="connsiteY4" fmla="*/ 662719 h 910065"/>
              <a:gd name="connsiteX5" fmla="*/ 0 w 710453"/>
              <a:gd name="connsiteY5" fmla="*/ 112491 h 91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0453" h="910065">
                <a:moveTo>
                  <a:pt x="709551" y="0"/>
                </a:moveTo>
                <a:lnTo>
                  <a:pt x="710453" y="0"/>
                </a:lnTo>
                <a:lnTo>
                  <a:pt x="710453" y="910065"/>
                </a:lnTo>
                <a:lnTo>
                  <a:pt x="707351" y="910065"/>
                </a:lnTo>
                <a:lnTo>
                  <a:pt x="0" y="662719"/>
                </a:lnTo>
                <a:lnTo>
                  <a:pt x="0" y="112491"/>
                </a:lnTo>
                <a:close/>
              </a:path>
            </a:pathLst>
          </a:custGeom>
          <a:solidFill>
            <a:srgbClr val="073F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r"/>
            <a:endParaRPr lang="en-US" dirty="0"/>
          </a:p>
        </p:txBody>
      </p:sp>
      <p:sp>
        <p:nvSpPr>
          <p:cNvPr id="102" name="Rectangle: Top Corners Rounded 101">
            <a:extLst>
              <a:ext uri="{FF2B5EF4-FFF2-40B4-BE49-F238E27FC236}">
                <a16:creationId xmlns:a16="http://schemas.microsoft.com/office/drawing/2014/main" id="{B1C430CF-FCCC-45BC-8855-E0478FC266A9}"/>
              </a:ext>
            </a:extLst>
          </p:cNvPr>
          <p:cNvSpPr/>
          <p:nvPr/>
        </p:nvSpPr>
        <p:spPr>
          <a:xfrm rot="16200000" flipH="1">
            <a:off x="1962055" y="636737"/>
            <a:ext cx="914400" cy="3200400"/>
          </a:xfrm>
          <a:prstGeom prst="round2SameRect">
            <a:avLst>
              <a:gd name="adj1" fmla="val 28096"/>
              <a:gd name="adj2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he-IL" sz="2000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ביצוע בדיקות בצורה שוטפת</a:t>
            </a:r>
            <a:endParaRPr lang="en-US" sz="2000" dirty="0">
              <a:solidFill>
                <a:srgbClr val="118A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Rectangle: Top Corners Rounded 102">
            <a:extLst>
              <a:ext uri="{FF2B5EF4-FFF2-40B4-BE49-F238E27FC236}">
                <a16:creationId xmlns:a16="http://schemas.microsoft.com/office/drawing/2014/main" id="{C46A2328-9348-47BF-911F-0A298E66C524}"/>
              </a:ext>
            </a:extLst>
          </p:cNvPr>
          <p:cNvSpPr/>
          <p:nvPr/>
        </p:nvSpPr>
        <p:spPr>
          <a:xfrm rot="16200000" flipH="1">
            <a:off x="1962055" y="1767683"/>
            <a:ext cx="914400" cy="3200400"/>
          </a:xfrm>
          <a:prstGeom prst="round2SameRect">
            <a:avLst>
              <a:gd name="adj1" fmla="val 28096"/>
              <a:gd name="adj2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he-IL" sz="2000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תשתית חזקה, מהירה ויציבה </a:t>
            </a:r>
            <a:endParaRPr lang="en-US" sz="2000" dirty="0">
              <a:solidFill>
                <a:srgbClr val="118A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Rectangle: Top Corners Rounded 103">
            <a:extLst>
              <a:ext uri="{FF2B5EF4-FFF2-40B4-BE49-F238E27FC236}">
                <a16:creationId xmlns:a16="http://schemas.microsoft.com/office/drawing/2014/main" id="{B80AE832-BF42-4C7E-BD86-BD331453C41D}"/>
              </a:ext>
            </a:extLst>
          </p:cNvPr>
          <p:cNvSpPr/>
          <p:nvPr/>
        </p:nvSpPr>
        <p:spPr>
          <a:xfrm rot="16200000" flipH="1">
            <a:off x="1962055" y="2898629"/>
            <a:ext cx="914400" cy="3200400"/>
          </a:xfrm>
          <a:prstGeom prst="round2SameRect">
            <a:avLst>
              <a:gd name="adj1" fmla="val 28096"/>
              <a:gd name="adj2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he-IL" sz="2000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גיבוי נתונים נאספים</a:t>
            </a:r>
            <a:endParaRPr lang="en-US" sz="2000" dirty="0">
              <a:solidFill>
                <a:srgbClr val="118A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Rectangle: Top Corners Rounded 104">
            <a:extLst>
              <a:ext uri="{FF2B5EF4-FFF2-40B4-BE49-F238E27FC236}">
                <a16:creationId xmlns:a16="http://schemas.microsoft.com/office/drawing/2014/main" id="{80662FC3-5432-4259-A886-1623B6906A75}"/>
              </a:ext>
            </a:extLst>
          </p:cNvPr>
          <p:cNvSpPr/>
          <p:nvPr/>
        </p:nvSpPr>
        <p:spPr>
          <a:xfrm rot="16200000" flipH="1">
            <a:off x="1962055" y="4029575"/>
            <a:ext cx="914400" cy="3200400"/>
          </a:xfrm>
          <a:prstGeom prst="round2SameRect">
            <a:avLst>
              <a:gd name="adj1" fmla="val 28096"/>
              <a:gd name="adj2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he-IL" sz="2000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בדיקות תשלום אשראי</a:t>
            </a:r>
            <a:endParaRPr lang="en-US" sz="2000" dirty="0">
              <a:solidFill>
                <a:srgbClr val="118A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5A3CFB4D-91E4-4A6B-8C8C-C9CC3173070A}"/>
              </a:ext>
            </a:extLst>
          </p:cNvPr>
          <p:cNvSpPr/>
          <p:nvPr/>
        </p:nvSpPr>
        <p:spPr>
          <a:xfrm flipH="1">
            <a:off x="4017073" y="1777355"/>
            <a:ext cx="708661" cy="1287790"/>
          </a:xfrm>
          <a:custGeom>
            <a:avLst/>
            <a:gdLst>
              <a:gd name="connsiteX0" fmla="*/ 708660 w 708660"/>
              <a:gd name="connsiteY0" fmla="*/ 0 h 1287790"/>
              <a:gd name="connsiteX1" fmla="*/ 708660 w 708660"/>
              <a:gd name="connsiteY1" fmla="*/ 910672 h 1287790"/>
              <a:gd name="connsiteX2" fmla="*/ 0 w 708660"/>
              <a:gd name="connsiteY2" fmla="*/ 1287790 h 1287790"/>
              <a:gd name="connsiteX3" fmla="*/ 0 w 708660"/>
              <a:gd name="connsiteY3" fmla="*/ 738978 h 1287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8660" h="1287790">
                <a:moveTo>
                  <a:pt x="708660" y="0"/>
                </a:moveTo>
                <a:lnTo>
                  <a:pt x="708660" y="910672"/>
                </a:lnTo>
                <a:lnTo>
                  <a:pt x="0" y="1287790"/>
                </a:lnTo>
                <a:lnTo>
                  <a:pt x="0" y="738978"/>
                </a:lnTo>
                <a:close/>
              </a:path>
            </a:pathLst>
          </a:custGeom>
          <a:solidFill>
            <a:srgbClr val="0E79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r"/>
            <a:endParaRPr lang="en-US"/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EDBED58F-411C-4770-BBAC-894BD183C9D2}"/>
              </a:ext>
            </a:extLst>
          </p:cNvPr>
          <p:cNvSpPr/>
          <p:nvPr/>
        </p:nvSpPr>
        <p:spPr>
          <a:xfrm flipH="1">
            <a:off x="4011716" y="2915140"/>
            <a:ext cx="710453" cy="970060"/>
          </a:xfrm>
          <a:custGeom>
            <a:avLst/>
            <a:gdLst>
              <a:gd name="connsiteX0" fmla="*/ 702957 w 710453"/>
              <a:gd name="connsiteY0" fmla="*/ 0 h 970060"/>
              <a:gd name="connsiteX1" fmla="*/ 710453 w 710453"/>
              <a:gd name="connsiteY1" fmla="*/ 0 h 970060"/>
              <a:gd name="connsiteX2" fmla="*/ 710453 w 710453"/>
              <a:gd name="connsiteY2" fmla="*/ 970060 h 970060"/>
              <a:gd name="connsiteX3" fmla="*/ 0 w 710453"/>
              <a:gd name="connsiteY3" fmla="*/ 970060 h 970060"/>
              <a:gd name="connsiteX4" fmla="*/ 0 w 710453"/>
              <a:gd name="connsiteY4" fmla="*/ 970059 h 970060"/>
              <a:gd name="connsiteX5" fmla="*/ 710452 w 710453"/>
              <a:gd name="connsiteY5" fmla="*/ 970059 h 970060"/>
              <a:gd name="connsiteX6" fmla="*/ 710452 w 710453"/>
              <a:gd name="connsiteY6" fmla="*/ 909942 h 970060"/>
              <a:gd name="connsiteX7" fmla="*/ 0 w 710453"/>
              <a:gd name="connsiteY7" fmla="*/ 969560 h 970060"/>
              <a:gd name="connsiteX8" fmla="*/ 0 w 710453"/>
              <a:gd name="connsiteY8" fmla="*/ 417945 h 97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0453" h="970060">
                <a:moveTo>
                  <a:pt x="702957" y="0"/>
                </a:moveTo>
                <a:lnTo>
                  <a:pt x="710453" y="0"/>
                </a:lnTo>
                <a:lnTo>
                  <a:pt x="710453" y="970060"/>
                </a:lnTo>
                <a:lnTo>
                  <a:pt x="0" y="970060"/>
                </a:lnTo>
                <a:lnTo>
                  <a:pt x="0" y="970059"/>
                </a:lnTo>
                <a:lnTo>
                  <a:pt x="710452" y="970059"/>
                </a:lnTo>
                <a:lnTo>
                  <a:pt x="710452" y="909942"/>
                </a:lnTo>
                <a:lnTo>
                  <a:pt x="0" y="969560"/>
                </a:lnTo>
                <a:lnTo>
                  <a:pt x="0" y="417945"/>
                </a:lnTo>
                <a:close/>
              </a:path>
            </a:pathLst>
          </a:custGeom>
          <a:solidFill>
            <a:srgbClr val="0A5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r"/>
            <a:endParaRPr lang="en-US" dirty="0"/>
          </a:p>
        </p:txBody>
      </p: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15159D22-7AB1-46CF-BB7E-A80172CBD753}"/>
              </a:ext>
            </a:extLst>
          </p:cNvPr>
          <p:cNvSpPr/>
          <p:nvPr/>
        </p:nvSpPr>
        <p:spPr>
          <a:xfrm flipH="1">
            <a:off x="4011716" y="4974289"/>
            <a:ext cx="710453" cy="1110367"/>
          </a:xfrm>
          <a:custGeom>
            <a:avLst/>
            <a:gdLst>
              <a:gd name="connsiteX0" fmla="*/ 0 w 710453"/>
              <a:gd name="connsiteY0" fmla="*/ 0 h 1110367"/>
              <a:gd name="connsiteX1" fmla="*/ 2608 w 710453"/>
              <a:gd name="connsiteY1" fmla="*/ 0 h 1110367"/>
              <a:gd name="connsiteX2" fmla="*/ 710453 w 710453"/>
              <a:gd name="connsiteY2" fmla="*/ 199210 h 1110367"/>
              <a:gd name="connsiteX3" fmla="*/ 710453 w 710453"/>
              <a:gd name="connsiteY3" fmla="*/ 1110367 h 1110367"/>
              <a:gd name="connsiteX4" fmla="*/ 0 w 710453"/>
              <a:gd name="connsiteY4" fmla="*/ 548641 h 1110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453" h="1110367">
                <a:moveTo>
                  <a:pt x="0" y="0"/>
                </a:moveTo>
                <a:lnTo>
                  <a:pt x="2608" y="0"/>
                </a:lnTo>
                <a:lnTo>
                  <a:pt x="710453" y="199210"/>
                </a:lnTo>
                <a:lnTo>
                  <a:pt x="710453" y="1110367"/>
                </a:lnTo>
                <a:lnTo>
                  <a:pt x="0" y="548641"/>
                </a:lnTo>
                <a:close/>
              </a:path>
            </a:pathLst>
          </a:custGeom>
          <a:solidFill>
            <a:srgbClr val="05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r"/>
            <a:endParaRPr lang="en-US" dirty="0"/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DD7E6840-3D9D-426C-8657-BC4663011F46}"/>
              </a:ext>
            </a:extLst>
          </p:cNvPr>
          <p:cNvSpPr/>
          <p:nvPr/>
        </p:nvSpPr>
        <p:spPr>
          <a:xfrm flipH="1">
            <a:off x="4016178" y="4040674"/>
            <a:ext cx="710453" cy="910065"/>
          </a:xfrm>
          <a:custGeom>
            <a:avLst/>
            <a:gdLst>
              <a:gd name="connsiteX0" fmla="*/ 709551 w 710453"/>
              <a:gd name="connsiteY0" fmla="*/ 0 h 910065"/>
              <a:gd name="connsiteX1" fmla="*/ 710453 w 710453"/>
              <a:gd name="connsiteY1" fmla="*/ 0 h 910065"/>
              <a:gd name="connsiteX2" fmla="*/ 710453 w 710453"/>
              <a:gd name="connsiteY2" fmla="*/ 910065 h 910065"/>
              <a:gd name="connsiteX3" fmla="*/ 707351 w 710453"/>
              <a:gd name="connsiteY3" fmla="*/ 910065 h 910065"/>
              <a:gd name="connsiteX4" fmla="*/ 0 w 710453"/>
              <a:gd name="connsiteY4" fmla="*/ 662719 h 910065"/>
              <a:gd name="connsiteX5" fmla="*/ 0 w 710453"/>
              <a:gd name="connsiteY5" fmla="*/ 112491 h 91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0453" h="910065">
                <a:moveTo>
                  <a:pt x="709551" y="0"/>
                </a:moveTo>
                <a:lnTo>
                  <a:pt x="710453" y="0"/>
                </a:lnTo>
                <a:lnTo>
                  <a:pt x="710453" y="910065"/>
                </a:lnTo>
                <a:lnTo>
                  <a:pt x="707351" y="910065"/>
                </a:lnTo>
                <a:lnTo>
                  <a:pt x="0" y="662719"/>
                </a:lnTo>
                <a:lnTo>
                  <a:pt x="0" y="112491"/>
                </a:lnTo>
                <a:close/>
              </a:path>
            </a:pathLst>
          </a:custGeom>
          <a:solidFill>
            <a:srgbClr val="073F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844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24" grpId="0" animBg="1"/>
      <p:bldP spid="125" grpId="0" animBg="1"/>
      <p:bldP spid="126" grpId="0" animBg="1"/>
      <p:bldP spid="12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C4941FF3-7CE1-43E8-A623-2EA4948DE4DC}"/>
              </a:ext>
            </a:extLst>
          </p:cNvPr>
          <p:cNvGrpSpPr/>
          <p:nvPr/>
        </p:nvGrpSpPr>
        <p:grpSpPr>
          <a:xfrm>
            <a:off x="1935561" y="271306"/>
            <a:ext cx="922288" cy="914400"/>
            <a:chOff x="2962647" y="-2068142"/>
            <a:chExt cx="922288" cy="914400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E53D09F-3823-47FF-A84B-D8A84AA64C30}"/>
                </a:ext>
              </a:extLst>
            </p:cNvPr>
            <p:cNvGrpSpPr/>
            <p:nvPr/>
          </p:nvGrpSpPr>
          <p:grpSpPr>
            <a:xfrm>
              <a:off x="2962647" y="-2068142"/>
              <a:ext cx="922288" cy="914400"/>
              <a:chOff x="6347462" y="3860495"/>
              <a:chExt cx="922288" cy="914400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276DF65C-F458-4128-BA01-FD2E5C91D618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ACE8F84-3783-450C-8526-CD180ECEA71C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E08156E7-8F81-41B9-8761-8EDE2A326721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61" name="Graphic 60" descr="Puzzle pieces">
              <a:extLst>
                <a:ext uri="{FF2B5EF4-FFF2-40B4-BE49-F238E27FC236}">
                  <a16:creationId xmlns:a16="http://schemas.microsoft.com/office/drawing/2014/main" id="{E8C64D91-C8CD-43D7-8A4A-540FC4497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07695" y="-1935968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0AD7A8A-9C0D-4F64-B4FB-9FC63F6D0EFC}"/>
              </a:ext>
            </a:extLst>
          </p:cNvPr>
          <p:cNvGrpSpPr/>
          <p:nvPr/>
        </p:nvGrpSpPr>
        <p:grpSpPr>
          <a:xfrm>
            <a:off x="3377185" y="-1153234"/>
            <a:ext cx="922288" cy="914400"/>
            <a:chOff x="4116028" y="-2068142"/>
            <a:chExt cx="922288" cy="914400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F1A1BFB-3DA8-4B39-BAB6-58A746FCE67B}"/>
                </a:ext>
              </a:extLst>
            </p:cNvPr>
            <p:cNvGrpSpPr/>
            <p:nvPr/>
          </p:nvGrpSpPr>
          <p:grpSpPr>
            <a:xfrm>
              <a:off x="4116028" y="-2068142"/>
              <a:ext cx="922288" cy="914400"/>
              <a:chOff x="6347462" y="3860495"/>
              <a:chExt cx="922288" cy="914400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24F7EFF1-14A7-4440-A745-153FCDD62917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9E7946D0-F249-4090-B0BE-E6513C5B8593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01EA9A0E-A3A2-4DB8-A745-1D66714F3A3C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67" name="Graphic 66" descr="USB">
              <a:extLst>
                <a:ext uri="{FF2B5EF4-FFF2-40B4-BE49-F238E27FC236}">
                  <a16:creationId xmlns:a16="http://schemas.microsoft.com/office/drawing/2014/main" id="{4449836B-6668-4AC8-9E75-7E0401217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55188" y="-1935968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405EADF-2D72-4C44-9C69-5809B8DAC5EB}"/>
              </a:ext>
            </a:extLst>
          </p:cNvPr>
          <p:cNvGrpSpPr/>
          <p:nvPr/>
        </p:nvGrpSpPr>
        <p:grpSpPr>
          <a:xfrm>
            <a:off x="4818809" y="-1153234"/>
            <a:ext cx="922288" cy="914400"/>
            <a:chOff x="5560557" y="-1919403"/>
            <a:chExt cx="922288" cy="914400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EB46D73D-ECEA-490E-A4F3-87B2F4CBCB44}"/>
                </a:ext>
              </a:extLst>
            </p:cNvPr>
            <p:cNvGrpSpPr/>
            <p:nvPr/>
          </p:nvGrpSpPr>
          <p:grpSpPr>
            <a:xfrm>
              <a:off x="5560557" y="-1919403"/>
              <a:ext cx="922288" cy="914400"/>
              <a:chOff x="6347462" y="3860495"/>
              <a:chExt cx="922288" cy="914400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0BFF221A-BD8B-4B6B-B067-F746A2792B55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ADF4ECDF-2FFF-4AC0-A0E1-F38F6A2F1883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DAD1419C-F81A-40CF-911C-B479ABA8F8B5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73" name="Graphic 72" descr="Signpost">
              <a:extLst>
                <a:ext uri="{FF2B5EF4-FFF2-40B4-BE49-F238E27FC236}">
                  <a16:creationId xmlns:a16="http://schemas.microsoft.com/office/drawing/2014/main" id="{FB026BA8-47AB-4D9E-9ED3-14C789D487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10626" y="-1783094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328FFA9-18F0-4E0C-AC5A-643510B4F9DF}"/>
              </a:ext>
            </a:extLst>
          </p:cNvPr>
          <p:cNvGrpSpPr/>
          <p:nvPr/>
        </p:nvGrpSpPr>
        <p:grpSpPr>
          <a:xfrm>
            <a:off x="493937" y="-1153234"/>
            <a:ext cx="922288" cy="914400"/>
            <a:chOff x="1721854" y="-2069804"/>
            <a:chExt cx="922288" cy="914400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CEA04754-A150-418D-9E5E-94CD9FEB82B4}"/>
                </a:ext>
              </a:extLst>
            </p:cNvPr>
            <p:cNvGrpSpPr/>
            <p:nvPr/>
          </p:nvGrpSpPr>
          <p:grpSpPr>
            <a:xfrm>
              <a:off x="1721854" y="-2069804"/>
              <a:ext cx="922288" cy="914400"/>
              <a:chOff x="6347462" y="3860495"/>
              <a:chExt cx="922288" cy="914400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40F2E9F1-EA19-4B89-BD59-0E94FECCEF14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CFCE540B-1055-4A40-98E9-61CAFD69E751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92496B34-35E8-4747-80E9-30F5006755EF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79" name="Graphic 78" descr="Checklist">
              <a:extLst>
                <a:ext uri="{FF2B5EF4-FFF2-40B4-BE49-F238E27FC236}">
                  <a16:creationId xmlns:a16="http://schemas.microsoft.com/office/drawing/2014/main" id="{ABF82C90-CBBE-4802-A78A-E557FE066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853670" y="-1932283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6A5D398-90BA-4F60-B75F-79D5E142A868}"/>
              </a:ext>
            </a:extLst>
          </p:cNvPr>
          <p:cNvGrpSpPr/>
          <p:nvPr/>
        </p:nvGrpSpPr>
        <p:grpSpPr>
          <a:xfrm>
            <a:off x="6218522" y="-1153234"/>
            <a:ext cx="922288" cy="914400"/>
            <a:chOff x="406750" y="-1157702"/>
            <a:chExt cx="922288" cy="914400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76B55BA7-DAB1-415D-9780-4CCA2F389CDA}"/>
                </a:ext>
              </a:extLst>
            </p:cNvPr>
            <p:cNvGrpSpPr/>
            <p:nvPr/>
          </p:nvGrpSpPr>
          <p:grpSpPr>
            <a:xfrm>
              <a:off x="406750" y="-1157702"/>
              <a:ext cx="922288" cy="914400"/>
              <a:chOff x="6347462" y="3860495"/>
              <a:chExt cx="922288" cy="914400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F9FDB543-C03F-4705-AC52-4F0D87C3CB46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02478959-3112-4D46-B06F-DC8345C10D7B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BBF3150D-A035-4A7B-9786-548E06C62A7F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87" name="Graphic 86" descr="Playbook">
              <a:extLst>
                <a:ext uri="{FF2B5EF4-FFF2-40B4-BE49-F238E27FC236}">
                  <a16:creationId xmlns:a16="http://schemas.microsoft.com/office/drawing/2014/main" id="{6B368465-7818-4456-9359-C679951F0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3910" y="-1022204"/>
              <a:ext cx="640080" cy="64008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838E73F6-3D7E-4311-A992-B2BA47502755}"/>
              </a:ext>
            </a:extLst>
          </p:cNvPr>
          <p:cNvGrpSpPr/>
          <p:nvPr/>
        </p:nvGrpSpPr>
        <p:grpSpPr>
          <a:xfrm>
            <a:off x="9056494" y="-1153234"/>
            <a:ext cx="922288" cy="914400"/>
            <a:chOff x="8592415" y="-2631237"/>
            <a:chExt cx="922288" cy="914400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BC7876D9-0D95-4CAA-9B92-63C3D18494F5}"/>
                </a:ext>
              </a:extLst>
            </p:cNvPr>
            <p:cNvGrpSpPr/>
            <p:nvPr/>
          </p:nvGrpSpPr>
          <p:grpSpPr>
            <a:xfrm>
              <a:off x="8592415" y="-2631237"/>
              <a:ext cx="922288" cy="914400"/>
              <a:chOff x="6347462" y="3860495"/>
              <a:chExt cx="922288" cy="914400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FFBF1C79-10D0-410B-BD14-AB2E74E4F7D1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02D88EB5-9B94-4EEC-8883-206DA30A59F8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95607840-5035-4845-BA3F-C72772297D80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08" name="Graphic 107" descr="Monthly calendar">
              <a:extLst>
                <a:ext uri="{FF2B5EF4-FFF2-40B4-BE49-F238E27FC236}">
                  <a16:creationId xmlns:a16="http://schemas.microsoft.com/office/drawing/2014/main" id="{D1675E8B-B8AE-447D-9FAB-090F139BD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737463" y="-2495739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B9A80322-C566-44C6-9C24-3C45C42C5A3F}"/>
              </a:ext>
            </a:extLst>
          </p:cNvPr>
          <p:cNvGrpSpPr/>
          <p:nvPr/>
        </p:nvGrpSpPr>
        <p:grpSpPr>
          <a:xfrm>
            <a:off x="7614870" y="-1153234"/>
            <a:ext cx="922288" cy="914400"/>
            <a:chOff x="7226948" y="-2631237"/>
            <a:chExt cx="922288" cy="914400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59B2DA1F-2F02-4A00-B862-77E3DBE42F16}"/>
                </a:ext>
              </a:extLst>
            </p:cNvPr>
            <p:cNvGrpSpPr/>
            <p:nvPr/>
          </p:nvGrpSpPr>
          <p:grpSpPr>
            <a:xfrm>
              <a:off x="7226948" y="-2631237"/>
              <a:ext cx="922288" cy="914400"/>
              <a:chOff x="6347462" y="3860495"/>
              <a:chExt cx="922288" cy="914400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91AC6263-4DFB-4ABD-8723-202328AA68AF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BFC8A39E-AE48-4351-9185-402A57BF44F1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5504C660-EA45-490A-95CC-B90CDA07D378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4" name="Graphic 113" descr="List RTL">
              <a:extLst>
                <a:ext uri="{FF2B5EF4-FFF2-40B4-BE49-F238E27FC236}">
                  <a16:creationId xmlns:a16="http://schemas.microsoft.com/office/drawing/2014/main" id="{67A8D96B-814C-42F8-90E4-8266BED49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371996" y="-2495739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2B4CBA5-35B2-4D96-A755-440754FD0CF3}"/>
              </a:ext>
            </a:extLst>
          </p:cNvPr>
          <p:cNvGrpSpPr/>
          <p:nvPr/>
        </p:nvGrpSpPr>
        <p:grpSpPr>
          <a:xfrm>
            <a:off x="10498121" y="-1153234"/>
            <a:ext cx="922288" cy="914400"/>
            <a:chOff x="10021567" y="-2631237"/>
            <a:chExt cx="922288" cy="914400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0F6F4268-6AB3-4E82-AE76-109E7E4DF5B7}"/>
                </a:ext>
              </a:extLst>
            </p:cNvPr>
            <p:cNvGrpSpPr/>
            <p:nvPr/>
          </p:nvGrpSpPr>
          <p:grpSpPr>
            <a:xfrm>
              <a:off x="10021567" y="-2631237"/>
              <a:ext cx="922288" cy="914400"/>
              <a:chOff x="6347462" y="3860495"/>
              <a:chExt cx="922288" cy="914400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C49EBE2C-6F18-4295-90D4-AABC083AB57A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718B67CD-139D-46B1-8786-9152D54E3760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4A8E4EEA-3722-4532-AF35-A3CBA9E00CB7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538266F-8F45-462B-A029-43266E4E0D06}"/>
                </a:ext>
              </a:extLst>
            </p:cNvPr>
            <p:cNvSpPr/>
            <p:nvPr/>
          </p:nvSpPr>
          <p:spPr>
            <a:xfrm>
              <a:off x="10189475" y="-2472879"/>
              <a:ext cx="594360" cy="594360"/>
            </a:xfrm>
            <a:custGeom>
              <a:avLst/>
              <a:gdLst>
                <a:gd name="connsiteX0" fmla="*/ 323850 w 648652"/>
                <a:gd name="connsiteY0" fmla="*/ 438150 h 647700"/>
                <a:gd name="connsiteX1" fmla="*/ 209550 w 648652"/>
                <a:gd name="connsiteY1" fmla="*/ 323850 h 647700"/>
                <a:gd name="connsiteX2" fmla="*/ 323850 w 648652"/>
                <a:gd name="connsiteY2" fmla="*/ 209550 h 647700"/>
                <a:gd name="connsiteX3" fmla="*/ 438150 w 648652"/>
                <a:gd name="connsiteY3" fmla="*/ 323850 h 647700"/>
                <a:gd name="connsiteX4" fmla="*/ 323850 w 648652"/>
                <a:gd name="connsiteY4" fmla="*/ 438150 h 647700"/>
                <a:gd name="connsiteX5" fmla="*/ 581025 w 648652"/>
                <a:gd name="connsiteY5" fmla="*/ 252413 h 647700"/>
                <a:gd name="connsiteX6" fmla="*/ 556260 w 648652"/>
                <a:gd name="connsiteY6" fmla="*/ 193358 h 647700"/>
                <a:gd name="connsiteX7" fmla="*/ 580073 w 648652"/>
                <a:gd name="connsiteY7" fmla="*/ 121920 h 647700"/>
                <a:gd name="connsiteX8" fmla="*/ 525780 w 648652"/>
                <a:gd name="connsiteY8" fmla="*/ 67628 h 647700"/>
                <a:gd name="connsiteX9" fmla="*/ 454343 w 648652"/>
                <a:gd name="connsiteY9" fmla="*/ 91440 h 647700"/>
                <a:gd name="connsiteX10" fmla="*/ 394335 w 648652"/>
                <a:gd name="connsiteY10" fmla="*/ 66675 h 647700"/>
                <a:gd name="connsiteX11" fmla="*/ 361950 w 648652"/>
                <a:gd name="connsiteY11" fmla="*/ 0 h 647700"/>
                <a:gd name="connsiteX12" fmla="*/ 285750 w 648652"/>
                <a:gd name="connsiteY12" fmla="*/ 0 h 647700"/>
                <a:gd name="connsiteX13" fmla="*/ 252413 w 648652"/>
                <a:gd name="connsiteY13" fmla="*/ 66675 h 647700"/>
                <a:gd name="connsiteX14" fmla="*/ 193358 w 648652"/>
                <a:gd name="connsiteY14" fmla="*/ 91440 h 647700"/>
                <a:gd name="connsiteX15" fmla="*/ 121920 w 648652"/>
                <a:gd name="connsiteY15" fmla="*/ 67628 h 647700"/>
                <a:gd name="connsiteX16" fmla="*/ 67628 w 648652"/>
                <a:gd name="connsiteY16" fmla="*/ 121920 h 647700"/>
                <a:gd name="connsiteX17" fmla="*/ 91440 w 648652"/>
                <a:gd name="connsiteY17" fmla="*/ 193358 h 647700"/>
                <a:gd name="connsiteX18" fmla="*/ 66675 w 648652"/>
                <a:gd name="connsiteY18" fmla="*/ 253365 h 647700"/>
                <a:gd name="connsiteX19" fmla="*/ 0 w 648652"/>
                <a:gd name="connsiteY19" fmla="*/ 285750 h 647700"/>
                <a:gd name="connsiteX20" fmla="*/ 0 w 648652"/>
                <a:gd name="connsiteY20" fmla="*/ 361950 h 647700"/>
                <a:gd name="connsiteX21" fmla="*/ 66675 w 648652"/>
                <a:gd name="connsiteY21" fmla="*/ 395288 h 647700"/>
                <a:gd name="connsiteX22" fmla="*/ 91440 w 648652"/>
                <a:gd name="connsiteY22" fmla="*/ 454343 h 647700"/>
                <a:gd name="connsiteX23" fmla="*/ 67628 w 648652"/>
                <a:gd name="connsiteY23" fmla="*/ 525780 h 647700"/>
                <a:gd name="connsiteX24" fmla="*/ 121920 w 648652"/>
                <a:gd name="connsiteY24" fmla="*/ 580073 h 647700"/>
                <a:gd name="connsiteX25" fmla="*/ 193358 w 648652"/>
                <a:gd name="connsiteY25" fmla="*/ 556260 h 647700"/>
                <a:gd name="connsiteX26" fmla="*/ 253365 w 648652"/>
                <a:gd name="connsiteY26" fmla="*/ 581025 h 647700"/>
                <a:gd name="connsiteX27" fmla="*/ 286703 w 648652"/>
                <a:gd name="connsiteY27" fmla="*/ 647700 h 647700"/>
                <a:gd name="connsiteX28" fmla="*/ 362903 w 648652"/>
                <a:gd name="connsiteY28" fmla="*/ 647700 h 647700"/>
                <a:gd name="connsiteX29" fmla="*/ 396240 w 648652"/>
                <a:gd name="connsiteY29" fmla="*/ 581025 h 647700"/>
                <a:gd name="connsiteX30" fmla="*/ 455295 w 648652"/>
                <a:gd name="connsiteY30" fmla="*/ 556260 h 647700"/>
                <a:gd name="connsiteX31" fmla="*/ 526733 w 648652"/>
                <a:gd name="connsiteY31" fmla="*/ 580073 h 647700"/>
                <a:gd name="connsiteX32" fmla="*/ 581025 w 648652"/>
                <a:gd name="connsiteY32" fmla="*/ 525780 h 647700"/>
                <a:gd name="connsiteX33" fmla="*/ 557213 w 648652"/>
                <a:gd name="connsiteY33" fmla="*/ 454343 h 647700"/>
                <a:gd name="connsiteX34" fmla="*/ 581978 w 648652"/>
                <a:gd name="connsiteY34" fmla="*/ 394335 h 647700"/>
                <a:gd name="connsiteX35" fmla="*/ 648653 w 648652"/>
                <a:gd name="connsiteY35" fmla="*/ 360998 h 647700"/>
                <a:gd name="connsiteX36" fmla="*/ 648653 w 648652"/>
                <a:gd name="connsiteY36" fmla="*/ 284798 h 647700"/>
                <a:gd name="connsiteX37" fmla="*/ 581025 w 648652"/>
                <a:gd name="connsiteY37" fmla="*/ 252413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48652" h="647700">
                  <a:moveTo>
                    <a:pt x="323850" y="438150"/>
                  </a:moveTo>
                  <a:cubicBezTo>
                    <a:pt x="260985" y="438150"/>
                    <a:pt x="209550" y="386715"/>
                    <a:pt x="209550" y="323850"/>
                  </a:cubicBezTo>
                  <a:cubicBezTo>
                    <a:pt x="209550" y="260985"/>
                    <a:pt x="260985" y="209550"/>
                    <a:pt x="323850" y="209550"/>
                  </a:cubicBezTo>
                  <a:cubicBezTo>
                    <a:pt x="386715" y="209550"/>
                    <a:pt x="438150" y="260985"/>
                    <a:pt x="438150" y="323850"/>
                  </a:cubicBezTo>
                  <a:cubicBezTo>
                    <a:pt x="438150" y="386715"/>
                    <a:pt x="386715" y="438150"/>
                    <a:pt x="323850" y="438150"/>
                  </a:cubicBezTo>
                  <a:close/>
                  <a:moveTo>
                    <a:pt x="581025" y="252413"/>
                  </a:moveTo>
                  <a:cubicBezTo>
                    <a:pt x="575310" y="231458"/>
                    <a:pt x="566738" y="211455"/>
                    <a:pt x="556260" y="193358"/>
                  </a:cubicBezTo>
                  <a:lnTo>
                    <a:pt x="580073" y="121920"/>
                  </a:lnTo>
                  <a:lnTo>
                    <a:pt x="525780" y="67628"/>
                  </a:lnTo>
                  <a:lnTo>
                    <a:pt x="454343" y="91440"/>
                  </a:lnTo>
                  <a:cubicBezTo>
                    <a:pt x="435293" y="80963"/>
                    <a:pt x="415290" y="72390"/>
                    <a:pt x="394335" y="66675"/>
                  </a:cubicBezTo>
                  <a:lnTo>
                    <a:pt x="361950" y="0"/>
                  </a:lnTo>
                  <a:lnTo>
                    <a:pt x="285750" y="0"/>
                  </a:lnTo>
                  <a:lnTo>
                    <a:pt x="252413" y="66675"/>
                  </a:lnTo>
                  <a:cubicBezTo>
                    <a:pt x="231458" y="72390"/>
                    <a:pt x="211455" y="80963"/>
                    <a:pt x="193358" y="91440"/>
                  </a:cubicBezTo>
                  <a:lnTo>
                    <a:pt x="121920" y="67628"/>
                  </a:lnTo>
                  <a:lnTo>
                    <a:pt x="67628" y="121920"/>
                  </a:lnTo>
                  <a:lnTo>
                    <a:pt x="91440" y="193358"/>
                  </a:lnTo>
                  <a:cubicBezTo>
                    <a:pt x="80963" y="212408"/>
                    <a:pt x="72390" y="232410"/>
                    <a:pt x="66675" y="253365"/>
                  </a:cubicBezTo>
                  <a:lnTo>
                    <a:pt x="0" y="285750"/>
                  </a:lnTo>
                  <a:lnTo>
                    <a:pt x="0" y="361950"/>
                  </a:lnTo>
                  <a:lnTo>
                    <a:pt x="66675" y="395288"/>
                  </a:lnTo>
                  <a:cubicBezTo>
                    <a:pt x="72390" y="416243"/>
                    <a:pt x="80963" y="436245"/>
                    <a:pt x="91440" y="454343"/>
                  </a:cubicBezTo>
                  <a:lnTo>
                    <a:pt x="67628" y="525780"/>
                  </a:lnTo>
                  <a:lnTo>
                    <a:pt x="121920" y="580073"/>
                  </a:lnTo>
                  <a:lnTo>
                    <a:pt x="193358" y="556260"/>
                  </a:lnTo>
                  <a:cubicBezTo>
                    <a:pt x="212408" y="566738"/>
                    <a:pt x="232410" y="575310"/>
                    <a:pt x="253365" y="581025"/>
                  </a:cubicBezTo>
                  <a:lnTo>
                    <a:pt x="286703" y="647700"/>
                  </a:lnTo>
                  <a:lnTo>
                    <a:pt x="362903" y="647700"/>
                  </a:lnTo>
                  <a:lnTo>
                    <a:pt x="396240" y="581025"/>
                  </a:lnTo>
                  <a:cubicBezTo>
                    <a:pt x="417195" y="575310"/>
                    <a:pt x="437198" y="566738"/>
                    <a:pt x="455295" y="556260"/>
                  </a:cubicBezTo>
                  <a:lnTo>
                    <a:pt x="526733" y="580073"/>
                  </a:lnTo>
                  <a:lnTo>
                    <a:pt x="581025" y="525780"/>
                  </a:lnTo>
                  <a:lnTo>
                    <a:pt x="557213" y="454343"/>
                  </a:lnTo>
                  <a:cubicBezTo>
                    <a:pt x="567690" y="435293"/>
                    <a:pt x="576263" y="415290"/>
                    <a:pt x="581978" y="394335"/>
                  </a:cubicBezTo>
                  <a:lnTo>
                    <a:pt x="648653" y="360998"/>
                  </a:lnTo>
                  <a:lnTo>
                    <a:pt x="648653" y="284798"/>
                  </a:lnTo>
                  <a:lnTo>
                    <a:pt x="581025" y="252413"/>
                  </a:lnTo>
                  <a:close/>
                </a:path>
              </a:pathLst>
            </a:custGeom>
            <a:solidFill>
              <a:srgbClr val="118AB2"/>
            </a:solidFill>
            <a:ln w="9525" cap="flat">
              <a:noFill/>
              <a:prstDash val="solid"/>
              <a:miter/>
            </a:ln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8EC331A7-DBD3-499B-AD8B-5A37AF679970}"/>
              </a:ext>
            </a:extLst>
          </p:cNvPr>
          <p:cNvSpPr/>
          <p:nvPr/>
        </p:nvSpPr>
        <p:spPr>
          <a:xfrm>
            <a:off x="-10962950" y="-74305"/>
            <a:ext cx="27579692" cy="822960"/>
          </a:xfrm>
          <a:custGeom>
            <a:avLst/>
            <a:gdLst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25058 w 13849350"/>
              <a:gd name="connsiteY5" fmla="*/ 847725 h 847725"/>
              <a:gd name="connsiteX6" fmla="*/ 0 w 13849350"/>
              <a:gd name="connsiteY6" fmla="*/ 847725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2505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52180"/>
              <a:gd name="connsiteX1" fmla="*/ 13849350 w 13849350"/>
              <a:gd name="connsiteY1" fmla="*/ 0 h 852180"/>
              <a:gd name="connsiteX2" fmla="*/ 13849350 w 13849350"/>
              <a:gd name="connsiteY2" fmla="*/ 847725 h 852180"/>
              <a:gd name="connsiteX3" fmla="*/ 7390919 w 13849350"/>
              <a:gd name="connsiteY3" fmla="*/ 847725 h 852180"/>
              <a:gd name="connsiteX4" fmla="*/ 6760032 w 13849350"/>
              <a:gd name="connsiteY4" fmla="*/ 385169 h 852180"/>
              <a:gd name="connsiteX5" fmla="*/ 6131188 w 13849350"/>
              <a:gd name="connsiteY5" fmla="*/ 847725 h 852180"/>
              <a:gd name="connsiteX6" fmla="*/ 0 w 13849350"/>
              <a:gd name="connsiteY6" fmla="*/ 847725 h 852180"/>
              <a:gd name="connsiteX7" fmla="*/ 0 w 13849350"/>
              <a:gd name="connsiteY7" fmla="*/ 0 h 852180"/>
              <a:gd name="connsiteX0" fmla="*/ 0 w 13849350"/>
              <a:gd name="connsiteY0" fmla="*/ 0 h 852180"/>
              <a:gd name="connsiteX1" fmla="*/ 13841176 w 13849350"/>
              <a:gd name="connsiteY1" fmla="*/ 423047 h 852180"/>
              <a:gd name="connsiteX2" fmla="*/ 13849350 w 13849350"/>
              <a:gd name="connsiteY2" fmla="*/ 847725 h 852180"/>
              <a:gd name="connsiteX3" fmla="*/ 7390919 w 13849350"/>
              <a:gd name="connsiteY3" fmla="*/ 847725 h 852180"/>
              <a:gd name="connsiteX4" fmla="*/ 6760032 w 13849350"/>
              <a:gd name="connsiteY4" fmla="*/ 385169 h 852180"/>
              <a:gd name="connsiteX5" fmla="*/ 6131188 w 13849350"/>
              <a:gd name="connsiteY5" fmla="*/ 847725 h 852180"/>
              <a:gd name="connsiteX6" fmla="*/ 0 w 13849350"/>
              <a:gd name="connsiteY6" fmla="*/ 847725 h 852180"/>
              <a:gd name="connsiteX7" fmla="*/ 0 w 13849350"/>
              <a:gd name="connsiteY7" fmla="*/ 0 h 852180"/>
              <a:gd name="connsiteX0" fmla="*/ 32697 w 13849350"/>
              <a:gd name="connsiteY0" fmla="*/ 0 h 532315"/>
              <a:gd name="connsiteX1" fmla="*/ 13841176 w 13849350"/>
              <a:gd name="connsiteY1" fmla="*/ 103182 h 532315"/>
              <a:gd name="connsiteX2" fmla="*/ 13849350 w 13849350"/>
              <a:gd name="connsiteY2" fmla="*/ 527860 h 532315"/>
              <a:gd name="connsiteX3" fmla="*/ 7390919 w 13849350"/>
              <a:gd name="connsiteY3" fmla="*/ 527860 h 532315"/>
              <a:gd name="connsiteX4" fmla="*/ 6760032 w 13849350"/>
              <a:gd name="connsiteY4" fmla="*/ 65304 h 532315"/>
              <a:gd name="connsiteX5" fmla="*/ 6131188 w 13849350"/>
              <a:gd name="connsiteY5" fmla="*/ 527860 h 532315"/>
              <a:gd name="connsiteX6" fmla="*/ 0 w 13849350"/>
              <a:gd name="connsiteY6" fmla="*/ 527860 h 532315"/>
              <a:gd name="connsiteX7" fmla="*/ 32697 w 13849350"/>
              <a:gd name="connsiteY7" fmla="*/ 0 h 532315"/>
              <a:gd name="connsiteX0" fmla="*/ 0 w 13865699"/>
              <a:gd name="connsiteY0" fmla="*/ 0 h 604542"/>
              <a:gd name="connsiteX1" fmla="*/ 13857525 w 13865699"/>
              <a:gd name="connsiteY1" fmla="*/ 175409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57525 w 13865699"/>
              <a:gd name="connsiteY1" fmla="*/ 11350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57525 w 13865699"/>
              <a:gd name="connsiteY1" fmla="*/ 41273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20636 h 625178"/>
              <a:gd name="connsiteX1" fmla="*/ 13857525 w 13865699"/>
              <a:gd name="connsiteY1" fmla="*/ 0 h 625178"/>
              <a:gd name="connsiteX2" fmla="*/ 13865699 w 13865699"/>
              <a:gd name="connsiteY2" fmla="*/ 620723 h 625178"/>
              <a:gd name="connsiteX3" fmla="*/ 7407268 w 13865699"/>
              <a:gd name="connsiteY3" fmla="*/ 620723 h 625178"/>
              <a:gd name="connsiteX4" fmla="*/ 6776381 w 13865699"/>
              <a:gd name="connsiteY4" fmla="*/ 158167 h 625178"/>
              <a:gd name="connsiteX5" fmla="*/ 6147537 w 13865699"/>
              <a:gd name="connsiteY5" fmla="*/ 620723 h 625178"/>
              <a:gd name="connsiteX6" fmla="*/ 16349 w 13865699"/>
              <a:gd name="connsiteY6" fmla="*/ 620723 h 625178"/>
              <a:gd name="connsiteX7" fmla="*/ 0 w 13865699"/>
              <a:gd name="connsiteY7" fmla="*/ 20636 h 625178"/>
              <a:gd name="connsiteX0" fmla="*/ 0 w 13865699"/>
              <a:gd name="connsiteY0" fmla="*/ 10318 h 614860"/>
              <a:gd name="connsiteX1" fmla="*/ 13833002 w 13865699"/>
              <a:gd name="connsiteY1" fmla="*/ 0 h 614860"/>
              <a:gd name="connsiteX2" fmla="*/ 13865699 w 13865699"/>
              <a:gd name="connsiteY2" fmla="*/ 610405 h 614860"/>
              <a:gd name="connsiteX3" fmla="*/ 7407268 w 13865699"/>
              <a:gd name="connsiteY3" fmla="*/ 610405 h 614860"/>
              <a:gd name="connsiteX4" fmla="*/ 6776381 w 13865699"/>
              <a:gd name="connsiteY4" fmla="*/ 147849 h 614860"/>
              <a:gd name="connsiteX5" fmla="*/ 6147537 w 13865699"/>
              <a:gd name="connsiteY5" fmla="*/ 610405 h 614860"/>
              <a:gd name="connsiteX6" fmla="*/ 16349 w 13865699"/>
              <a:gd name="connsiteY6" fmla="*/ 610405 h 614860"/>
              <a:gd name="connsiteX7" fmla="*/ 0 w 13865699"/>
              <a:gd name="connsiteY7" fmla="*/ 10318 h 614860"/>
              <a:gd name="connsiteX0" fmla="*/ 0 w 13865699"/>
              <a:gd name="connsiteY0" fmla="*/ 0 h 604542"/>
              <a:gd name="connsiteX1" fmla="*/ 13865699 w 13865699"/>
              <a:gd name="connsiteY1" fmla="*/ 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65699 w 13865699"/>
              <a:gd name="connsiteY1" fmla="*/ 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023 w 13865699"/>
              <a:gd name="connsiteY6" fmla="*/ 600087 h 604542"/>
              <a:gd name="connsiteX7" fmla="*/ 0 w 13865699"/>
              <a:gd name="connsiteY7" fmla="*/ 0 h 604542"/>
              <a:gd name="connsiteX0" fmla="*/ 1868012 w 15733711"/>
              <a:gd name="connsiteY0" fmla="*/ 0 h 602863"/>
              <a:gd name="connsiteX1" fmla="*/ 15733711 w 15733711"/>
              <a:gd name="connsiteY1" fmla="*/ 0 h 602863"/>
              <a:gd name="connsiteX2" fmla="*/ 15733711 w 15733711"/>
              <a:gd name="connsiteY2" fmla="*/ 600087 h 602863"/>
              <a:gd name="connsiteX3" fmla="*/ 9275280 w 15733711"/>
              <a:gd name="connsiteY3" fmla="*/ 600087 h 602863"/>
              <a:gd name="connsiteX4" fmla="*/ 8644393 w 15733711"/>
              <a:gd name="connsiteY4" fmla="*/ 137531 h 602863"/>
              <a:gd name="connsiteX5" fmla="*/ 8015549 w 15733711"/>
              <a:gd name="connsiteY5" fmla="*/ 600087 h 602863"/>
              <a:gd name="connsiteX6" fmla="*/ 0 w 15733711"/>
              <a:gd name="connsiteY6" fmla="*/ 589769 h 602863"/>
              <a:gd name="connsiteX7" fmla="*/ 1868012 w 15733711"/>
              <a:gd name="connsiteY7" fmla="*/ 0 h 602863"/>
              <a:gd name="connsiteX0" fmla="*/ 7174 w 15733711"/>
              <a:gd name="connsiteY0" fmla="*/ 0 h 602863"/>
              <a:gd name="connsiteX1" fmla="*/ 15733711 w 15733711"/>
              <a:gd name="connsiteY1" fmla="*/ 0 h 602863"/>
              <a:gd name="connsiteX2" fmla="*/ 15733711 w 15733711"/>
              <a:gd name="connsiteY2" fmla="*/ 600087 h 602863"/>
              <a:gd name="connsiteX3" fmla="*/ 9275280 w 15733711"/>
              <a:gd name="connsiteY3" fmla="*/ 600087 h 602863"/>
              <a:gd name="connsiteX4" fmla="*/ 8644393 w 15733711"/>
              <a:gd name="connsiteY4" fmla="*/ 137531 h 602863"/>
              <a:gd name="connsiteX5" fmla="*/ 8015549 w 15733711"/>
              <a:gd name="connsiteY5" fmla="*/ 600087 h 602863"/>
              <a:gd name="connsiteX6" fmla="*/ 0 w 15733711"/>
              <a:gd name="connsiteY6" fmla="*/ 589769 h 602863"/>
              <a:gd name="connsiteX7" fmla="*/ 7174 w 15733711"/>
              <a:gd name="connsiteY7" fmla="*/ 0 h 602863"/>
              <a:gd name="connsiteX0" fmla="*/ 7174 w 17776786"/>
              <a:gd name="connsiteY0" fmla="*/ 0 h 602863"/>
              <a:gd name="connsiteX1" fmla="*/ 15733711 w 17776786"/>
              <a:gd name="connsiteY1" fmla="*/ 0 h 602863"/>
              <a:gd name="connsiteX2" fmla="*/ 17776786 w 17776786"/>
              <a:gd name="connsiteY2" fmla="*/ 600087 h 602863"/>
              <a:gd name="connsiteX3" fmla="*/ 9275280 w 17776786"/>
              <a:gd name="connsiteY3" fmla="*/ 600087 h 602863"/>
              <a:gd name="connsiteX4" fmla="*/ 8644393 w 17776786"/>
              <a:gd name="connsiteY4" fmla="*/ 137531 h 602863"/>
              <a:gd name="connsiteX5" fmla="*/ 8015549 w 17776786"/>
              <a:gd name="connsiteY5" fmla="*/ 600087 h 602863"/>
              <a:gd name="connsiteX6" fmla="*/ 0 w 17776786"/>
              <a:gd name="connsiteY6" fmla="*/ 589769 h 602863"/>
              <a:gd name="connsiteX7" fmla="*/ 7174 w 17776786"/>
              <a:gd name="connsiteY7" fmla="*/ 0 h 602863"/>
              <a:gd name="connsiteX0" fmla="*/ 7174 w 17822187"/>
              <a:gd name="connsiteY0" fmla="*/ 0 h 602863"/>
              <a:gd name="connsiteX1" fmla="*/ 17822187 w 17822187"/>
              <a:gd name="connsiteY1" fmla="*/ 38098 h 602863"/>
              <a:gd name="connsiteX2" fmla="*/ 17776786 w 17822187"/>
              <a:gd name="connsiteY2" fmla="*/ 600087 h 602863"/>
              <a:gd name="connsiteX3" fmla="*/ 9275280 w 17822187"/>
              <a:gd name="connsiteY3" fmla="*/ 600087 h 602863"/>
              <a:gd name="connsiteX4" fmla="*/ 8644393 w 17822187"/>
              <a:gd name="connsiteY4" fmla="*/ 137531 h 602863"/>
              <a:gd name="connsiteX5" fmla="*/ 8015549 w 17822187"/>
              <a:gd name="connsiteY5" fmla="*/ 600087 h 602863"/>
              <a:gd name="connsiteX6" fmla="*/ 0 w 17822187"/>
              <a:gd name="connsiteY6" fmla="*/ 589769 h 602863"/>
              <a:gd name="connsiteX7" fmla="*/ 7174 w 17822187"/>
              <a:gd name="connsiteY7" fmla="*/ 0 h 602863"/>
              <a:gd name="connsiteX0" fmla="*/ 7174 w 17776786"/>
              <a:gd name="connsiteY0" fmla="*/ 0 h 602863"/>
              <a:gd name="connsiteX1" fmla="*/ 17776282 w 17776786"/>
              <a:gd name="connsiteY1" fmla="*/ 62862 h 602863"/>
              <a:gd name="connsiteX2" fmla="*/ 17776786 w 17776786"/>
              <a:gd name="connsiteY2" fmla="*/ 600087 h 602863"/>
              <a:gd name="connsiteX3" fmla="*/ 9275280 w 17776786"/>
              <a:gd name="connsiteY3" fmla="*/ 600087 h 602863"/>
              <a:gd name="connsiteX4" fmla="*/ 8644393 w 17776786"/>
              <a:gd name="connsiteY4" fmla="*/ 137531 h 602863"/>
              <a:gd name="connsiteX5" fmla="*/ 8015549 w 17776786"/>
              <a:gd name="connsiteY5" fmla="*/ 600087 h 602863"/>
              <a:gd name="connsiteX6" fmla="*/ 0 w 17776786"/>
              <a:gd name="connsiteY6" fmla="*/ 589769 h 602863"/>
              <a:gd name="connsiteX7" fmla="*/ 7174 w 17776786"/>
              <a:gd name="connsiteY7" fmla="*/ 0 h 602863"/>
              <a:gd name="connsiteX0" fmla="*/ 7174 w 17802515"/>
              <a:gd name="connsiteY0" fmla="*/ 0 h 602863"/>
              <a:gd name="connsiteX1" fmla="*/ 17802515 w 17802515"/>
              <a:gd name="connsiteY1" fmla="*/ 54607 h 602863"/>
              <a:gd name="connsiteX2" fmla="*/ 17776786 w 17802515"/>
              <a:gd name="connsiteY2" fmla="*/ 600087 h 602863"/>
              <a:gd name="connsiteX3" fmla="*/ 9275280 w 17802515"/>
              <a:gd name="connsiteY3" fmla="*/ 600087 h 602863"/>
              <a:gd name="connsiteX4" fmla="*/ 8644393 w 17802515"/>
              <a:gd name="connsiteY4" fmla="*/ 137531 h 602863"/>
              <a:gd name="connsiteX5" fmla="*/ 8015549 w 17802515"/>
              <a:gd name="connsiteY5" fmla="*/ 600087 h 602863"/>
              <a:gd name="connsiteX6" fmla="*/ 0 w 17802515"/>
              <a:gd name="connsiteY6" fmla="*/ 589769 h 602863"/>
              <a:gd name="connsiteX7" fmla="*/ 7174 w 17802515"/>
              <a:gd name="connsiteY7" fmla="*/ 0 h 602863"/>
              <a:gd name="connsiteX0" fmla="*/ 7174 w 17815632"/>
              <a:gd name="connsiteY0" fmla="*/ 0 h 602863"/>
              <a:gd name="connsiteX1" fmla="*/ 17815632 w 17815632"/>
              <a:gd name="connsiteY1" fmla="*/ 46352 h 602863"/>
              <a:gd name="connsiteX2" fmla="*/ 17776786 w 17815632"/>
              <a:gd name="connsiteY2" fmla="*/ 600087 h 602863"/>
              <a:gd name="connsiteX3" fmla="*/ 9275280 w 17815632"/>
              <a:gd name="connsiteY3" fmla="*/ 600087 h 602863"/>
              <a:gd name="connsiteX4" fmla="*/ 8644393 w 17815632"/>
              <a:gd name="connsiteY4" fmla="*/ 137531 h 602863"/>
              <a:gd name="connsiteX5" fmla="*/ 8015549 w 17815632"/>
              <a:gd name="connsiteY5" fmla="*/ 600087 h 602863"/>
              <a:gd name="connsiteX6" fmla="*/ 0 w 17815632"/>
              <a:gd name="connsiteY6" fmla="*/ 589769 h 602863"/>
              <a:gd name="connsiteX7" fmla="*/ 7174 w 17815632"/>
              <a:gd name="connsiteY7" fmla="*/ 0 h 602863"/>
              <a:gd name="connsiteX0" fmla="*/ 7174 w 17815632"/>
              <a:gd name="connsiteY0" fmla="*/ 0 h 608341"/>
              <a:gd name="connsiteX1" fmla="*/ 17815632 w 17815632"/>
              <a:gd name="connsiteY1" fmla="*/ 46352 h 608341"/>
              <a:gd name="connsiteX2" fmla="*/ 17803018 w 17815632"/>
              <a:gd name="connsiteY2" fmla="*/ 608341 h 608341"/>
              <a:gd name="connsiteX3" fmla="*/ 9275280 w 17815632"/>
              <a:gd name="connsiteY3" fmla="*/ 600087 h 608341"/>
              <a:gd name="connsiteX4" fmla="*/ 8644393 w 17815632"/>
              <a:gd name="connsiteY4" fmla="*/ 137531 h 608341"/>
              <a:gd name="connsiteX5" fmla="*/ 8015549 w 17815632"/>
              <a:gd name="connsiteY5" fmla="*/ 600087 h 608341"/>
              <a:gd name="connsiteX6" fmla="*/ 0 w 17815632"/>
              <a:gd name="connsiteY6" fmla="*/ 589769 h 608341"/>
              <a:gd name="connsiteX7" fmla="*/ 7174 w 17815632"/>
              <a:gd name="connsiteY7" fmla="*/ 0 h 608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815632" h="608341">
                <a:moveTo>
                  <a:pt x="7174" y="0"/>
                </a:moveTo>
                <a:lnTo>
                  <a:pt x="17815632" y="46352"/>
                </a:lnTo>
                <a:lnTo>
                  <a:pt x="17803018" y="608341"/>
                </a:lnTo>
                <a:lnTo>
                  <a:pt x="9275280" y="600087"/>
                </a:lnTo>
                <a:cubicBezTo>
                  <a:pt x="8956118" y="595221"/>
                  <a:pt x="9040314" y="142295"/>
                  <a:pt x="8644393" y="137531"/>
                </a:cubicBezTo>
                <a:cubicBezTo>
                  <a:pt x="8248472" y="132767"/>
                  <a:pt x="8302309" y="590062"/>
                  <a:pt x="8015549" y="600087"/>
                </a:cubicBezTo>
                <a:cubicBezTo>
                  <a:pt x="7728789" y="610112"/>
                  <a:pt x="2043729" y="589769"/>
                  <a:pt x="0" y="589769"/>
                </a:cubicBezTo>
                <a:cubicBezTo>
                  <a:pt x="2391" y="393179"/>
                  <a:pt x="4783" y="196590"/>
                  <a:pt x="7174" y="0"/>
                </a:cubicBezTo>
                <a:close/>
              </a:path>
            </a:pathLst>
          </a:custGeom>
          <a:solidFill>
            <a:srgbClr val="118AB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34" name="Graphic 133" descr="Single gear">
            <a:extLst>
              <a:ext uri="{FF2B5EF4-FFF2-40B4-BE49-F238E27FC236}">
                <a16:creationId xmlns:a16="http://schemas.microsoft.com/office/drawing/2014/main" id="{BF39FC8A-4430-430A-BA4C-949268A1B11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601712" y="-3014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5" name="Graphic 134" descr="Monthly calendar">
            <a:extLst>
              <a:ext uri="{FF2B5EF4-FFF2-40B4-BE49-F238E27FC236}">
                <a16:creationId xmlns:a16="http://schemas.microsoft.com/office/drawing/2014/main" id="{C8CC7AA2-3BE1-499F-9BB0-C1E136993EC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201542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6" name="Graphic 135" descr="List RTL">
            <a:extLst>
              <a:ext uri="{FF2B5EF4-FFF2-40B4-BE49-F238E27FC236}">
                <a16:creationId xmlns:a16="http://schemas.microsoft.com/office/drawing/2014/main" id="{3E27CEE0-7178-4A99-8F1D-579ED7476B7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737058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46" name="Graphic 145" descr="Signpost">
            <a:extLst>
              <a:ext uri="{FF2B5EF4-FFF2-40B4-BE49-F238E27FC236}">
                <a16:creationId xmlns:a16="http://schemas.microsoft.com/office/drawing/2014/main" id="{A43A02C4-4269-4438-8A40-E0BBCA45DC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960030" y="-8910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47" name="Graphic 146" descr="USB">
            <a:extLst>
              <a:ext uri="{FF2B5EF4-FFF2-40B4-BE49-F238E27FC236}">
                <a16:creationId xmlns:a16="http://schemas.microsoft.com/office/drawing/2014/main" id="{C3664CD5-95C7-4928-ACAB-D3904D98DB5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476513" y="-3014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48" name="Graphic 147" descr="Puzzle pieces">
            <a:extLst>
              <a:ext uri="{FF2B5EF4-FFF2-40B4-BE49-F238E27FC236}">
                <a16:creationId xmlns:a16="http://schemas.microsoft.com/office/drawing/2014/main" id="{EF7013F4-B2D0-47D0-9CC3-0D1D23DD978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095376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49" name="Graphic 148" descr="Checklist">
            <a:extLst>
              <a:ext uri="{FF2B5EF4-FFF2-40B4-BE49-F238E27FC236}">
                <a16:creationId xmlns:a16="http://schemas.microsoft.com/office/drawing/2014/main" id="{054F727B-1D6A-458A-B160-0253DBC448D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93265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50" name="Graphic 149" descr="Playbook">
            <a:extLst>
              <a:ext uri="{FF2B5EF4-FFF2-40B4-BE49-F238E27FC236}">
                <a16:creationId xmlns:a16="http://schemas.microsoft.com/office/drawing/2014/main" id="{E365FFD2-B8FE-42B1-9151-B003960345B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260048" y="-53985"/>
            <a:ext cx="822960" cy="8229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36966FBF-039E-4196-A705-399D991E83CE}"/>
              </a:ext>
            </a:extLst>
          </p:cNvPr>
          <p:cNvSpPr txBox="1"/>
          <p:nvPr/>
        </p:nvSpPr>
        <p:spPr>
          <a:xfrm>
            <a:off x="10873377" y="6027003"/>
            <a:ext cx="1433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400" b="1" dirty="0">
                <a:latin typeface="Calibri" panose="020F0502020204030204" pitchFamily="34" charset="0"/>
                <a:cs typeface="Calibri" panose="020F0502020204030204" pitchFamily="34" charset="0"/>
              </a:rPr>
              <a:t>עדיין לא מוכן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Oval 30">
            <a:extLst>
              <a:ext uri="{FF2B5EF4-FFF2-40B4-BE49-F238E27FC236}">
                <a16:creationId xmlns:a16="http://schemas.microsoft.com/office/drawing/2014/main" id="{A8D09A85-7F29-4338-815D-550E66716CCF}"/>
              </a:ext>
            </a:extLst>
          </p:cNvPr>
          <p:cNvSpPr/>
          <p:nvPr/>
        </p:nvSpPr>
        <p:spPr>
          <a:xfrm>
            <a:off x="1860992" y="1317615"/>
            <a:ext cx="1079314" cy="314566"/>
          </a:xfrm>
          <a:prstGeom prst="roundRect">
            <a:avLst/>
          </a:prstGeom>
          <a:solidFill>
            <a:srgbClr val="E7E8ED"/>
          </a:solidFill>
          <a:ln>
            <a:noFill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דרישות</a:t>
            </a:r>
            <a:endParaRPr lang="en-US" b="1" dirty="0">
              <a:solidFill>
                <a:srgbClr val="118A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B45B76B-E5C2-45F8-96E4-899430CF07D2}"/>
              </a:ext>
            </a:extLst>
          </p:cNvPr>
          <p:cNvSpPr/>
          <p:nvPr/>
        </p:nvSpPr>
        <p:spPr>
          <a:xfrm>
            <a:off x="4726631" y="3336560"/>
            <a:ext cx="2743200" cy="548640"/>
          </a:xfrm>
          <a:prstGeom prst="rect">
            <a:avLst/>
          </a:prstGeom>
          <a:solidFill>
            <a:srgbClr val="0E79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F0E3F7B-15DC-4967-9B02-A03A5D2344CB}"/>
              </a:ext>
            </a:extLst>
          </p:cNvPr>
          <p:cNvSpPr/>
          <p:nvPr/>
        </p:nvSpPr>
        <p:spPr>
          <a:xfrm>
            <a:off x="4726631" y="4154234"/>
            <a:ext cx="2743200" cy="548640"/>
          </a:xfrm>
          <a:prstGeom prst="rect">
            <a:avLst/>
          </a:prstGeom>
          <a:solidFill>
            <a:srgbClr val="0A5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F806A39-5DD6-4FBE-BF26-1742B1E65FB1}"/>
              </a:ext>
            </a:extLst>
          </p:cNvPr>
          <p:cNvSpPr/>
          <p:nvPr/>
        </p:nvSpPr>
        <p:spPr>
          <a:xfrm>
            <a:off x="4726631" y="4971907"/>
            <a:ext cx="2743200" cy="548640"/>
          </a:xfrm>
          <a:prstGeom prst="rect">
            <a:avLst/>
          </a:prstGeom>
          <a:solidFill>
            <a:srgbClr val="073F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927FCA7-BF3F-4E3B-A50A-E84572830FDA}"/>
              </a:ext>
            </a:extLst>
          </p:cNvPr>
          <p:cNvSpPr/>
          <p:nvPr/>
        </p:nvSpPr>
        <p:spPr>
          <a:xfrm>
            <a:off x="4726631" y="2518886"/>
            <a:ext cx="2743200" cy="548640"/>
          </a:xfrm>
          <a:prstGeom prst="rect">
            <a:avLst/>
          </a:prstGeom>
          <a:solidFill>
            <a:srgbClr val="118A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: Top Corners Rounded 93">
            <a:extLst>
              <a:ext uri="{FF2B5EF4-FFF2-40B4-BE49-F238E27FC236}">
                <a16:creationId xmlns:a16="http://schemas.microsoft.com/office/drawing/2014/main" id="{97025DDB-3A8F-4C1A-AA72-D494CA9412D7}"/>
              </a:ext>
            </a:extLst>
          </p:cNvPr>
          <p:cNvSpPr/>
          <p:nvPr/>
        </p:nvSpPr>
        <p:spPr>
          <a:xfrm rot="5400000">
            <a:off x="9315545" y="636737"/>
            <a:ext cx="914400" cy="3200400"/>
          </a:xfrm>
          <a:prstGeom prst="round2SameRect">
            <a:avLst>
              <a:gd name="adj1" fmla="val 28096"/>
              <a:gd name="adj2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he-IL" sz="2000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רש"צ ו-ארבעה בודקים</a:t>
            </a:r>
            <a:endParaRPr lang="en-US" sz="2000" dirty="0">
              <a:solidFill>
                <a:srgbClr val="118A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Rectangle: Top Corners Rounded 94">
            <a:extLst>
              <a:ext uri="{FF2B5EF4-FFF2-40B4-BE49-F238E27FC236}">
                <a16:creationId xmlns:a16="http://schemas.microsoft.com/office/drawing/2014/main" id="{40495F09-E56B-42F7-85C2-995E39E116C1}"/>
              </a:ext>
            </a:extLst>
          </p:cNvPr>
          <p:cNvSpPr/>
          <p:nvPr/>
        </p:nvSpPr>
        <p:spPr>
          <a:xfrm rot="5400000">
            <a:off x="9315545" y="1767683"/>
            <a:ext cx="914400" cy="3200400"/>
          </a:xfrm>
          <a:prstGeom prst="round2SameRect">
            <a:avLst>
              <a:gd name="adj1" fmla="val 28096"/>
              <a:gd name="adj2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he-IL" sz="2000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ארוחות בוקר וצהריים</a:t>
            </a:r>
            <a:endParaRPr lang="en-US" sz="2000" dirty="0">
              <a:solidFill>
                <a:srgbClr val="118A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Rectangle: Top Corners Rounded 95">
            <a:extLst>
              <a:ext uri="{FF2B5EF4-FFF2-40B4-BE49-F238E27FC236}">
                <a16:creationId xmlns:a16="http://schemas.microsoft.com/office/drawing/2014/main" id="{521159C2-E3FD-44F7-9932-07ED6FAEA418}"/>
              </a:ext>
            </a:extLst>
          </p:cNvPr>
          <p:cNvSpPr/>
          <p:nvPr/>
        </p:nvSpPr>
        <p:spPr>
          <a:xfrm rot="5400000">
            <a:off x="9315545" y="2898629"/>
            <a:ext cx="914400" cy="3200400"/>
          </a:xfrm>
          <a:prstGeom prst="round2SameRect">
            <a:avLst>
              <a:gd name="adj1" fmla="val 28096"/>
              <a:gd name="adj2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he-IL" sz="2000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מתחמי מנוחה ופנאי</a:t>
            </a:r>
            <a:endParaRPr lang="en-US" sz="2000" dirty="0">
              <a:solidFill>
                <a:srgbClr val="118A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Rectangle: Top Corners Rounded 96">
            <a:extLst>
              <a:ext uri="{FF2B5EF4-FFF2-40B4-BE49-F238E27FC236}">
                <a16:creationId xmlns:a16="http://schemas.microsoft.com/office/drawing/2014/main" id="{A5D3BEA5-D05D-44F4-92C1-D676783A733B}"/>
              </a:ext>
            </a:extLst>
          </p:cNvPr>
          <p:cNvSpPr/>
          <p:nvPr/>
        </p:nvSpPr>
        <p:spPr>
          <a:xfrm rot="5400000">
            <a:off x="9315545" y="4029575"/>
            <a:ext cx="914400" cy="3200400"/>
          </a:xfrm>
          <a:prstGeom prst="round2SameRect">
            <a:avLst>
              <a:gd name="adj1" fmla="val 28096"/>
              <a:gd name="adj2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he-IL" sz="2000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פינת קפה עם מלאי מתחדש</a:t>
            </a:r>
            <a:endParaRPr lang="en-US" sz="2000" dirty="0">
              <a:solidFill>
                <a:srgbClr val="118A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DDAFDF4D-244B-4DAC-A800-E745EFA1E69D}"/>
              </a:ext>
            </a:extLst>
          </p:cNvPr>
          <p:cNvSpPr/>
          <p:nvPr/>
        </p:nvSpPr>
        <p:spPr>
          <a:xfrm>
            <a:off x="7466266" y="1777355"/>
            <a:ext cx="708661" cy="1294628"/>
          </a:xfrm>
          <a:custGeom>
            <a:avLst/>
            <a:gdLst>
              <a:gd name="connsiteX0" fmla="*/ 708660 w 708660"/>
              <a:gd name="connsiteY0" fmla="*/ 0 h 1287790"/>
              <a:gd name="connsiteX1" fmla="*/ 708660 w 708660"/>
              <a:gd name="connsiteY1" fmla="*/ 910672 h 1287790"/>
              <a:gd name="connsiteX2" fmla="*/ 0 w 708660"/>
              <a:gd name="connsiteY2" fmla="*/ 1287790 h 1287790"/>
              <a:gd name="connsiteX3" fmla="*/ 0 w 708660"/>
              <a:gd name="connsiteY3" fmla="*/ 738978 h 1287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8660" h="1287790">
                <a:moveTo>
                  <a:pt x="708660" y="0"/>
                </a:moveTo>
                <a:lnTo>
                  <a:pt x="708660" y="910672"/>
                </a:lnTo>
                <a:lnTo>
                  <a:pt x="0" y="1287790"/>
                </a:lnTo>
                <a:lnTo>
                  <a:pt x="0" y="738978"/>
                </a:lnTo>
                <a:close/>
              </a:path>
            </a:pathLst>
          </a:custGeom>
          <a:solidFill>
            <a:srgbClr val="0E79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r"/>
            <a:endParaRPr lang="en-US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45F01938-98B3-45F3-B2FC-A4D35FC3DDD1}"/>
              </a:ext>
            </a:extLst>
          </p:cNvPr>
          <p:cNvSpPr/>
          <p:nvPr/>
        </p:nvSpPr>
        <p:spPr>
          <a:xfrm>
            <a:off x="7469831" y="2915140"/>
            <a:ext cx="710453" cy="970060"/>
          </a:xfrm>
          <a:custGeom>
            <a:avLst/>
            <a:gdLst>
              <a:gd name="connsiteX0" fmla="*/ 702957 w 710453"/>
              <a:gd name="connsiteY0" fmla="*/ 0 h 970060"/>
              <a:gd name="connsiteX1" fmla="*/ 710453 w 710453"/>
              <a:gd name="connsiteY1" fmla="*/ 0 h 970060"/>
              <a:gd name="connsiteX2" fmla="*/ 710453 w 710453"/>
              <a:gd name="connsiteY2" fmla="*/ 970060 h 970060"/>
              <a:gd name="connsiteX3" fmla="*/ 0 w 710453"/>
              <a:gd name="connsiteY3" fmla="*/ 970060 h 970060"/>
              <a:gd name="connsiteX4" fmla="*/ 0 w 710453"/>
              <a:gd name="connsiteY4" fmla="*/ 970059 h 970060"/>
              <a:gd name="connsiteX5" fmla="*/ 710452 w 710453"/>
              <a:gd name="connsiteY5" fmla="*/ 970059 h 970060"/>
              <a:gd name="connsiteX6" fmla="*/ 710452 w 710453"/>
              <a:gd name="connsiteY6" fmla="*/ 909942 h 970060"/>
              <a:gd name="connsiteX7" fmla="*/ 0 w 710453"/>
              <a:gd name="connsiteY7" fmla="*/ 969560 h 970060"/>
              <a:gd name="connsiteX8" fmla="*/ 0 w 710453"/>
              <a:gd name="connsiteY8" fmla="*/ 417945 h 97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0453" h="970060">
                <a:moveTo>
                  <a:pt x="702957" y="0"/>
                </a:moveTo>
                <a:lnTo>
                  <a:pt x="710453" y="0"/>
                </a:lnTo>
                <a:lnTo>
                  <a:pt x="710453" y="970060"/>
                </a:lnTo>
                <a:lnTo>
                  <a:pt x="0" y="970060"/>
                </a:lnTo>
                <a:lnTo>
                  <a:pt x="0" y="970059"/>
                </a:lnTo>
                <a:lnTo>
                  <a:pt x="710452" y="970059"/>
                </a:lnTo>
                <a:lnTo>
                  <a:pt x="710452" y="909942"/>
                </a:lnTo>
                <a:lnTo>
                  <a:pt x="0" y="969560"/>
                </a:lnTo>
                <a:lnTo>
                  <a:pt x="0" y="417945"/>
                </a:lnTo>
                <a:close/>
              </a:path>
            </a:pathLst>
          </a:custGeom>
          <a:solidFill>
            <a:srgbClr val="0A5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r"/>
            <a:endParaRPr lang="en-US" dirty="0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FD6E01A1-00BD-4CEE-88AA-433295C503D0}"/>
              </a:ext>
            </a:extLst>
          </p:cNvPr>
          <p:cNvSpPr/>
          <p:nvPr/>
        </p:nvSpPr>
        <p:spPr>
          <a:xfrm>
            <a:off x="7469831" y="4974289"/>
            <a:ext cx="710453" cy="1110367"/>
          </a:xfrm>
          <a:custGeom>
            <a:avLst/>
            <a:gdLst>
              <a:gd name="connsiteX0" fmla="*/ 0 w 710453"/>
              <a:gd name="connsiteY0" fmla="*/ 0 h 1110367"/>
              <a:gd name="connsiteX1" fmla="*/ 2608 w 710453"/>
              <a:gd name="connsiteY1" fmla="*/ 0 h 1110367"/>
              <a:gd name="connsiteX2" fmla="*/ 710453 w 710453"/>
              <a:gd name="connsiteY2" fmla="*/ 199210 h 1110367"/>
              <a:gd name="connsiteX3" fmla="*/ 710453 w 710453"/>
              <a:gd name="connsiteY3" fmla="*/ 1110367 h 1110367"/>
              <a:gd name="connsiteX4" fmla="*/ 0 w 710453"/>
              <a:gd name="connsiteY4" fmla="*/ 548641 h 1110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453" h="1110367">
                <a:moveTo>
                  <a:pt x="0" y="0"/>
                </a:moveTo>
                <a:lnTo>
                  <a:pt x="2608" y="0"/>
                </a:lnTo>
                <a:lnTo>
                  <a:pt x="710453" y="199210"/>
                </a:lnTo>
                <a:lnTo>
                  <a:pt x="710453" y="1110367"/>
                </a:lnTo>
                <a:lnTo>
                  <a:pt x="0" y="548641"/>
                </a:lnTo>
                <a:close/>
              </a:path>
            </a:pathLst>
          </a:custGeom>
          <a:solidFill>
            <a:srgbClr val="05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r"/>
            <a:endParaRPr lang="en-US" dirty="0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55C30C9D-1806-4D29-9837-6B9B75F16B2B}"/>
              </a:ext>
            </a:extLst>
          </p:cNvPr>
          <p:cNvSpPr/>
          <p:nvPr/>
        </p:nvSpPr>
        <p:spPr>
          <a:xfrm>
            <a:off x="7465369" y="4040674"/>
            <a:ext cx="710453" cy="910065"/>
          </a:xfrm>
          <a:custGeom>
            <a:avLst/>
            <a:gdLst>
              <a:gd name="connsiteX0" fmla="*/ 709551 w 710453"/>
              <a:gd name="connsiteY0" fmla="*/ 0 h 910065"/>
              <a:gd name="connsiteX1" fmla="*/ 710453 w 710453"/>
              <a:gd name="connsiteY1" fmla="*/ 0 h 910065"/>
              <a:gd name="connsiteX2" fmla="*/ 710453 w 710453"/>
              <a:gd name="connsiteY2" fmla="*/ 910065 h 910065"/>
              <a:gd name="connsiteX3" fmla="*/ 707351 w 710453"/>
              <a:gd name="connsiteY3" fmla="*/ 910065 h 910065"/>
              <a:gd name="connsiteX4" fmla="*/ 0 w 710453"/>
              <a:gd name="connsiteY4" fmla="*/ 662719 h 910065"/>
              <a:gd name="connsiteX5" fmla="*/ 0 w 710453"/>
              <a:gd name="connsiteY5" fmla="*/ 112491 h 91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0453" h="910065">
                <a:moveTo>
                  <a:pt x="709551" y="0"/>
                </a:moveTo>
                <a:lnTo>
                  <a:pt x="710453" y="0"/>
                </a:lnTo>
                <a:lnTo>
                  <a:pt x="710453" y="910065"/>
                </a:lnTo>
                <a:lnTo>
                  <a:pt x="707351" y="910065"/>
                </a:lnTo>
                <a:lnTo>
                  <a:pt x="0" y="662719"/>
                </a:lnTo>
                <a:lnTo>
                  <a:pt x="0" y="112491"/>
                </a:lnTo>
                <a:close/>
              </a:path>
            </a:pathLst>
          </a:custGeom>
          <a:solidFill>
            <a:srgbClr val="073F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r"/>
            <a:endParaRPr lang="en-US" dirty="0"/>
          </a:p>
        </p:txBody>
      </p:sp>
      <p:sp>
        <p:nvSpPr>
          <p:cNvPr id="102" name="Rectangle: Top Corners Rounded 101">
            <a:extLst>
              <a:ext uri="{FF2B5EF4-FFF2-40B4-BE49-F238E27FC236}">
                <a16:creationId xmlns:a16="http://schemas.microsoft.com/office/drawing/2014/main" id="{B1C430CF-FCCC-45BC-8855-E0478FC266A9}"/>
              </a:ext>
            </a:extLst>
          </p:cNvPr>
          <p:cNvSpPr/>
          <p:nvPr/>
        </p:nvSpPr>
        <p:spPr>
          <a:xfrm rot="16200000" flipH="1">
            <a:off x="1962055" y="636737"/>
            <a:ext cx="914400" cy="3200400"/>
          </a:xfrm>
          <a:prstGeom prst="round2SameRect">
            <a:avLst>
              <a:gd name="adj1" fmla="val 28096"/>
              <a:gd name="adj2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he-IL" sz="2000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תכנון, חלוקה, מעקב וביצוע</a:t>
            </a:r>
            <a:endParaRPr lang="en-US" sz="2000" dirty="0">
              <a:solidFill>
                <a:srgbClr val="118A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Rectangle: Top Corners Rounded 102">
            <a:extLst>
              <a:ext uri="{FF2B5EF4-FFF2-40B4-BE49-F238E27FC236}">
                <a16:creationId xmlns:a16="http://schemas.microsoft.com/office/drawing/2014/main" id="{C46A2328-9348-47BF-911F-0A298E66C524}"/>
              </a:ext>
            </a:extLst>
          </p:cNvPr>
          <p:cNvSpPr/>
          <p:nvPr/>
        </p:nvSpPr>
        <p:spPr>
          <a:xfrm rot="16200000" flipH="1">
            <a:off x="1962055" y="1767683"/>
            <a:ext cx="914400" cy="3200400"/>
          </a:xfrm>
          <a:prstGeom prst="round2SameRect">
            <a:avLst>
              <a:gd name="adj1" fmla="val 28096"/>
              <a:gd name="adj2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he-IL" sz="2000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חיסכון בזמן ויעול הבדיקות</a:t>
            </a:r>
            <a:endParaRPr lang="en-US" sz="2000" dirty="0">
              <a:solidFill>
                <a:srgbClr val="118A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Rectangle: Top Corners Rounded 103">
            <a:extLst>
              <a:ext uri="{FF2B5EF4-FFF2-40B4-BE49-F238E27FC236}">
                <a16:creationId xmlns:a16="http://schemas.microsoft.com/office/drawing/2014/main" id="{B80AE832-BF42-4C7E-BD86-BD331453C41D}"/>
              </a:ext>
            </a:extLst>
          </p:cNvPr>
          <p:cNvSpPr/>
          <p:nvPr/>
        </p:nvSpPr>
        <p:spPr>
          <a:xfrm rot="16200000" flipH="1">
            <a:off x="1962055" y="2898629"/>
            <a:ext cx="914400" cy="3200400"/>
          </a:xfrm>
          <a:prstGeom prst="round2SameRect">
            <a:avLst>
              <a:gd name="adj1" fmla="val 28096"/>
              <a:gd name="adj2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he-IL" sz="2000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רענון כוחות</a:t>
            </a:r>
            <a:endParaRPr lang="en-US" sz="2000" dirty="0">
              <a:solidFill>
                <a:srgbClr val="118A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Rectangle: Top Corners Rounded 104">
            <a:extLst>
              <a:ext uri="{FF2B5EF4-FFF2-40B4-BE49-F238E27FC236}">
                <a16:creationId xmlns:a16="http://schemas.microsoft.com/office/drawing/2014/main" id="{80662FC3-5432-4259-A886-1623B6906A75}"/>
              </a:ext>
            </a:extLst>
          </p:cNvPr>
          <p:cNvSpPr/>
          <p:nvPr/>
        </p:nvSpPr>
        <p:spPr>
          <a:xfrm rot="16200000" flipH="1">
            <a:off x="1962055" y="4029575"/>
            <a:ext cx="914400" cy="3200400"/>
          </a:xfrm>
          <a:prstGeom prst="round2SameRect">
            <a:avLst>
              <a:gd name="adj1" fmla="val 28096"/>
              <a:gd name="adj2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he-IL" sz="2000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מיטוב עבודה</a:t>
            </a:r>
            <a:endParaRPr lang="en-US" sz="2000" dirty="0">
              <a:solidFill>
                <a:srgbClr val="118A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5A3CFB4D-91E4-4A6B-8C8C-C9CC3173070A}"/>
              </a:ext>
            </a:extLst>
          </p:cNvPr>
          <p:cNvSpPr/>
          <p:nvPr/>
        </p:nvSpPr>
        <p:spPr>
          <a:xfrm flipH="1">
            <a:off x="4017073" y="1777355"/>
            <a:ext cx="708661" cy="1287790"/>
          </a:xfrm>
          <a:custGeom>
            <a:avLst/>
            <a:gdLst>
              <a:gd name="connsiteX0" fmla="*/ 708660 w 708660"/>
              <a:gd name="connsiteY0" fmla="*/ 0 h 1287790"/>
              <a:gd name="connsiteX1" fmla="*/ 708660 w 708660"/>
              <a:gd name="connsiteY1" fmla="*/ 910672 h 1287790"/>
              <a:gd name="connsiteX2" fmla="*/ 0 w 708660"/>
              <a:gd name="connsiteY2" fmla="*/ 1287790 h 1287790"/>
              <a:gd name="connsiteX3" fmla="*/ 0 w 708660"/>
              <a:gd name="connsiteY3" fmla="*/ 738978 h 1287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8660" h="1287790">
                <a:moveTo>
                  <a:pt x="708660" y="0"/>
                </a:moveTo>
                <a:lnTo>
                  <a:pt x="708660" y="910672"/>
                </a:lnTo>
                <a:lnTo>
                  <a:pt x="0" y="1287790"/>
                </a:lnTo>
                <a:lnTo>
                  <a:pt x="0" y="738978"/>
                </a:lnTo>
                <a:close/>
              </a:path>
            </a:pathLst>
          </a:custGeom>
          <a:solidFill>
            <a:srgbClr val="0E79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r"/>
            <a:endParaRPr lang="en-US"/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EDBED58F-411C-4770-BBAC-894BD183C9D2}"/>
              </a:ext>
            </a:extLst>
          </p:cNvPr>
          <p:cNvSpPr/>
          <p:nvPr/>
        </p:nvSpPr>
        <p:spPr>
          <a:xfrm flipH="1">
            <a:off x="4011716" y="2915140"/>
            <a:ext cx="710453" cy="970060"/>
          </a:xfrm>
          <a:custGeom>
            <a:avLst/>
            <a:gdLst>
              <a:gd name="connsiteX0" fmla="*/ 702957 w 710453"/>
              <a:gd name="connsiteY0" fmla="*/ 0 h 970060"/>
              <a:gd name="connsiteX1" fmla="*/ 710453 w 710453"/>
              <a:gd name="connsiteY1" fmla="*/ 0 h 970060"/>
              <a:gd name="connsiteX2" fmla="*/ 710453 w 710453"/>
              <a:gd name="connsiteY2" fmla="*/ 970060 h 970060"/>
              <a:gd name="connsiteX3" fmla="*/ 0 w 710453"/>
              <a:gd name="connsiteY3" fmla="*/ 970060 h 970060"/>
              <a:gd name="connsiteX4" fmla="*/ 0 w 710453"/>
              <a:gd name="connsiteY4" fmla="*/ 970059 h 970060"/>
              <a:gd name="connsiteX5" fmla="*/ 710452 w 710453"/>
              <a:gd name="connsiteY5" fmla="*/ 970059 h 970060"/>
              <a:gd name="connsiteX6" fmla="*/ 710452 w 710453"/>
              <a:gd name="connsiteY6" fmla="*/ 909942 h 970060"/>
              <a:gd name="connsiteX7" fmla="*/ 0 w 710453"/>
              <a:gd name="connsiteY7" fmla="*/ 969560 h 970060"/>
              <a:gd name="connsiteX8" fmla="*/ 0 w 710453"/>
              <a:gd name="connsiteY8" fmla="*/ 417945 h 97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0453" h="970060">
                <a:moveTo>
                  <a:pt x="702957" y="0"/>
                </a:moveTo>
                <a:lnTo>
                  <a:pt x="710453" y="0"/>
                </a:lnTo>
                <a:lnTo>
                  <a:pt x="710453" y="970060"/>
                </a:lnTo>
                <a:lnTo>
                  <a:pt x="0" y="970060"/>
                </a:lnTo>
                <a:lnTo>
                  <a:pt x="0" y="970059"/>
                </a:lnTo>
                <a:lnTo>
                  <a:pt x="710452" y="970059"/>
                </a:lnTo>
                <a:lnTo>
                  <a:pt x="710452" y="909942"/>
                </a:lnTo>
                <a:lnTo>
                  <a:pt x="0" y="969560"/>
                </a:lnTo>
                <a:lnTo>
                  <a:pt x="0" y="417945"/>
                </a:lnTo>
                <a:close/>
              </a:path>
            </a:pathLst>
          </a:custGeom>
          <a:solidFill>
            <a:srgbClr val="0A5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r"/>
            <a:endParaRPr lang="en-US" dirty="0"/>
          </a:p>
        </p:txBody>
      </p: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15159D22-7AB1-46CF-BB7E-A80172CBD753}"/>
              </a:ext>
            </a:extLst>
          </p:cNvPr>
          <p:cNvSpPr/>
          <p:nvPr/>
        </p:nvSpPr>
        <p:spPr>
          <a:xfrm flipH="1">
            <a:off x="4011716" y="4974289"/>
            <a:ext cx="710453" cy="1110367"/>
          </a:xfrm>
          <a:custGeom>
            <a:avLst/>
            <a:gdLst>
              <a:gd name="connsiteX0" fmla="*/ 0 w 710453"/>
              <a:gd name="connsiteY0" fmla="*/ 0 h 1110367"/>
              <a:gd name="connsiteX1" fmla="*/ 2608 w 710453"/>
              <a:gd name="connsiteY1" fmla="*/ 0 h 1110367"/>
              <a:gd name="connsiteX2" fmla="*/ 710453 w 710453"/>
              <a:gd name="connsiteY2" fmla="*/ 199210 h 1110367"/>
              <a:gd name="connsiteX3" fmla="*/ 710453 w 710453"/>
              <a:gd name="connsiteY3" fmla="*/ 1110367 h 1110367"/>
              <a:gd name="connsiteX4" fmla="*/ 0 w 710453"/>
              <a:gd name="connsiteY4" fmla="*/ 548641 h 1110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453" h="1110367">
                <a:moveTo>
                  <a:pt x="0" y="0"/>
                </a:moveTo>
                <a:lnTo>
                  <a:pt x="2608" y="0"/>
                </a:lnTo>
                <a:lnTo>
                  <a:pt x="710453" y="199210"/>
                </a:lnTo>
                <a:lnTo>
                  <a:pt x="710453" y="1110367"/>
                </a:lnTo>
                <a:lnTo>
                  <a:pt x="0" y="548641"/>
                </a:lnTo>
                <a:close/>
              </a:path>
            </a:pathLst>
          </a:custGeom>
          <a:solidFill>
            <a:srgbClr val="05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r"/>
            <a:endParaRPr lang="en-US" dirty="0"/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DD7E6840-3D9D-426C-8657-BC4663011F46}"/>
              </a:ext>
            </a:extLst>
          </p:cNvPr>
          <p:cNvSpPr/>
          <p:nvPr/>
        </p:nvSpPr>
        <p:spPr>
          <a:xfrm flipH="1">
            <a:off x="4016178" y="4040674"/>
            <a:ext cx="710453" cy="910065"/>
          </a:xfrm>
          <a:custGeom>
            <a:avLst/>
            <a:gdLst>
              <a:gd name="connsiteX0" fmla="*/ 709551 w 710453"/>
              <a:gd name="connsiteY0" fmla="*/ 0 h 910065"/>
              <a:gd name="connsiteX1" fmla="*/ 710453 w 710453"/>
              <a:gd name="connsiteY1" fmla="*/ 0 h 910065"/>
              <a:gd name="connsiteX2" fmla="*/ 710453 w 710453"/>
              <a:gd name="connsiteY2" fmla="*/ 910065 h 910065"/>
              <a:gd name="connsiteX3" fmla="*/ 707351 w 710453"/>
              <a:gd name="connsiteY3" fmla="*/ 910065 h 910065"/>
              <a:gd name="connsiteX4" fmla="*/ 0 w 710453"/>
              <a:gd name="connsiteY4" fmla="*/ 662719 h 910065"/>
              <a:gd name="connsiteX5" fmla="*/ 0 w 710453"/>
              <a:gd name="connsiteY5" fmla="*/ 112491 h 91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0453" h="910065">
                <a:moveTo>
                  <a:pt x="709551" y="0"/>
                </a:moveTo>
                <a:lnTo>
                  <a:pt x="710453" y="0"/>
                </a:lnTo>
                <a:lnTo>
                  <a:pt x="710453" y="910065"/>
                </a:lnTo>
                <a:lnTo>
                  <a:pt x="707351" y="910065"/>
                </a:lnTo>
                <a:lnTo>
                  <a:pt x="0" y="662719"/>
                </a:lnTo>
                <a:lnTo>
                  <a:pt x="0" y="112491"/>
                </a:lnTo>
                <a:close/>
              </a:path>
            </a:pathLst>
          </a:custGeom>
          <a:solidFill>
            <a:srgbClr val="073F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r"/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8D6A48D-6B0F-42AB-AC38-EE445F75AE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2389774"/>
              </p:ext>
            </p:extLst>
          </p:nvPr>
        </p:nvGraphicFramePr>
        <p:xfrm>
          <a:off x="1959281" y="695625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</p:spTree>
    <p:extLst>
      <p:ext uri="{BB962C8B-B14F-4D97-AF65-F5344CB8AC3E}">
        <p14:creationId xmlns:p14="http://schemas.microsoft.com/office/powerpoint/2010/main" val="509046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24" grpId="0" animBg="1"/>
      <p:bldP spid="125" grpId="0" animBg="1"/>
      <p:bldP spid="126" grpId="0" animBg="1"/>
      <p:bldP spid="127" grpId="0" animBg="1"/>
      <p:bldGraphic spid="3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ECC6D32-6BEF-48FC-B858-CC49CBD8E0B4}"/>
              </a:ext>
            </a:extLst>
          </p:cNvPr>
          <p:cNvGrpSpPr/>
          <p:nvPr/>
        </p:nvGrpSpPr>
        <p:grpSpPr>
          <a:xfrm>
            <a:off x="9056494" y="-1153234"/>
            <a:ext cx="922288" cy="914400"/>
            <a:chOff x="8592415" y="-2631237"/>
            <a:chExt cx="922288" cy="914400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261752E9-2EB6-4F40-9228-05C082B7B87F}"/>
                </a:ext>
              </a:extLst>
            </p:cNvPr>
            <p:cNvGrpSpPr/>
            <p:nvPr/>
          </p:nvGrpSpPr>
          <p:grpSpPr>
            <a:xfrm>
              <a:off x="8592415" y="-2631237"/>
              <a:ext cx="922288" cy="914400"/>
              <a:chOff x="6347462" y="3860495"/>
              <a:chExt cx="922288" cy="914400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B4A51E10-8802-4701-AF8B-4EB4EDFA1212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8680B90B-EF6E-4608-A910-CEEAB8AC261F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6A320B77-FD59-4A14-8991-B6E6A7238142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4" name="Graphic 113" descr="Monthly calendar">
              <a:extLst>
                <a:ext uri="{FF2B5EF4-FFF2-40B4-BE49-F238E27FC236}">
                  <a16:creationId xmlns:a16="http://schemas.microsoft.com/office/drawing/2014/main" id="{465E04A6-BFCF-4105-A8DC-109869884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37463" y="-2495739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5D5F3BB-2AE7-4331-8D92-F7B4BDFAFB92}"/>
              </a:ext>
            </a:extLst>
          </p:cNvPr>
          <p:cNvGrpSpPr/>
          <p:nvPr/>
        </p:nvGrpSpPr>
        <p:grpSpPr>
          <a:xfrm>
            <a:off x="7614870" y="-1153234"/>
            <a:ext cx="922288" cy="914400"/>
            <a:chOff x="7226948" y="-2631237"/>
            <a:chExt cx="922288" cy="914400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5CBCB0C1-62DC-4221-B45C-02AC89DBE4B5}"/>
                </a:ext>
              </a:extLst>
            </p:cNvPr>
            <p:cNvGrpSpPr/>
            <p:nvPr/>
          </p:nvGrpSpPr>
          <p:grpSpPr>
            <a:xfrm>
              <a:off x="7226948" y="-2631237"/>
              <a:ext cx="922288" cy="914400"/>
              <a:chOff x="6347462" y="3860495"/>
              <a:chExt cx="922288" cy="914400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0CCE046C-0C4C-4233-B4F6-7A0272104539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B7870896-9D0D-457D-8A69-49DD283BB393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D32BDB5F-ECCE-4444-A175-52D0371FF70E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0" name="Graphic 119" descr="List RTL">
              <a:extLst>
                <a:ext uri="{FF2B5EF4-FFF2-40B4-BE49-F238E27FC236}">
                  <a16:creationId xmlns:a16="http://schemas.microsoft.com/office/drawing/2014/main" id="{1CA1EC4A-84DF-4FB3-B74F-5AB0B810A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71996" y="-2495739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2743D78-83CF-46AB-89F2-187C667C61D0}"/>
              </a:ext>
            </a:extLst>
          </p:cNvPr>
          <p:cNvGrpSpPr/>
          <p:nvPr/>
        </p:nvGrpSpPr>
        <p:grpSpPr>
          <a:xfrm>
            <a:off x="10498121" y="311775"/>
            <a:ext cx="922288" cy="914400"/>
            <a:chOff x="10021567" y="-2631237"/>
            <a:chExt cx="922288" cy="914400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E1661E3F-5923-4A65-93FE-6CA00A4BA0F0}"/>
                </a:ext>
              </a:extLst>
            </p:cNvPr>
            <p:cNvGrpSpPr/>
            <p:nvPr/>
          </p:nvGrpSpPr>
          <p:grpSpPr>
            <a:xfrm>
              <a:off x="10021567" y="-2631237"/>
              <a:ext cx="922288" cy="914400"/>
              <a:chOff x="6347462" y="3860495"/>
              <a:chExt cx="922288" cy="914400"/>
            </a:xfrm>
          </p:grpSpPr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062B643E-CEB8-491D-9BDF-ADD5DC39E3C7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A8171EE9-71C1-40AF-B21A-2C40E1FE28E9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5C771375-07CA-4B71-B8A4-D11782E5EB4F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FD317038-CE6D-4431-9288-F7D48ED1FC17}"/>
                </a:ext>
              </a:extLst>
            </p:cNvPr>
            <p:cNvSpPr/>
            <p:nvPr/>
          </p:nvSpPr>
          <p:spPr>
            <a:xfrm>
              <a:off x="10189475" y="-2472879"/>
              <a:ext cx="594360" cy="594360"/>
            </a:xfrm>
            <a:custGeom>
              <a:avLst/>
              <a:gdLst>
                <a:gd name="connsiteX0" fmla="*/ 323850 w 648652"/>
                <a:gd name="connsiteY0" fmla="*/ 438150 h 647700"/>
                <a:gd name="connsiteX1" fmla="*/ 209550 w 648652"/>
                <a:gd name="connsiteY1" fmla="*/ 323850 h 647700"/>
                <a:gd name="connsiteX2" fmla="*/ 323850 w 648652"/>
                <a:gd name="connsiteY2" fmla="*/ 209550 h 647700"/>
                <a:gd name="connsiteX3" fmla="*/ 438150 w 648652"/>
                <a:gd name="connsiteY3" fmla="*/ 323850 h 647700"/>
                <a:gd name="connsiteX4" fmla="*/ 323850 w 648652"/>
                <a:gd name="connsiteY4" fmla="*/ 438150 h 647700"/>
                <a:gd name="connsiteX5" fmla="*/ 581025 w 648652"/>
                <a:gd name="connsiteY5" fmla="*/ 252413 h 647700"/>
                <a:gd name="connsiteX6" fmla="*/ 556260 w 648652"/>
                <a:gd name="connsiteY6" fmla="*/ 193358 h 647700"/>
                <a:gd name="connsiteX7" fmla="*/ 580073 w 648652"/>
                <a:gd name="connsiteY7" fmla="*/ 121920 h 647700"/>
                <a:gd name="connsiteX8" fmla="*/ 525780 w 648652"/>
                <a:gd name="connsiteY8" fmla="*/ 67628 h 647700"/>
                <a:gd name="connsiteX9" fmla="*/ 454343 w 648652"/>
                <a:gd name="connsiteY9" fmla="*/ 91440 h 647700"/>
                <a:gd name="connsiteX10" fmla="*/ 394335 w 648652"/>
                <a:gd name="connsiteY10" fmla="*/ 66675 h 647700"/>
                <a:gd name="connsiteX11" fmla="*/ 361950 w 648652"/>
                <a:gd name="connsiteY11" fmla="*/ 0 h 647700"/>
                <a:gd name="connsiteX12" fmla="*/ 285750 w 648652"/>
                <a:gd name="connsiteY12" fmla="*/ 0 h 647700"/>
                <a:gd name="connsiteX13" fmla="*/ 252413 w 648652"/>
                <a:gd name="connsiteY13" fmla="*/ 66675 h 647700"/>
                <a:gd name="connsiteX14" fmla="*/ 193358 w 648652"/>
                <a:gd name="connsiteY14" fmla="*/ 91440 h 647700"/>
                <a:gd name="connsiteX15" fmla="*/ 121920 w 648652"/>
                <a:gd name="connsiteY15" fmla="*/ 67628 h 647700"/>
                <a:gd name="connsiteX16" fmla="*/ 67628 w 648652"/>
                <a:gd name="connsiteY16" fmla="*/ 121920 h 647700"/>
                <a:gd name="connsiteX17" fmla="*/ 91440 w 648652"/>
                <a:gd name="connsiteY17" fmla="*/ 193358 h 647700"/>
                <a:gd name="connsiteX18" fmla="*/ 66675 w 648652"/>
                <a:gd name="connsiteY18" fmla="*/ 253365 h 647700"/>
                <a:gd name="connsiteX19" fmla="*/ 0 w 648652"/>
                <a:gd name="connsiteY19" fmla="*/ 285750 h 647700"/>
                <a:gd name="connsiteX20" fmla="*/ 0 w 648652"/>
                <a:gd name="connsiteY20" fmla="*/ 361950 h 647700"/>
                <a:gd name="connsiteX21" fmla="*/ 66675 w 648652"/>
                <a:gd name="connsiteY21" fmla="*/ 395288 h 647700"/>
                <a:gd name="connsiteX22" fmla="*/ 91440 w 648652"/>
                <a:gd name="connsiteY22" fmla="*/ 454343 h 647700"/>
                <a:gd name="connsiteX23" fmla="*/ 67628 w 648652"/>
                <a:gd name="connsiteY23" fmla="*/ 525780 h 647700"/>
                <a:gd name="connsiteX24" fmla="*/ 121920 w 648652"/>
                <a:gd name="connsiteY24" fmla="*/ 580073 h 647700"/>
                <a:gd name="connsiteX25" fmla="*/ 193358 w 648652"/>
                <a:gd name="connsiteY25" fmla="*/ 556260 h 647700"/>
                <a:gd name="connsiteX26" fmla="*/ 253365 w 648652"/>
                <a:gd name="connsiteY26" fmla="*/ 581025 h 647700"/>
                <a:gd name="connsiteX27" fmla="*/ 286703 w 648652"/>
                <a:gd name="connsiteY27" fmla="*/ 647700 h 647700"/>
                <a:gd name="connsiteX28" fmla="*/ 362903 w 648652"/>
                <a:gd name="connsiteY28" fmla="*/ 647700 h 647700"/>
                <a:gd name="connsiteX29" fmla="*/ 396240 w 648652"/>
                <a:gd name="connsiteY29" fmla="*/ 581025 h 647700"/>
                <a:gd name="connsiteX30" fmla="*/ 455295 w 648652"/>
                <a:gd name="connsiteY30" fmla="*/ 556260 h 647700"/>
                <a:gd name="connsiteX31" fmla="*/ 526733 w 648652"/>
                <a:gd name="connsiteY31" fmla="*/ 580073 h 647700"/>
                <a:gd name="connsiteX32" fmla="*/ 581025 w 648652"/>
                <a:gd name="connsiteY32" fmla="*/ 525780 h 647700"/>
                <a:gd name="connsiteX33" fmla="*/ 557213 w 648652"/>
                <a:gd name="connsiteY33" fmla="*/ 454343 h 647700"/>
                <a:gd name="connsiteX34" fmla="*/ 581978 w 648652"/>
                <a:gd name="connsiteY34" fmla="*/ 394335 h 647700"/>
                <a:gd name="connsiteX35" fmla="*/ 648653 w 648652"/>
                <a:gd name="connsiteY35" fmla="*/ 360998 h 647700"/>
                <a:gd name="connsiteX36" fmla="*/ 648653 w 648652"/>
                <a:gd name="connsiteY36" fmla="*/ 284798 h 647700"/>
                <a:gd name="connsiteX37" fmla="*/ 581025 w 648652"/>
                <a:gd name="connsiteY37" fmla="*/ 252413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48652" h="647700">
                  <a:moveTo>
                    <a:pt x="323850" y="438150"/>
                  </a:moveTo>
                  <a:cubicBezTo>
                    <a:pt x="260985" y="438150"/>
                    <a:pt x="209550" y="386715"/>
                    <a:pt x="209550" y="323850"/>
                  </a:cubicBezTo>
                  <a:cubicBezTo>
                    <a:pt x="209550" y="260985"/>
                    <a:pt x="260985" y="209550"/>
                    <a:pt x="323850" y="209550"/>
                  </a:cubicBezTo>
                  <a:cubicBezTo>
                    <a:pt x="386715" y="209550"/>
                    <a:pt x="438150" y="260985"/>
                    <a:pt x="438150" y="323850"/>
                  </a:cubicBezTo>
                  <a:cubicBezTo>
                    <a:pt x="438150" y="386715"/>
                    <a:pt x="386715" y="438150"/>
                    <a:pt x="323850" y="438150"/>
                  </a:cubicBezTo>
                  <a:close/>
                  <a:moveTo>
                    <a:pt x="581025" y="252413"/>
                  </a:moveTo>
                  <a:cubicBezTo>
                    <a:pt x="575310" y="231458"/>
                    <a:pt x="566738" y="211455"/>
                    <a:pt x="556260" y="193358"/>
                  </a:cubicBezTo>
                  <a:lnTo>
                    <a:pt x="580073" y="121920"/>
                  </a:lnTo>
                  <a:lnTo>
                    <a:pt x="525780" y="67628"/>
                  </a:lnTo>
                  <a:lnTo>
                    <a:pt x="454343" y="91440"/>
                  </a:lnTo>
                  <a:cubicBezTo>
                    <a:pt x="435293" y="80963"/>
                    <a:pt x="415290" y="72390"/>
                    <a:pt x="394335" y="66675"/>
                  </a:cubicBezTo>
                  <a:lnTo>
                    <a:pt x="361950" y="0"/>
                  </a:lnTo>
                  <a:lnTo>
                    <a:pt x="285750" y="0"/>
                  </a:lnTo>
                  <a:lnTo>
                    <a:pt x="252413" y="66675"/>
                  </a:lnTo>
                  <a:cubicBezTo>
                    <a:pt x="231458" y="72390"/>
                    <a:pt x="211455" y="80963"/>
                    <a:pt x="193358" y="91440"/>
                  </a:cubicBezTo>
                  <a:lnTo>
                    <a:pt x="121920" y="67628"/>
                  </a:lnTo>
                  <a:lnTo>
                    <a:pt x="67628" y="121920"/>
                  </a:lnTo>
                  <a:lnTo>
                    <a:pt x="91440" y="193358"/>
                  </a:lnTo>
                  <a:cubicBezTo>
                    <a:pt x="80963" y="212408"/>
                    <a:pt x="72390" y="232410"/>
                    <a:pt x="66675" y="253365"/>
                  </a:cubicBezTo>
                  <a:lnTo>
                    <a:pt x="0" y="285750"/>
                  </a:lnTo>
                  <a:lnTo>
                    <a:pt x="0" y="361950"/>
                  </a:lnTo>
                  <a:lnTo>
                    <a:pt x="66675" y="395288"/>
                  </a:lnTo>
                  <a:cubicBezTo>
                    <a:pt x="72390" y="416243"/>
                    <a:pt x="80963" y="436245"/>
                    <a:pt x="91440" y="454343"/>
                  </a:cubicBezTo>
                  <a:lnTo>
                    <a:pt x="67628" y="525780"/>
                  </a:lnTo>
                  <a:lnTo>
                    <a:pt x="121920" y="580073"/>
                  </a:lnTo>
                  <a:lnTo>
                    <a:pt x="193358" y="556260"/>
                  </a:lnTo>
                  <a:cubicBezTo>
                    <a:pt x="212408" y="566738"/>
                    <a:pt x="232410" y="575310"/>
                    <a:pt x="253365" y="581025"/>
                  </a:cubicBezTo>
                  <a:lnTo>
                    <a:pt x="286703" y="647700"/>
                  </a:lnTo>
                  <a:lnTo>
                    <a:pt x="362903" y="647700"/>
                  </a:lnTo>
                  <a:lnTo>
                    <a:pt x="396240" y="581025"/>
                  </a:lnTo>
                  <a:cubicBezTo>
                    <a:pt x="417195" y="575310"/>
                    <a:pt x="437198" y="566738"/>
                    <a:pt x="455295" y="556260"/>
                  </a:cubicBezTo>
                  <a:lnTo>
                    <a:pt x="526733" y="580073"/>
                  </a:lnTo>
                  <a:lnTo>
                    <a:pt x="581025" y="525780"/>
                  </a:lnTo>
                  <a:lnTo>
                    <a:pt x="557213" y="454343"/>
                  </a:lnTo>
                  <a:cubicBezTo>
                    <a:pt x="567690" y="435293"/>
                    <a:pt x="576263" y="415290"/>
                    <a:pt x="581978" y="394335"/>
                  </a:cubicBezTo>
                  <a:lnTo>
                    <a:pt x="648653" y="360998"/>
                  </a:lnTo>
                  <a:lnTo>
                    <a:pt x="648653" y="284798"/>
                  </a:lnTo>
                  <a:lnTo>
                    <a:pt x="581025" y="252413"/>
                  </a:lnTo>
                  <a:close/>
                </a:path>
              </a:pathLst>
            </a:custGeom>
            <a:solidFill>
              <a:srgbClr val="118AB2"/>
            </a:solidFill>
            <a:ln w="9525" cap="flat">
              <a:noFill/>
              <a:prstDash val="solid"/>
              <a:miter/>
            </a:ln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E5C9A47E-79E6-412F-BE1C-06E393DDE787}"/>
              </a:ext>
            </a:extLst>
          </p:cNvPr>
          <p:cNvSpPr/>
          <p:nvPr/>
        </p:nvSpPr>
        <p:spPr>
          <a:xfrm>
            <a:off x="-2377325" y="-74305"/>
            <a:ext cx="27579692" cy="822960"/>
          </a:xfrm>
          <a:custGeom>
            <a:avLst/>
            <a:gdLst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25058 w 13849350"/>
              <a:gd name="connsiteY5" fmla="*/ 847725 h 847725"/>
              <a:gd name="connsiteX6" fmla="*/ 0 w 13849350"/>
              <a:gd name="connsiteY6" fmla="*/ 847725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2505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52180"/>
              <a:gd name="connsiteX1" fmla="*/ 13849350 w 13849350"/>
              <a:gd name="connsiteY1" fmla="*/ 0 h 852180"/>
              <a:gd name="connsiteX2" fmla="*/ 13849350 w 13849350"/>
              <a:gd name="connsiteY2" fmla="*/ 847725 h 852180"/>
              <a:gd name="connsiteX3" fmla="*/ 7390919 w 13849350"/>
              <a:gd name="connsiteY3" fmla="*/ 847725 h 852180"/>
              <a:gd name="connsiteX4" fmla="*/ 6760032 w 13849350"/>
              <a:gd name="connsiteY4" fmla="*/ 385169 h 852180"/>
              <a:gd name="connsiteX5" fmla="*/ 6131188 w 13849350"/>
              <a:gd name="connsiteY5" fmla="*/ 847725 h 852180"/>
              <a:gd name="connsiteX6" fmla="*/ 0 w 13849350"/>
              <a:gd name="connsiteY6" fmla="*/ 847725 h 852180"/>
              <a:gd name="connsiteX7" fmla="*/ 0 w 13849350"/>
              <a:gd name="connsiteY7" fmla="*/ 0 h 852180"/>
              <a:gd name="connsiteX0" fmla="*/ 0 w 13849350"/>
              <a:gd name="connsiteY0" fmla="*/ 0 h 852180"/>
              <a:gd name="connsiteX1" fmla="*/ 13841176 w 13849350"/>
              <a:gd name="connsiteY1" fmla="*/ 423047 h 852180"/>
              <a:gd name="connsiteX2" fmla="*/ 13849350 w 13849350"/>
              <a:gd name="connsiteY2" fmla="*/ 847725 h 852180"/>
              <a:gd name="connsiteX3" fmla="*/ 7390919 w 13849350"/>
              <a:gd name="connsiteY3" fmla="*/ 847725 h 852180"/>
              <a:gd name="connsiteX4" fmla="*/ 6760032 w 13849350"/>
              <a:gd name="connsiteY4" fmla="*/ 385169 h 852180"/>
              <a:gd name="connsiteX5" fmla="*/ 6131188 w 13849350"/>
              <a:gd name="connsiteY5" fmla="*/ 847725 h 852180"/>
              <a:gd name="connsiteX6" fmla="*/ 0 w 13849350"/>
              <a:gd name="connsiteY6" fmla="*/ 847725 h 852180"/>
              <a:gd name="connsiteX7" fmla="*/ 0 w 13849350"/>
              <a:gd name="connsiteY7" fmla="*/ 0 h 852180"/>
              <a:gd name="connsiteX0" fmla="*/ 32697 w 13849350"/>
              <a:gd name="connsiteY0" fmla="*/ 0 h 532315"/>
              <a:gd name="connsiteX1" fmla="*/ 13841176 w 13849350"/>
              <a:gd name="connsiteY1" fmla="*/ 103182 h 532315"/>
              <a:gd name="connsiteX2" fmla="*/ 13849350 w 13849350"/>
              <a:gd name="connsiteY2" fmla="*/ 527860 h 532315"/>
              <a:gd name="connsiteX3" fmla="*/ 7390919 w 13849350"/>
              <a:gd name="connsiteY3" fmla="*/ 527860 h 532315"/>
              <a:gd name="connsiteX4" fmla="*/ 6760032 w 13849350"/>
              <a:gd name="connsiteY4" fmla="*/ 65304 h 532315"/>
              <a:gd name="connsiteX5" fmla="*/ 6131188 w 13849350"/>
              <a:gd name="connsiteY5" fmla="*/ 527860 h 532315"/>
              <a:gd name="connsiteX6" fmla="*/ 0 w 13849350"/>
              <a:gd name="connsiteY6" fmla="*/ 527860 h 532315"/>
              <a:gd name="connsiteX7" fmla="*/ 32697 w 13849350"/>
              <a:gd name="connsiteY7" fmla="*/ 0 h 532315"/>
              <a:gd name="connsiteX0" fmla="*/ 0 w 13865699"/>
              <a:gd name="connsiteY0" fmla="*/ 0 h 604542"/>
              <a:gd name="connsiteX1" fmla="*/ 13857525 w 13865699"/>
              <a:gd name="connsiteY1" fmla="*/ 175409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57525 w 13865699"/>
              <a:gd name="connsiteY1" fmla="*/ 11350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57525 w 13865699"/>
              <a:gd name="connsiteY1" fmla="*/ 41273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20636 h 625178"/>
              <a:gd name="connsiteX1" fmla="*/ 13857525 w 13865699"/>
              <a:gd name="connsiteY1" fmla="*/ 0 h 625178"/>
              <a:gd name="connsiteX2" fmla="*/ 13865699 w 13865699"/>
              <a:gd name="connsiteY2" fmla="*/ 620723 h 625178"/>
              <a:gd name="connsiteX3" fmla="*/ 7407268 w 13865699"/>
              <a:gd name="connsiteY3" fmla="*/ 620723 h 625178"/>
              <a:gd name="connsiteX4" fmla="*/ 6776381 w 13865699"/>
              <a:gd name="connsiteY4" fmla="*/ 158167 h 625178"/>
              <a:gd name="connsiteX5" fmla="*/ 6147537 w 13865699"/>
              <a:gd name="connsiteY5" fmla="*/ 620723 h 625178"/>
              <a:gd name="connsiteX6" fmla="*/ 16349 w 13865699"/>
              <a:gd name="connsiteY6" fmla="*/ 620723 h 625178"/>
              <a:gd name="connsiteX7" fmla="*/ 0 w 13865699"/>
              <a:gd name="connsiteY7" fmla="*/ 20636 h 625178"/>
              <a:gd name="connsiteX0" fmla="*/ 0 w 13865699"/>
              <a:gd name="connsiteY0" fmla="*/ 10318 h 614860"/>
              <a:gd name="connsiteX1" fmla="*/ 13833002 w 13865699"/>
              <a:gd name="connsiteY1" fmla="*/ 0 h 614860"/>
              <a:gd name="connsiteX2" fmla="*/ 13865699 w 13865699"/>
              <a:gd name="connsiteY2" fmla="*/ 610405 h 614860"/>
              <a:gd name="connsiteX3" fmla="*/ 7407268 w 13865699"/>
              <a:gd name="connsiteY3" fmla="*/ 610405 h 614860"/>
              <a:gd name="connsiteX4" fmla="*/ 6776381 w 13865699"/>
              <a:gd name="connsiteY4" fmla="*/ 147849 h 614860"/>
              <a:gd name="connsiteX5" fmla="*/ 6147537 w 13865699"/>
              <a:gd name="connsiteY5" fmla="*/ 610405 h 614860"/>
              <a:gd name="connsiteX6" fmla="*/ 16349 w 13865699"/>
              <a:gd name="connsiteY6" fmla="*/ 610405 h 614860"/>
              <a:gd name="connsiteX7" fmla="*/ 0 w 13865699"/>
              <a:gd name="connsiteY7" fmla="*/ 10318 h 614860"/>
              <a:gd name="connsiteX0" fmla="*/ 0 w 13865699"/>
              <a:gd name="connsiteY0" fmla="*/ 0 h 604542"/>
              <a:gd name="connsiteX1" fmla="*/ 13865699 w 13865699"/>
              <a:gd name="connsiteY1" fmla="*/ 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65699 w 13865699"/>
              <a:gd name="connsiteY1" fmla="*/ 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023 w 13865699"/>
              <a:gd name="connsiteY6" fmla="*/ 600087 h 604542"/>
              <a:gd name="connsiteX7" fmla="*/ 0 w 13865699"/>
              <a:gd name="connsiteY7" fmla="*/ 0 h 604542"/>
              <a:gd name="connsiteX0" fmla="*/ 1868012 w 15733711"/>
              <a:gd name="connsiteY0" fmla="*/ 0 h 602863"/>
              <a:gd name="connsiteX1" fmla="*/ 15733711 w 15733711"/>
              <a:gd name="connsiteY1" fmla="*/ 0 h 602863"/>
              <a:gd name="connsiteX2" fmla="*/ 15733711 w 15733711"/>
              <a:gd name="connsiteY2" fmla="*/ 600087 h 602863"/>
              <a:gd name="connsiteX3" fmla="*/ 9275280 w 15733711"/>
              <a:gd name="connsiteY3" fmla="*/ 600087 h 602863"/>
              <a:gd name="connsiteX4" fmla="*/ 8644393 w 15733711"/>
              <a:gd name="connsiteY4" fmla="*/ 137531 h 602863"/>
              <a:gd name="connsiteX5" fmla="*/ 8015549 w 15733711"/>
              <a:gd name="connsiteY5" fmla="*/ 600087 h 602863"/>
              <a:gd name="connsiteX6" fmla="*/ 0 w 15733711"/>
              <a:gd name="connsiteY6" fmla="*/ 589769 h 602863"/>
              <a:gd name="connsiteX7" fmla="*/ 1868012 w 15733711"/>
              <a:gd name="connsiteY7" fmla="*/ 0 h 602863"/>
              <a:gd name="connsiteX0" fmla="*/ 7174 w 15733711"/>
              <a:gd name="connsiteY0" fmla="*/ 0 h 602863"/>
              <a:gd name="connsiteX1" fmla="*/ 15733711 w 15733711"/>
              <a:gd name="connsiteY1" fmla="*/ 0 h 602863"/>
              <a:gd name="connsiteX2" fmla="*/ 15733711 w 15733711"/>
              <a:gd name="connsiteY2" fmla="*/ 600087 h 602863"/>
              <a:gd name="connsiteX3" fmla="*/ 9275280 w 15733711"/>
              <a:gd name="connsiteY3" fmla="*/ 600087 h 602863"/>
              <a:gd name="connsiteX4" fmla="*/ 8644393 w 15733711"/>
              <a:gd name="connsiteY4" fmla="*/ 137531 h 602863"/>
              <a:gd name="connsiteX5" fmla="*/ 8015549 w 15733711"/>
              <a:gd name="connsiteY5" fmla="*/ 600087 h 602863"/>
              <a:gd name="connsiteX6" fmla="*/ 0 w 15733711"/>
              <a:gd name="connsiteY6" fmla="*/ 589769 h 602863"/>
              <a:gd name="connsiteX7" fmla="*/ 7174 w 15733711"/>
              <a:gd name="connsiteY7" fmla="*/ 0 h 602863"/>
              <a:gd name="connsiteX0" fmla="*/ 7174 w 17776786"/>
              <a:gd name="connsiteY0" fmla="*/ 0 h 602863"/>
              <a:gd name="connsiteX1" fmla="*/ 15733711 w 17776786"/>
              <a:gd name="connsiteY1" fmla="*/ 0 h 602863"/>
              <a:gd name="connsiteX2" fmla="*/ 17776786 w 17776786"/>
              <a:gd name="connsiteY2" fmla="*/ 600087 h 602863"/>
              <a:gd name="connsiteX3" fmla="*/ 9275280 w 17776786"/>
              <a:gd name="connsiteY3" fmla="*/ 600087 h 602863"/>
              <a:gd name="connsiteX4" fmla="*/ 8644393 w 17776786"/>
              <a:gd name="connsiteY4" fmla="*/ 137531 h 602863"/>
              <a:gd name="connsiteX5" fmla="*/ 8015549 w 17776786"/>
              <a:gd name="connsiteY5" fmla="*/ 600087 h 602863"/>
              <a:gd name="connsiteX6" fmla="*/ 0 w 17776786"/>
              <a:gd name="connsiteY6" fmla="*/ 589769 h 602863"/>
              <a:gd name="connsiteX7" fmla="*/ 7174 w 17776786"/>
              <a:gd name="connsiteY7" fmla="*/ 0 h 602863"/>
              <a:gd name="connsiteX0" fmla="*/ 7174 w 17822187"/>
              <a:gd name="connsiteY0" fmla="*/ 0 h 602863"/>
              <a:gd name="connsiteX1" fmla="*/ 17822187 w 17822187"/>
              <a:gd name="connsiteY1" fmla="*/ 38098 h 602863"/>
              <a:gd name="connsiteX2" fmla="*/ 17776786 w 17822187"/>
              <a:gd name="connsiteY2" fmla="*/ 600087 h 602863"/>
              <a:gd name="connsiteX3" fmla="*/ 9275280 w 17822187"/>
              <a:gd name="connsiteY3" fmla="*/ 600087 h 602863"/>
              <a:gd name="connsiteX4" fmla="*/ 8644393 w 17822187"/>
              <a:gd name="connsiteY4" fmla="*/ 137531 h 602863"/>
              <a:gd name="connsiteX5" fmla="*/ 8015549 w 17822187"/>
              <a:gd name="connsiteY5" fmla="*/ 600087 h 602863"/>
              <a:gd name="connsiteX6" fmla="*/ 0 w 17822187"/>
              <a:gd name="connsiteY6" fmla="*/ 589769 h 602863"/>
              <a:gd name="connsiteX7" fmla="*/ 7174 w 17822187"/>
              <a:gd name="connsiteY7" fmla="*/ 0 h 602863"/>
              <a:gd name="connsiteX0" fmla="*/ 7174 w 17776786"/>
              <a:gd name="connsiteY0" fmla="*/ 0 h 602863"/>
              <a:gd name="connsiteX1" fmla="*/ 17776282 w 17776786"/>
              <a:gd name="connsiteY1" fmla="*/ 62862 h 602863"/>
              <a:gd name="connsiteX2" fmla="*/ 17776786 w 17776786"/>
              <a:gd name="connsiteY2" fmla="*/ 600087 h 602863"/>
              <a:gd name="connsiteX3" fmla="*/ 9275280 w 17776786"/>
              <a:gd name="connsiteY3" fmla="*/ 600087 h 602863"/>
              <a:gd name="connsiteX4" fmla="*/ 8644393 w 17776786"/>
              <a:gd name="connsiteY4" fmla="*/ 137531 h 602863"/>
              <a:gd name="connsiteX5" fmla="*/ 8015549 w 17776786"/>
              <a:gd name="connsiteY5" fmla="*/ 600087 h 602863"/>
              <a:gd name="connsiteX6" fmla="*/ 0 w 17776786"/>
              <a:gd name="connsiteY6" fmla="*/ 589769 h 602863"/>
              <a:gd name="connsiteX7" fmla="*/ 7174 w 17776786"/>
              <a:gd name="connsiteY7" fmla="*/ 0 h 602863"/>
              <a:gd name="connsiteX0" fmla="*/ 7174 w 17802515"/>
              <a:gd name="connsiteY0" fmla="*/ 0 h 602863"/>
              <a:gd name="connsiteX1" fmla="*/ 17802515 w 17802515"/>
              <a:gd name="connsiteY1" fmla="*/ 54607 h 602863"/>
              <a:gd name="connsiteX2" fmla="*/ 17776786 w 17802515"/>
              <a:gd name="connsiteY2" fmla="*/ 600087 h 602863"/>
              <a:gd name="connsiteX3" fmla="*/ 9275280 w 17802515"/>
              <a:gd name="connsiteY3" fmla="*/ 600087 h 602863"/>
              <a:gd name="connsiteX4" fmla="*/ 8644393 w 17802515"/>
              <a:gd name="connsiteY4" fmla="*/ 137531 h 602863"/>
              <a:gd name="connsiteX5" fmla="*/ 8015549 w 17802515"/>
              <a:gd name="connsiteY5" fmla="*/ 600087 h 602863"/>
              <a:gd name="connsiteX6" fmla="*/ 0 w 17802515"/>
              <a:gd name="connsiteY6" fmla="*/ 589769 h 602863"/>
              <a:gd name="connsiteX7" fmla="*/ 7174 w 17802515"/>
              <a:gd name="connsiteY7" fmla="*/ 0 h 602863"/>
              <a:gd name="connsiteX0" fmla="*/ 7174 w 17815632"/>
              <a:gd name="connsiteY0" fmla="*/ 0 h 602863"/>
              <a:gd name="connsiteX1" fmla="*/ 17815632 w 17815632"/>
              <a:gd name="connsiteY1" fmla="*/ 46352 h 602863"/>
              <a:gd name="connsiteX2" fmla="*/ 17776786 w 17815632"/>
              <a:gd name="connsiteY2" fmla="*/ 600087 h 602863"/>
              <a:gd name="connsiteX3" fmla="*/ 9275280 w 17815632"/>
              <a:gd name="connsiteY3" fmla="*/ 600087 h 602863"/>
              <a:gd name="connsiteX4" fmla="*/ 8644393 w 17815632"/>
              <a:gd name="connsiteY4" fmla="*/ 137531 h 602863"/>
              <a:gd name="connsiteX5" fmla="*/ 8015549 w 17815632"/>
              <a:gd name="connsiteY5" fmla="*/ 600087 h 602863"/>
              <a:gd name="connsiteX6" fmla="*/ 0 w 17815632"/>
              <a:gd name="connsiteY6" fmla="*/ 589769 h 602863"/>
              <a:gd name="connsiteX7" fmla="*/ 7174 w 17815632"/>
              <a:gd name="connsiteY7" fmla="*/ 0 h 602863"/>
              <a:gd name="connsiteX0" fmla="*/ 7174 w 17815632"/>
              <a:gd name="connsiteY0" fmla="*/ 0 h 608341"/>
              <a:gd name="connsiteX1" fmla="*/ 17815632 w 17815632"/>
              <a:gd name="connsiteY1" fmla="*/ 46352 h 608341"/>
              <a:gd name="connsiteX2" fmla="*/ 17803018 w 17815632"/>
              <a:gd name="connsiteY2" fmla="*/ 608341 h 608341"/>
              <a:gd name="connsiteX3" fmla="*/ 9275280 w 17815632"/>
              <a:gd name="connsiteY3" fmla="*/ 600087 h 608341"/>
              <a:gd name="connsiteX4" fmla="*/ 8644393 w 17815632"/>
              <a:gd name="connsiteY4" fmla="*/ 137531 h 608341"/>
              <a:gd name="connsiteX5" fmla="*/ 8015549 w 17815632"/>
              <a:gd name="connsiteY5" fmla="*/ 600087 h 608341"/>
              <a:gd name="connsiteX6" fmla="*/ 0 w 17815632"/>
              <a:gd name="connsiteY6" fmla="*/ 589769 h 608341"/>
              <a:gd name="connsiteX7" fmla="*/ 7174 w 17815632"/>
              <a:gd name="connsiteY7" fmla="*/ 0 h 608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815632" h="608341">
                <a:moveTo>
                  <a:pt x="7174" y="0"/>
                </a:moveTo>
                <a:lnTo>
                  <a:pt x="17815632" y="46352"/>
                </a:lnTo>
                <a:lnTo>
                  <a:pt x="17803018" y="608341"/>
                </a:lnTo>
                <a:lnTo>
                  <a:pt x="9275280" y="600087"/>
                </a:lnTo>
                <a:cubicBezTo>
                  <a:pt x="8956118" y="595221"/>
                  <a:pt x="9040314" y="142295"/>
                  <a:pt x="8644393" y="137531"/>
                </a:cubicBezTo>
                <a:cubicBezTo>
                  <a:pt x="8248472" y="132767"/>
                  <a:pt x="8302309" y="590062"/>
                  <a:pt x="8015549" y="600087"/>
                </a:cubicBezTo>
                <a:cubicBezTo>
                  <a:pt x="7728789" y="610112"/>
                  <a:pt x="2043729" y="589769"/>
                  <a:pt x="0" y="589769"/>
                </a:cubicBezTo>
                <a:cubicBezTo>
                  <a:pt x="2391" y="393179"/>
                  <a:pt x="4783" y="196590"/>
                  <a:pt x="7174" y="0"/>
                </a:cubicBezTo>
                <a:close/>
              </a:path>
            </a:pathLst>
          </a:custGeom>
          <a:solidFill>
            <a:srgbClr val="118AB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40" name="Graphic 139" descr="Single gear">
            <a:extLst>
              <a:ext uri="{FF2B5EF4-FFF2-40B4-BE49-F238E27FC236}">
                <a16:creationId xmlns:a16="http://schemas.microsoft.com/office/drawing/2014/main" id="{EAC8CA5E-937C-44F8-A238-894E3C9261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01712" y="-3014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41" name="Graphic 140" descr="Monthly calendar">
            <a:extLst>
              <a:ext uri="{FF2B5EF4-FFF2-40B4-BE49-F238E27FC236}">
                <a16:creationId xmlns:a16="http://schemas.microsoft.com/office/drawing/2014/main" id="{4DF9DE04-AB94-49A8-B7C8-8AE66D29C2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01542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42" name="Graphic 141" descr="List RTL">
            <a:extLst>
              <a:ext uri="{FF2B5EF4-FFF2-40B4-BE49-F238E27FC236}">
                <a16:creationId xmlns:a16="http://schemas.microsoft.com/office/drawing/2014/main" id="{64DDCC0D-8A18-49B3-BF6D-65897A498E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37058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6D909D96-832C-4ED2-91F1-72AB35E78A66}"/>
              </a:ext>
            </a:extLst>
          </p:cNvPr>
          <p:cNvGrpSpPr/>
          <p:nvPr/>
        </p:nvGrpSpPr>
        <p:grpSpPr>
          <a:xfrm>
            <a:off x="1935561" y="-1153234"/>
            <a:ext cx="922288" cy="914400"/>
            <a:chOff x="2962647" y="-2068142"/>
            <a:chExt cx="922288" cy="914400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C05565AE-4FAF-4C10-B8A2-3F0013055732}"/>
                </a:ext>
              </a:extLst>
            </p:cNvPr>
            <p:cNvGrpSpPr/>
            <p:nvPr/>
          </p:nvGrpSpPr>
          <p:grpSpPr>
            <a:xfrm>
              <a:off x="2962647" y="-2068142"/>
              <a:ext cx="922288" cy="914400"/>
              <a:chOff x="6347462" y="3860495"/>
              <a:chExt cx="922288" cy="914400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34EEA5FF-8C1F-4756-9DD7-31CB50D56FCA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1A0C735F-F751-46D9-8D10-9917D0CBBD6C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42E3FFA4-3DE0-4BBE-B8DD-D8341FDDCAAA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88" name="Graphic 87" descr="Puzzle pieces">
              <a:extLst>
                <a:ext uri="{FF2B5EF4-FFF2-40B4-BE49-F238E27FC236}">
                  <a16:creationId xmlns:a16="http://schemas.microsoft.com/office/drawing/2014/main" id="{5CD502F8-A373-4807-9391-5311015F11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107695" y="-1935968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7DE3F11-5E52-4EA6-BD44-7E3524E0EF7B}"/>
              </a:ext>
            </a:extLst>
          </p:cNvPr>
          <p:cNvGrpSpPr/>
          <p:nvPr/>
        </p:nvGrpSpPr>
        <p:grpSpPr>
          <a:xfrm>
            <a:off x="3377185" y="-1153234"/>
            <a:ext cx="922288" cy="914400"/>
            <a:chOff x="4116028" y="-2068142"/>
            <a:chExt cx="922288" cy="914400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04389B75-6ECA-440F-A0FD-ACF271625A8F}"/>
                </a:ext>
              </a:extLst>
            </p:cNvPr>
            <p:cNvGrpSpPr/>
            <p:nvPr/>
          </p:nvGrpSpPr>
          <p:grpSpPr>
            <a:xfrm>
              <a:off x="4116028" y="-2068142"/>
              <a:ext cx="922288" cy="914400"/>
              <a:chOff x="6347462" y="3860495"/>
              <a:chExt cx="922288" cy="914400"/>
            </a:xfrm>
          </p:grpSpPr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C1CE921C-8CCC-4032-A32A-8A3EEEB44A35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499C33A4-7F00-44A4-A121-1D1C9582E11D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408E0120-FA1C-4726-84A0-1DCEE6FFB420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94" name="Graphic 93" descr="USB">
              <a:extLst>
                <a:ext uri="{FF2B5EF4-FFF2-40B4-BE49-F238E27FC236}">
                  <a16:creationId xmlns:a16="http://schemas.microsoft.com/office/drawing/2014/main" id="{0E3DCFD6-F180-48C2-9C97-21EAE1107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255188" y="-1935968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09059FF6-3AD4-4DD4-826C-DDD2FBFF6A65}"/>
              </a:ext>
            </a:extLst>
          </p:cNvPr>
          <p:cNvGrpSpPr/>
          <p:nvPr/>
        </p:nvGrpSpPr>
        <p:grpSpPr>
          <a:xfrm>
            <a:off x="4818809" y="-1153234"/>
            <a:ext cx="922288" cy="914400"/>
            <a:chOff x="5560557" y="-1919403"/>
            <a:chExt cx="922288" cy="914400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95874291-9624-4A20-895F-8792D2DD553D}"/>
                </a:ext>
              </a:extLst>
            </p:cNvPr>
            <p:cNvGrpSpPr/>
            <p:nvPr/>
          </p:nvGrpSpPr>
          <p:grpSpPr>
            <a:xfrm>
              <a:off x="5560557" y="-1919403"/>
              <a:ext cx="922288" cy="914400"/>
              <a:chOff x="6347462" y="3860495"/>
              <a:chExt cx="922288" cy="914400"/>
            </a:xfrm>
          </p:grpSpPr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57463066-B10A-4F3F-9805-1B9222C6D05E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3A5F6A3F-0A4F-4A3D-8A61-76D4AB243B3E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D3234D71-841B-43EE-BCAF-E140E2AC875D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55" name="Graphic 154" descr="Signpost">
              <a:extLst>
                <a:ext uri="{FF2B5EF4-FFF2-40B4-BE49-F238E27FC236}">
                  <a16:creationId xmlns:a16="http://schemas.microsoft.com/office/drawing/2014/main" id="{2928D296-61E0-49D4-BD41-63651D537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710626" y="-1783094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B3BC6F5F-F44D-43F6-A5B6-26632B2D30D6}"/>
              </a:ext>
            </a:extLst>
          </p:cNvPr>
          <p:cNvGrpSpPr/>
          <p:nvPr/>
        </p:nvGrpSpPr>
        <p:grpSpPr>
          <a:xfrm>
            <a:off x="493937" y="-1153234"/>
            <a:ext cx="922288" cy="914400"/>
            <a:chOff x="1721854" y="-2069804"/>
            <a:chExt cx="922288" cy="914400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D238C03A-29E0-4CAA-A12F-D52F8CBFDB72}"/>
                </a:ext>
              </a:extLst>
            </p:cNvPr>
            <p:cNvGrpSpPr/>
            <p:nvPr/>
          </p:nvGrpSpPr>
          <p:grpSpPr>
            <a:xfrm>
              <a:off x="1721854" y="-2069804"/>
              <a:ext cx="922288" cy="914400"/>
              <a:chOff x="6347462" y="3860495"/>
              <a:chExt cx="922288" cy="914400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E7F5CF32-E3AB-4FB9-9D1E-6F869869F2DA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A9536A32-8267-49A3-9F2C-72EE34C3FD9A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07D4DAE9-5067-4419-96E5-A9A055024429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61" name="Graphic 160" descr="Checklist">
              <a:extLst>
                <a:ext uri="{FF2B5EF4-FFF2-40B4-BE49-F238E27FC236}">
                  <a16:creationId xmlns:a16="http://schemas.microsoft.com/office/drawing/2014/main" id="{C972C7C3-1221-4724-90AA-6732301CA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853670" y="-1932283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AC21F163-F4BB-4B9A-8798-42074202DC81}"/>
              </a:ext>
            </a:extLst>
          </p:cNvPr>
          <p:cNvGrpSpPr/>
          <p:nvPr/>
        </p:nvGrpSpPr>
        <p:grpSpPr>
          <a:xfrm>
            <a:off x="6218522" y="-1153234"/>
            <a:ext cx="922288" cy="914400"/>
            <a:chOff x="406750" y="-1157702"/>
            <a:chExt cx="922288" cy="914400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17877CDA-9F0E-4017-A6C8-14BB47959719}"/>
                </a:ext>
              </a:extLst>
            </p:cNvPr>
            <p:cNvGrpSpPr/>
            <p:nvPr/>
          </p:nvGrpSpPr>
          <p:grpSpPr>
            <a:xfrm>
              <a:off x="406750" y="-1157702"/>
              <a:ext cx="922288" cy="914400"/>
              <a:chOff x="6347462" y="3860495"/>
              <a:chExt cx="922288" cy="914400"/>
            </a:xfrm>
          </p:grpSpPr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FD48B8E4-8072-4AE7-A231-A93555FA57ED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B1BDD4C3-6038-4A7E-9DF1-4DB8ADC8418B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18109E57-94EE-4E67-8B3E-F8443E9B47D3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67" name="Graphic 166" descr="Playbook">
              <a:extLst>
                <a:ext uri="{FF2B5EF4-FFF2-40B4-BE49-F238E27FC236}">
                  <a16:creationId xmlns:a16="http://schemas.microsoft.com/office/drawing/2014/main" id="{26511737-4EC8-433E-A49B-6FC365265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43910" y="-1022204"/>
              <a:ext cx="640080" cy="64008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71" name="Graphic 170" descr="Signpost">
            <a:extLst>
              <a:ext uri="{FF2B5EF4-FFF2-40B4-BE49-F238E27FC236}">
                <a16:creationId xmlns:a16="http://schemas.microsoft.com/office/drawing/2014/main" id="{36F72FB1-F563-442D-8CCA-1ED8CF7564C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960030" y="-8910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72" name="Graphic 171" descr="USB">
            <a:extLst>
              <a:ext uri="{FF2B5EF4-FFF2-40B4-BE49-F238E27FC236}">
                <a16:creationId xmlns:a16="http://schemas.microsoft.com/office/drawing/2014/main" id="{AF8BE336-99B9-4593-AB47-27F4480DB7D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476513" y="-3014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73" name="Graphic 172" descr="Puzzle pieces">
            <a:extLst>
              <a:ext uri="{FF2B5EF4-FFF2-40B4-BE49-F238E27FC236}">
                <a16:creationId xmlns:a16="http://schemas.microsoft.com/office/drawing/2014/main" id="{EF8BB1DD-7D4E-4BDB-BAFB-53258195940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095376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74" name="Graphic 173" descr="Checklist">
            <a:extLst>
              <a:ext uri="{FF2B5EF4-FFF2-40B4-BE49-F238E27FC236}">
                <a16:creationId xmlns:a16="http://schemas.microsoft.com/office/drawing/2014/main" id="{FF8F6A29-0486-40B8-8D60-E353488DE94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93265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75" name="Graphic 174" descr="Playbook">
            <a:extLst>
              <a:ext uri="{FF2B5EF4-FFF2-40B4-BE49-F238E27FC236}">
                <a16:creationId xmlns:a16="http://schemas.microsoft.com/office/drawing/2014/main" id="{CD1742E3-965E-494B-A1C7-254A1699272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260048" y="-53985"/>
            <a:ext cx="822960" cy="8229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660C7623-95FF-4FE7-89E7-FAAE70342FA8}"/>
              </a:ext>
            </a:extLst>
          </p:cNvPr>
          <p:cNvGrpSpPr/>
          <p:nvPr/>
        </p:nvGrpSpPr>
        <p:grpSpPr>
          <a:xfrm>
            <a:off x="4546015" y="2364202"/>
            <a:ext cx="3017520" cy="3017520"/>
            <a:chOff x="4826581" y="2255931"/>
            <a:chExt cx="3017520" cy="3017520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C0220B44-D170-42DA-BB9E-5BF96BBC3441}"/>
                </a:ext>
              </a:extLst>
            </p:cNvPr>
            <p:cNvSpPr/>
            <p:nvPr/>
          </p:nvSpPr>
          <p:spPr>
            <a:xfrm rot="20222460">
              <a:off x="4826581" y="2255931"/>
              <a:ext cx="3017520" cy="3017520"/>
            </a:xfrm>
            <a:prstGeom prst="ellipse">
              <a:avLst/>
            </a:prstGeom>
            <a:solidFill>
              <a:srgbClr val="E76F51"/>
            </a:solidFill>
            <a:ln>
              <a:noFill/>
            </a:ln>
            <a:effectLst>
              <a:innerShdw blurRad="1143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BA1205CD-EDEA-4FFD-ABF5-5D080ECB730F}"/>
                </a:ext>
              </a:extLst>
            </p:cNvPr>
            <p:cNvSpPr/>
            <p:nvPr/>
          </p:nvSpPr>
          <p:spPr>
            <a:xfrm rot="20222460">
              <a:off x="5166961" y="2575971"/>
              <a:ext cx="2377440" cy="2377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F455000D-3BDC-4829-B741-0D5EB5437DE5}"/>
                </a:ext>
              </a:extLst>
            </p:cNvPr>
            <p:cNvSpPr/>
            <p:nvPr/>
          </p:nvSpPr>
          <p:spPr>
            <a:xfrm rot="20222460">
              <a:off x="5532721" y="2941731"/>
              <a:ext cx="1645920" cy="1645920"/>
            </a:xfrm>
            <a:prstGeom prst="ellipse">
              <a:avLst/>
            </a:prstGeom>
            <a:solidFill>
              <a:srgbClr val="E76F51"/>
            </a:solidFill>
            <a:ln>
              <a:noFill/>
            </a:ln>
            <a:effectLst>
              <a:innerShdw blurRad="1143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F78645C6-0FF2-4D21-B4E5-55D9BAF2457D}"/>
                </a:ext>
              </a:extLst>
            </p:cNvPr>
            <p:cNvSpPr/>
            <p:nvPr/>
          </p:nvSpPr>
          <p:spPr>
            <a:xfrm rot="20222460">
              <a:off x="5898481" y="3307491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79C099B4-F932-4118-8502-06FD9DFA324A}"/>
                </a:ext>
              </a:extLst>
            </p:cNvPr>
            <p:cNvSpPr/>
            <p:nvPr/>
          </p:nvSpPr>
          <p:spPr>
            <a:xfrm rot="20222460">
              <a:off x="6172801" y="3581811"/>
              <a:ext cx="365760" cy="365760"/>
            </a:xfrm>
            <a:prstGeom prst="ellipse">
              <a:avLst/>
            </a:prstGeom>
            <a:solidFill>
              <a:srgbClr val="E76F51"/>
            </a:solidFill>
            <a:ln>
              <a:noFill/>
            </a:ln>
            <a:effectLst>
              <a:innerShdw blurRad="1143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Oval 30">
            <a:extLst>
              <a:ext uri="{FF2B5EF4-FFF2-40B4-BE49-F238E27FC236}">
                <a16:creationId xmlns:a16="http://schemas.microsoft.com/office/drawing/2014/main" id="{F6129F8F-2676-4DEB-8C60-904523C14228}"/>
              </a:ext>
            </a:extLst>
          </p:cNvPr>
          <p:cNvSpPr/>
          <p:nvPr/>
        </p:nvSpPr>
        <p:spPr>
          <a:xfrm>
            <a:off x="10423552" y="1317615"/>
            <a:ext cx="1079314" cy="314566"/>
          </a:xfrm>
          <a:prstGeom prst="roundRect">
            <a:avLst/>
          </a:prstGeom>
          <a:solidFill>
            <a:srgbClr val="E7E8ED"/>
          </a:solidFill>
          <a:ln>
            <a:noFill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פונקציות</a:t>
            </a:r>
            <a:endParaRPr lang="en-US" b="1" dirty="0">
              <a:solidFill>
                <a:srgbClr val="118A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744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250">
        <p159:morph option="byObject"/>
      </p:transition>
    </mc:Choice>
    <mc:Fallback xmlns="">
      <p:transition spd="slow" advTm="250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C4941FF3-7CE1-43E8-A623-2EA4948DE4DC}"/>
              </a:ext>
            </a:extLst>
          </p:cNvPr>
          <p:cNvGrpSpPr/>
          <p:nvPr/>
        </p:nvGrpSpPr>
        <p:grpSpPr>
          <a:xfrm>
            <a:off x="1935561" y="271306"/>
            <a:ext cx="922288" cy="914400"/>
            <a:chOff x="2962647" y="-2068142"/>
            <a:chExt cx="922288" cy="914400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E53D09F-3823-47FF-A84B-D8A84AA64C30}"/>
                </a:ext>
              </a:extLst>
            </p:cNvPr>
            <p:cNvGrpSpPr/>
            <p:nvPr/>
          </p:nvGrpSpPr>
          <p:grpSpPr>
            <a:xfrm>
              <a:off x="2962647" y="-2068142"/>
              <a:ext cx="922288" cy="914400"/>
              <a:chOff x="6347462" y="3860495"/>
              <a:chExt cx="922288" cy="914400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276DF65C-F458-4128-BA01-FD2E5C91D618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ACE8F84-3783-450C-8526-CD180ECEA71C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E08156E7-8F81-41B9-8761-8EDE2A326721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61" name="Graphic 60" descr="Puzzle pieces">
              <a:extLst>
                <a:ext uri="{FF2B5EF4-FFF2-40B4-BE49-F238E27FC236}">
                  <a16:creationId xmlns:a16="http://schemas.microsoft.com/office/drawing/2014/main" id="{E8C64D91-C8CD-43D7-8A4A-540FC4497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07695" y="-1935968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0AD7A8A-9C0D-4F64-B4FB-9FC63F6D0EFC}"/>
              </a:ext>
            </a:extLst>
          </p:cNvPr>
          <p:cNvGrpSpPr/>
          <p:nvPr/>
        </p:nvGrpSpPr>
        <p:grpSpPr>
          <a:xfrm>
            <a:off x="3377185" y="-1153234"/>
            <a:ext cx="922288" cy="914400"/>
            <a:chOff x="4116028" y="-2068142"/>
            <a:chExt cx="922288" cy="914400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F1A1BFB-3DA8-4B39-BAB6-58A746FCE67B}"/>
                </a:ext>
              </a:extLst>
            </p:cNvPr>
            <p:cNvGrpSpPr/>
            <p:nvPr/>
          </p:nvGrpSpPr>
          <p:grpSpPr>
            <a:xfrm>
              <a:off x="4116028" y="-2068142"/>
              <a:ext cx="922288" cy="914400"/>
              <a:chOff x="6347462" y="3860495"/>
              <a:chExt cx="922288" cy="914400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24F7EFF1-14A7-4440-A745-153FCDD62917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9E7946D0-F249-4090-B0BE-E6513C5B8593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01EA9A0E-A3A2-4DB8-A745-1D66714F3A3C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67" name="Graphic 66" descr="USB">
              <a:extLst>
                <a:ext uri="{FF2B5EF4-FFF2-40B4-BE49-F238E27FC236}">
                  <a16:creationId xmlns:a16="http://schemas.microsoft.com/office/drawing/2014/main" id="{4449836B-6668-4AC8-9E75-7E0401217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55188" y="-1935968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405EADF-2D72-4C44-9C69-5809B8DAC5EB}"/>
              </a:ext>
            </a:extLst>
          </p:cNvPr>
          <p:cNvGrpSpPr/>
          <p:nvPr/>
        </p:nvGrpSpPr>
        <p:grpSpPr>
          <a:xfrm>
            <a:off x="4818809" y="-1153234"/>
            <a:ext cx="922288" cy="914400"/>
            <a:chOff x="5560557" y="-1919403"/>
            <a:chExt cx="922288" cy="914400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EB46D73D-ECEA-490E-A4F3-87B2F4CBCB44}"/>
                </a:ext>
              </a:extLst>
            </p:cNvPr>
            <p:cNvGrpSpPr/>
            <p:nvPr/>
          </p:nvGrpSpPr>
          <p:grpSpPr>
            <a:xfrm>
              <a:off x="5560557" y="-1919403"/>
              <a:ext cx="922288" cy="914400"/>
              <a:chOff x="6347462" y="3860495"/>
              <a:chExt cx="922288" cy="914400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0BFF221A-BD8B-4B6B-B067-F746A2792B55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ADF4ECDF-2FFF-4AC0-A0E1-F38F6A2F1883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DAD1419C-F81A-40CF-911C-B479ABA8F8B5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73" name="Graphic 72" descr="Signpost">
              <a:extLst>
                <a:ext uri="{FF2B5EF4-FFF2-40B4-BE49-F238E27FC236}">
                  <a16:creationId xmlns:a16="http://schemas.microsoft.com/office/drawing/2014/main" id="{FB026BA8-47AB-4D9E-9ED3-14C789D487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10626" y="-1783094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328FFA9-18F0-4E0C-AC5A-643510B4F9DF}"/>
              </a:ext>
            </a:extLst>
          </p:cNvPr>
          <p:cNvGrpSpPr/>
          <p:nvPr/>
        </p:nvGrpSpPr>
        <p:grpSpPr>
          <a:xfrm>
            <a:off x="493937" y="-1153234"/>
            <a:ext cx="922288" cy="914400"/>
            <a:chOff x="1721854" y="-2069804"/>
            <a:chExt cx="922288" cy="914400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CEA04754-A150-418D-9E5E-94CD9FEB82B4}"/>
                </a:ext>
              </a:extLst>
            </p:cNvPr>
            <p:cNvGrpSpPr/>
            <p:nvPr/>
          </p:nvGrpSpPr>
          <p:grpSpPr>
            <a:xfrm>
              <a:off x="1721854" y="-2069804"/>
              <a:ext cx="922288" cy="914400"/>
              <a:chOff x="6347462" y="3860495"/>
              <a:chExt cx="922288" cy="914400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40F2E9F1-EA19-4B89-BD59-0E94FECCEF14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CFCE540B-1055-4A40-98E9-61CAFD69E751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92496B34-35E8-4747-80E9-30F5006755EF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79" name="Graphic 78" descr="Checklist">
              <a:extLst>
                <a:ext uri="{FF2B5EF4-FFF2-40B4-BE49-F238E27FC236}">
                  <a16:creationId xmlns:a16="http://schemas.microsoft.com/office/drawing/2014/main" id="{ABF82C90-CBBE-4802-A78A-E557FE066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853670" y="-1932283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6A5D398-90BA-4F60-B75F-79D5E142A868}"/>
              </a:ext>
            </a:extLst>
          </p:cNvPr>
          <p:cNvGrpSpPr/>
          <p:nvPr/>
        </p:nvGrpSpPr>
        <p:grpSpPr>
          <a:xfrm>
            <a:off x="6218522" y="-1153234"/>
            <a:ext cx="922288" cy="914400"/>
            <a:chOff x="406750" y="-1157702"/>
            <a:chExt cx="922288" cy="914400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76B55BA7-DAB1-415D-9780-4CCA2F389CDA}"/>
                </a:ext>
              </a:extLst>
            </p:cNvPr>
            <p:cNvGrpSpPr/>
            <p:nvPr/>
          </p:nvGrpSpPr>
          <p:grpSpPr>
            <a:xfrm>
              <a:off x="406750" y="-1157702"/>
              <a:ext cx="922288" cy="914400"/>
              <a:chOff x="6347462" y="3860495"/>
              <a:chExt cx="922288" cy="914400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F9FDB543-C03F-4705-AC52-4F0D87C3CB46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02478959-3112-4D46-B06F-DC8345C10D7B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BBF3150D-A035-4A7B-9786-548E06C62A7F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87" name="Graphic 86" descr="Playbook">
              <a:extLst>
                <a:ext uri="{FF2B5EF4-FFF2-40B4-BE49-F238E27FC236}">
                  <a16:creationId xmlns:a16="http://schemas.microsoft.com/office/drawing/2014/main" id="{6B368465-7818-4456-9359-C679951F0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3910" y="-1022204"/>
              <a:ext cx="640080" cy="64008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838E73F6-3D7E-4311-A992-B2BA47502755}"/>
              </a:ext>
            </a:extLst>
          </p:cNvPr>
          <p:cNvGrpSpPr/>
          <p:nvPr/>
        </p:nvGrpSpPr>
        <p:grpSpPr>
          <a:xfrm>
            <a:off x="9056494" y="-1153234"/>
            <a:ext cx="922288" cy="914400"/>
            <a:chOff x="8592415" y="-2631237"/>
            <a:chExt cx="922288" cy="914400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BC7876D9-0D95-4CAA-9B92-63C3D18494F5}"/>
                </a:ext>
              </a:extLst>
            </p:cNvPr>
            <p:cNvGrpSpPr/>
            <p:nvPr/>
          </p:nvGrpSpPr>
          <p:grpSpPr>
            <a:xfrm>
              <a:off x="8592415" y="-2631237"/>
              <a:ext cx="922288" cy="914400"/>
              <a:chOff x="6347462" y="3860495"/>
              <a:chExt cx="922288" cy="914400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FFBF1C79-10D0-410B-BD14-AB2E74E4F7D1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02D88EB5-9B94-4EEC-8883-206DA30A59F8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95607840-5035-4845-BA3F-C72772297D80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08" name="Graphic 107" descr="Monthly calendar">
              <a:extLst>
                <a:ext uri="{FF2B5EF4-FFF2-40B4-BE49-F238E27FC236}">
                  <a16:creationId xmlns:a16="http://schemas.microsoft.com/office/drawing/2014/main" id="{D1675E8B-B8AE-447D-9FAB-090F139BD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737463" y="-2495739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B9A80322-C566-44C6-9C24-3C45C42C5A3F}"/>
              </a:ext>
            </a:extLst>
          </p:cNvPr>
          <p:cNvGrpSpPr/>
          <p:nvPr/>
        </p:nvGrpSpPr>
        <p:grpSpPr>
          <a:xfrm>
            <a:off x="7614870" y="-1153234"/>
            <a:ext cx="922288" cy="914400"/>
            <a:chOff x="7226948" y="-2631237"/>
            <a:chExt cx="922288" cy="914400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59B2DA1F-2F02-4A00-B862-77E3DBE42F16}"/>
                </a:ext>
              </a:extLst>
            </p:cNvPr>
            <p:cNvGrpSpPr/>
            <p:nvPr/>
          </p:nvGrpSpPr>
          <p:grpSpPr>
            <a:xfrm>
              <a:off x="7226948" y="-2631237"/>
              <a:ext cx="922288" cy="914400"/>
              <a:chOff x="6347462" y="3860495"/>
              <a:chExt cx="922288" cy="914400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91AC6263-4DFB-4ABD-8723-202328AA68AF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BFC8A39E-AE48-4351-9185-402A57BF44F1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5504C660-EA45-490A-95CC-B90CDA07D378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4" name="Graphic 113" descr="List RTL">
              <a:extLst>
                <a:ext uri="{FF2B5EF4-FFF2-40B4-BE49-F238E27FC236}">
                  <a16:creationId xmlns:a16="http://schemas.microsoft.com/office/drawing/2014/main" id="{67A8D96B-814C-42F8-90E4-8266BED49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371996" y="-2495739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2B4CBA5-35B2-4D96-A755-440754FD0CF3}"/>
              </a:ext>
            </a:extLst>
          </p:cNvPr>
          <p:cNvGrpSpPr/>
          <p:nvPr/>
        </p:nvGrpSpPr>
        <p:grpSpPr>
          <a:xfrm>
            <a:off x="10498121" y="-1153234"/>
            <a:ext cx="922288" cy="914400"/>
            <a:chOff x="10021567" y="-2631237"/>
            <a:chExt cx="922288" cy="914400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0F6F4268-6AB3-4E82-AE76-109E7E4DF5B7}"/>
                </a:ext>
              </a:extLst>
            </p:cNvPr>
            <p:cNvGrpSpPr/>
            <p:nvPr/>
          </p:nvGrpSpPr>
          <p:grpSpPr>
            <a:xfrm>
              <a:off x="10021567" y="-2631237"/>
              <a:ext cx="922288" cy="914400"/>
              <a:chOff x="6347462" y="3860495"/>
              <a:chExt cx="922288" cy="914400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C49EBE2C-6F18-4295-90D4-AABC083AB57A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718B67CD-139D-46B1-8786-9152D54E3760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4A8E4EEA-3722-4532-AF35-A3CBA9E00CB7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538266F-8F45-462B-A029-43266E4E0D06}"/>
                </a:ext>
              </a:extLst>
            </p:cNvPr>
            <p:cNvSpPr/>
            <p:nvPr/>
          </p:nvSpPr>
          <p:spPr>
            <a:xfrm>
              <a:off x="10189475" y="-2472879"/>
              <a:ext cx="594360" cy="594360"/>
            </a:xfrm>
            <a:custGeom>
              <a:avLst/>
              <a:gdLst>
                <a:gd name="connsiteX0" fmla="*/ 323850 w 648652"/>
                <a:gd name="connsiteY0" fmla="*/ 438150 h 647700"/>
                <a:gd name="connsiteX1" fmla="*/ 209550 w 648652"/>
                <a:gd name="connsiteY1" fmla="*/ 323850 h 647700"/>
                <a:gd name="connsiteX2" fmla="*/ 323850 w 648652"/>
                <a:gd name="connsiteY2" fmla="*/ 209550 h 647700"/>
                <a:gd name="connsiteX3" fmla="*/ 438150 w 648652"/>
                <a:gd name="connsiteY3" fmla="*/ 323850 h 647700"/>
                <a:gd name="connsiteX4" fmla="*/ 323850 w 648652"/>
                <a:gd name="connsiteY4" fmla="*/ 438150 h 647700"/>
                <a:gd name="connsiteX5" fmla="*/ 581025 w 648652"/>
                <a:gd name="connsiteY5" fmla="*/ 252413 h 647700"/>
                <a:gd name="connsiteX6" fmla="*/ 556260 w 648652"/>
                <a:gd name="connsiteY6" fmla="*/ 193358 h 647700"/>
                <a:gd name="connsiteX7" fmla="*/ 580073 w 648652"/>
                <a:gd name="connsiteY7" fmla="*/ 121920 h 647700"/>
                <a:gd name="connsiteX8" fmla="*/ 525780 w 648652"/>
                <a:gd name="connsiteY8" fmla="*/ 67628 h 647700"/>
                <a:gd name="connsiteX9" fmla="*/ 454343 w 648652"/>
                <a:gd name="connsiteY9" fmla="*/ 91440 h 647700"/>
                <a:gd name="connsiteX10" fmla="*/ 394335 w 648652"/>
                <a:gd name="connsiteY10" fmla="*/ 66675 h 647700"/>
                <a:gd name="connsiteX11" fmla="*/ 361950 w 648652"/>
                <a:gd name="connsiteY11" fmla="*/ 0 h 647700"/>
                <a:gd name="connsiteX12" fmla="*/ 285750 w 648652"/>
                <a:gd name="connsiteY12" fmla="*/ 0 h 647700"/>
                <a:gd name="connsiteX13" fmla="*/ 252413 w 648652"/>
                <a:gd name="connsiteY13" fmla="*/ 66675 h 647700"/>
                <a:gd name="connsiteX14" fmla="*/ 193358 w 648652"/>
                <a:gd name="connsiteY14" fmla="*/ 91440 h 647700"/>
                <a:gd name="connsiteX15" fmla="*/ 121920 w 648652"/>
                <a:gd name="connsiteY15" fmla="*/ 67628 h 647700"/>
                <a:gd name="connsiteX16" fmla="*/ 67628 w 648652"/>
                <a:gd name="connsiteY16" fmla="*/ 121920 h 647700"/>
                <a:gd name="connsiteX17" fmla="*/ 91440 w 648652"/>
                <a:gd name="connsiteY17" fmla="*/ 193358 h 647700"/>
                <a:gd name="connsiteX18" fmla="*/ 66675 w 648652"/>
                <a:gd name="connsiteY18" fmla="*/ 253365 h 647700"/>
                <a:gd name="connsiteX19" fmla="*/ 0 w 648652"/>
                <a:gd name="connsiteY19" fmla="*/ 285750 h 647700"/>
                <a:gd name="connsiteX20" fmla="*/ 0 w 648652"/>
                <a:gd name="connsiteY20" fmla="*/ 361950 h 647700"/>
                <a:gd name="connsiteX21" fmla="*/ 66675 w 648652"/>
                <a:gd name="connsiteY21" fmla="*/ 395288 h 647700"/>
                <a:gd name="connsiteX22" fmla="*/ 91440 w 648652"/>
                <a:gd name="connsiteY22" fmla="*/ 454343 h 647700"/>
                <a:gd name="connsiteX23" fmla="*/ 67628 w 648652"/>
                <a:gd name="connsiteY23" fmla="*/ 525780 h 647700"/>
                <a:gd name="connsiteX24" fmla="*/ 121920 w 648652"/>
                <a:gd name="connsiteY24" fmla="*/ 580073 h 647700"/>
                <a:gd name="connsiteX25" fmla="*/ 193358 w 648652"/>
                <a:gd name="connsiteY25" fmla="*/ 556260 h 647700"/>
                <a:gd name="connsiteX26" fmla="*/ 253365 w 648652"/>
                <a:gd name="connsiteY26" fmla="*/ 581025 h 647700"/>
                <a:gd name="connsiteX27" fmla="*/ 286703 w 648652"/>
                <a:gd name="connsiteY27" fmla="*/ 647700 h 647700"/>
                <a:gd name="connsiteX28" fmla="*/ 362903 w 648652"/>
                <a:gd name="connsiteY28" fmla="*/ 647700 h 647700"/>
                <a:gd name="connsiteX29" fmla="*/ 396240 w 648652"/>
                <a:gd name="connsiteY29" fmla="*/ 581025 h 647700"/>
                <a:gd name="connsiteX30" fmla="*/ 455295 w 648652"/>
                <a:gd name="connsiteY30" fmla="*/ 556260 h 647700"/>
                <a:gd name="connsiteX31" fmla="*/ 526733 w 648652"/>
                <a:gd name="connsiteY31" fmla="*/ 580073 h 647700"/>
                <a:gd name="connsiteX32" fmla="*/ 581025 w 648652"/>
                <a:gd name="connsiteY32" fmla="*/ 525780 h 647700"/>
                <a:gd name="connsiteX33" fmla="*/ 557213 w 648652"/>
                <a:gd name="connsiteY33" fmla="*/ 454343 h 647700"/>
                <a:gd name="connsiteX34" fmla="*/ 581978 w 648652"/>
                <a:gd name="connsiteY34" fmla="*/ 394335 h 647700"/>
                <a:gd name="connsiteX35" fmla="*/ 648653 w 648652"/>
                <a:gd name="connsiteY35" fmla="*/ 360998 h 647700"/>
                <a:gd name="connsiteX36" fmla="*/ 648653 w 648652"/>
                <a:gd name="connsiteY36" fmla="*/ 284798 h 647700"/>
                <a:gd name="connsiteX37" fmla="*/ 581025 w 648652"/>
                <a:gd name="connsiteY37" fmla="*/ 252413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48652" h="647700">
                  <a:moveTo>
                    <a:pt x="323850" y="438150"/>
                  </a:moveTo>
                  <a:cubicBezTo>
                    <a:pt x="260985" y="438150"/>
                    <a:pt x="209550" y="386715"/>
                    <a:pt x="209550" y="323850"/>
                  </a:cubicBezTo>
                  <a:cubicBezTo>
                    <a:pt x="209550" y="260985"/>
                    <a:pt x="260985" y="209550"/>
                    <a:pt x="323850" y="209550"/>
                  </a:cubicBezTo>
                  <a:cubicBezTo>
                    <a:pt x="386715" y="209550"/>
                    <a:pt x="438150" y="260985"/>
                    <a:pt x="438150" y="323850"/>
                  </a:cubicBezTo>
                  <a:cubicBezTo>
                    <a:pt x="438150" y="386715"/>
                    <a:pt x="386715" y="438150"/>
                    <a:pt x="323850" y="438150"/>
                  </a:cubicBezTo>
                  <a:close/>
                  <a:moveTo>
                    <a:pt x="581025" y="252413"/>
                  </a:moveTo>
                  <a:cubicBezTo>
                    <a:pt x="575310" y="231458"/>
                    <a:pt x="566738" y="211455"/>
                    <a:pt x="556260" y="193358"/>
                  </a:cubicBezTo>
                  <a:lnTo>
                    <a:pt x="580073" y="121920"/>
                  </a:lnTo>
                  <a:lnTo>
                    <a:pt x="525780" y="67628"/>
                  </a:lnTo>
                  <a:lnTo>
                    <a:pt x="454343" y="91440"/>
                  </a:lnTo>
                  <a:cubicBezTo>
                    <a:pt x="435293" y="80963"/>
                    <a:pt x="415290" y="72390"/>
                    <a:pt x="394335" y="66675"/>
                  </a:cubicBezTo>
                  <a:lnTo>
                    <a:pt x="361950" y="0"/>
                  </a:lnTo>
                  <a:lnTo>
                    <a:pt x="285750" y="0"/>
                  </a:lnTo>
                  <a:lnTo>
                    <a:pt x="252413" y="66675"/>
                  </a:lnTo>
                  <a:cubicBezTo>
                    <a:pt x="231458" y="72390"/>
                    <a:pt x="211455" y="80963"/>
                    <a:pt x="193358" y="91440"/>
                  </a:cubicBezTo>
                  <a:lnTo>
                    <a:pt x="121920" y="67628"/>
                  </a:lnTo>
                  <a:lnTo>
                    <a:pt x="67628" y="121920"/>
                  </a:lnTo>
                  <a:lnTo>
                    <a:pt x="91440" y="193358"/>
                  </a:lnTo>
                  <a:cubicBezTo>
                    <a:pt x="80963" y="212408"/>
                    <a:pt x="72390" y="232410"/>
                    <a:pt x="66675" y="253365"/>
                  </a:cubicBezTo>
                  <a:lnTo>
                    <a:pt x="0" y="285750"/>
                  </a:lnTo>
                  <a:lnTo>
                    <a:pt x="0" y="361950"/>
                  </a:lnTo>
                  <a:lnTo>
                    <a:pt x="66675" y="395288"/>
                  </a:lnTo>
                  <a:cubicBezTo>
                    <a:pt x="72390" y="416243"/>
                    <a:pt x="80963" y="436245"/>
                    <a:pt x="91440" y="454343"/>
                  </a:cubicBezTo>
                  <a:lnTo>
                    <a:pt x="67628" y="525780"/>
                  </a:lnTo>
                  <a:lnTo>
                    <a:pt x="121920" y="580073"/>
                  </a:lnTo>
                  <a:lnTo>
                    <a:pt x="193358" y="556260"/>
                  </a:lnTo>
                  <a:cubicBezTo>
                    <a:pt x="212408" y="566738"/>
                    <a:pt x="232410" y="575310"/>
                    <a:pt x="253365" y="581025"/>
                  </a:cubicBezTo>
                  <a:lnTo>
                    <a:pt x="286703" y="647700"/>
                  </a:lnTo>
                  <a:lnTo>
                    <a:pt x="362903" y="647700"/>
                  </a:lnTo>
                  <a:lnTo>
                    <a:pt x="396240" y="581025"/>
                  </a:lnTo>
                  <a:cubicBezTo>
                    <a:pt x="417195" y="575310"/>
                    <a:pt x="437198" y="566738"/>
                    <a:pt x="455295" y="556260"/>
                  </a:cubicBezTo>
                  <a:lnTo>
                    <a:pt x="526733" y="580073"/>
                  </a:lnTo>
                  <a:lnTo>
                    <a:pt x="581025" y="525780"/>
                  </a:lnTo>
                  <a:lnTo>
                    <a:pt x="557213" y="454343"/>
                  </a:lnTo>
                  <a:cubicBezTo>
                    <a:pt x="567690" y="435293"/>
                    <a:pt x="576263" y="415290"/>
                    <a:pt x="581978" y="394335"/>
                  </a:cubicBezTo>
                  <a:lnTo>
                    <a:pt x="648653" y="360998"/>
                  </a:lnTo>
                  <a:lnTo>
                    <a:pt x="648653" y="284798"/>
                  </a:lnTo>
                  <a:lnTo>
                    <a:pt x="581025" y="252413"/>
                  </a:lnTo>
                  <a:close/>
                </a:path>
              </a:pathLst>
            </a:custGeom>
            <a:solidFill>
              <a:srgbClr val="118AB2"/>
            </a:solidFill>
            <a:ln w="9525" cap="flat">
              <a:noFill/>
              <a:prstDash val="solid"/>
              <a:miter/>
            </a:ln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8EC331A7-DBD3-499B-AD8B-5A37AF679970}"/>
              </a:ext>
            </a:extLst>
          </p:cNvPr>
          <p:cNvSpPr/>
          <p:nvPr/>
        </p:nvSpPr>
        <p:spPr>
          <a:xfrm>
            <a:off x="-10962950" y="-74305"/>
            <a:ext cx="27579692" cy="822960"/>
          </a:xfrm>
          <a:custGeom>
            <a:avLst/>
            <a:gdLst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25058 w 13849350"/>
              <a:gd name="connsiteY5" fmla="*/ 847725 h 847725"/>
              <a:gd name="connsiteX6" fmla="*/ 0 w 13849350"/>
              <a:gd name="connsiteY6" fmla="*/ 847725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2505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52180"/>
              <a:gd name="connsiteX1" fmla="*/ 13849350 w 13849350"/>
              <a:gd name="connsiteY1" fmla="*/ 0 h 852180"/>
              <a:gd name="connsiteX2" fmla="*/ 13849350 w 13849350"/>
              <a:gd name="connsiteY2" fmla="*/ 847725 h 852180"/>
              <a:gd name="connsiteX3" fmla="*/ 7390919 w 13849350"/>
              <a:gd name="connsiteY3" fmla="*/ 847725 h 852180"/>
              <a:gd name="connsiteX4" fmla="*/ 6760032 w 13849350"/>
              <a:gd name="connsiteY4" fmla="*/ 385169 h 852180"/>
              <a:gd name="connsiteX5" fmla="*/ 6131188 w 13849350"/>
              <a:gd name="connsiteY5" fmla="*/ 847725 h 852180"/>
              <a:gd name="connsiteX6" fmla="*/ 0 w 13849350"/>
              <a:gd name="connsiteY6" fmla="*/ 847725 h 852180"/>
              <a:gd name="connsiteX7" fmla="*/ 0 w 13849350"/>
              <a:gd name="connsiteY7" fmla="*/ 0 h 852180"/>
              <a:gd name="connsiteX0" fmla="*/ 0 w 13849350"/>
              <a:gd name="connsiteY0" fmla="*/ 0 h 852180"/>
              <a:gd name="connsiteX1" fmla="*/ 13841176 w 13849350"/>
              <a:gd name="connsiteY1" fmla="*/ 423047 h 852180"/>
              <a:gd name="connsiteX2" fmla="*/ 13849350 w 13849350"/>
              <a:gd name="connsiteY2" fmla="*/ 847725 h 852180"/>
              <a:gd name="connsiteX3" fmla="*/ 7390919 w 13849350"/>
              <a:gd name="connsiteY3" fmla="*/ 847725 h 852180"/>
              <a:gd name="connsiteX4" fmla="*/ 6760032 w 13849350"/>
              <a:gd name="connsiteY4" fmla="*/ 385169 h 852180"/>
              <a:gd name="connsiteX5" fmla="*/ 6131188 w 13849350"/>
              <a:gd name="connsiteY5" fmla="*/ 847725 h 852180"/>
              <a:gd name="connsiteX6" fmla="*/ 0 w 13849350"/>
              <a:gd name="connsiteY6" fmla="*/ 847725 h 852180"/>
              <a:gd name="connsiteX7" fmla="*/ 0 w 13849350"/>
              <a:gd name="connsiteY7" fmla="*/ 0 h 852180"/>
              <a:gd name="connsiteX0" fmla="*/ 32697 w 13849350"/>
              <a:gd name="connsiteY0" fmla="*/ 0 h 532315"/>
              <a:gd name="connsiteX1" fmla="*/ 13841176 w 13849350"/>
              <a:gd name="connsiteY1" fmla="*/ 103182 h 532315"/>
              <a:gd name="connsiteX2" fmla="*/ 13849350 w 13849350"/>
              <a:gd name="connsiteY2" fmla="*/ 527860 h 532315"/>
              <a:gd name="connsiteX3" fmla="*/ 7390919 w 13849350"/>
              <a:gd name="connsiteY3" fmla="*/ 527860 h 532315"/>
              <a:gd name="connsiteX4" fmla="*/ 6760032 w 13849350"/>
              <a:gd name="connsiteY4" fmla="*/ 65304 h 532315"/>
              <a:gd name="connsiteX5" fmla="*/ 6131188 w 13849350"/>
              <a:gd name="connsiteY5" fmla="*/ 527860 h 532315"/>
              <a:gd name="connsiteX6" fmla="*/ 0 w 13849350"/>
              <a:gd name="connsiteY6" fmla="*/ 527860 h 532315"/>
              <a:gd name="connsiteX7" fmla="*/ 32697 w 13849350"/>
              <a:gd name="connsiteY7" fmla="*/ 0 h 532315"/>
              <a:gd name="connsiteX0" fmla="*/ 0 w 13865699"/>
              <a:gd name="connsiteY0" fmla="*/ 0 h 604542"/>
              <a:gd name="connsiteX1" fmla="*/ 13857525 w 13865699"/>
              <a:gd name="connsiteY1" fmla="*/ 175409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57525 w 13865699"/>
              <a:gd name="connsiteY1" fmla="*/ 11350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57525 w 13865699"/>
              <a:gd name="connsiteY1" fmla="*/ 41273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20636 h 625178"/>
              <a:gd name="connsiteX1" fmla="*/ 13857525 w 13865699"/>
              <a:gd name="connsiteY1" fmla="*/ 0 h 625178"/>
              <a:gd name="connsiteX2" fmla="*/ 13865699 w 13865699"/>
              <a:gd name="connsiteY2" fmla="*/ 620723 h 625178"/>
              <a:gd name="connsiteX3" fmla="*/ 7407268 w 13865699"/>
              <a:gd name="connsiteY3" fmla="*/ 620723 h 625178"/>
              <a:gd name="connsiteX4" fmla="*/ 6776381 w 13865699"/>
              <a:gd name="connsiteY4" fmla="*/ 158167 h 625178"/>
              <a:gd name="connsiteX5" fmla="*/ 6147537 w 13865699"/>
              <a:gd name="connsiteY5" fmla="*/ 620723 h 625178"/>
              <a:gd name="connsiteX6" fmla="*/ 16349 w 13865699"/>
              <a:gd name="connsiteY6" fmla="*/ 620723 h 625178"/>
              <a:gd name="connsiteX7" fmla="*/ 0 w 13865699"/>
              <a:gd name="connsiteY7" fmla="*/ 20636 h 625178"/>
              <a:gd name="connsiteX0" fmla="*/ 0 w 13865699"/>
              <a:gd name="connsiteY0" fmla="*/ 10318 h 614860"/>
              <a:gd name="connsiteX1" fmla="*/ 13833002 w 13865699"/>
              <a:gd name="connsiteY1" fmla="*/ 0 h 614860"/>
              <a:gd name="connsiteX2" fmla="*/ 13865699 w 13865699"/>
              <a:gd name="connsiteY2" fmla="*/ 610405 h 614860"/>
              <a:gd name="connsiteX3" fmla="*/ 7407268 w 13865699"/>
              <a:gd name="connsiteY3" fmla="*/ 610405 h 614860"/>
              <a:gd name="connsiteX4" fmla="*/ 6776381 w 13865699"/>
              <a:gd name="connsiteY4" fmla="*/ 147849 h 614860"/>
              <a:gd name="connsiteX5" fmla="*/ 6147537 w 13865699"/>
              <a:gd name="connsiteY5" fmla="*/ 610405 h 614860"/>
              <a:gd name="connsiteX6" fmla="*/ 16349 w 13865699"/>
              <a:gd name="connsiteY6" fmla="*/ 610405 h 614860"/>
              <a:gd name="connsiteX7" fmla="*/ 0 w 13865699"/>
              <a:gd name="connsiteY7" fmla="*/ 10318 h 614860"/>
              <a:gd name="connsiteX0" fmla="*/ 0 w 13865699"/>
              <a:gd name="connsiteY0" fmla="*/ 0 h 604542"/>
              <a:gd name="connsiteX1" fmla="*/ 13865699 w 13865699"/>
              <a:gd name="connsiteY1" fmla="*/ 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65699 w 13865699"/>
              <a:gd name="connsiteY1" fmla="*/ 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023 w 13865699"/>
              <a:gd name="connsiteY6" fmla="*/ 600087 h 604542"/>
              <a:gd name="connsiteX7" fmla="*/ 0 w 13865699"/>
              <a:gd name="connsiteY7" fmla="*/ 0 h 604542"/>
              <a:gd name="connsiteX0" fmla="*/ 1868012 w 15733711"/>
              <a:gd name="connsiteY0" fmla="*/ 0 h 602863"/>
              <a:gd name="connsiteX1" fmla="*/ 15733711 w 15733711"/>
              <a:gd name="connsiteY1" fmla="*/ 0 h 602863"/>
              <a:gd name="connsiteX2" fmla="*/ 15733711 w 15733711"/>
              <a:gd name="connsiteY2" fmla="*/ 600087 h 602863"/>
              <a:gd name="connsiteX3" fmla="*/ 9275280 w 15733711"/>
              <a:gd name="connsiteY3" fmla="*/ 600087 h 602863"/>
              <a:gd name="connsiteX4" fmla="*/ 8644393 w 15733711"/>
              <a:gd name="connsiteY4" fmla="*/ 137531 h 602863"/>
              <a:gd name="connsiteX5" fmla="*/ 8015549 w 15733711"/>
              <a:gd name="connsiteY5" fmla="*/ 600087 h 602863"/>
              <a:gd name="connsiteX6" fmla="*/ 0 w 15733711"/>
              <a:gd name="connsiteY6" fmla="*/ 589769 h 602863"/>
              <a:gd name="connsiteX7" fmla="*/ 1868012 w 15733711"/>
              <a:gd name="connsiteY7" fmla="*/ 0 h 602863"/>
              <a:gd name="connsiteX0" fmla="*/ 7174 w 15733711"/>
              <a:gd name="connsiteY0" fmla="*/ 0 h 602863"/>
              <a:gd name="connsiteX1" fmla="*/ 15733711 w 15733711"/>
              <a:gd name="connsiteY1" fmla="*/ 0 h 602863"/>
              <a:gd name="connsiteX2" fmla="*/ 15733711 w 15733711"/>
              <a:gd name="connsiteY2" fmla="*/ 600087 h 602863"/>
              <a:gd name="connsiteX3" fmla="*/ 9275280 w 15733711"/>
              <a:gd name="connsiteY3" fmla="*/ 600087 h 602863"/>
              <a:gd name="connsiteX4" fmla="*/ 8644393 w 15733711"/>
              <a:gd name="connsiteY4" fmla="*/ 137531 h 602863"/>
              <a:gd name="connsiteX5" fmla="*/ 8015549 w 15733711"/>
              <a:gd name="connsiteY5" fmla="*/ 600087 h 602863"/>
              <a:gd name="connsiteX6" fmla="*/ 0 w 15733711"/>
              <a:gd name="connsiteY6" fmla="*/ 589769 h 602863"/>
              <a:gd name="connsiteX7" fmla="*/ 7174 w 15733711"/>
              <a:gd name="connsiteY7" fmla="*/ 0 h 602863"/>
              <a:gd name="connsiteX0" fmla="*/ 7174 w 17776786"/>
              <a:gd name="connsiteY0" fmla="*/ 0 h 602863"/>
              <a:gd name="connsiteX1" fmla="*/ 15733711 w 17776786"/>
              <a:gd name="connsiteY1" fmla="*/ 0 h 602863"/>
              <a:gd name="connsiteX2" fmla="*/ 17776786 w 17776786"/>
              <a:gd name="connsiteY2" fmla="*/ 600087 h 602863"/>
              <a:gd name="connsiteX3" fmla="*/ 9275280 w 17776786"/>
              <a:gd name="connsiteY3" fmla="*/ 600087 h 602863"/>
              <a:gd name="connsiteX4" fmla="*/ 8644393 w 17776786"/>
              <a:gd name="connsiteY4" fmla="*/ 137531 h 602863"/>
              <a:gd name="connsiteX5" fmla="*/ 8015549 w 17776786"/>
              <a:gd name="connsiteY5" fmla="*/ 600087 h 602863"/>
              <a:gd name="connsiteX6" fmla="*/ 0 w 17776786"/>
              <a:gd name="connsiteY6" fmla="*/ 589769 h 602863"/>
              <a:gd name="connsiteX7" fmla="*/ 7174 w 17776786"/>
              <a:gd name="connsiteY7" fmla="*/ 0 h 602863"/>
              <a:gd name="connsiteX0" fmla="*/ 7174 w 17822187"/>
              <a:gd name="connsiteY0" fmla="*/ 0 h 602863"/>
              <a:gd name="connsiteX1" fmla="*/ 17822187 w 17822187"/>
              <a:gd name="connsiteY1" fmla="*/ 38098 h 602863"/>
              <a:gd name="connsiteX2" fmla="*/ 17776786 w 17822187"/>
              <a:gd name="connsiteY2" fmla="*/ 600087 h 602863"/>
              <a:gd name="connsiteX3" fmla="*/ 9275280 w 17822187"/>
              <a:gd name="connsiteY3" fmla="*/ 600087 h 602863"/>
              <a:gd name="connsiteX4" fmla="*/ 8644393 w 17822187"/>
              <a:gd name="connsiteY4" fmla="*/ 137531 h 602863"/>
              <a:gd name="connsiteX5" fmla="*/ 8015549 w 17822187"/>
              <a:gd name="connsiteY5" fmla="*/ 600087 h 602863"/>
              <a:gd name="connsiteX6" fmla="*/ 0 w 17822187"/>
              <a:gd name="connsiteY6" fmla="*/ 589769 h 602863"/>
              <a:gd name="connsiteX7" fmla="*/ 7174 w 17822187"/>
              <a:gd name="connsiteY7" fmla="*/ 0 h 602863"/>
              <a:gd name="connsiteX0" fmla="*/ 7174 w 17776786"/>
              <a:gd name="connsiteY0" fmla="*/ 0 h 602863"/>
              <a:gd name="connsiteX1" fmla="*/ 17776282 w 17776786"/>
              <a:gd name="connsiteY1" fmla="*/ 62862 h 602863"/>
              <a:gd name="connsiteX2" fmla="*/ 17776786 w 17776786"/>
              <a:gd name="connsiteY2" fmla="*/ 600087 h 602863"/>
              <a:gd name="connsiteX3" fmla="*/ 9275280 w 17776786"/>
              <a:gd name="connsiteY3" fmla="*/ 600087 h 602863"/>
              <a:gd name="connsiteX4" fmla="*/ 8644393 w 17776786"/>
              <a:gd name="connsiteY4" fmla="*/ 137531 h 602863"/>
              <a:gd name="connsiteX5" fmla="*/ 8015549 w 17776786"/>
              <a:gd name="connsiteY5" fmla="*/ 600087 h 602863"/>
              <a:gd name="connsiteX6" fmla="*/ 0 w 17776786"/>
              <a:gd name="connsiteY6" fmla="*/ 589769 h 602863"/>
              <a:gd name="connsiteX7" fmla="*/ 7174 w 17776786"/>
              <a:gd name="connsiteY7" fmla="*/ 0 h 602863"/>
              <a:gd name="connsiteX0" fmla="*/ 7174 w 17802515"/>
              <a:gd name="connsiteY0" fmla="*/ 0 h 602863"/>
              <a:gd name="connsiteX1" fmla="*/ 17802515 w 17802515"/>
              <a:gd name="connsiteY1" fmla="*/ 54607 h 602863"/>
              <a:gd name="connsiteX2" fmla="*/ 17776786 w 17802515"/>
              <a:gd name="connsiteY2" fmla="*/ 600087 h 602863"/>
              <a:gd name="connsiteX3" fmla="*/ 9275280 w 17802515"/>
              <a:gd name="connsiteY3" fmla="*/ 600087 h 602863"/>
              <a:gd name="connsiteX4" fmla="*/ 8644393 w 17802515"/>
              <a:gd name="connsiteY4" fmla="*/ 137531 h 602863"/>
              <a:gd name="connsiteX5" fmla="*/ 8015549 w 17802515"/>
              <a:gd name="connsiteY5" fmla="*/ 600087 h 602863"/>
              <a:gd name="connsiteX6" fmla="*/ 0 w 17802515"/>
              <a:gd name="connsiteY6" fmla="*/ 589769 h 602863"/>
              <a:gd name="connsiteX7" fmla="*/ 7174 w 17802515"/>
              <a:gd name="connsiteY7" fmla="*/ 0 h 602863"/>
              <a:gd name="connsiteX0" fmla="*/ 7174 w 17815632"/>
              <a:gd name="connsiteY0" fmla="*/ 0 h 602863"/>
              <a:gd name="connsiteX1" fmla="*/ 17815632 w 17815632"/>
              <a:gd name="connsiteY1" fmla="*/ 46352 h 602863"/>
              <a:gd name="connsiteX2" fmla="*/ 17776786 w 17815632"/>
              <a:gd name="connsiteY2" fmla="*/ 600087 h 602863"/>
              <a:gd name="connsiteX3" fmla="*/ 9275280 w 17815632"/>
              <a:gd name="connsiteY3" fmla="*/ 600087 h 602863"/>
              <a:gd name="connsiteX4" fmla="*/ 8644393 w 17815632"/>
              <a:gd name="connsiteY4" fmla="*/ 137531 h 602863"/>
              <a:gd name="connsiteX5" fmla="*/ 8015549 w 17815632"/>
              <a:gd name="connsiteY5" fmla="*/ 600087 h 602863"/>
              <a:gd name="connsiteX6" fmla="*/ 0 w 17815632"/>
              <a:gd name="connsiteY6" fmla="*/ 589769 h 602863"/>
              <a:gd name="connsiteX7" fmla="*/ 7174 w 17815632"/>
              <a:gd name="connsiteY7" fmla="*/ 0 h 602863"/>
              <a:gd name="connsiteX0" fmla="*/ 7174 w 17815632"/>
              <a:gd name="connsiteY0" fmla="*/ 0 h 608341"/>
              <a:gd name="connsiteX1" fmla="*/ 17815632 w 17815632"/>
              <a:gd name="connsiteY1" fmla="*/ 46352 h 608341"/>
              <a:gd name="connsiteX2" fmla="*/ 17803018 w 17815632"/>
              <a:gd name="connsiteY2" fmla="*/ 608341 h 608341"/>
              <a:gd name="connsiteX3" fmla="*/ 9275280 w 17815632"/>
              <a:gd name="connsiteY3" fmla="*/ 600087 h 608341"/>
              <a:gd name="connsiteX4" fmla="*/ 8644393 w 17815632"/>
              <a:gd name="connsiteY4" fmla="*/ 137531 h 608341"/>
              <a:gd name="connsiteX5" fmla="*/ 8015549 w 17815632"/>
              <a:gd name="connsiteY5" fmla="*/ 600087 h 608341"/>
              <a:gd name="connsiteX6" fmla="*/ 0 w 17815632"/>
              <a:gd name="connsiteY6" fmla="*/ 589769 h 608341"/>
              <a:gd name="connsiteX7" fmla="*/ 7174 w 17815632"/>
              <a:gd name="connsiteY7" fmla="*/ 0 h 608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815632" h="608341">
                <a:moveTo>
                  <a:pt x="7174" y="0"/>
                </a:moveTo>
                <a:lnTo>
                  <a:pt x="17815632" y="46352"/>
                </a:lnTo>
                <a:lnTo>
                  <a:pt x="17803018" y="608341"/>
                </a:lnTo>
                <a:lnTo>
                  <a:pt x="9275280" y="600087"/>
                </a:lnTo>
                <a:cubicBezTo>
                  <a:pt x="8956118" y="595221"/>
                  <a:pt x="9040314" y="142295"/>
                  <a:pt x="8644393" y="137531"/>
                </a:cubicBezTo>
                <a:cubicBezTo>
                  <a:pt x="8248472" y="132767"/>
                  <a:pt x="8302309" y="590062"/>
                  <a:pt x="8015549" y="600087"/>
                </a:cubicBezTo>
                <a:cubicBezTo>
                  <a:pt x="7728789" y="610112"/>
                  <a:pt x="2043729" y="589769"/>
                  <a:pt x="0" y="589769"/>
                </a:cubicBezTo>
                <a:cubicBezTo>
                  <a:pt x="2391" y="393179"/>
                  <a:pt x="4783" y="196590"/>
                  <a:pt x="7174" y="0"/>
                </a:cubicBezTo>
                <a:close/>
              </a:path>
            </a:pathLst>
          </a:custGeom>
          <a:solidFill>
            <a:srgbClr val="118AB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34" name="Graphic 133" descr="Single gear">
            <a:extLst>
              <a:ext uri="{FF2B5EF4-FFF2-40B4-BE49-F238E27FC236}">
                <a16:creationId xmlns:a16="http://schemas.microsoft.com/office/drawing/2014/main" id="{BF39FC8A-4430-430A-BA4C-949268A1B11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601712" y="-3014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5" name="Graphic 134" descr="Monthly calendar">
            <a:extLst>
              <a:ext uri="{FF2B5EF4-FFF2-40B4-BE49-F238E27FC236}">
                <a16:creationId xmlns:a16="http://schemas.microsoft.com/office/drawing/2014/main" id="{C8CC7AA2-3BE1-499F-9BB0-C1E136993EC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201542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6" name="Graphic 135" descr="List RTL">
            <a:extLst>
              <a:ext uri="{FF2B5EF4-FFF2-40B4-BE49-F238E27FC236}">
                <a16:creationId xmlns:a16="http://schemas.microsoft.com/office/drawing/2014/main" id="{3E27CEE0-7178-4A99-8F1D-579ED7476B7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737058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46" name="Graphic 145" descr="Signpost">
            <a:extLst>
              <a:ext uri="{FF2B5EF4-FFF2-40B4-BE49-F238E27FC236}">
                <a16:creationId xmlns:a16="http://schemas.microsoft.com/office/drawing/2014/main" id="{A43A02C4-4269-4438-8A40-E0BBCA45DC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960030" y="-8910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47" name="Graphic 146" descr="USB">
            <a:extLst>
              <a:ext uri="{FF2B5EF4-FFF2-40B4-BE49-F238E27FC236}">
                <a16:creationId xmlns:a16="http://schemas.microsoft.com/office/drawing/2014/main" id="{C3664CD5-95C7-4928-ACAB-D3904D98DB5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476513" y="-3014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48" name="Graphic 147" descr="Puzzle pieces">
            <a:extLst>
              <a:ext uri="{FF2B5EF4-FFF2-40B4-BE49-F238E27FC236}">
                <a16:creationId xmlns:a16="http://schemas.microsoft.com/office/drawing/2014/main" id="{EF7013F4-B2D0-47D0-9CC3-0D1D23DD978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095376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49" name="Graphic 148" descr="Checklist">
            <a:extLst>
              <a:ext uri="{FF2B5EF4-FFF2-40B4-BE49-F238E27FC236}">
                <a16:creationId xmlns:a16="http://schemas.microsoft.com/office/drawing/2014/main" id="{054F727B-1D6A-458A-B160-0253DBC448D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93265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50" name="Graphic 149" descr="Playbook">
            <a:extLst>
              <a:ext uri="{FF2B5EF4-FFF2-40B4-BE49-F238E27FC236}">
                <a16:creationId xmlns:a16="http://schemas.microsoft.com/office/drawing/2014/main" id="{E365FFD2-B8FE-42B1-9151-B003960345B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260048" y="-53985"/>
            <a:ext cx="822960" cy="8229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36966FBF-039E-4196-A705-399D991E83CE}"/>
              </a:ext>
            </a:extLst>
          </p:cNvPr>
          <p:cNvSpPr txBox="1"/>
          <p:nvPr/>
        </p:nvSpPr>
        <p:spPr>
          <a:xfrm>
            <a:off x="10873377" y="6027003"/>
            <a:ext cx="1433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400" b="1" dirty="0">
                <a:latin typeface="Calibri" panose="020F0502020204030204" pitchFamily="34" charset="0"/>
                <a:cs typeface="Calibri" panose="020F0502020204030204" pitchFamily="34" charset="0"/>
              </a:rPr>
              <a:t>עדיין לא מוכן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Oval 30">
            <a:extLst>
              <a:ext uri="{FF2B5EF4-FFF2-40B4-BE49-F238E27FC236}">
                <a16:creationId xmlns:a16="http://schemas.microsoft.com/office/drawing/2014/main" id="{A8D09A85-7F29-4338-815D-550E66716CCF}"/>
              </a:ext>
            </a:extLst>
          </p:cNvPr>
          <p:cNvSpPr/>
          <p:nvPr/>
        </p:nvSpPr>
        <p:spPr>
          <a:xfrm>
            <a:off x="1860992" y="1317615"/>
            <a:ext cx="1079314" cy="314566"/>
          </a:xfrm>
          <a:prstGeom prst="roundRect">
            <a:avLst/>
          </a:prstGeom>
          <a:solidFill>
            <a:srgbClr val="E7E8ED"/>
          </a:solidFill>
          <a:ln>
            <a:noFill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דרישות</a:t>
            </a:r>
            <a:endParaRPr lang="en-US" b="1" dirty="0">
              <a:solidFill>
                <a:srgbClr val="118A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B45B76B-E5C2-45F8-96E4-899430CF07D2}"/>
              </a:ext>
            </a:extLst>
          </p:cNvPr>
          <p:cNvSpPr/>
          <p:nvPr/>
        </p:nvSpPr>
        <p:spPr>
          <a:xfrm>
            <a:off x="4726631" y="3336560"/>
            <a:ext cx="2743200" cy="548640"/>
          </a:xfrm>
          <a:prstGeom prst="rect">
            <a:avLst/>
          </a:prstGeom>
          <a:solidFill>
            <a:srgbClr val="0E79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F0E3F7B-15DC-4967-9B02-A03A5D2344CB}"/>
              </a:ext>
            </a:extLst>
          </p:cNvPr>
          <p:cNvSpPr/>
          <p:nvPr/>
        </p:nvSpPr>
        <p:spPr>
          <a:xfrm>
            <a:off x="4726631" y="4154234"/>
            <a:ext cx="2743200" cy="548640"/>
          </a:xfrm>
          <a:prstGeom prst="rect">
            <a:avLst/>
          </a:prstGeom>
          <a:solidFill>
            <a:srgbClr val="0A5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F806A39-5DD6-4FBE-BF26-1742B1E65FB1}"/>
              </a:ext>
            </a:extLst>
          </p:cNvPr>
          <p:cNvSpPr/>
          <p:nvPr/>
        </p:nvSpPr>
        <p:spPr>
          <a:xfrm>
            <a:off x="4726631" y="4971907"/>
            <a:ext cx="2743200" cy="548640"/>
          </a:xfrm>
          <a:prstGeom prst="rect">
            <a:avLst/>
          </a:prstGeom>
          <a:solidFill>
            <a:srgbClr val="073F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927FCA7-BF3F-4E3B-A50A-E84572830FDA}"/>
              </a:ext>
            </a:extLst>
          </p:cNvPr>
          <p:cNvSpPr/>
          <p:nvPr/>
        </p:nvSpPr>
        <p:spPr>
          <a:xfrm>
            <a:off x="4726631" y="2518886"/>
            <a:ext cx="2743200" cy="548640"/>
          </a:xfrm>
          <a:prstGeom prst="rect">
            <a:avLst/>
          </a:prstGeom>
          <a:solidFill>
            <a:srgbClr val="118A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: Top Corners Rounded 93">
            <a:extLst>
              <a:ext uri="{FF2B5EF4-FFF2-40B4-BE49-F238E27FC236}">
                <a16:creationId xmlns:a16="http://schemas.microsoft.com/office/drawing/2014/main" id="{97025DDB-3A8F-4C1A-AA72-D494CA9412D7}"/>
              </a:ext>
            </a:extLst>
          </p:cNvPr>
          <p:cNvSpPr/>
          <p:nvPr/>
        </p:nvSpPr>
        <p:spPr>
          <a:xfrm rot="5400000">
            <a:off x="9315545" y="636737"/>
            <a:ext cx="914400" cy="3200400"/>
          </a:xfrm>
          <a:prstGeom prst="round2SameRect">
            <a:avLst>
              <a:gd name="adj1" fmla="val 28096"/>
              <a:gd name="adj2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he-IL" sz="2000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רש"צ ו-ארבעה בודקים</a:t>
            </a:r>
            <a:endParaRPr lang="en-US" sz="2000" dirty="0">
              <a:solidFill>
                <a:srgbClr val="118A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Rectangle: Top Corners Rounded 94">
            <a:extLst>
              <a:ext uri="{FF2B5EF4-FFF2-40B4-BE49-F238E27FC236}">
                <a16:creationId xmlns:a16="http://schemas.microsoft.com/office/drawing/2014/main" id="{40495F09-E56B-42F7-85C2-995E39E116C1}"/>
              </a:ext>
            </a:extLst>
          </p:cNvPr>
          <p:cNvSpPr/>
          <p:nvPr/>
        </p:nvSpPr>
        <p:spPr>
          <a:xfrm rot="5400000">
            <a:off x="9315545" y="1767683"/>
            <a:ext cx="914400" cy="3200400"/>
          </a:xfrm>
          <a:prstGeom prst="round2SameRect">
            <a:avLst>
              <a:gd name="adj1" fmla="val 28096"/>
              <a:gd name="adj2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he-IL" sz="2000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ארוחות בוקר וצהריים</a:t>
            </a:r>
            <a:endParaRPr lang="en-US" sz="2000" dirty="0">
              <a:solidFill>
                <a:srgbClr val="118A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Rectangle: Top Corners Rounded 95">
            <a:extLst>
              <a:ext uri="{FF2B5EF4-FFF2-40B4-BE49-F238E27FC236}">
                <a16:creationId xmlns:a16="http://schemas.microsoft.com/office/drawing/2014/main" id="{521159C2-E3FD-44F7-9932-07ED6FAEA418}"/>
              </a:ext>
            </a:extLst>
          </p:cNvPr>
          <p:cNvSpPr/>
          <p:nvPr/>
        </p:nvSpPr>
        <p:spPr>
          <a:xfrm rot="5400000">
            <a:off x="9315545" y="2898629"/>
            <a:ext cx="914400" cy="3200400"/>
          </a:xfrm>
          <a:prstGeom prst="round2SameRect">
            <a:avLst>
              <a:gd name="adj1" fmla="val 28096"/>
              <a:gd name="adj2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he-IL" sz="2000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מתחמי מנוחה ופנאי</a:t>
            </a:r>
            <a:endParaRPr lang="en-US" sz="2000" dirty="0">
              <a:solidFill>
                <a:srgbClr val="118A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Rectangle: Top Corners Rounded 96">
            <a:extLst>
              <a:ext uri="{FF2B5EF4-FFF2-40B4-BE49-F238E27FC236}">
                <a16:creationId xmlns:a16="http://schemas.microsoft.com/office/drawing/2014/main" id="{A5D3BEA5-D05D-44F4-92C1-D676783A733B}"/>
              </a:ext>
            </a:extLst>
          </p:cNvPr>
          <p:cNvSpPr/>
          <p:nvPr/>
        </p:nvSpPr>
        <p:spPr>
          <a:xfrm rot="5400000">
            <a:off x="9315545" y="4029575"/>
            <a:ext cx="914400" cy="3200400"/>
          </a:xfrm>
          <a:prstGeom prst="round2SameRect">
            <a:avLst>
              <a:gd name="adj1" fmla="val 28096"/>
              <a:gd name="adj2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he-IL" sz="2000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פינת קפה עם מלאי מתחדש</a:t>
            </a:r>
            <a:endParaRPr lang="en-US" sz="2000" dirty="0">
              <a:solidFill>
                <a:srgbClr val="118A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DDAFDF4D-244B-4DAC-A800-E745EFA1E69D}"/>
              </a:ext>
            </a:extLst>
          </p:cNvPr>
          <p:cNvSpPr/>
          <p:nvPr/>
        </p:nvSpPr>
        <p:spPr>
          <a:xfrm>
            <a:off x="7466266" y="1777355"/>
            <a:ext cx="708661" cy="1294628"/>
          </a:xfrm>
          <a:custGeom>
            <a:avLst/>
            <a:gdLst>
              <a:gd name="connsiteX0" fmla="*/ 708660 w 708660"/>
              <a:gd name="connsiteY0" fmla="*/ 0 h 1287790"/>
              <a:gd name="connsiteX1" fmla="*/ 708660 w 708660"/>
              <a:gd name="connsiteY1" fmla="*/ 910672 h 1287790"/>
              <a:gd name="connsiteX2" fmla="*/ 0 w 708660"/>
              <a:gd name="connsiteY2" fmla="*/ 1287790 h 1287790"/>
              <a:gd name="connsiteX3" fmla="*/ 0 w 708660"/>
              <a:gd name="connsiteY3" fmla="*/ 738978 h 1287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8660" h="1287790">
                <a:moveTo>
                  <a:pt x="708660" y="0"/>
                </a:moveTo>
                <a:lnTo>
                  <a:pt x="708660" y="910672"/>
                </a:lnTo>
                <a:lnTo>
                  <a:pt x="0" y="1287790"/>
                </a:lnTo>
                <a:lnTo>
                  <a:pt x="0" y="738978"/>
                </a:lnTo>
                <a:close/>
              </a:path>
            </a:pathLst>
          </a:custGeom>
          <a:solidFill>
            <a:srgbClr val="0E79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r"/>
            <a:endParaRPr lang="en-US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45F01938-98B3-45F3-B2FC-A4D35FC3DDD1}"/>
              </a:ext>
            </a:extLst>
          </p:cNvPr>
          <p:cNvSpPr/>
          <p:nvPr/>
        </p:nvSpPr>
        <p:spPr>
          <a:xfrm>
            <a:off x="7469831" y="2915140"/>
            <a:ext cx="710453" cy="970060"/>
          </a:xfrm>
          <a:custGeom>
            <a:avLst/>
            <a:gdLst>
              <a:gd name="connsiteX0" fmla="*/ 702957 w 710453"/>
              <a:gd name="connsiteY0" fmla="*/ 0 h 970060"/>
              <a:gd name="connsiteX1" fmla="*/ 710453 w 710453"/>
              <a:gd name="connsiteY1" fmla="*/ 0 h 970060"/>
              <a:gd name="connsiteX2" fmla="*/ 710453 w 710453"/>
              <a:gd name="connsiteY2" fmla="*/ 970060 h 970060"/>
              <a:gd name="connsiteX3" fmla="*/ 0 w 710453"/>
              <a:gd name="connsiteY3" fmla="*/ 970060 h 970060"/>
              <a:gd name="connsiteX4" fmla="*/ 0 w 710453"/>
              <a:gd name="connsiteY4" fmla="*/ 970059 h 970060"/>
              <a:gd name="connsiteX5" fmla="*/ 710452 w 710453"/>
              <a:gd name="connsiteY5" fmla="*/ 970059 h 970060"/>
              <a:gd name="connsiteX6" fmla="*/ 710452 w 710453"/>
              <a:gd name="connsiteY6" fmla="*/ 909942 h 970060"/>
              <a:gd name="connsiteX7" fmla="*/ 0 w 710453"/>
              <a:gd name="connsiteY7" fmla="*/ 969560 h 970060"/>
              <a:gd name="connsiteX8" fmla="*/ 0 w 710453"/>
              <a:gd name="connsiteY8" fmla="*/ 417945 h 97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0453" h="970060">
                <a:moveTo>
                  <a:pt x="702957" y="0"/>
                </a:moveTo>
                <a:lnTo>
                  <a:pt x="710453" y="0"/>
                </a:lnTo>
                <a:lnTo>
                  <a:pt x="710453" y="970060"/>
                </a:lnTo>
                <a:lnTo>
                  <a:pt x="0" y="970060"/>
                </a:lnTo>
                <a:lnTo>
                  <a:pt x="0" y="970059"/>
                </a:lnTo>
                <a:lnTo>
                  <a:pt x="710452" y="970059"/>
                </a:lnTo>
                <a:lnTo>
                  <a:pt x="710452" y="909942"/>
                </a:lnTo>
                <a:lnTo>
                  <a:pt x="0" y="969560"/>
                </a:lnTo>
                <a:lnTo>
                  <a:pt x="0" y="417945"/>
                </a:lnTo>
                <a:close/>
              </a:path>
            </a:pathLst>
          </a:custGeom>
          <a:solidFill>
            <a:srgbClr val="0A5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r"/>
            <a:endParaRPr lang="en-US" dirty="0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FD6E01A1-00BD-4CEE-88AA-433295C503D0}"/>
              </a:ext>
            </a:extLst>
          </p:cNvPr>
          <p:cNvSpPr/>
          <p:nvPr/>
        </p:nvSpPr>
        <p:spPr>
          <a:xfrm>
            <a:off x="7469831" y="4974289"/>
            <a:ext cx="710453" cy="1110367"/>
          </a:xfrm>
          <a:custGeom>
            <a:avLst/>
            <a:gdLst>
              <a:gd name="connsiteX0" fmla="*/ 0 w 710453"/>
              <a:gd name="connsiteY0" fmla="*/ 0 h 1110367"/>
              <a:gd name="connsiteX1" fmla="*/ 2608 w 710453"/>
              <a:gd name="connsiteY1" fmla="*/ 0 h 1110367"/>
              <a:gd name="connsiteX2" fmla="*/ 710453 w 710453"/>
              <a:gd name="connsiteY2" fmla="*/ 199210 h 1110367"/>
              <a:gd name="connsiteX3" fmla="*/ 710453 w 710453"/>
              <a:gd name="connsiteY3" fmla="*/ 1110367 h 1110367"/>
              <a:gd name="connsiteX4" fmla="*/ 0 w 710453"/>
              <a:gd name="connsiteY4" fmla="*/ 548641 h 1110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453" h="1110367">
                <a:moveTo>
                  <a:pt x="0" y="0"/>
                </a:moveTo>
                <a:lnTo>
                  <a:pt x="2608" y="0"/>
                </a:lnTo>
                <a:lnTo>
                  <a:pt x="710453" y="199210"/>
                </a:lnTo>
                <a:lnTo>
                  <a:pt x="710453" y="1110367"/>
                </a:lnTo>
                <a:lnTo>
                  <a:pt x="0" y="548641"/>
                </a:lnTo>
                <a:close/>
              </a:path>
            </a:pathLst>
          </a:custGeom>
          <a:solidFill>
            <a:srgbClr val="05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r"/>
            <a:endParaRPr lang="en-US" dirty="0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55C30C9D-1806-4D29-9837-6B9B75F16B2B}"/>
              </a:ext>
            </a:extLst>
          </p:cNvPr>
          <p:cNvSpPr/>
          <p:nvPr/>
        </p:nvSpPr>
        <p:spPr>
          <a:xfrm>
            <a:off x="7465369" y="4040674"/>
            <a:ext cx="710453" cy="910065"/>
          </a:xfrm>
          <a:custGeom>
            <a:avLst/>
            <a:gdLst>
              <a:gd name="connsiteX0" fmla="*/ 709551 w 710453"/>
              <a:gd name="connsiteY0" fmla="*/ 0 h 910065"/>
              <a:gd name="connsiteX1" fmla="*/ 710453 w 710453"/>
              <a:gd name="connsiteY1" fmla="*/ 0 h 910065"/>
              <a:gd name="connsiteX2" fmla="*/ 710453 w 710453"/>
              <a:gd name="connsiteY2" fmla="*/ 910065 h 910065"/>
              <a:gd name="connsiteX3" fmla="*/ 707351 w 710453"/>
              <a:gd name="connsiteY3" fmla="*/ 910065 h 910065"/>
              <a:gd name="connsiteX4" fmla="*/ 0 w 710453"/>
              <a:gd name="connsiteY4" fmla="*/ 662719 h 910065"/>
              <a:gd name="connsiteX5" fmla="*/ 0 w 710453"/>
              <a:gd name="connsiteY5" fmla="*/ 112491 h 91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0453" h="910065">
                <a:moveTo>
                  <a:pt x="709551" y="0"/>
                </a:moveTo>
                <a:lnTo>
                  <a:pt x="710453" y="0"/>
                </a:lnTo>
                <a:lnTo>
                  <a:pt x="710453" y="910065"/>
                </a:lnTo>
                <a:lnTo>
                  <a:pt x="707351" y="910065"/>
                </a:lnTo>
                <a:lnTo>
                  <a:pt x="0" y="662719"/>
                </a:lnTo>
                <a:lnTo>
                  <a:pt x="0" y="112491"/>
                </a:lnTo>
                <a:close/>
              </a:path>
            </a:pathLst>
          </a:custGeom>
          <a:solidFill>
            <a:srgbClr val="073F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r"/>
            <a:endParaRPr lang="en-US" dirty="0"/>
          </a:p>
        </p:txBody>
      </p:sp>
      <p:sp>
        <p:nvSpPr>
          <p:cNvPr id="102" name="Rectangle: Top Corners Rounded 101">
            <a:extLst>
              <a:ext uri="{FF2B5EF4-FFF2-40B4-BE49-F238E27FC236}">
                <a16:creationId xmlns:a16="http://schemas.microsoft.com/office/drawing/2014/main" id="{B1C430CF-FCCC-45BC-8855-E0478FC266A9}"/>
              </a:ext>
            </a:extLst>
          </p:cNvPr>
          <p:cNvSpPr/>
          <p:nvPr/>
        </p:nvSpPr>
        <p:spPr>
          <a:xfrm rot="16200000" flipH="1">
            <a:off x="1962055" y="636737"/>
            <a:ext cx="914400" cy="3200400"/>
          </a:xfrm>
          <a:prstGeom prst="round2SameRect">
            <a:avLst>
              <a:gd name="adj1" fmla="val 28096"/>
              <a:gd name="adj2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he-IL" sz="2000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תכנון, חלוקה, מעקב וביצוע</a:t>
            </a:r>
            <a:endParaRPr lang="en-US" sz="2000" dirty="0">
              <a:solidFill>
                <a:srgbClr val="118A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Rectangle: Top Corners Rounded 102">
            <a:extLst>
              <a:ext uri="{FF2B5EF4-FFF2-40B4-BE49-F238E27FC236}">
                <a16:creationId xmlns:a16="http://schemas.microsoft.com/office/drawing/2014/main" id="{C46A2328-9348-47BF-911F-0A298E66C524}"/>
              </a:ext>
            </a:extLst>
          </p:cNvPr>
          <p:cNvSpPr/>
          <p:nvPr/>
        </p:nvSpPr>
        <p:spPr>
          <a:xfrm rot="16200000" flipH="1">
            <a:off x="1962055" y="1767683"/>
            <a:ext cx="914400" cy="3200400"/>
          </a:xfrm>
          <a:prstGeom prst="round2SameRect">
            <a:avLst>
              <a:gd name="adj1" fmla="val 28096"/>
              <a:gd name="adj2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he-IL" sz="2000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חיסכון בזמן ויעול הבדיקות</a:t>
            </a:r>
            <a:endParaRPr lang="en-US" sz="2000" dirty="0">
              <a:solidFill>
                <a:srgbClr val="118A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Rectangle: Top Corners Rounded 103">
            <a:extLst>
              <a:ext uri="{FF2B5EF4-FFF2-40B4-BE49-F238E27FC236}">
                <a16:creationId xmlns:a16="http://schemas.microsoft.com/office/drawing/2014/main" id="{B80AE832-BF42-4C7E-BD86-BD331453C41D}"/>
              </a:ext>
            </a:extLst>
          </p:cNvPr>
          <p:cNvSpPr/>
          <p:nvPr/>
        </p:nvSpPr>
        <p:spPr>
          <a:xfrm rot="16200000" flipH="1">
            <a:off x="1962055" y="2898629"/>
            <a:ext cx="914400" cy="3200400"/>
          </a:xfrm>
          <a:prstGeom prst="round2SameRect">
            <a:avLst>
              <a:gd name="adj1" fmla="val 28096"/>
              <a:gd name="adj2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he-IL" sz="2000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רענון כוחות</a:t>
            </a:r>
            <a:endParaRPr lang="en-US" sz="2000" dirty="0">
              <a:solidFill>
                <a:srgbClr val="118A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Rectangle: Top Corners Rounded 104">
            <a:extLst>
              <a:ext uri="{FF2B5EF4-FFF2-40B4-BE49-F238E27FC236}">
                <a16:creationId xmlns:a16="http://schemas.microsoft.com/office/drawing/2014/main" id="{80662FC3-5432-4259-A886-1623B6906A75}"/>
              </a:ext>
            </a:extLst>
          </p:cNvPr>
          <p:cNvSpPr/>
          <p:nvPr/>
        </p:nvSpPr>
        <p:spPr>
          <a:xfrm rot="16200000" flipH="1">
            <a:off x="1962055" y="4029575"/>
            <a:ext cx="914400" cy="3200400"/>
          </a:xfrm>
          <a:prstGeom prst="round2SameRect">
            <a:avLst>
              <a:gd name="adj1" fmla="val 28096"/>
              <a:gd name="adj2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he-IL" sz="2000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מיטוב עבודה</a:t>
            </a:r>
            <a:endParaRPr lang="en-US" sz="2000" dirty="0">
              <a:solidFill>
                <a:srgbClr val="118A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5A3CFB4D-91E4-4A6B-8C8C-C9CC3173070A}"/>
              </a:ext>
            </a:extLst>
          </p:cNvPr>
          <p:cNvSpPr/>
          <p:nvPr/>
        </p:nvSpPr>
        <p:spPr>
          <a:xfrm flipH="1">
            <a:off x="4017073" y="1777355"/>
            <a:ext cx="708661" cy="1287790"/>
          </a:xfrm>
          <a:custGeom>
            <a:avLst/>
            <a:gdLst>
              <a:gd name="connsiteX0" fmla="*/ 708660 w 708660"/>
              <a:gd name="connsiteY0" fmla="*/ 0 h 1287790"/>
              <a:gd name="connsiteX1" fmla="*/ 708660 w 708660"/>
              <a:gd name="connsiteY1" fmla="*/ 910672 h 1287790"/>
              <a:gd name="connsiteX2" fmla="*/ 0 w 708660"/>
              <a:gd name="connsiteY2" fmla="*/ 1287790 h 1287790"/>
              <a:gd name="connsiteX3" fmla="*/ 0 w 708660"/>
              <a:gd name="connsiteY3" fmla="*/ 738978 h 1287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8660" h="1287790">
                <a:moveTo>
                  <a:pt x="708660" y="0"/>
                </a:moveTo>
                <a:lnTo>
                  <a:pt x="708660" y="910672"/>
                </a:lnTo>
                <a:lnTo>
                  <a:pt x="0" y="1287790"/>
                </a:lnTo>
                <a:lnTo>
                  <a:pt x="0" y="738978"/>
                </a:lnTo>
                <a:close/>
              </a:path>
            </a:pathLst>
          </a:custGeom>
          <a:solidFill>
            <a:srgbClr val="0E79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r"/>
            <a:endParaRPr lang="en-US"/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EDBED58F-411C-4770-BBAC-894BD183C9D2}"/>
              </a:ext>
            </a:extLst>
          </p:cNvPr>
          <p:cNvSpPr/>
          <p:nvPr/>
        </p:nvSpPr>
        <p:spPr>
          <a:xfrm flipH="1">
            <a:off x="4011716" y="2915140"/>
            <a:ext cx="710453" cy="970060"/>
          </a:xfrm>
          <a:custGeom>
            <a:avLst/>
            <a:gdLst>
              <a:gd name="connsiteX0" fmla="*/ 702957 w 710453"/>
              <a:gd name="connsiteY0" fmla="*/ 0 h 970060"/>
              <a:gd name="connsiteX1" fmla="*/ 710453 w 710453"/>
              <a:gd name="connsiteY1" fmla="*/ 0 h 970060"/>
              <a:gd name="connsiteX2" fmla="*/ 710453 w 710453"/>
              <a:gd name="connsiteY2" fmla="*/ 970060 h 970060"/>
              <a:gd name="connsiteX3" fmla="*/ 0 w 710453"/>
              <a:gd name="connsiteY3" fmla="*/ 970060 h 970060"/>
              <a:gd name="connsiteX4" fmla="*/ 0 w 710453"/>
              <a:gd name="connsiteY4" fmla="*/ 970059 h 970060"/>
              <a:gd name="connsiteX5" fmla="*/ 710452 w 710453"/>
              <a:gd name="connsiteY5" fmla="*/ 970059 h 970060"/>
              <a:gd name="connsiteX6" fmla="*/ 710452 w 710453"/>
              <a:gd name="connsiteY6" fmla="*/ 909942 h 970060"/>
              <a:gd name="connsiteX7" fmla="*/ 0 w 710453"/>
              <a:gd name="connsiteY7" fmla="*/ 969560 h 970060"/>
              <a:gd name="connsiteX8" fmla="*/ 0 w 710453"/>
              <a:gd name="connsiteY8" fmla="*/ 417945 h 97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0453" h="970060">
                <a:moveTo>
                  <a:pt x="702957" y="0"/>
                </a:moveTo>
                <a:lnTo>
                  <a:pt x="710453" y="0"/>
                </a:lnTo>
                <a:lnTo>
                  <a:pt x="710453" y="970060"/>
                </a:lnTo>
                <a:lnTo>
                  <a:pt x="0" y="970060"/>
                </a:lnTo>
                <a:lnTo>
                  <a:pt x="0" y="970059"/>
                </a:lnTo>
                <a:lnTo>
                  <a:pt x="710452" y="970059"/>
                </a:lnTo>
                <a:lnTo>
                  <a:pt x="710452" y="909942"/>
                </a:lnTo>
                <a:lnTo>
                  <a:pt x="0" y="969560"/>
                </a:lnTo>
                <a:lnTo>
                  <a:pt x="0" y="417945"/>
                </a:lnTo>
                <a:close/>
              </a:path>
            </a:pathLst>
          </a:custGeom>
          <a:solidFill>
            <a:srgbClr val="0A5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r"/>
            <a:endParaRPr lang="en-US" dirty="0"/>
          </a:p>
        </p:txBody>
      </p: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15159D22-7AB1-46CF-BB7E-A80172CBD753}"/>
              </a:ext>
            </a:extLst>
          </p:cNvPr>
          <p:cNvSpPr/>
          <p:nvPr/>
        </p:nvSpPr>
        <p:spPr>
          <a:xfrm flipH="1">
            <a:off x="4011716" y="4974289"/>
            <a:ext cx="710453" cy="1110367"/>
          </a:xfrm>
          <a:custGeom>
            <a:avLst/>
            <a:gdLst>
              <a:gd name="connsiteX0" fmla="*/ 0 w 710453"/>
              <a:gd name="connsiteY0" fmla="*/ 0 h 1110367"/>
              <a:gd name="connsiteX1" fmla="*/ 2608 w 710453"/>
              <a:gd name="connsiteY1" fmla="*/ 0 h 1110367"/>
              <a:gd name="connsiteX2" fmla="*/ 710453 w 710453"/>
              <a:gd name="connsiteY2" fmla="*/ 199210 h 1110367"/>
              <a:gd name="connsiteX3" fmla="*/ 710453 w 710453"/>
              <a:gd name="connsiteY3" fmla="*/ 1110367 h 1110367"/>
              <a:gd name="connsiteX4" fmla="*/ 0 w 710453"/>
              <a:gd name="connsiteY4" fmla="*/ 548641 h 1110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453" h="1110367">
                <a:moveTo>
                  <a:pt x="0" y="0"/>
                </a:moveTo>
                <a:lnTo>
                  <a:pt x="2608" y="0"/>
                </a:lnTo>
                <a:lnTo>
                  <a:pt x="710453" y="199210"/>
                </a:lnTo>
                <a:lnTo>
                  <a:pt x="710453" y="1110367"/>
                </a:lnTo>
                <a:lnTo>
                  <a:pt x="0" y="548641"/>
                </a:lnTo>
                <a:close/>
              </a:path>
            </a:pathLst>
          </a:custGeom>
          <a:solidFill>
            <a:srgbClr val="05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r"/>
            <a:endParaRPr lang="en-US" dirty="0"/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DD7E6840-3D9D-426C-8657-BC4663011F46}"/>
              </a:ext>
            </a:extLst>
          </p:cNvPr>
          <p:cNvSpPr/>
          <p:nvPr/>
        </p:nvSpPr>
        <p:spPr>
          <a:xfrm flipH="1">
            <a:off x="4016178" y="4040674"/>
            <a:ext cx="710453" cy="910065"/>
          </a:xfrm>
          <a:custGeom>
            <a:avLst/>
            <a:gdLst>
              <a:gd name="connsiteX0" fmla="*/ 709551 w 710453"/>
              <a:gd name="connsiteY0" fmla="*/ 0 h 910065"/>
              <a:gd name="connsiteX1" fmla="*/ 710453 w 710453"/>
              <a:gd name="connsiteY1" fmla="*/ 0 h 910065"/>
              <a:gd name="connsiteX2" fmla="*/ 710453 w 710453"/>
              <a:gd name="connsiteY2" fmla="*/ 910065 h 910065"/>
              <a:gd name="connsiteX3" fmla="*/ 707351 w 710453"/>
              <a:gd name="connsiteY3" fmla="*/ 910065 h 910065"/>
              <a:gd name="connsiteX4" fmla="*/ 0 w 710453"/>
              <a:gd name="connsiteY4" fmla="*/ 662719 h 910065"/>
              <a:gd name="connsiteX5" fmla="*/ 0 w 710453"/>
              <a:gd name="connsiteY5" fmla="*/ 112491 h 91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0453" h="910065">
                <a:moveTo>
                  <a:pt x="709551" y="0"/>
                </a:moveTo>
                <a:lnTo>
                  <a:pt x="710453" y="0"/>
                </a:lnTo>
                <a:lnTo>
                  <a:pt x="710453" y="910065"/>
                </a:lnTo>
                <a:lnTo>
                  <a:pt x="707351" y="910065"/>
                </a:lnTo>
                <a:lnTo>
                  <a:pt x="0" y="662719"/>
                </a:lnTo>
                <a:lnTo>
                  <a:pt x="0" y="112491"/>
                </a:lnTo>
                <a:close/>
              </a:path>
            </a:pathLst>
          </a:custGeom>
          <a:solidFill>
            <a:srgbClr val="073F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r"/>
            <a:endParaRPr lang="en-US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5D07225-4619-45C6-ABD4-FE7455D2CE4A}"/>
              </a:ext>
            </a:extLst>
          </p:cNvPr>
          <p:cNvSpPr/>
          <p:nvPr/>
        </p:nvSpPr>
        <p:spPr>
          <a:xfrm>
            <a:off x="550632" y="1754666"/>
            <a:ext cx="11090735" cy="5309245"/>
          </a:xfrm>
          <a:prstGeom prst="rect">
            <a:avLst/>
          </a:prstGeom>
          <a:solidFill>
            <a:srgbClr val="E7E8E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8D6A48D-6B0F-42AB-AC38-EE445F75AE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8512004"/>
              </p:ext>
            </p:extLst>
          </p:nvPr>
        </p:nvGraphicFramePr>
        <p:xfrm>
          <a:off x="2807061" y="1710403"/>
          <a:ext cx="6577877" cy="4422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</p:spTree>
    <p:extLst>
      <p:ext uri="{BB962C8B-B14F-4D97-AF65-F5344CB8AC3E}">
        <p14:creationId xmlns:p14="http://schemas.microsoft.com/office/powerpoint/2010/main" val="2788641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73D98E6B-EACB-46ED-B8A5-6CFBB536F444}"/>
              </a:ext>
            </a:extLst>
          </p:cNvPr>
          <p:cNvGrpSpPr/>
          <p:nvPr/>
        </p:nvGrpSpPr>
        <p:grpSpPr>
          <a:xfrm>
            <a:off x="1935561" y="-1153234"/>
            <a:ext cx="922288" cy="914400"/>
            <a:chOff x="2962647" y="-2068142"/>
            <a:chExt cx="922288" cy="914400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15BC91C2-6D42-4EEC-9D24-444B204D7FAE}"/>
                </a:ext>
              </a:extLst>
            </p:cNvPr>
            <p:cNvGrpSpPr/>
            <p:nvPr/>
          </p:nvGrpSpPr>
          <p:grpSpPr>
            <a:xfrm>
              <a:off x="2962647" y="-2068142"/>
              <a:ext cx="922288" cy="914400"/>
              <a:chOff x="6347462" y="3860495"/>
              <a:chExt cx="922288" cy="914400"/>
            </a:xfrm>
          </p:grpSpPr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82BBF0EB-4250-41BF-A2BE-0F8939D63607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CA80243E-5E58-4630-8BEF-F1B526C6FEFF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C57B1E73-22B4-4B34-931D-D0992A88C4D4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90" name="Graphic 89" descr="Puzzle pieces">
              <a:extLst>
                <a:ext uri="{FF2B5EF4-FFF2-40B4-BE49-F238E27FC236}">
                  <a16:creationId xmlns:a16="http://schemas.microsoft.com/office/drawing/2014/main" id="{5921FBE3-87BD-4F83-ABC3-743E4E549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07695" y="-1935968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34A85EC-D6CE-429A-891D-53128665BF05}"/>
              </a:ext>
            </a:extLst>
          </p:cNvPr>
          <p:cNvGrpSpPr/>
          <p:nvPr/>
        </p:nvGrpSpPr>
        <p:grpSpPr>
          <a:xfrm>
            <a:off x="3377185" y="-1153234"/>
            <a:ext cx="922288" cy="914400"/>
            <a:chOff x="4116028" y="-2068142"/>
            <a:chExt cx="922288" cy="914400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93AF4D6E-2318-4806-B62B-BB32EA52B7B2}"/>
                </a:ext>
              </a:extLst>
            </p:cNvPr>
            <p:cNvGrpSpPr/>
            <p:nvPr/>
          </p:nvGrpSpPr>
          <p:grpSpPr>
            <a:xfrm>
              <a:off x="4116028" y="-2068142"/>
              <a:ext cx="922288" cy="914400"/>
              <a:chOff x="6347462" y="3860495"/>
              <a:chExt cx="922288" cy="914400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6E639DAE-7D88-40D6-8F13-3AEB13710D7E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2018690F-C1C8-403D-AA8A-7D0E75EB3B21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8E597E9F-248A-4538-B1D7-7B3BFA6F4830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96" name="Graphic 95" descr="USB">
              <a:extLst>
                <a:ext uri="{FF2B5EF4-FFF2-40B4-BE49-F238E27FC236}">
                  <a16:creationId xmlns:a16="http://schemas.microsoft.com/office/drawing/2014/main" id="{B81BFACF-73FF-42F4-8C14-96060229DE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55188" y="-1935968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86FE87D9-4306-4E45-85CF-629B427C9997}"/>
              </a:ext>
            </a:extLst>
          </p:cNvPr>
          <p:cNvGrpSpPr/>
          <p:nvPr/>
        </p:nvGrpSpPr>
        <p:grpSpPr>
          <a:xfrm>
            <a:off x="4818809" y="-1153234"/>
            <a:ext cx="922288" cy="914400"/>
            <a:chOff x="5560557" y="-1919403"/>
            <a:chExt cx="922288" cy="914400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8DD74C8D-E674-436F-A12F-7C0C670AEA27}"/>
                </a:ext>
              </a:extLst>
            </p:cNvPr>
            <p:cNvGrpSpPr/>
            <p:nvPr/>
          </p:nvGrpSpPr>
          <p:grpSpPr>
            <a:xfrm>
              <a:off x="5560557" y="-1919403"/>
              <a:ext cx="922288" cy="914400"/>
              <a:chOff x="6347462" y="3860495"/>
              <a:chExt cx="922288" cy="914400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FEE60952-3E59-41C6-92A5-7EAAC915C4D9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3428FB65-F1AB-4BAB-80CB-E8EE2FCB553B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4C294CEA-D51C-4CF4-9362-F96912C90F85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02" name="Graphic 101" descr="Signpost">
              <a:extLst>
                <a:ext uri="{FF2B5EF4-FFF2-40B4-BE49-F238E27FC236}">
                  <a16:creationId xmlns:a16="http://schemas.microsoft.com/office/drawing/2014/main" id="{A19710D3-5E42-4C28-A8BA-20E3BFB4E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10626" y="-1783094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18D90BC-38B2-4A78-8872-C46949A5071D}"/>
              </a:ext>
            </a:extLst>
          </p:cNvPr>
          <p:cNvGrpSpPr/>
          <p:nvPr/>
        </p:nvGrpSpPr>
        <p:grpSpPr>
          <a:xfrm>
            <a:off x="493937" y="337175"/>
            <a:ext cx="922288" cy="914400"/>
            <a:chOff x="1721854" y="-2069804"/>
            <a:chExt cx="922288" cy="914400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7B1FEF46-4089-4290-B077-A1EAF4D0CE19}"/>
                </a:ext>
              </a:extLst>
            </p:cNvPr>
            <p:cNvGrpSpPr/>
            <p:nvPr/>
          </p:nvGrpSpPr>
          <p:grpSpPr>
            <a:xfrm>
              <a:off x="1721854" y="-2069804"/>
              <a:ext cx="922288" cy="914400"/>
              <a:chOff x="6347462" y="3860495"/>
              <a:chExt cx="922288" cy="914400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CF2B07BC-E559-4307-9620-741A98C54036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CBA3EB51-4FF2-47CC-9B47-C5406DDE0EFE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C01CF0E3-B002-420B-8F85-8ACBB390E571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08" name="Graphic 107" descr="Checklist">
              <a:extLst>
                <a:ext uri="{FF2B5EF4-FFF2-40B4-BE49-F238E27FC236}">
                  <a16:creationId xmlns:a16="http://schemas.microsoft.com/office/drawing/2014/main" id="{EC3F53B2-50C1-4301-9729-7182BBD01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853670" y="-1932283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BEB13D6-699C-4D33-AB97-17633293B473}"/>
              </a:ext>
            </a:extLst>
          </p:cNvPr>
          <p:cNvGrpSpPr/>
          <p:nvPr/>
        </p:nvGrpSpPr>
        <p:grpSpPr>
          <a:xfrm>
            <a:off x="6218522" y="-1153234"/>
            <a:ext cx="922288" cy="914400"/>
            <a:chOff x="406750" y="-1157702"/>
            <a:chExt cx="922288" cy="914400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CCFCA5B9-977F-4459-918C-ABA74278631D}"/>
                </a:ext>
              </a:extLst>
            </p:cNvPr>
            <p:cNvGrpSpPr/>
            <p:nvPr/>
          </p:nvGrpSpPr>
          <p:grpSpPr>
            <a:xfrm>
              <a:off x="406750" y="-1157702"/>
              <a:ext cx="922288" cy="914400"/>
              <a:chOff x="6347462" y="3860495"/>
              <a:chExt cx="922288" cy="914400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6222B788-9915-473B-B893-2C01F7FDA8B6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097EC282-8F04-49E8-8E60-3EEF45FD2C4F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8E139D58-3BBD-4496-B5F0-9FB0676D3337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4" name="Graphic 113" descr="Playbook">
              <a:extLst>
                <a:ext uri="{FF2B5EF4-FFF2-40B4-BE49-F238E27FC236}">
                  <a16:creationId xmlns:a16="http://schemas.microsoft.com/office/drawing/2014/main" id="{04E8CAE3-2D21-46A7-876E-11DF500C9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3910" y="-1022204"/>
              <a:ext cx="640080" cy="64008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D4B1CE5-4BC9-43C0-A909-C5E6BD323536}"/>
              </a:ext>
            </a:extLst>
          </p:cNvPr>
          <p:cNvGrpSpPr/>
          <p:nvPr/>
        </p:nvGrpSpPr>
        <p:grpSpPr>
          <a:xfrm>
            <a:off x="9056494" y="-1153234"/>
            <a:ext cx="922288" cy="914400"/>
            <a:chOff x="8592415" y="-2631237"/>
            <a:chExt cx="922288" cy="914400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BCBE54FE-A4AC-4261-99AB-E852CDFD3D28}"/>
                </a:ext>
              </a:extLst>
            </p:cNvPr>
            <p:cNvGrpSpPr/>
            <p:nvPr/>
          </p:nvGrpSpPr>
          <p:grpSpPr>
            <a:xfrm>
              <a:off x="8592415" y="-2631237"/>
              <a:ext cx="922288" cy="914400"/>
              <a:chOff x="6347462" y="3860495"/>
              <a:chExt cx="922288" cy="914400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9D3789A4-5679-40E8-9E0A-47F212FC2779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38235468-D204-4C61-AF30-2677AA16B396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7C04BEE5-9182-4E8A-83C7-65FCCFFCE19D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79" name="Graphic 78" descr="Monthly calendar">
              <a:extLst>
                <a:ext uri="{FF2B5EF4-FFF2-40B4-BE49-F238E27FC236}">
                  <a16:creationId xmlns:a16="http://schemas.microsoft.com/office/drawing/2014/main" id="{BA64723C-19FC-4580-877F-79C7C7764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737463" y="-2495739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81D8AC0-5E07-4305-950E-46F058DFA4EA}"/>
              </a:ext>
            </a:extLst>
          </p:cNvPr>
          <p:cNvGrpSpPr/>
          <p:nvPr/>
        </p:nvGrpSpPr>
        <p:grpSpPr>
          <a:xfrm>
            <a:off x="7614870" y="-1153234"/>
            <a:ext cx="922288" cy="914400"/>
            <a:chOff x="7226948" y="-2631237"/>
            <a:chExt cx="922288" cy="914400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7DCC33B7-587D-4935-9F95-2C5571C00D8A}"/>
                </a:ext>
              </a:extLst>
            </p:cNvPr>
            <p:cNvGrpSpPr/>
            <p:nvPr/>
          </p:nvGrpSpPr>
          <p:grpSpPr>
            <a:xfrm>
              <a:off x="7226948" y="-2631237"/>
              <a:ext cx="922288" cy="914400"/>
              <a:chOff x="6347462" y="3860495"/>
              <a:chExt cx="922288" cy="914400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8F876B9A-4A75-4457-9636-2BC6B528ECAE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A5CE41EC-F723-4499-A475-8AD732FAE51F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423008E1-A337-4A6D-A052-0EF0D4BDB342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87" name="Graphic 86" descr="List RTL">
              <a:extLst>
                <a:ext uri="{FF2B5EF4-FFF2-40B4-BE49-F238E27FC236}">
                  <a16:creationId xmlns:a16="http://schemas.microsoft.com/office/drawing/2014/main" id="{82F053EB-44E4-497D-BDC6-4B1D6103E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371996" y="-2495739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4D5F27E6-07A1-4E78-AAE3-AF2DDC2116B9}"/>
              </a:ext>
            </a:extLst>
          </p:cNvPr>
          <p:cNvGrpSpPr/>
          <p:nvPr/>
        </p:nvGrpSpPr>
        <p:grpSpPr>
          <a:xfrm>
            <a:off x="10498121" y="-1153234"/>
            <a:ext cx="922288" cy="914400"/>
            <a:chOff x="10021567" y="-2631237"/>
            <a:chExt cx="922288" cy="914400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A1C33999-7E39-4EC4-A949-E3131B0ED41B}"/>
                </a:ext>
              </a:extLst>
            </p:cNvPr>
            <p:cNvGrpSpPr/>
            <p:nvPr/>
          </p:nvGrpSpPr>
          <p:grpSpPr>
            <a:xfrm>
              <a:off x="10021567" y="-2631237"/>
              <a:ext cx="922288" cy="914400"/>
              <a:chOff x="6347462" y="3860495"/>
              <a:chExt cx="922288" cy="914400"/>
            </a:xfrm>
          </p:grpSpPr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5B3003DA-9A82-43F5-9A24-FD9249C54AC6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4B397B0B-C4B6-45AE-A997-9CB653B05494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9EBA9206-B9E8-4392-819B-2A2CDABBEEAE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5DC1530F-EFA9-4E61-BA14-E912D31F2F31}"/>
                </a:ext>
              </a:extLst>
            </p:cNvPr>
            <p:cNvSpPr/>
            <p:nvPr/>
          </p:nvSpPr>
          <p:spPr>
            <a:xfrm>
              <a:off x="10189475" y="-2472879"/>
              <a:ext cx="594360" cy="594360"/>
            </a:xfrm>
            <a:custGeom>
              <a:avLst/>
              <a:gdLst>
                <a:gd name="connsiteX0" fmla="*/ 323850 w 648652"/>
                <a:gd name="connsiteY0" fmla="*/ 438150 h 647700"/>
                <a:gd name="connsiteX1" fmla="*/ 209550 w 648652"/>
                <a:gd name="connsiteY1" fmla="*/ 323850 h 647700"/>
                <a:gd name="connsiteX2" fmla="*/ 323850 w 648652"/>
                <a:gd name="connsiteY2" fmla="*/ 209550 h 647700"/>
                <a:gd name="connsiteX3" fmla="*/ 438150 w 648652"/>
                <a:gd name="connsiteY3" fmla="*/ 323850 h 647700"/>
                <a:gd name="connsiteX4" fmla="*/ 323850 w 648652"/>
                <a:gd name="connsiteY4" fmla="*/ 438150 h 647700"/>
                <a:gd name="connsiteX5" fmla="*/ 581025 w 648652"/>
                <a:gd name="connsiteY5" fmla="*/ 252413 h 647700"/>
                <a:gd name="connsiteX6" fmla="*/ 556260 w 648652"/>
                <a:gd name="connsiteY6" fmla="*/ 193358 h 647700"/>
                <a:gd name="connsiteX7" fmla="*/ 580073 w 648652"/>
                <a:gd name="connsiteY7" fmla="*/ 121920 h 647700"/>
                <a:gd name="connsiteX8" fmla="*/ 525780 w 648652"/>
                <a:gd name="connsiteY8" fmla="*/ 67628 h 647700"/>
                <a:gd name="connsiteX9" fmla="*/ 454343 w 648652"/>
                <a:gd name="connsiteY9" fmla="*/ 91440 h 647700"/>
                <a:gd name="connsiteX10" fmla="*/ 394335 w 648652"/>
                <a:gd name="connsiteY10" fmla="*/ 66675 h 647700"/>
                <a:gd name="connsiteX11" fmla="*/ 361950 w 648652"/>
                <a:gd name="connsiteY11" fmla="*/ 0 h 647700"/>
                <a:gd name="connsiteX12" fmla="*/ 285750 w 648652"/>
                <a:gd name="connsiteY12" fmla="*/ 0 h 647700"/>
                <a:gd name="connsiteX13" fmla="*/ 252413 w 648652"/>
                <a:gd name="connsiteY13" fmla="*/ 66675 h 647700"/>
                <a:gd name="connsiteX14" fmla="*/ 193358 w 648652"/>
                <a:gd name="connsiteY14" fmla="*/ 91440 h 647700"/>
                <a:gd name="connsiteX15" fmla="*/ 121920 w 648652"/>
                <a:gd name="connsiteY15" fmla="*/ 67628 h 647700"/>
                <a:gd name="connsiteX16" fmla="*/ 67628 w 648652"/>
                <a:gd name="connsiteY16" fmla="*/ 121920 h 647700"/>
                <a:gd name="connsiteX17" fmla="*/ 91440 w 648652"/>
                <a:gd name="connsiteY17" fmla="*/ 193358 h 647700"/>
                <a:gd name="connsiteX18" fmla="*/ 66675 w 648652"/>
                <a:gd name="connsiteY18" fmla="*/ 253365 h 647700"/>
                <a:gd name="connsiteX19" fmla="*/ 0 w 648652"/>
                <a:gd name="connsiteY19" fmla="*/ 285750 h 647700"/>
                <a:gd name="connsiteX20" fmla="*/ 0 w 648652"/>
                <a:gd name="connsiteY20" fmla="*/ 361950 h 647700"/>
                <a:gd name="connsiteX21" fmla="*/ 66675 w 648652"/>
                <a:gd name="connsiteY21" fmla="*/ 395288 h 647700"/>
                <a:gd name="connsiteX22" fmla="*/ 91440 w 648652"/>
                <a:gd name="connsiteY22" fmla="*/ 454343 h 647700"/>
                <a:gd name="connsiteX23" fmla="*/ 67628 w 648652"/>
                <a:gd name="connsiteY23" fmla="*/ 525780 h 647700"/>
                <a:gd name="connsiteX24" fmla="*/ 121920 w 648652"/>
                <a:gd name="connsiteY24" fmla="*/ 580073 h 647700"/>
                <a:gd name="connsiteX25" fmla="*/ 193358 w 648652"/>
                <a:gd name="connsiteY25" fmla="*/ 556260 h 647700"/>
                <a:gd name="connsiteX26" fmla="*/ 253365 w 648652"/>
                <a:gd name="connsiteY26" fmla="*/ 581025 h 647700"/>
                <a:gd name="connsiteX27" fmla="*/ 286703 w 648652"/>
                <a:gd name="connsiteY27" fmla="*/ 647700 h 647700"/>
                <a:gd name="connsiteX28" fmla="*/ 362903 w 648652"/>
                <a:gd name="connsiteY28" fmla="*/ 647700 h 647700"/>
                <a:gd name="connsiteX29" fmla="*/ 396240 w 648652"/>
                <a:gd name="connsiteY29" fmla="*/ 581025 h 647700"/>
                <a:gd name="connsiteX30" fmla="*/ 455295 w 648652"/>
                <a:gd name="connsiteY30" fmla="*/ 556260 h 647700"/>
                <a:gd name="connsiteX31" fmla="*/ 526733 w 648652"/>
                <a:gd name="connsiteY31" fmla="*/ 580073 h 647700"/>
                <a:gd name="connsiteX32" fmla="*/ 581025 w 648652"/>
                <a:gd name="connsiteY32" fmla="*/ 525780 h 647700"/>
                <a:gd name="connsiteX33" fmla="*/ 557213 w 648652"/>
                <a:gd name="connsiteY33" fmla="*/ 454343 h 647700"/>
                <a:gd name="connsiteX34" fmla="*/ 581978 w 648652"/>
                <a:gd name="connsiteY34" fmla="*/ 394335 h 647700"/>
                <a:gd name="connsiteX35" fmla="*/ 648653 w 648652"/>
                <a:gd name="connsiteY35" fmla="*/ 360998 h 647700"/>
                <a:gd name="connsiteX36" fmla="*/ 648653 w 648652"/>
                <a:gd name="connsiteY36" fmla="*/ 284798 h 647700"/>
                <a:gd name="connsiteX37" fmla="*/ 581025 w 648652"/>
                <a:gd name="connsiteY37" fmla="*/ 252413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48652" h="647700">
                  <a:moveTo>
                    <a:pt x="323850" y="438150"/>
                  </a:moveTo>
                  <a:cubicBezTo>
                    <a:pt x="260985" y="438150"/>
                    <a:pt x="209550" y="386715"/>
                    <a:pt x="209550" y="323850"/>
                  </a:cubicBezTo>
                  <a:cubicBezTo>
                    <a:pt x="209550" y="260985"/>
                    <a:pt x="260985" y="209550"/>
                    <a:pt x="323850" y="209550"/>
                  </a:cubicBezTo>
                  <a:cubicBezTo>
                    <a:pt x="386715" y="209550"/>
                    <a:pt x="438150" y="260985"/>
                    <a:pt x="438150" y="323850"/>
                  </a:cubicBezTo>
                  <a:cubicBezTo>
                    <a:pt x="438150" y="386715"/>
                    <a:pt x="386715" y="438150"/>
                    <a:pt x="323850" y="438150"/>
                  </a:cubicBezTo>
                  <a:close/>
                  <a:moveTo>
                    <a:pt x="581025" y="252413"/>
                  </a:moveTo>
                  <a:cubicBezTo>
                    <a:pt x="575310" y="231458"/>
                    <a:pt x="566738" y="211455"/>
                    <a:pt x="556260" y="193358"/>
                  </a:cubicBezTo>
                  <a:lnTo>
                    <a:pt x="580073" y="121920"/>
                  </a:lnTo>
                  <a:lnTo>
                    <a:pt x="525780" y="67628"/>
                  </a:lnTo>
                  <a:lnTo>
                    <a:pt x="454343" y="91440"/>
                  </a:lnTo>
                  <a:cubicBezTo>
                    <a:pt x="435293" y="80963"/>
                    <a:pt x="415290" y="72390"/>
                    <a:pt x="394335" y="66675"/>
                  </a:cubicBezTo>
                  <a:lnTo>
                    <a:pt x="361950" y="0"/>
                  </a:lnTo>
                  <a:lnTo>
                    <a:pt x="285750" y="0"/>
                  </a:lnTo>
                  <a:lnTo>
                    <a:pt x="252413" y="66675"/>
                  </a:lnTo>
                  <a:cubicBezTo>
                    <a:pt x="231458" y="72390"/>
                    <a:pt x="211455" y="80963"/>
                    <a:pt x="193358" y="91440"/>
                  </a:cubicBezTo>
                  <a:lnTo>
                    <a:pt x="121920" y="67628"/>
                  </a:lnTo>
                  <a:lnTo>
                    <a:pt x="67628" y="121920"/>
                  </a:lnTo>
                  <a:lnTo>
                    <a:pt x="91440" y="193358"/>
                  </a:lnTo>
                  <a:cubicBezTo>
                    <a:pt x="80963" y="212408"/>
                    <a:pt x="72390" y="232410"/>
                    <a:pt x="66675" y="253365"/>
                  </a:cubicBezTo>
                  <a:lnTo>
                    <a:pt x="0" y="285750"/>
                  </a:lnTo>
                  <a:lnTo>
                    <a:pt x="0" y="361950"/>
                  </a:lnTo>
                  <a:lnTo>
                    <a:pt x="66675" y="395288"/>
                  </a:lnTo>
                  <a:cubicBezTo>
                    <a:pt x="72390" y="416243"/>
                    <a:pt x="80963" y="436245"/>
                    <a:pt x="91440" y="454343"/>
                  </a:cubicBezTo>
                  <a:lnTo>
                    <a:pt x="67628" y="525780"/>
                  </a:lnTo>
                  <a:lnTo>
                    <a:pt x="121920" y="580073"/>
                  </a:lnTo>
                  <a:lnTo>
                    <a:pt x="193358" y="556260"/>
                  </a:lnTo>
                  <a:cubicBezTo>
                    <a:pt x="212408" y="566738"/>
                    <a:pt x="232410" y="575310"/>
                    <a:pt x="253365" y="581025"/>
                  </a:cubicBezTo>
                  <a:lnTo>
                    <a:pt x="286703" y="647700"/>
                  </a:lnTo>
                  <a:lnTo>
                    <a:pt x="362903" y="647700"/>
                  </a:lnTo>
                  <a:lnTo>
                    <a:pt x="396240" y="581025"/>
                  </a:lnTo>
                  <a:cubicBezTo>
                    <a:pt x="417195" y="575310"/>
                    <a:pt x="437198" y="566738"/>
                    <a:pt x="455295" y="556260"/>
                  </a:cubicBezTo>
                  <a:lnTo>
                    <a:pt x="526733" y="580073"/>
                  </a:lnTo>
                  <a:lnTo>
                    <a:pt x="581025" y="525780"/>
                  </a:lnTo>
                  <a:lnTo>
                    <a:pt x="557213" y="454343"/>
                  </a:lnTo>
                  <a:cubicBezTo>
                    <a:pt x="567690" y="435293"/>
                    <a:pt x="576263" y="415290"/>
                    <a:pt x="581978" y="394335"/>
                  </a:cubicBezTo>
                  <a:lnTo>
                    <a:pt x="648653" y="360998"/>
                  </a:lnTo>
                  <a:lnTo>
                    <a:pt x="648653" y="284798"/>
                  </a:lnTo>
                  <a:lnTo>
                    <a:pt x="581025" y="252413"/>
                  </a:lnTo>
                  <a:close/>
                </a:path>
              </a:pathLst>
            </a:custGeom>
            <a:solidFill>
              <a:srgbClr val="118AB2"/>
            </a:solidFill>
            <a:ln w="9525" cap="flat">
              <a:noFill/>
              <a:prstDash val="solid"/>
              <a:miter/>
            </a:ln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17C1997-A97D-4185-9C3F-834F9C31409A}"/>
              </a:ext>
            </a:extLst>
          </p:cNvPr>
          <p:cNvSpPr/>
          <p:nvPr/>
        </p:nvSpPr>
        <p:spPr>
          <a:xfrm>
            <a:off x="-12381509" y="-74305"/>
            <a:ext cx="27579692" cy="822960"/>
          </a:xfrm>
          <a:custGeom>
            <a:avLst/>
            <a:gdLst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25058 w 13849350"/>
              <a:gd name="connsiteY5" fmla="*/ 847725 h 847725"/>
              <a:gd name="connsiteX6" fmla="*/ 0 w 13849350"/>
              <a:gd name="connsiteY6" fmla="*/ 847725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2505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52180"/>
              <a:gd name="connsiteX1" fmla="*/ 13849350 w 13849350"/>
              <a:gd name="connsiteY1" fmla="*/ 0 h 852180"/>
              <a:gd name="connsiteX2" fmla="*/ 13849350 w 13849350"/>
              <a:gd name="connsiteY2" fmla="*/ 847725 h 852180"/>
              <a:gd name="connsiteX3" fmla="*/ 7390919 w 13849350"/>
              <a:gd name="connsiteY3" fmla="*/ 847725 h 852180"/>
              <a:gd name="connsiteX4" fmla="*/ 6760032 w 13849350"/>
              <a:gd name="connsiteY4" fmla="*/ 385169 h 852180"/>
              <a:gd name="connsiteX5" fmla="*/ 6131188 w 13849350"/>
              <a:gd name="connsiteY5" fmla="*/ 847725 h 852180"/>
              <a:gd name="connsiteX6" fmla="*/ 0 w 13849350"/>
              <a:gd name="connsiteY6" fmla="*/ 847725 h 852180"/>
              <a:gd name="connsiteX7" fmla="*/ 0 w 13849350"/>
              <a:gd name="connsiteY7" fmla="*/ 0 h 852180"/>
              <a:gd name="connsiteX0" fmla="*/ 0 w 13849350"/>
              <a:gd name="connsiteY0" fmla="*/ 0 h 852180"/>
              <a:gd name="connsiteX1" fmla="*/ 13841176 w 13849350"/>
              <a:gd name="connsiteY1" fmla="*/ 423047 h 852180"/>
              <a:gd name="connsiteX2" fmla="*/ 13849350 w 13849350"/>
              <a:gd name="connsiteY2" fmla="*/ 847725 h 852180"/>
              <a:gd name="connsiteX3" fmla="*/ 7390919 w 13849350"/>
              <a:gd name="connsiteY3" fmla="*/ 847725 h 852180"/>
              <a:gd name="connsiteX4" fmla="*/ 6760032 w 13849350"/>
              <a:gd name="connsiteY4" fmla="*/ 385169 h 852180"/>
              <a:gd name="connsiteX5" fmla="*/ 6131188 w 13849350"/>
              <a:gd name="connsiteY5" fmla="*/ 847725 h 852180"/>
              <a:gd name="connsiteX6" fmla="*/ 0 w 13849350"/>
              <a:gd name="connsiteY6" fmla="*/ 847725 h 852180"/>
              <a:gd name="connsiteX7" fmla="*/ 0 w 13849350"/>
              <a:gd name="connsiteY7" fmla="*/ 0 h 852180"/>
              <a:gd name="connsiteX0" fmla="*/ 32697 w 13849350"/>
              <a:gd name="connsiteY0" fmla="*/ 0 h 532315"/>
              <a:gd name="connsiteX1" fmla="*/ 13841176 w 13849350"/>
              <a:gd name="connsiteY1" fmla="*/ 103182 h 532315"/>
              <a:gd name="connsiteX2" fmla="*/ 13849350 w 13849350"/>
              <a:gd name="connsiteY2" fmla="*/ 527860 h 532315"/>
              <a:gd name="connsiteX3" fmla="*/ 7390919 w 13849350"/>
              <a:gd name="connsiteY3" fmla="*/ 527860 h 532315"/>
              <a:gd name="connsiteX4" fmla="*/ 6760032 w 13849350"/>
              <a:gd name="connsiteY4" fmla="*/ 65304 h 532315"/>
              <a:gd name="connsiteX5" fmla="*/ 6131188 w 13849350"/>
              <a:gd name="connsiteY5" fmla="*/ 527860 h 532315"/>
              <a:gd name="connsiteX6" fmla="*/ 0 w 13849350"/>
              <a:gd name="connsiteY6" fmla="*/ 527860 h 532315"/>
              <a:gd name="connsiteX7" fmla="*/ 32697 w 13849350"/>
              <a:gd name="connsiteY7" fmla="*/ 0 h 532315"/>
              <a:gd name="connsiteX0" fmla="*/ 0 w 13865699"/>
              <a:gd name="connsiteY0" fmla="*/ 0 h 604542"/>
              <a:gd name="connsiteX1" fmla="*/ 13857525 w 13865699"/>
              <a:gd name="connsiteY1" fmla="*/ 175409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57525 w 13865699"/>
              <a:gd name="connsiteY1" fmla="*/ 11350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57525 w 13865699"/>
              <a:gd name="connsiteY1" fmla="*/ 41273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20636 h 625178"/>
              <a:gd name="connsiteX1" fmla="*/ 13857525 w 13865699"/>
              <a:gd name="connsiteY1" fmla="*/ 0 h 625178"/>
              <a:gd name="connsiteX2" fmla="*/ 13865699 w 13865699"/>
              <a:gd name="connsiteY2" fmla="*/ 620723 h 625178"/>
              <a:gd name="connsiteX3" fmla="*/ 7407268 w 13865699"/>
              <a:gd name="connsiteY3" fmla="*/ 620723 h 625178"/>
              <a:gd name="connsiteX4" fmla="*/ 6776381 w 13865699"/>
              <a:gd name="connsiteY4" fmla="*/ 158167 h 625178"/>
              <a:gd name="connsiteX5" fmla="*/ 6147537 w 13865699"/>
              <a:gd name="connsiteY5" fmla="*/ 620723 h 625178"/>
              <a:gd name="connsiteX6" fmla="*/ 16349 w 13865699"/>
              <a:gd name="connsiteY6" fmla="*/ 620723 h 625178"/>
              <a:gd name="connsiteX7" fmla="*/ 0 w 13865699"/>
              <a:gd name="connsiteY7" fmla="*/ 20636 h 625178"/>
              <a:gd name="connsiteX0" fmla="*/ 0 w 13865699"/>
              <a:gd name="connsiteY0" fmla="*/ 10318 h 614860"/>
              <a:gd name="connsiteX1" fmla="*/ 13833002 w 13865699"/>
              <a:gd name="connsiteY1" fmla="*/ 0 h 614860"/>
              <a:gd name="connsiteX2" fmla="*/ 13865699 w 13865699"/>
              <a:gd name="connsiteY2" fmla="*/ 610405 h 614860"/>
              <a:gd name="connsiteX3" fmla="*/ 7407268 w 13865699"/>
              <a:gd name="connsiteY3" fmla="*/ 610405 h 614860"/>
              <a:gd name="connsiteX4" fmla="*/ 6776381 w 13865699"/>
              <a:gd name="connsiteY4" fmla="*/ 147849 h 614860"/>
              <a:gd name="connsiteX5" fmla="*/ 6147537 w 13865699"/>
              <a:gd name="connsiteY5" fmla="*/ 610405 h 614860"/>
              <a:gd name="connsiteX6" fmla="*/ 16349 w 13865699"/>
              <a:gd name="connsiteY6" fmla="*/ 610405 h 614860"/>
              <a:gd name="connsiteX7" fmla="*/ 0 w 13865699"/>
              <a:gd name="connsiteY7" fmla="*/ 10318 h 614860"/>
              <a:gd name="connsiteX0" fmla="*/ 0 w 13865699"/>
              <a:gd name="connsiteY0" fmla="*/ 0 h 604542"/>
              <a:gd name="connsiteX1" fmla="*/ 13865699 w 13865699"/>
              <a:gd name="connsiteY1" fmla="*/ 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65699 w 13865699"/>
              <a:gd name="connsiteY1" fmla="*/ 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023 w 13865699"/>
              <a:gd name="connsiteY6" fmla="*/ 600087 h 604542"/>
              <a:gd name="connsiteX7" fmla="*/ 0 w 13865699"/>
              <a:gd name="connsiteY7" fmla="*/ 0 h 604542"/>
              <a:gd name="connsiteX0" fmla="*/ 1868012 w 15733711"/>
              <a:gd name="connsiteY0" fmla="*/ 0 h 602863"/>
              <a:gd name="connsiteX1" fmla="*/ 15733711 w 15733711"/>
              <a:gd name="connsiteY1" fmla="*/ 0 h 602863"/>
              <a:gd name="connsiteX2" fmla="*/ 15733711 w 15733711"/>
              <a:gd name="connsiteY2" fmla="*/ 600087 h 602863"/>
              <a:gd name="connsiteX3" fmla="*/ 9275280 w 15733711"/>
              <a:gd name="connsiteY3" fmla="*/ 600087 h 602863"/>
              <a:gd name="connsiteX4" fmla="*/ 8644393 w 15733711"/>
              <a:gd name="connsiteY4" fmla="*/ 137531 h 602863"/>
              <a:gd name="connsiteX5" fmla="*/ 8015549 w 15733711"/>
              <a:gd name="connsiteY5" fmla="*/ 600087 h 602863"/>
              <a:gd name="connsiteX6" fmla="*/ 0 w 15733711"/>
              <a:gd name="connsiteY6" fmla="*/ 589769 h 602863"/>
              <a:gd name="connsiteX7" fmla="*/ 1868012 w 15733711"/>
              <a:gd name="connsiteY7" fmla="*/ 0 h 602863"/>
              <a:gd name="connsiteX0" fmla="*/ 7174 w 15733711"/>
              <a:gd name="connsiteY0" fmla="*/ 0 h 602863"/>
              <a:gd name="connsiteX1" fmla="*/ 15733711 w 15733711"/>
              <a:gd name="connsiteY1" fmla="*/ 0 h 602863"/>
              <a:gd name="connsiteX2" fmla="*/ 15733711 w 15733711"/>
              <a:gd name="connsiteY2" fmla="*/ 600087 h 602863"/>
              <a:gd name="connsiteX3" fmla="*/ 9275280 w 15733711"/>
              <a:gd name="connsiteY3" fmla="*/ 600087 h 602863"/>
              <a:gd name="connsiteX4" fmla="*/ 8644393 w 15733711"/>
              <a:gd name="connsiteY4" fmla="*/ 137531 h 602863"/>
              <a:gd name="connsiteX5" fmla="*/ 8015549 w 15733711"/>
              <a:gd name="connsiteY5" fmla="*/ 600087 h 602863"/>
              <a:gd name="connsiteX6" fmla="*/ 0 w 15733711"/>
              <a:gd name="connsiteY6" fmla="*/ 589769 h 602863"/>
              <a:gd name="connsiteX7" fmla="*/ 7174 w 15733711"/>
              <a:gd name="connsiteY7" fmla="*/ 0 h 602863"/>
              <a:gd name="connsiteX0" fmla="*/ 7174 w 17776786"/>
              <a:gd name="connsiteY0" fmla="*/ 0 h 602863"/>
              <a:gd name="connsiteX1" fmla="*/ 15733711 w 17776786"/>
              <a:gd name="connsiteY1" fmla="*/ 0 h 602863"/>
              <a:gd name="connsiteX2" fmla="*/ 17776786 w 17776786"/>
              <a:gd name="connsiteY2" fmla="*/ 600087 h 602863"/>
              <a:gd name="connsiteX3" fmla="*/ 9275280 w 17776786"/>
              <a:gd name="connsiteY3" fmla="*/ 600087 h 602863"/>
              <a:gd name="connsiteX4" fmla="*/ 8644393 w 17776786"/>
              <a:gd name="connsiteY4" fmla="*/ 137531 h 602863"/>
              <a:gd name="connsiteX5" fmla="*/ 8015549 w 17776786"/>
              <a:gd name="connsiteY5" fmla="*/ 600087 h 602863"/>
              <a:gd name="connsiteX6" fmla="*/ 0 w 17776786"/>
              <a:gd name="connsiteY6" fmla="*/ 589769 h 602863"/>
              <a:gd name="connsiteX7" fmla="*/ 7174 w 17776786"/>
              <a:gd name="connsiteY7" fmla="*/ 0 h 602863"/>
              <a:gd name="connsiteX0" fmla="*/ 7174 w 17822187"/>
              <a:gd name="connsiteY0" fmla="*/ 0 h 602863"/>
              <a:gd name="connsiteX1" fmla="*/ 17822187 w 17822187"/>
              <a:gd name="connsiteY1" fmla="*/ 38098 h 602863"/>
              <a:gd name="connsiteX2" fmla="*/ 17776786 w 17822187"/>
              <a:gd name="connsiteY2" fmla="*/ 600087 h 602863"/>
              <a:gd name="connsiteX3" fmla="*/ 9275280 w 17822187"/>
              <a:gd name="connsiteY3" fmla="*/ 600087 h 602863"/>
              <a:gd name="connsiteX4" fmla="*/ 8644393 w 17822187"/>
              <a:gd name="connsiteY4" fmla="*/ 137531 h 602863"/>
              <a:gd name="connsiteX5" fmla="*/ 8015549 w 17822187"/>
              <a:gd name="connsiteY5" fmla="*/ 600087 h 602863"/>
              <a:gd name="connsiteX6" fmla="*/ 0 w 17822187"/>
              <a:gd name="connsiteY6" fmla="*/ 589769 h 602863"/>
              <a:gd name="connsiteX7" fmla="*/ 7174 w 17822187"/>
              <a:gd name="connsiteY7" fmla="*/ 0 h 602863"/>
              <a:gd name="connsiteX0" fmla="*/ 7174 w 17776786"/>
              <a:gd name="connsiteY0" fmla="*/ 0 h 602863"/>
              <a:gd name="connsiteX1" fmla="*/ 17776282 w 17776786"/>
              <a:gd name="connsiteY1" fmla="*/ 62862 h 602863"/>
              <a:gd name="connsiteX2" fmla="*/ 17776786 w 17776786"/>
              <a:gd name="connsiteY2" fmla="*/ 600087 h 602863"/>
              <a:gd name="connsiteX3" fmla="*/ 9275280 w 17776786"/>
              <a:gd name="connsiteY3" fmla="*/ 600087 h 602863"/>
              <a:gd name="connsiteX4" fmla="*/ 8644393 w 17776786"/>
              <a:gd name="connsiteY4" fmla="*/ 137531 h 602863"/>
              <a:gd name="connsiteX5" fmla="*/ 8015549 w 17776786"/>
              <a:gd name="connsiteY5" fmla="*/ 600087 h 602863"/>
              <a:gd name="connsiteX6" fmla="*/ 0 w 17776786"/>
              <a:gd name="connsiteY6" fmla="*/ 589769 h 602863"/>
              <a:gd name="connsiteX7" fmla="*/ 7174 w 17776786"/>
              <a:gd name="connsiteY7" fmla="*/ 0 h 602863"/>
              <a:gd name="connsiteX0" fmla="*/ 7174 w 17802515"/>
              <a:gd name="connsiteY0" fmla="*/ 0 h 602863"/>
              <a:gd name="connsiteX1" fmla="*/ 17802515 w 17802515"/>
              <a:gd name="connsiteY1" fmla="*/ 54607 h 602863"/>
              <a:gd name="connsiteX2" fmla="*/ 17776786 w 17802515"/>
              <a:gd name="connsiteY2" fmla="*/ 600087 h 602863"/>
              <a:gd name="connsiteX3" fmla="*/ 9275280 w 17802515"/>
              <a:gd name="connsiteY3" fmla="*/ 600087 h 602863"/>
              <a:gd name="connsiteX4" fmla="*/ 8644393 w 17802515"/>
              <a:gd name="connsiteY4" fmla="*/ 137531 h 602863"/>
              <a:gd name="connsiteX5" fmla="*/ 8015549 w 17802515"/>
              <a:gd name="connsiteY5" fmla="*/ 600087 h 602863"/>
              <a:gd name="connsiteX6" fmla="*/ 0 w 17802515"/>
              <a:gd name="connsiteY6" fmla="*/ 589769 h 602863"/>
              <a:gd name="connsiteX7" fmla="*/ 7174 w 17802515"/>
              <a:gd name="connsiteY7" fmla="*/ 0 h 602863"/>
              <a:gd name="connsiteX0" fmla="*/ 7174 w 17815632"/>
              <a:gd name="connsiteY0" fmla="*/ 0 h 602863"/>
              <a:gd name="connsiteX1" fmla="*/ 17815632 w 17815632"/>
              <a:gd name="connsiteY1" fmla="*/ 46352 h 602863"/>
              <a:gd name="connsiteX2" fmla="*/ 17776786 w 17815632"/>
              <a:gd name="connsiteY2" fmla="*/ 600087 h 602863"/>
              <a:gd name="connsiteX3" fmla="*/ 9275280 w 17815632"/>
              <a:gd name="connsiteY3" fmla="*/ 600087 h 602863"/>
              <a:gd name="connsiteX4" fmla="*/ 8644393 w 17815632"/>
              <a:gd name="connsiteY4" fmla="*/ 137531 h 602863"/>
              <a:gd name="connsiteX5" fmla="*/ 8015549 w 17815632"/>
              <a:gd name="connsiteY5" fmla="*/ 600087 h 602863"/>
              <a:gd name="connsiteX6" fmla="*/ 0 w 17815632"/>
              <a:gd name="connsiteY6" fmla="*/ 589769 h 602863"/>
              <a:gd name="connsiteX7" fmla="*/ 7174 w 17815632"/>
              <a:gd name="connsiteY7" fmla="*/ 0 h 602863"/>
              <a:gd name="connsiteX0" fmla="*/ 7174 w 17815632"/>
              <a:gd name="connsiteY0" fmla="*/ 0 h 608341"/>
              <a:gd name="connsiteX1" fmla="*/ 17815632 w 17815632"/>
              <a:gd name="connsiteY1" fmla="*/ 46352 h 608341"/>
              <a:gd name="connsiteX2" fmla="*/ 17803018 w 17815632"/>
              <a:gd name="connsiteY2" fmla="*/ 608341 h 608341"/>
              <a:gd name="connsiteX3" fmla="*/ 9275280 w 17815632"/>
              <a:gd name="connsiteY3" fmla="*/ 600087 h 608341"/>
              <a:gd name="connsiteX4" fmla="*/ 8644393 w 17815632"/>
              <a:gd name="connsiteY4" fmla="*/ 137531 h 608341"/>
              <a:gd name="connsiteX5" fmla="*/ 8015549 w 17815632"/>
              <a:gd name="connsiteY5" fmla="*/ 600087 h 608341"/>
              <a:gd name="connsiteX6" fmla="*/ 0 w 17815632"/>
              <a:gd name="connsiteY6" fmla="*/ 589769 h 608341"/>
              <a:gd name="connsiteX7" fmla="*/ 7174 w 17815632"/>
              <a:gd name="connsiteY7" fmla="*/ 0 h 608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815632" h="608341">
                <a:moveTo>
                  <a:pt x="7174" y="0"/>
                </a:moveTo>
                <a:lnTo>
                  <a:pt x="17815632" y="46352"/>
                </a:lnTo>
                <a:lnTo>
                  <a:pt x="17803018" y="608341"/>
                </a:lnTo>
                <a:lnTo>
                  <a:pt x="9275280" y="600087"/>
                </a:lnTo>
                <a:cubicBezTo>
                  <a:pt x="8956118" y="595221"/>
                  <a:pt x="9040314" y="142295"/>
                  <a:pt x="8644393" y="137531"/>
                </a:cubicBezTo>
                <a:cubicBezTo>
                  <a:pt x="8248472" y="132767"/>
                  <a:pt x="8302309" y="590062"/>
                  <a:pt x="8015549" y="600087"/>
                </a:cubicBezTo>
                <a:cubicBezTo>
                  <a:pt x="7728789" y="610112"/>
                  <a:pt x="2043729" y="589769"/>
                  <a:pt x="0" y="589769"/>
                </a:cubicBezTo>
                <a:cubicBezTo>
                  <a:pt x="2391" y="393179"/>
                  <a:pt x="4783" y="196590"/>
                  <a:pt x="7174" y="0"/>
                </a:cubicBezTo>
                <a:close/>
              </a:path>
            </a:pathLst>
          </a:custGeom>
          <a:solidFill>
            <a:srgbClr val="118AB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62" name="Graphic 161" descr="Single gear">
            <a:extLst>
              <a:ext uri="{FF2B5EF4-FFF2-40B4-BE49-F238E27FC236}">
                <a16:creationId xmlns:a16="http://schemas.microsoft.com/office/drawing/2014/main" id="{6FF7463E-3C92-410B-8B7E-19605A814E5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601712" y="-3014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3" name="Graphic 162" descr="Monthly calendar">
            <a:extLst>
              <a:ext uri="{FF2B5EF4-FFF2-40B4-BE49-F238E27FC236}">
                <a16:creationId xmlns:a16="http://schemas.microsoft.com/office/drawing/2014/main" id="{0AE4D4A1-438F-4F85-BD2F-A3298CADE79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201542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4" name="Graphic 163" descr="List RTL">
            <a:extLst>
              <a:ext uri="{FF2B5EF4-FFF2-40B4-BE49-F238E27FC236}">
                <a16:creationId xmlns:a16="http://schemas.microsoft.com/office/drawing/2014/main" id="{1BDF86A9-A3D8-40A8-894E-6E33D244B33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737058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8" name="Graphic 117" descr="Signpost">
            <a:extLst>
              <a:ext uri="{FF2B5EF4-FFF2-40B4-BE49-F238E27FC236}">
                <a16:creationId xmlns:a16="http://schemas.microsoft.com/office/drawing/2014/main" id="{053A99B4-A3A5-4DCB-AE45-1F246E4486C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960030" y="-8910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9" name="Graphic 118" descr="USB">
            <a:extLst>
              <a:ext uri="{FF2B5EF4-FFF2-40B4-BE49-F238E27FC236}">
                <a16:creationId xmlns:a16="http://schemas.microsoft.com/office/drawing/2014/main" id="{D3281A1E-0679-4DCD-A2C4-5D1EC6E5EBE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476513" y="-3014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0" name="Graphic 119" descr="Puzzle pieces">
            <a:extLst>
              <a:ext uri="{FF2B5EF4-FFF2-40B4-BE49-F238E27FC236}">
                <a16:creationId xmlns:a16="http://schemas.microsoft.com/office/drawing/2014/main" id="{601335F5-9E4A-44C2-A13E-24CBCC9BCE7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095376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1" name="Graphic 120" descr="Checklist">
            <a:extLst>
              <a:ext uri="{FF2B5EF4-FFF2-40B4-BE49-F238E27FC236}">
                <a16:creationId xmlns:a16="http://schemas.microsoft.com/office/drawing/2014/main" id="{A4CEA1FC-4C68-4872-B504-0AA8EBADFF3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93265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2" name="Graphic 121" descr="Playbook">
            <a:extLst>
              <a:ext uri="{FF2B5EF4-FFF2-40B4-BE49-F238E27FC236}">
                <a16:creationId xmlns:a16="http://schemas.microsoft.com/office/drawing/2014/main" id="{E2CEE494-210C-4F22-9665-B8A35B773CAE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260048" y="-53985"/>
            <a:ext cx="822960" cy="8229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id="{CFF86FA4-3550-4B2F-B0CC-17678FCD6672}"/>
              </a:ext>
            </a:extLst>
          </p:cNvPr>
          <p:cNvSpPr txBox="1"/>
          <p:nvPr/>
        </p:nvSpPr>
        <p:spPr>
          <a:xfrm>
            <a:off x="10873377" y="6027003"/>
            <a:ext cx="1433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400" b="1" dirty="0">
                <a:latin typeface="Calibri" panose="020F0502020204030204" pitchFamily="34" charset="0"/>
                <a:cs typeface="Calibri" panose="020F0502020204030204" pitchFamily="34" charset="0"/>
              </a:rPr>
              <a:t>עדיין לא מוכן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3" name="Oval 30">
            <a:extLst>
              <a:ext uri="{FF2B5EF4-FFF2-40B4-BE49-F238E27FC236}">
                <a16:creationId xmlns:a16="http://schemas.microsoft.com/office/drawing/2014/main" id="{048A1E43-0344-4CA1-9CE2-AD5FCCCB5516}"/>
              </a:ext>
            </a:extLst>
          </p:cNvPr>
          <p:cNvSpPr/>
          <p:nvPr/>
        </p:nvSpPr>
        <p:spPr>
          <a:xfrm>
            <a:off x="419368" y="1317615"/>
            <a:ext cx="1079314" cy="314566"/>
          </a:xfrm>
          <a:prstGeom prst="roundRect">
            <a:avLst/>
          </a:prstGeom>
          <a:solidFill>
            <a:srgbClr val="E7E8ED"/>
          </a:solidFill>
          <a:ln>
            <a:noFill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סיכונים</a:t>
            </a:r>
            <a:endParaRPr lang="en-US" b="1" dirty="0">
              <a:solidFill>
                <a:srgbClr val="118A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6E3D47-7F80-4C9A-9B46-EB81AEE1DA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388793"/>
              </p:ext>
            </p:extLst>
          </p:nvPr>
        </p:nvGraphicFramePr>
        <p:xfrm>
          <a:off x="2029921" y="1114776"/>
          <a:ext cx="8132159" cy="5470996"/>
        </p:xfrm>
        <a:graphic>
          <a:graphicData uri="http://schemas.openxmlformats.org/drawingml/2006/table">
            <a:tbl>
              <a:tblPr rtl="1" bandRow="1">
                <a:tableStyleId>{5C22544A-7EE6-4342-B048-85BDC9FD1C3A}</a:tableStyleId>
              </a:tblPr>
              <a:tblGrid>
                <a:gridCol w="3801423">
                  <a:extLst>
                    <a:ext uri="{9D8B030D-6E8A-4147-A177-3AD203B41FA5}">
                      <a16:colId xmlns:a16="http://schemas.microsoft.com/office/drawing/2014/main" val="919226819"/>
                    </a:ext>
                  </a:extLst>
                </a:gridCol>
                <a:gridCol w="1318051">
                  <a:extLst>
                    <a:ext uri="{9D8B030D-6E8A-4147-A177-3AD203B41FA5}">
                      <a16:colId xmlns:a16="http://schemas.microsoft.com/office/drawing/2014/main" val="605985352"/>
                    </a:ext>
                  </a:extLst>
                </a:gridCol>
                <a:gridCol w="1318051">
                  <a:extLst>
                    <a:ext uri="{9D8B030D-6E8A-4147-A177-3AD203B41FA5}">
                      <a16:colId xmlns:a16="http://schemas.microsoft.com/office/drawing/2014/main" val="1026585488"/>
                    </a:ext>
                  </a:extLst>
                </a:gridCol>
                <a:gridCol w="1694634">
                  <a:extLst>
                    <a:ext uri="{9D8B030D-6E8A-4147-A177-3AD203B41FA5}">
                      <a16:colId xmlns:a16="http://schemas.microsoft.com/office/drawing/2014/main" val="3960901243"/>
                    </a:ext>
                  </a:extLst>
                </a:gridCol>
              </a:tblGrid>
              <a:tr h="514032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2400" b="1" dirty="0">
                          <a:solidFill>
                            <a:srgbClr val="118AB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סיכון/אירוע</a:t>
                      </a:r>
                      <a:endParaRPr lang="en-US" sz="1400" b="1" dirty="0">
                        <a:solidFill>
                          <a:srgbClr val="118AB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8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2400" b="1" dirty="0">
                          <a:solidFill>
                            <a:srgbClr val="118AB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סיכוי (</a:t>
                      </a:r>
                      <a:r>
                        <a:rPr lang="en-US" sz="2400" b="1" dirty="0">
                          <a:solidFill>
                            <a:srgbClr val="118AB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he-IL" sz="2400" b="1" dirty="0">
                          <a:solidFill>
                            <a:srgbClr val="118AB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en-US" sz="1400" b="1" dirty="0">
                        <a:solidFill>
                          <a:srgbClr val="118AB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8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2400" b="1" dirty="0">
                          <a:solidFill>
                            <a:srgbClr val="118AB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נזק צפוי (</a:t>
                      </a:r>
                      <a:r>
                        <a:rPr lang="en-US" sz="2400" b="1" dirty="0">
                          <a:solidFill>
                            <a:srgbClr val="118AB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r>
                        <a:rPr lang="he-IL" sz="2400" b="1" dirty="0">
                          <a:solidFill>
                            <a:srgbClr val="118AB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en-US" sz="1400" b="1" dirty="0">
                        <a:solidFill>
                          <a:srgbClr val="118AB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8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2400" b="1" dirty="0">
                          <a:solidFill>
                            <a:srgbClr val="118AB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חומרת הסיכון</a:t>
                      </a:r>
                      <a:br>
                        <a:rPr lang="en-US" sz="2400" b="1" dirty="0">
                          <a:solidFill>
                            <a:srgbClr val="118AB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he-IL" sz="2400" b="1" dirty="0">
                          <a:solidFill>
                            <a:srgbClr val="118AB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2400" b="1" dirty="0">
                          <a:solidFill>
                            <a:srgbClr val="118AB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</a:t>
                      </a:r>
                      <a:r>
                        <a:rPr lang="he-IL" sz="2400" b="1" dirty="0">
                          <a:solidFill>
                            <a:srgbClr val="118AB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en-US" sz="1400" b="1" dirty="0">
                        <a:solidFill>
                          <a:srgbClr val="118AB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110934"/>
                  </a:ext>
                </a:extLst>
              </a:tr>
              <a:tr h="51716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2400" b="0" dirty="0">
                          <a:solidFill>
                            <a:srgbClr val="118AB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חיבור לאינטרנט אינו פעיל</a:t>
                      </a:r>
                      <a:endParaRPr lang="en-US" sz="1400" b="0" dirty="0">
                        <a:solidFill>
                          <a:srgbClr val="118AB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8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en-US" sz="2400" b="0" dirty="0">
                          <a:solidFill>
                            <a:srgbClr val="118AB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</a:t>
                      </a:r>
                      <a:endParaRPr lang="en-US" sz="1400" b="0" dirty="0">
                        <a:solidFill>
                          <a:srgbClr val="118AB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8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en-US" sz="2400" b="0">
                          <a:solidFill>
                            <a:srgbClr val="118AB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1400" b="0">
                        <a:solidFill>
                          <a:srgbClr val="118AB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8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en-US" sz="2400" b="0">
                          <a:solidFill>
                            <a:srgbClr val="118AB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400" b="0">
                        <a:solidFill>
                          <a:srgbClr val="118AB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289537"/>
                  </a:ext>
                </a:extLst>
              </a:tr>
              <a:tr h="51716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2400" b="0" dirty="0">
                          <a:solidFill>
                            <a:srgbClr val="118AB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בודקים חדשים</a:t>
                      </a:r>
                      <a:endParaRPr lang="en-US" sz="1400" b="0" dirty="0">
                        <a:solidFill>
                          <a:srgbClr val="118AB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8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en-US" sz="2400" b="0">
                          <a:solidFill>
                            <a:srgbClr val="118AB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</a:t>
                      </a:r>
                      <a:endParaRPr lang="en-US" sz="1400" b="0">
                        <a:solidFill>
                          <a:srgbClr val="118AB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8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en-US" sz="2400" b="0">
                          <a:solidFill>
                            <a:srgbClr val="118AB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1400" b="0">
                        <a:solidFill>
                          <a:srgbClr val="118AB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8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en-US" sz="2400" b="0">
                          <a:solidFill>
                            <a:srgbClr val="118AB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1.6</a:t>
                      </a:r>
                      <a:endParaRPr lang="en-US" sz="1400" b="0">
                        <a:solidFill>
                          <a:srgbClr val="118AB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85520"/>
                  </a:ext>
                </a:extLst>
              </a:tr>
              <a:tr h="51716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2400" b="0" dirty="0">
                          <a:solidFill>
                            <a:srgbClr val="118AB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נפילת שרת</a:t>
                      </a:r>
                      <a:endParaRPr lang="en-US" sz="1400" b="0" dirty="0">
                        <a:solidFill>
                          <a:srgbClr val="118AB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8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en-US" sz="2400" b="0" dirty="0">
                          <a:solidFill>
                            <a:srgbClr val="118AB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</a:t>
                      </a:r>
                      <a:endParaRPr lang="en-US" sz="1400" b="0" dirty="0">
                        <a:solidFill>
                          <a:srgbClr val="118AB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8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en-US" sz="2400" b="0">
                          <a:solidFill>
                            <a:srgbClr val="118AB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US" sz="1400" b="0">
                        <a:solidFill>
                          <a:srgbClr val="118AB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8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en-US" sz="2400" b="0">
                          <a:solidFill>
                            <a:srgbClr val="118AB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US" sz="1400" b="0">
                        <a:solidFill>
                          <a:srgbClr val="118AB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463605"/>
                  </a:ext>
                </a:extLst>
              </a:tr>
              <a:tr h="51716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2400" b="0">
                          <a:solidFill>
                            <a:srgbClr val="118AB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חופשות</a:t>
                      </a:r>
                      <a:endParaRPr lang="en-US" sz="1400" b="0">
                        <a:solidFill>
                          <a:srgbClr val="118AB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8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en-US" sz="2400" b="0" dirty="0">
                          <a:solidFill>
                            <a:srgbClr val="118AB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</a:t>
                      </a:r>
                      <a:endParaRPr lang="en-US" sz="1400" b="0" dirty="0">
                        <a:solidFill>
                          <a:srgbClr val="118AB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8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en-US" sz="2400" b="0">
                          <a:solidFill>
                            <a:srgbClr val="118AB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US" sz="1400" b="0">
                        <a:solidFill>
                          <a:srgbClr val="118AB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8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en-US" sz="2400" b="0">
                          <a:solidFill>
                            <a:srgbClr val="118AB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US" sz="1400" b="0">
                        <a:solidFill>
                          <a:srgbClr val="118AB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043817"/>
                  </a:ext>
                </a:extLst>
              </a:tr>
              <a:tr h="51716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2400" b="0">
                          <a:solidFill>
                            <a:srgbClr val="118AB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שרת חלש</a:t>
                      </a:r>
                      <a:endParaRPr lang="en-US" sz="1400" b="0">
                        <a:solidFill>
                          <a:srgbClr val="118AB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8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en-US" sz="2400" b="0" dirty="0">
                          <a:solidFill>
                            <a:srgbClr val="118AB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</a:t>
                      </a:r>
                      <a:endParaRPr lang="en-US" sz="1400" b="0" dirty="0">
                        <a:solidFill>
                          <a:srgbClr val="118AB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8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en-US" sz="2400" b="0">
                          <a:solidFill>
                            <a:srgbClr val="118AB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1400" b="0">
                        <a:solidFill>
                          <a:srgbClr val="118AB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8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en-US" sz="2400" b="0">
                          <a:solidFill>
                            <a:srgbClr val="118AB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400" b="0">
                        <a:solidFill>
                          <a:srgbClr val="118AB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916817"/>
                  </a:ext>
                </a:extLst>
              </a:tr>
              <a:tr h="51716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2400" b="0">
                          <a:solidFill>
                            <a:srgbClr val="118AB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עובד מתפטר</a:t>
                      </a:r>
                      <a:endParaRPr lang="en-US" sz="1400" b="0">
                        <a:solidFill>
                          <a:srgbClr val="118AB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8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en-US" sz="2400" b="0">
                          <a:solidFill>
                            <a:srgbClr val="118AB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</a:t>
                      </a:r>
                      <a:endParaRPr lang="en-US" sz="1400" b="0">
                        <a:solidFill>
                          <a:srgbClr val="118AB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8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en-US" sz="2400" b="0" dirty="0">
                          <a:solidFill>
                            <a:srgbClr val="118AB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1400" b="0" dirty="0">
                        <a:solidFill>
                          <a:srgbClr val="118AB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8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en-US" sz="2400" b="0">
                          <a:solidFill>
                            <a:srgbClr val="118AB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400" b="0">
                        <a:solidFill>
                          <a:srgbClr val="118AB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222814"/>
                  </a:ext>
                </a:extLst>
              </a:tr>
              <a:tr h="51716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2400" b="0">
                          <a:solidFill>
                            <a:srgbClr val="118AB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בודקים לא מנוסים</a:t>
                      </a:r>
                      <a:endParaRPr lang="en-US" sz="1400" b="0">
                        <a:solidFill>
                          <a:srgbClr val="118AB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8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en-US" sz="2400" b="0">
                          <a:solidFill>
                            <a:srgbClr val="118AB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</a:t>
                      </a:r>
                      <a:endParaRPr lang="en-US" sz="1400" b="0">
                        <a:solidFill>
                          <a:srgbClr val="118AB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8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en-US" sz="2400" b="0" dirty="0">
                          <a:solidFill>
                            <a:srgbClr val="118AB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1400" b="0" dirty="0">
                        <a:solidFill>
                          <a:srgbClr val="118AB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8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en-US" sz="2400" b="0">
                          <a:solidFill>
                            <a:srgbClr val="118AB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b="0">
                        <a:solidFill>
                          <a:srgbClr val="118AB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789964"/>
                  </a:ext>
                </a:extLst>
              </a:tr>
              <a:tr h="51716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2400" b="0">
                          <a:solidFill>
                            <a:srgbClr val="118AB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לקוח ביטל חוזה</a:t>
                      </a:r>
                      <a:endParaRPr lang="en-US" sz="1400" b="0">
                        <a:solidFill>
                          <a:srgbClr val="118AB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8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en-US" sz="2400" b="0">
                          <a:solidFill>
                            <a:srgbClr val="118AB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</a:t>
                      </a:r>
                      <a:endParaRPr lang="en-US" sz="1400" b="0">
                        <a:solidFill>
                          <a:srgbClr val="118AB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8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en-US" sz="2400" b="0" dirty="0">
                          <a:solidFill>
                            <a:srgbClr val="118AB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1400" b="0" dirty="0">
                        <a:solidFill>
                          <a:srgbClr val="118AB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8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en-US" sz="2400" b="0" dirty="0">
                          <a:solidFill>
                            <a:srgbClr val="118AB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400" b="0" dirty="0">
                        <a:solidFill>
                          <a:srgbClr val="118AB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9284"/>
                  </a:ext>
                </a:extLst>
              </a:tr>
              <a:tr h="51716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he-IL" sz="2400" b="0">
                          <a:solidFill>
                            <a:srgbClr val="118AB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אי עמידה בלוח הזמנים</a:t>
                      </a:r>
                      <a:endParaRPr lang="en-US" sz="1400" b="0">
                        <a:solidFill>
                          <a:srgbClr val="118AB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8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en-US" sz="2400" b="0">
                          <a:solidFill>
                            <a:srgbClr val="118AB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b="0">
                        <a:solidFill>
                          <a:srgbClr val="118AB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8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en-US" sz="2400" b="0">
                          <a:solidFill>
                            <a:srgbClr val="118AB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1400" b="0">
                        <a:solidFill>
                          <a:srgbClr val="118AB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8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tabLst>
                          <a:tab pos="1378585" algn="l"/>
                        </a:tabLst>
                      </a:pPr>
                      <a:r>
                        <a:rPr lang="en-US" sz="2400" b="0" dirty="0">
                          <a:solidFill>
                            <a:srgbClr val="118AB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1400" b="0" dirty="0">
                        <a:solidFill>
                          <a:srgbClr val="118AB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118A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216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9061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3454F7-F1BB-4399-A046-95D25EF0BE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230" b="2052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0C26E03-DC07-4E58-924C-432E8F97FA0C}"/>
              </a:ext>
            </a:extLst>
          </p:cNvPr>
          <p:cNvSpPr/>
          <p:nvPr/>
        </p:nvSpPr>
        <p:spPr>
          <a:xfrm>
            <a:off x="949676" y="922020"/>
            <a:ext cx="10292649" cy="5013960"/>
          </a:xfrm>
          <a:prstGeom prst="rect">
            <a:avLst/>
          </a:prstGeom>
          <a:solidFill>
            <a:srgbClr val="E7E8E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118AB2"/>
              </a:solidFill>
            </a:endParaRPr>
          </a:p>
          <a:p>
            <a:pPr algn="ctr"/>
            <a:r>
              <a:rPr lang="he-IL" sz="3600" dirty="0">
                <a:solidFill>
                  <a:srgbClr val="118AB2"/>
                </a:solidFill>
              </a:rPr>
              <a:t>"סחר אינו קשור לסחורות. מסחר עוסק במידע. סחורות יושבות במחסן עד שמידע מעביר אותן."</a:t>
            </a:r>
          </a:p>
          <a:p>
            <a:pPr algn="ctr">
              <a:lnSpc>
                <a:spcPct val="250000"/>
              </a:lnSpc>
              <a:spcBef>
                <a:spcPts val="1800"/>
              </a:spcBef>
            </a:pPr>
            <a:r>
              <a:rPr lang="en-US" sz="2000" b="1" dirty="0"/>
              <a:t>C. J. Cherryh</a:t>
            </a:r>
          </a:p>
        </p:txBody>
      </p:sp>
      <p:pic>
        <p:nvPicPr>
          <p:cNvPr id="6" name="Graphic 5" descr="Open quotation mark">
            <a:extLst>
              <a:ext uri="{FF2B5EF4-FFF2-40B4-BE49-F238E27FC236}">
                <a16:creationId xmlns:a16="http://schemas.microsoft.com/office/drawing/2014/main" id="{6440F305-1BE1-4477-B29D-0920206827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33702" y="1485900"/>
            <a:ext cx="1324595" cy="132459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45FC7AE-DF93-431E-B527-CCEBA1C61224}"/>
              </a:ext>
            </a:extLst>
          </p:cNvPr>
          <p:cNvGrpSpPr/>
          <p:nvPr/>
        </p:nvGrpSpPr>
        <p:grpSpPr>
          <a:xfrm>
            <a:off x="1935561" y="-2974162"/>
            <a:ext cx="922288" cy="914400"/>
            <a:chOff x="2962647" y="-2068142"/>
            <a:chExt cx="922288" cy="9144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811EE2E-EBBF-45B8-987D-36CD78D952B1}"/>
                </a:ext>
              </a:extLst>
            </p:cNvPr>
            <p:cNvGrpSpPr/>
            <p:nvPr/>
          </p:nvGrpSpPr>
          <p:grpSpPr>
            <a:xfrm>
              <a:off x="2962647" y="-2068142"/>
              <a:ext cx="922288" cy="914400"/>
              <a:chOff x="6347462" y="3860495"/>
              <a:chExt cx="922288" cy="914400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DA0592A-F88B-416E-838D-37D2DDF5DD24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0196746-12E5-4106-88DC-0504B28151F4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FABD5FE-E510-4DDC-925B-83D0441CFF59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8" name="Graphic 7" descr="Puzzle pieces">
              <a:extLst>
                <a:ext uri="{FF2B5EF4-FFF2-40B4-BE49-F238E27FC236}">
                  <a16:creationId xmlns:a16="http://schemas.microsoft.com/office/drawing/2014/main" id="{5545B4BD-B511-472B-8BC8-89BBA5CBC8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07695" y="-1935968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F182361-487E-4C60-B397-24D21EAD4C04}"/>
              </a:ext>
            </a:extLst>
          </p:cNvPr>
          <p:cNvGrpSpPr/>
          <p:nvPr/>
        </p:nvGrpSpPr>
        <p:grpSpPr>
          <a:xfrm>
            <a:off x="3377185" y="-2974162"/>
            <a:ext cx="922288" cy="914400"/>
            <a:chOff x="4116028" y="-2068142"/>
            <a:chExt cx="922288" cy="91440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5E24D9E-5C3C-4CA7-B0C6-23DA64EB4B26}"/>
                </a:ext>
              </a:extLst>
            </p:cNvPr>
            <p:cNvGrpSpPr/>
            <p:nvPr/>
          </p:nvGrpSpPr>
          <p:grpSpPr>
            <a:xfrm>
              <a:off x="4116028" y="-2068142"/>
              <a:ext cx="922288" cy="914400"/>
              <a:chOff x="6347462" y="3860495"/>
              <a:chExt cx="922288" cy="914400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4C64ADA-ADCE-4B39-82EF-D390123A2111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CCD1219-9751-46E3-A5B6-106D582780E0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740F971-5E85-4757-A043-53BC1EBDBE83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4" name="Graphic 13" descr="USB">
              <a:extLst>
                <a:ext uri="{FF2B5EF4-FFF2-40B4-BE49-F238E27FC236}">
                  <a16:creationId xmlns:a16="http://schemas.microsoft.com/office/drawing/2014/main" id="{2BD4FB85-F6FA-4EBC-A24B-52AFE6788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55188" y="-1935968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E687696-3F26-42F2-AEAE-D1A7819D4982}"/>
              </a:ext>
            </a:extLst>
          </p:cNvPr>
          <p:cNvGrpSpPr/>
          <p:nvPr/>
        </p:nvGrpSpPr>
        <p:grpSpPr>
          <a:xfrm>
            <a:off x="4818809" y="-2974162"/>
            <a:ext cx="922288" cy="914400"/>
            <a:chOff x="5560557" y="-1919403"/>
            <a:chExt cx="922288" cy="91440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E99DD36-887D-438D-93AB-6B6B135E923A}"/>
                </a:ext>
              </a:extLst>
            </p:cNvPr>
            <p:cNvGrpSpPr/>
            <p:nvPr/>
          </p:nvGrpSpPr>
          <p:grpSpPr>
            <a:xfrm>
              <a:off x="5560557" y="-1919403"/>
              <a:ext cx="922288" cy="914400"/>
              <a:chOff x="6347462" y="3860495"/>
              <a:chExt cx="922288" cy="91440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52203CF-4166-4DBB-865E-70CA19CC63FF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5CE561B-1A60-40C5-9B74-C1A9DF093193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C586D7B-BDDC-4DB5-A54C-2A6168980B29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0" name="Graphic 19" descr="Signpost">
              <a:extLst>
                <a:ext uri="{FF2B5EF4-FFF2-40B4-BE49-F238E27FC236}">
                  <a16:creationId xmlns:a16="http://schemas.microsoft.com/office/drawing/2014/main" id="{DA8B9211-7572-435F-BFB9-55E603BF0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710626" y="-1783094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2423708-EEBD-4D9F-9A5C-97FE59F67919}"/>
              </a:ext>
            </a:extLst>
          </p:cNvPr>
          <p:cNvGrpSpPr/>
          <p:nvPr/>
        </p:nvGrpSpPr>
        <p:grpSpPr>
          <a:xfrm>
            <a:off x="493937" y="-1483753"/>
            <a:ext cx="922288" cy="914400"/>
            <a:chOff x="1721854" y="-2069804"/>
            <a:chExt cx="922288" cy="91440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4F8A78F-A08C-4E42-9065-9177E2DD616C}"/>
                </a:ext>
              </a:extLst>
            </p:cNvPr>
            <p:cNvGrpSpPr/>
            <p:nvPr/>
          </p:nvGrpSpPr>
          <p:grpSpPr>
            <a:xfrm>
              <a:off x="1721854" y="-2069804"/>
              <a:ext cx="922288" cy="914400"/>
              <a:chOff x="6347462" y="3860495"/>
              <a:chExt cx="922288" cy="91440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00B5735-CD18-4378-A165-EAD91B01729F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5AF4B5F-9398-4052-8321-CF02C369648A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012CA9A-0A98-4370-BBEF-D4006DEC978C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6" name="Graphic 25" descr="Checklist">
              <a:extLst>
                <a:ext uri="{FF2B5EF4-FFF2-40B4-BE49-F238E27FC236}">
                  <a16:creationId xmlns:a16="http://schemas.microsoft.com/office/drawing/2014/main" id="{18202F6C-F151-4CF0-8092-7FF7DF936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853670" y="-1932283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2AD4FA1-7253-45B1-8ADB-6D2D58505F18}"/>
              </a:ext>
            </a:extLst>
          </p:cNvPr>
          <p:cNvGrpSpPr/>
          <p:nvPr/>
        </p:nvGrpSpPr>
        <p:grpSpPr>
          <a:xfrm>
            <a:off x="6218522" y="-2974162"/>
            <a:ext cx="922288" cy="914400"/>
            <a:chOff x="406750" y="-1157702"/>
            <a:chExt cx="922288" cy="91440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8975D20-06B4-4547-9CAA-BC0CDCEBF580}"/>
                </a:ext>
              </a:extLst>
            </p:cNvPr>
            <p:cNvGrpSpPr/>
            <p:nvPr/>
          </p:nvGrpSpPr>
          <p:grpSpPr>
            <a:xfrm>
              <a:off x="406750" y="-1157702"/>
              <a:ext cx="922288" cy="914400"/>
              <a:chOff x="6347462" y="3860495"/>
              <a:chExt cx="922288" cy="914400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EC108D31-B3B9-4EAB-84E2-9E05533C1EAE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79C367B-7BBA-4F43-879B-FBD119D1A512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5B475B0-D4C3-476A-988B-0C78E406E7E6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2" name="Graphic 31" descr="Playbook">
              <a:extLst>
                <a:ext uri="{FF2B5EF4-FFF2-40B4-BE49-F238E27FC236}">
                  <a16:creationId xmlns:a16="http://schemas.microsoft.com/office/drawing/2014/main" id="{BC1B7FA1-573C-4359-BB77-CEB5701D0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43910" y="-1022204"/>
              <a:ext cx="640080" cy="64008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F6B4059-641B-489B-87AA-DE9F840295D5}"/>
              </a:ext>
            </a:extLst>
          </p:cNvPr>
          <p:cNvGrpSpPr/>
          <p:nvPr/>
        </p:nvGrpSpPr>
        <p:grpSpPr>
          <a:xfrm>
            <a:off x="9056494" y="-2974162"/>
            <a:ext cx="922288" cy="914400"/>
            <a:chOff x="8592415" y="-2631237"/>
            <a:chExt cx="922288" cy="91440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2DAD5C1-34E0-49F0-BDBE-E9B1FD3B4055}"/>
                </a:ext>
              </a:extLst>
            </p:cNvPr>
            <p:cNvGrpSpPr/>
            <p:nvPr/>
          </p:nvGrpSpPr>
          <p:grpSpPr>
            <a:xfrm>
              <a:off x="8592415" y="-2631237"/>
              <a:ext cx="922288" cy="914400"/>
              <a:chOff x="6347462" y="3860495"/>
              <a:chExt cx="922288" cy="914400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24A21F93-4FDC-4358-8957-BD48EE700A5C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CC6C6F06-6532-45FE-B041-E9DAC2EFE16E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8B4056A-37C0-4FDD-91C8-8EB3F180C245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8" name="Graphic 37" descr="Monthly calendar">
              <a:extLst>
                <a:ext uri="{FF2B5EF4-FFF2-40B4-BE49-F238E27FC236}">
                  <a16:creationId xmlns:a16="http://schemas.microsoft.com/office/drawing/2014/main" id="{11652E89-92FE-4141-8094-C7EF2015A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737463" y="-2495739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59BCD83-1433-4800-BF60-2ACCF44DBDE1}"/>
              </a:ext>
            </a:extLst>
          </p:cNvPr>
          <p:cNvGrpSpPr/>
          <p:nvPr/>
        </p:nvGrpSpPr>
        <p:grpSpPr>
          <a:xfrm>
            <a:off x="7614870" y="-2974162"/>
            <a:ext cx="922288" cy="914400"/>
            <a:chOff x="7226948" y="-2631237"/>
            <a:chExt cx="922288" cy="91440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90E6D1F-6C94-4593-93D5-98D7033AD7F1}"/>
                </a:ext>
              </a:extLst>
            </p:cNvPr>
            <p:cNvGrpSpPr/>
            <p:nvPr/>
          </p:nvGrpSpPr>
          <p:grpSpPr>
            <a:xfrm>
              <a:off x="7226948" y="-2631237"/>
              <a:ext cx="922288" cy="914400"/>
              <a:chOff x="6347462" y="3860495"/>
              <a:chExt cx="922288" cy="914400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351A040-1B98-4C8C-9A86-CD0B727B9FD9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BBEA30CD-A2F9-41BA-B39E-A448BBC6974C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6D907F7F-C2D1-492B-847D-156CF4EDE552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44" name="Graphic 43" descr="List RTL">
              <a:extLst>
                <a:ext uri="{FF2B5EF4-FFF2-40B4-BE49-F238E27FC236}">
                  <a16:creationId xmlns:a16="http://schemas.microsoft.com/office/drawing/2014/main" id="{B971CA14-2A4C-4DE6-97F2-8D252CAC2A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371996" y="-2495739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E2FC8F6-1AF4-4AFA-9A9C-F08F33ABBD2C}"/>
              </a:ext>
            </a:extLst>
          </p:cNvPr>
          <p:cNvGrpSpPr/>
          <p:nvPr/>
        </p:nvGrpSpPr>
        <p:grpSpPr>
          <a:xfrm>
            <a:off x="10498121" y="-2974162"/>
            <a:ext cx="922288" cy="914400"/>
            <a:chOff x="10021567" y="-2631237"/>
            <a:chExt cx="922288" cy="91440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887AC03-9038-438B-A34E-408667E17664}"/>
                </a:ext>
              </a:extLst>
            </p:cNvPr>
            <p:cNvGrpSpPr/>
            <p:nvPr/>
          </p:nvGrpSpPr>
          <p:grpSpPr>
            <a:xfrm>
              <a:off x="10021567" y="-2631237"/>
              <a:ext cx="922288" cy="914400"/>
              <a:chOff x="6347462" y="3860495"/>
              <a:chExt cx="922288" cy="914400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608256E-9227-45DC-B142-1FC393832423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04E087BE-6A86-4035-BB3F-87E50A8B8FDD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2289CEA8-94D7-4EB2-8825-FB830D50EAE9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2C8D555-F892-46D2-ACF5-B4795B47A5AE}"/>
                </a:ext>
              </a:extLst>
            </p:cNvPr>
            <p:cNvSpPr/>
            <p:nvPr/>
          </p:nvSpPr>
          <p:spPr>
            <a:xfrm>
              <a:off x="10189475" y="-2472879"/>
              <a:ext cx="594360" cy="594360"/>
            </a:xfrm>
            <a:custGeom>
              <a:avLst/>
              <a:gdLst>
                <a:gd name="connsiteX0" fmla="*/ 323850 w 648652"/>
                <a:gd name="connsiteY0" fmla="*/ 438150 h 647700"/>
                <a:gd name="connsiteX1" fmla="*/ 209550 w 648652"/>
                <a:gd name="connsiteY1" fmla="*/ 323850 h 647700"/>
                <a:gd name="connsiteX2" fmla="*/ 323850 w 648652"/>
                <a:gd name="connsiteY2" fmla="*/ 209550 h 647700"/>
                <a:gd name="connsiteX3" fmla="*/ 438150 w 648652"/>
                <a:gd name="connsiteY3" fmla="*/ 323850 h 647700"/>
                <a:gd name="connsiteX4" fmla="*/ 323850 w 648652"/>
                <a:gd name="connsiteY4" fmla="*/ 438150 h 647700"/>
                <a:gd name="connsiteX5" fmla="*/ 581025 w 648652"/>
                <a:gd name="connsiteY5" fmla="*/ 252413 h 647700"/>
                <a:gd name="connsiteX6" fmla="*/ 556260 w 648652"/>
                <a:gd name="connsiteY6" fmla="*/ 193358 h 647700"/>
                <a:gd name="connsiteX7" fmla="*/ 580073 w 648652"/>
                <a:gd name="connsiteY7" fmla="*/ 121920 h 647700"/>
                <a:gd name="connsiteX8" fmla="*/ 525780 w 648652"/>
                <a:gd name="connsiteY8" fmla="*/ 67628 h 647700"/>
                <a:gd name="connsiteX9" fmla="*/ 454343 w 648652"/>
                <a:gd name="connsiteY9" fmla="*/ 91440 h 647700"/>
                <a:gd name="connsiteX10" fmla="*/ 394335 w 648652"/>
                <a:gd name="connsiteY10" fmla="*/ 66675 h 647700"/>
                <a:gd name="connsiteX11" fmla="*/ 361950 w 648652"/>
                <a:gd name="connsiteY11" fmla="*/ 0 h 647700"/>
                <a:gd name="connsiteX12" fmla="*/ 285750 w 648652"/>
                <a:gd name="connsiteY12" fmla="*/ 0 h 647700"/>
                <a:gd name="connsiteX13" fmla="*/ 252413 w 648652"/>
                <a:gd name="connsiteY13" fmla="*/ 66675 h 647700"/>
                <a:gd name="connsiteX14" fmla="*/ 193358 w 648652"/>
                <a:gd name="connsiteY14" fmla="*/ 91440 h 647700"/>
                <a:gd name="connsiteX15" fmla="*/ 121920 w 648652"/>
                <a:gd name="connsiteY15" fmla="*/ 67628 h 647700"/>
                <a:gd name="connsiteX16" fmla="*/ 67628 w 648652"/>
                <a:gd name="connsiteY16" fmla="*/ 121920 h 647700"/>
                <a:gd name="connsiteX17" fmla="*/ 91440 w 648652"/>
                <a:gd name="connsiteY17" fmla="*/ 193358 h 647700"/>
                <a:gd name="connsiteX18" fmla="*/ 66675 w 648652"/>
                <a:gd name="connsiteY18" fmla="*/ 253365 h 647700"/>
                <a:gd name="connsiteX19" fmla="*/ 0 w 648652"/>
                <a:gd name="connsiteY19" fmla="*/ 285750 h 647700"/>
                <a:gd name="connsiteX20" fmla="*/ 0 w 648652"/>
                <a:gd name="connsiteY20" fmla="*/ 361950 h 647700"/>
                <a:gd name="connsiteX21" fmla="*/ 66675 w 648652"/>
                <a:gd name="connsiteY21" fmla="*/ 395288 h 647700"/>
                <a:gd name="connsiteX22" fmla="*/ 91440 w 648652"/>
                <a:gd name="connsiteY22" fmla="*/ 454343 h 647700"/>
                <a:gd name="connsiteX23" fmla="*/ 67628 w 648652"/>
                <a:gd name="connsiteY23" fmla="*/ 525780 h 647700"/>
                <a:gd name="connsiteX24" fmla="*/ 121920 w 648652"/>
                <a:gd name="connsiteY24" fmla="*/ 580073 h 647700"/>
                <a:gd name="connsiteX25" fmla="*/ 193358 w 648652"/>
                <a:gd name="connsiteY25" fmla="*/ 556260 h 647700"/>
                <a:gd name="connsiteX26" fmla="*/ 253365 w 648652"/>
                <a:gd name="connsiteY26" fmla="*/ 581025 h 647700"/>
                <a:gd name="connsiteX27" fmla="*/ 286703 w 648652"/>
                <a:gd name="connsiteY27" fmla="*/ 647700 h 647700"/>
                <a:gd name="connsiteX28" fmla="*/ 362903 w 648652"/>
                <a:gd name="connsiteY28" fmla="*/ 647700 h 647700"/>
                <a:gd name="connsiteX29" fmla="*/ 396240 w 648652"/>
                <a:gd name="connsiteY29" fmla="*/ 581025 h 647700"/>
                <a:gd name="connsiteX30" fmla="*/ 455295 w 648652"/>
                <a:gd name="connsiteY30" fmla="*/ 556260 h 647700"/>
                <a:gd name="connsiteX31" fmla="*/ 526733 w 648652"/>
                <a:gd name="connsiteY31" fmla="*/ 580073 h 647700"/>
                <a:gd name="connsiteX32" fmla="*/ 581025 w 648652"/>
                <a:gd name="connsiteY32" fmla="*/ 525780 h 647700"/>
                <a:gd name="connsiteX33" fmla="*/ 557213 w 648652"/>
                <a:gd name="connsiteY33" fmla="*/ 454343 h 647700"/>
                <a:gd name="connsiteX34" fmla="*/ 581978 w 648652"/>
                <a:gd name="connsiteY34" fmla="*/ 394335 h 647700"/>
                <a:gd name="connsiteX35" fmla="*/ 648653 w 648652"/>
                <a:gd name="connsiteY35" fmla="*/ 360998 h 647700"/>
                <a:gd name="connsiteX36" fmla="*/ 648653 w 648652"/>
                <a:gd name="connsiteY36" fmla="*/ 284798 h 647700"/>
                <a:gd name="connsiteX37" fmla="*/ 581025 w 648652"/>
                <a:gd name="connsiteY37" fmla="*/ 252413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48652" h="647700">
                  <a:moveTo>
                    <a:pt x="323850" y="438150"/>
                  </a:moveTo>
                  <a:cubicBezTo>
                    <a:pt x="260985" y="438150"/>
                    <a:pt x="209550" y="386715"/>
                    <a:pt x="209550" y="323850"/>
                  </a:cubicBezTo>
                  <a:cubicBezTo>
                    <a:pt x="209550" y="260985"/>
                    <a:pt x="260985" y="209550"/>
                    <a:pt x="323850" y="209550"/>
                  </a:cubicBezTo>
                  <a:cubicBezTo>
                    <a:pt x="386715" y="209550"/>
                    <a:pt x="438150" y="260985"/>
                    <a:pt x="438150" y="323850"/>
                  </a:cubicBezTo>
                  <a:cubicBezTo>
                    <a:pt x="438150" y="386715"/>
                    <a:pt x="386715" y="438150"/>
                    <a:pt x="323850" y="438150"/>
                  </a:cubicBezTo>
                  <a:close/>
                  <a:moveTo>
                    <a:pt x="581025" y="252413"/>
                  </a:moveTo>
                  <a:cubicBezTo>
                    <a:pt x="575310" y="231458"/>
                    <a:pt x="566738" y="211455"/>
                    <a:pt x="556260" y="193358"/>
                  </a:cubicBezTo>
                  <a:lnTo>
                    <a:pt x="580073" y="121920"/>
                  </a:lnTo>
                  <a:lnTo>
                    <a:pt x="525780" y="67628"/>
                  </a:lnTo>
                  <a:lnTo>
                    <a:pt x="454343" y="91440"/>
                  </a:lnTo>
                  <a:cubicBezTo>
                    <a:pt x="435293" y="80963"/>
                    <a:pt x="415290" y="72390"/>
                    <a:pt x="394335" y="66675"/>
                  </a:cubicBezTo>
                  <a:lnTo>
                    <a:pt x="361950" y="0"/>
                  </a:lnTo>
                  <a:lnTo>
                    <a:pt x="285750" y="0"/>
                  </a:lnTo>
                  <a:lnTo>
                    <a:pt x="252413" y="66675"/>
                  </a:lnTo>
                  <a:cubicBezTo>
                    <a:pt x="231458" y="72390"/>
                    <a:pt x="211455" y="80963"/>
                    <a:pt x="193358" y="91440"/>
                  </a:cubicBezTo>
                  <a:lnTo>
                    <a:pt x="121920" y="67628"/>
                  </a:lnTo>
                  <a:lnTo>
                    <a:pt x="67628" y="121920"/>
                  </a:lnTo>
                  <a:lnTo>
                    <a:pt x="91440" y="193358"/>
                  </a:lnTo>
                  <a:cubicBezTo>
                    <a:pt x="80963" y="212408"/>
                    <a:pt x="72390" y="232410"/>
                    <a:pt x="66675" y="253365"/>
                  </a:cubicBezTo>
                  <a:lnTo>
                    <a:pt x="0" y="285750"/>
                  </a:lnTo>
                  <a:lnTo>
                    <a:pt x="0" y="361950"/>
                  </a:lnTo>
                  <a:lnTo>
                    <a:pt x="66675" y="395288"/>
                  </a:lnTo>
                  <a:cubicBezTo>
                    <a:pt x="72390" y="416243"/>
                    <a:pt x="80963" y="436245"/>
                    <a:pt x="91440" y="454343"/>
                  </a:cubicBezTo>
                  <a:lnTo>
                    <a:pt x="67628" y="525780"/>
                  </a:lnTo>
                  <a:lnTo>
                    <a:pt x="121920" y="580073"/>
                  </a:lnTo>
                  <a:lnTo>
                    <a:pt x="193358" y="556260"/>
                  </a:lnTo>
                  <a:cubicBezTo>
                    <a:pt x="212408" y="566738"/>
                    <a:pt x="232410" y="575310"/>
                    <a:pt x="253365" y="581025"/>
                  </a:cubicBezTo>
                  <a:lnTo>
                    <a:pt x="286703" y="647700"/>
                  </a:lnTo>
                  <a:lnTo>
                    <a:pt x="362903" y="647700"/>
                  </a:lnTo>
                  <a:lnTo>
                    <a:pt x="396240" y="581025"/>
                  </a:lnTo>
                  <a:cubicBezTo>
                    <a:pt x="417195" y="575310"/>
                    <a:pt x="437198" y="566738"/>
                    <a:pt x="455295" y="556260"/>
                  </a:cubicBezTo>
                  <a:lnTo>
                    <a:pt x="526733" y="580073"/>
                  </a:lnTo>
                  <a:lnTo>
                    <a:pt x="581025" y="525780"/>
                  </a:lnTo>
                  <a:lnTo>
                    <a:pt x="557213" y="454343"/>
                  </a:lnTo>
                  <a:cubicBezTo>
                    <a:pt x="567690" y="435293"/>
                    <a:pt x="576263" y="415290"/>
                    <a:pt x="581978" y="394335"/>
                  </a:cubicBezTo>
                  <a:lnTo>
                    <a:pt x="648653" y="360998"/>
                  </a:lnTo>
                  <a:lnTo>
                    <a:pt x="648653" y="284798"/>
                  </a:lnTo>
                  <a:lnTo>
                    <a:pt x="581025" y="252413"/>
                  </a:lnTo>
                  <a:close/>
                </a:path>
              </a:pathLst>
            </a:custGeom>
            <a:solidFill>
              <a:srgbClr val="118AB2"/>
            </a:solidFill>
            <a:ln w="9525" cap="flat">
              <a:noFill/>
              <a:prstDash val="solid"/>
              <a:miter/>
            </a:ln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E492B78E-EF3F-403F-A33C-4085050A3FEC}"/>
              </a:ext>
            </a:extLst>
          </p:cNvPr>
          <p:cNvSpPr/>
          <p:nvPr/>
        </p:nvSpPr>
        <p:spPr>
          <a:xfrm>
            <a:off x="-12381509" y="-1895233"/>
            <a:ext cx="27579692" cy="822960"/>
          </a:xfrm>
          <a:custGeom>
            <a:avLst/>
            <a:gdLst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25058 w 13849350"/>
              <a:gd name="connsiteY5" fmla="*/ 847725 h 847725"/>
              <a:gd name="connsiteX6" fmla="*/ 0 w 13849350"/>
              <a:gd name="connsiteY6" fmla="*/ 847725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2505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52180"/>
              <a:gd name="connsiteX1" fmla="*/ 13849350 w 13849350"/>
              <a:gd name="connsiteY1" fmla="*/ 0 h 852180"/>
              <a:gd name="connsiteX2" fmla="*/ 13849350 w 13849350"/>
              <a:gd name="connsiteY2" fmla="*/ 847725 h 852180"/>
              <a:gd name="connsiteX3" fmla="*/ 7390919 w 13849350"/>
              <a:gd name="connsiteY3" fmla="*/ 847725 h 852180"/>
              <a:gd name="connsiteX4" fmla="*/ 6760032 w 13849350"/>
              <a:gd name="connsiteY4" fmla="*/ 385169 h 852180"/>
              <a:gd name="connsiteX5" fmla="*/ 6131188 w 13849350"/>
              <a:gd name="connsiteY5" fmla="*/ 847725 h 852180"/>
              <a:gd name="connsiteX6" fmla="*/ 0 w 13849350"/>
              <a:gd name="connsiteY6" fmla="*/ 847725 h 852180"/>
              <a:gd name="connsiteX7" fmla="*/ 0 w 13849350"/>
              <a:gd name="connsiteY7" fmla="*/ 0 h 852180"/>
              <a:gd name="connsiteX0" fmla="*/ 0 w 13849350"/>
              <a:gd name="connsiteY0" fmla="*/ 0 h 852180"/>
              <a:gd name="connsiteX1" fmla="*/ 13841176 w 13849350"/>
              <a:gd name="connsiteY1" fmla="*/ 423047 h 852180"/>
              <a:gd name="connsiteX2" fmla="*/ 13849350 w 13849350"/>
              <a:gd name="connsiteY2" fmla="*/ 847725 h 852180"/>
              <a:gd name="connsiteX3" fmla="*/ 7390919 w 13849350"/>
              <a:gd name="connsiteY3" fmla="*/ 847725 h 852180"/>
              <a:gd name="connsiteX4" fmla="*/ 6760032 w 13849350"/>
              <a:gd name="connsiteY4" fmla="*/ 385169 h 852180"/>
              <a:gd name="connsiteX5" fmla="*/ 6131188 w 13849350"/>
              <a:gd name="connsiteY5" fmla="*/ 847725 h 852180"/>
              <a:gd name="connsiteX6" fmla="*/ 0 w 13849350"/>
              <a:gd name="connsiteY6" fmla="*/ 847725 h 852180"/>
              <a:gd name="connsiteX7" fmla="*/ 0 w 13849350"/>
              <a:gd name="connsiteY7" fmla="*/ 0 h 852180"/>
              <a:gd name="connsiteX0" fmla="*/ 32697 w 13849350"/>
              <a:gd name="connsiteY0" fmla="*/ 0 h 532315"/>
              <a:gd name="connsiteX1" fmla="*/ 13841176 w 13849350"/>
              <a:gd name="connsiteY1" fmla="*/ 103182 h 532315"/>
              <a:gd name="connsiteX2" fmla="*/ 13849350 w 13849350"/>
              <a:gd name="connsiteY2" fmla="*/ 527860 h 532315"/>
              <a:gd name="connsiteX3" fmla="*/ 7390919 w 13849350"/>
              <a:gd name="connsiteY3" fmla="*/ 527860 h 532315"/>
              <a:gd name="connsiteX4" fmla="*/ 6760032 w 13849350"/>
              <a:gd name="connsiteY4" fmla="*/ 65304 h 532315"/>
              <a:gd name="connsiteX5" fmla="*/ 6131188 w 13849350"/>
              <a:gd name="connsiteY5" fmla="*/ 527860 h 532315"/>
              <a:gd name="connsiteX6" fmla="*/ 0 w 13849350"/>
              <a:gd name="connsiteY6" fmla="*/ 527860 h 532315"/>
              <a:gd name="connsiteX7" fmla="*/ 32697 w 13849350"/>
              <a:gd name="connsiteY7" fmla="*/ 0 h 532315"/>
              <a:gd name="connsiteX0" fmla="*/ 0 w 13865699"/>
              <a:gd name="connsiteY0" fmla="*/ 0 h 604542"/>
              <a:gd name="connsiteX1" fmla="*/ 13857525 w 13865699"/>
              <a:gd name="connsiteY1" fmla="*/ 175409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57525 w 13865699"/>
              <a:gd name="connsiteY1" fmla="*/ 11350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57525 w 13865699"/>
              <a:gd name="connsiteY1" fmla="*/ 41273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20636 h 625178"/>
              <a:gd name="connsiteX1" fmla="*/ 13857525 w 13865699"/>
              <a:gd name="connsiteY1" fmla="*/ 0 h 625178"/>
              <a:gd name="connsiteX2" fmla="*/ 13865699 w 13865699"/>
              <a:gd name="connsiteY2" fmla="*/ 620723 h 625178"/>
              <a:gd name="connsiteX3" fmla="*/ 7407268 w 13865699"/>
              <a:gd name="connsiteY3" fmla="*/ 620723 h 625178"/>
              <a:gd name="connsiteX4" fmla="*/ 6776381 w 13865699"/>
              <a:gd name="connsiteY4" fmla="*/ 158167 h 625178"/>
              <a:gd name="connsiteX5" fmla="*/ 6147537 w 13865699"/>
              <a:gd name="connsiteY5" fmla="*/ 620723 h 625178"/>
              <a:gd name="connsiteX6" fmla="*/ 16349 w 13865699"/>
              <a:gd name="connsiteY6" fmla="*/ 620723 h 625178"/>
              <a:gd name="connsiteX7" fmla="*/ 0 w 13865699"/>
              <a:gd name="connsiteY7" fmla="*/ 20636 h 625178"/>
              <a:gd name="connsiteX0" fmla="*/ 0 w 13865699"/>
              <a:gd name="connsiteY0" fmla="*/ 10318 h 614860"/>
              <a:gd name="connsiteX1" fmla="*/ 13833002 w 13865699"/>
              <a:gd name="connsiteY1" fmla="*/ 0 h 614860"/>
              <a:gd name="connsiteX2" fmla="*/ 13865699 w 13865699"/>
              <a:gd name="connsiteY2" fmla="*/ 610405 h 614860"/>
              <a:gd name="connsiteX3" fmla="*/ 7407268 w 13865699"/>
              <a:gd name="connsiteY3" fmla="*/ 610405 h 614860"/>
              <a:gd name="connsiteX4" fmla="*/ 6776381 w 13865699"/>
              <a:gd name="connsiteY4" fmla="*/ 147849 h 614860"/>
              <a:gd name="connsiteX5" fmla="*/ 6147537 w 13865699"/>
              <a:gd name="connsiteY5" fmla="*/ 610405 h 614860"/>
              <a:gd name="connsiteX6" fmla="*/ 16349 w 13865699"/>
              <a:gd name="connsiteY6" fmla="*/ 610405 h 614860"/>
              <a:gd name="connsiteX7" fmla="*/ 0 w 13865699"/>
              <a:gd name="connsiteY7" fmla="*/ 10318 h 614860"/>
              <a:gd name="connsiteX0" fmla="*/ 0 w 13865699"/>
              <a:gd name="connsiteY0" fmla="*/ 0 h 604542"/>
              <a:gd name="connsiteX1" fmla="*/ 13865699 w 13865699"/>
              <a:gd name="connsiteY1" fmla="*/ 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65699 w 13865699"/>
              <a:gd name="connsiteY1" fmla="*/ 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023 w 13865699"/>
              <a:gd name="connsiteY6" fmla="*/ 600087 h 604542"/>
              <a:gd name="connsiteX7" fmla="*/ 0 w 13865699"/>
              <a:gd name="connsiteY7" fmla="*/ 0 h 604542"/>
              <a:gd name="connsiteX0" fmla="*/ 1868012 w 15733711"/>
              <a:gd name="connsiteY0" fmla="*/ 0 h 602863"/>
              <a:gd name="connsiteX1" fmla="*/ 15733711 w 15733711"/>
              <a:gd name="connsiteY1" fmla="*/ 0 h 602863"/>
              <a:gd name="connsiteX2" fmla="*/ 15733711 w 15733711"/>
              <a:gd name="connsiteY2" fmla="*/ 600087 h 602863"/>
              <a:gd name="connsiteX3" fmla="*/ 9275280 w 15733711"/>
              <a:gd name="connsiteY3" fmla="*/ 600087 h 602863"/>
              <a:gd name="connsiteX4" fmla="*/ 8644393 w 15733711"/>
              <a:gd name="connsiteY4" fmla="*/ 137531 h 602863"/>
              <a:gd name="connsiteX5" fmla="*/ 8015549 w 15733711"/>
              <a:gd name="connsiteY5" fmla="*/ 600087 h 602863"/>
              <a:gd name="connsiteX6" fmla="*/ 0 w 15733711"/>
              <a:gd name="connsiteY6" fmla="*/ 589769 h 602863"/>
              <a:gd name="connsiteX7" fmla="*/ 1868012 w 15733711"/>
              <a:gd name="connsiteY7" fmla="*/ 0 h 602863"/>
              <a:gd name="connsiteX0" fmla="*/ 7174 w 15733711"/>
              <a:gd name="connsiteY0" fmla="*/ 0 h 602863"/>
              <a:gd name="connsiteX1" fmla="*/ 15733711 w 15733711"/>
              <a:gd name="connsiteY1" fmla="*/ 0 h 602863"/>
              <a:gd name="connsiteX2" fmla="*/ 15733711 w 15733711"/>
              <a:gd name="connsiteY2" fmla="*/ 600087 h 602863"/>
              <a:gd name="connsiteX3" fmla="*/ 9275280 w 15733711"/>
              <a:gd name="connsiteY3" fmla="*/ 600087 h 602863"/>
              <a:gd name="connsiteX4" fmla="*/ 8644393 w 15733711"/>
              <a:gd name="connsiteY4" fmla="*/ 137531 h 602863"/>
              <a:gd name="connsiteX5" fmla="*/ 8015549 w 15733711"/>
              <a:gd name="connsiteY5" fmla="*/ 600087 h 602863"/>
              <a:gd name="connsiteX6" fmla="*/ 0 w 15733711"/>
              <a:gd name="connsiteY6" fmla="*/ 589769 h 602863"/>
              <a:gd name="connsiteX7" fmla="*/ 7174 w 15733711"/>
              <a:gd name="connsiteY7" fmla="*/ 0 h 602863"/>
              <a:gd name="connsiteX0" fmla="*/ 7174 w 17776786"/>
              <a:gd name="connsiteY0" fmla="*/ 0 h 602863"/>
              <a:gd name="connsiteX1" fmla="*/ 15733711 w 17776786"/>
              <a:gd name="connsiteY1" fmla="*/ 0 h 602863"/>
              <a:gd name="connsiteX2" fmla="*/ 17776786 w 17776786"/>
              <a:gd name="connsiteY2" fmla="*/ 600087 h 602863"/>
              <a:gd name="connsiteX3" fmla="*/ 9275280 w 17776786"/>
              <a:gd name="connsiteY3" fmla="*/ 600087 h 602863"/>
              <a:gd name="connsiteX4" fmla="*/ 8644393 w 17776786"/>
              <a:gd name="connsiteY4" fmla="*/ 137531 h 602863"/>
              <a:gd name="connsiteX5" fmla="*/ 8015549 w 17776786"/>
              <a:gd name="connsiteY5" fmla="*/ 600087 h 602863"/>
              <a:gd name="connsiteX6" fmla="*/ 0 w 17776786"/>
              <a:gd name="connsiteY6" fmla="*/ 589769 h 602863"/>
              <a:gd name="connsiteX7" fmla="*/ 7174 w 17776786"/>
              <a:gd name="connsiteY7" fmla="*/ 0 h 602863"/>
              <a:gd name="connsiteX0" fmla="*/ 7174 w 17822187"/>
              <a:gd name="connsiteY0" fmla="*/ 0 h 602863"/>
              <a:gd name="connsiteX1" fmla="*/ 17822187 w 17822187"/>
              <a:gd name="connsiteY1" fmla="*/ 38098 h 602863"/>
              <a:gd name="connsiteX2" fmla="*/ 17776786 w 17822187"/>
              <a:gd name="connsiteY2" fmla="*/ 600087 h 602863"/>
              <a:gd name="connsiteX3" fmla="*/ 9275280 w 17822187"/>
              <a:gd name="connsiteY3" fmla="*/ 600087 h 602863"/>
              <a:gd name="connsiteX4" fmla="*/ 8644393 w 17822187"/>
              <a:gd name="connsiteY4" fmla="*/ 137531 h 602863"/>
              <a:gd name="connsiteX5" fmla="*/ 8015549 w 17822187"/>
              <a:gd name="connsiteY5" fmla="*/ 600087 h 602863"/>
              <a:gd name="connsiteX6" fmla="*/ 0 w 17822187"/>
              <a:gd name="connsiteY6" fmla="*/ 589769 h 602863"/>
              <a:gd name="connsiteX7" fmla="*/ 7174 w 17822187"/>
              <a:gd name="connsiteY7" fmla="*/ 0 h 602863"/>
              <a:gd name="connsiteX0" fmla="*/ 7174 w 17776786"/>
              <a:gd name="connsiteY0" fmla="*/ 0 h 602863"/>
              <a:gd name="connsiteX1" fmla="*/ 17776282 w 17776786"/>
              <a:gd name="connsiteY1" fmla="*/ 62862 h 602863"/>
              <a:gd name="connsiteX2" fmla="*/ 17776786 w 17776786"/>
              <a:gd name="connsiteY2" fmla="*/ 600087 h 602863"/>
              <a:gd name="connsiteX3" fmla="*/ 9275280 w 17776786"/>
              <a:gd name="connsiteY3" fmla="*/ 600087 h 602863"/>
              <a:gd name="connsiteX4" fmla="*/ 8644393 w 17776786"/>
              <a:gd name="connsiteY4" fmla="*/ 137531 h 602863"/>
              <a:gd name="connsiteX5" fmla="*/ 8015549 w 17776786"/>
              <a:gd name="connsiteY5" fmla="*/ 600087 h 602863"/>
              <a:gd name="connsiteX6" fmla="*/ 0 w 17776786"/>
              <a:gd name="connsiteY6" fmla="*/ 589769 h 602863"/>
              <a:gd name="connsiteX7" fmla="*/ 7174 w 17776786"/>
              <a:gd name="connsiteY7" fmla="*/ 0 h 602863"/>
              <a:gd name="connsiteX0" fmla="*/ 7174 w 17802515"/>
              <a:gd name="connsiteY0" fmla="*/ 0 h 602863"/>
              <a:gd name="connsiteX1" fmla="*/ 17802515 w 17802515"/>
              <a:gd name="connsiteY1" fmla="*/ 54607 h 602863"/>
              <a:gd name="connsiteX2" fmla="*/ 17776786 w 17802515"/>
              <a:gd name="connsiteY2" fmla="*/ 600087 h 602863"/>
              <a:gd name="connsiteX3" fmla="*/ 9275280 w 17802515"/>
              <a:gd name="connsiteY3" fmla="*/ 600087 h 602863"/>
              <a:gd name="connsiteX4" fmla="*/ 8644393 w 17802515"/>
              <a:gd name="connsiteY4" fmla="*/ 137531 h 602863"/>
              <a:gd name="connsiteX5" fmla="*/ 8015549 w 17802515"/>
              <a:gd name="connsiteY5" fmla="*/ 600087 h 602863"/>
              <a:gd name="connsiteX6" fmla="*/ 0 w 17802515"/>
              <a:gd name="connsiteY6" fmla="*/ 589769 h 602863"/>
              <a:gd name="connsiteX7" fmla="*/ 7174 w 17802515"/>
              <a:gd name="connsiteY7" fmla="*/ 0 h 602863"/>
              <a:gd name="connsiteX0" fmla="*/ 7174 w 17815632"/>
              <a:gd name="connsiteY0" fmla="*/ 0 h 602863"/>
              <a:gd name="connsiteX1" fmla="*/ 17815632 w 17815632"/>
              <a:gd name="connsiteY1" fmla="*/ 46352 h 602863"/>
              <a:gd name="connsiteX2" fmla="*/ 17776786 w 17815632"/>
              <a:gd name="connsiteY2" fmla="*/ 600087 h 602863"/>
              <a:gd name="connsiteX3" fmla="*/ 9275280 w 17815632"/>
              <a:gd name="connsiteY3" fmla="*/ 600087 h 602863"/>
              <a:gd name="connsiteX4" fmla="*/ 8644393 w 17815632"/>
              <a:gd name="connsiteY4" fmla="*/ 137531 h 602863"/>
              <a:gd name="connsiteX5" fmla="*/ 8015549 w 17815632"/>
              <a:gd name="connsiteY5" fmla="*/ 600087 h 602863"/>
              <a:gd name="connsiteX6" fmla="*/ 0 w 17815632"/>
              <a:gd name="connsiteY6" fmla="*/ 589769 h 602863"/>
              <a:gd name="connsiteX7" fmla="*/ 7174 w 17815632"/>
              <a:gd name="connsiteY7" fmla="*/ 0 h 602863"/>
              <a:gd name="connsiteX0" fmla="*/ 7174 w 17815632"/>
              <a:gd name="connsiteY0" fmla="*/ 0 h 608341"/>
              <a:gd name="connsiteX1" fmla="*/ 17815632 w 17815632"/>
              <a:gd name="connsiteY1" fmla="*/ 46352 h 608341"/>
              <a:gd name="connsiteX2" fmla="*/ 17803018 w 17815632"/>
              <a:gd name="connsiteY2" fmla="*/ 608341 h 608341"/>
              <a:gd name="connsiteX3" fmla="*/ 9275280 w 17815632"/>
              <a:gd name="connsiteY3" fmla="*/ 600087 h 608341"/>
              <a:gd name="connsiteX4" fmla="*/ 8644393 w 17815632"/>
              <a:gd name="connsiteY4" fmla="*/ 137531 h 608341"/>
              <a:gd name="connsiteX5" fmla="*/ 8015549 w 17815632"/>
              <a:gd name="connsiteY5" fmla="*/ 600087 h 608341"/>
              <a:gd name="connsiteX6" fmla="*/ 0 w 17815632"/>
              <a:gd name="connsiteY6" fmla="*/ 589769 h 608341"/>
              <a:gd name="connsiteX7" fmla="*/ 7174 w 17815632"/>
              <a:gd name="connsiteY7" fmla="*/ 0 h 608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815632" h="608341">
                <a:moveTo>
                  <a:pt x="7174" y="0"/>
                </a:moveTo>
                <a:lnTo>
                  <a:pt x="17815632" y="46352"/>
                </a:lnTo>
                <a:lnTo>
                  <a:pt x="17803018" y="608341"/>
                </a:lnTo>
                <a:lnTo>
                  <a:pt x="9275280" y="600087"/>
                </a:lnTo>
                <a:cubicBezTo>
                  <a:pt x="8956118" y="595221"/>
                  <a:pt x="9040314" y="142295"/>
                  <a:pt x="8644393" y="137531"/>
                </a:cubicBezTo>
                <a:cubicBezTo>
                  <a:pt x="8248472" y="132767"/>
                  <a:pt x="8302309" y="590062"/>
                  <a:pt x="8015549" y="600087"/>
                </a:cubicBezTo>
                <a:cubicBezTo>
                  <a:pt x="7728789" y="610112"/>
                  <a:pt x="2043729" y="589769"/>
                  <a:pt x="0" y="589769"/>
                </a:cubicBezTo>
                <a:cubicBezTo>
                  <a:pt x="2391" y="393179"/>
                  <a:pt x="4783" y="196590"/>
                  <a:pt x="7174" y="0"/>
                </a:cubicBezTo>
                <a:close/>
              </a:path>
            </a:pathLst>
          </a:custGeom>
          <a:solidFill>
            <a:srgbClr val="118AB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5" name="Graphic 54" descr="Single gear">
            <a:extLst>
              <a:ext uri="{FF2B5EF4-FFF2-40B4-BE49-F238E27FC236}">
                <a16:creationId xmlns:a16="http://schemas.microsoft.com/office/drawing/2014/main" id="{2F540A79-7F82-46C5-96E6-DEE8E1B8949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601712" y="-1823942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6" name="Graphic 55" descr="Monthly calendar">
            <a:extLst>
              <a:ext uri="{FF2B5EF4-FFF2-40B4-BE49-F238E27FC236}">
                <a16:creationId xmlns:a16="http://schemas.microsoft.com/office/drawing/2014/main" id="{C3616944-B09E-4ED2-9310-B2FC81D4623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201542" y="-1834444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7" name="Graphic 56" descr="List RTL">
            <a:extLst>
              <a:ext uri="{FF2B5EF4-FFF2-40B4-BE49-F238E27FC236}">
                <a16:creationId xmlns:a16="http://schemas.microsoft.com/office/drawing/2014/main" id="{A54FB974-C3C7-40DD-AC15-E89EA9716A0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737058" y="-1834444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8" name="Graphic 57" descr="Signpost">
            <a:extLst>
              <a:ext uri="{FF2B5EF4-FFF2-40B4-BE49-F238E27FC236}">
                <a16:creationId xmlns:a16="http://schemas.microsoft.com/office/drawing/2014/main" id="{3C88E7AA-E743-4130-AD9C-EA8F1FA1909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960030" y="-1829838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9" name="Graphic 58" descr="USB">
            <a:extLst>
              <a:ext uri="{FF2B5EF4-FFF2-40B4-BE49-F238E27FC236}">
                <a16:creationId xmlns:a16="http://schemas.microsoft.com/office/drawing/2014/main" id="{1145D9ED-25EF-46F3-812F-1EB984112F5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476513" y="-1823942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0" name="Graphic 59" descr="Puzzle pieces">
            <a:extLst>
              <a:ext uri="{FF2B5EF4-FFF2-40B4-BE49-F238E27FC236}">
                <a16:creationId xmlns:a16="http://schemas.microsoft.com/office/drawing/2014/main" id="{314A3B17-A429-43B1-A8A1-702D37331F0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2095376" y="-1834444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1" name="Graphic 60" descr="Checklist">
            <a:extLst>
              <a:ext uri="{FF2B5EF4-FFF2-40B4-BE49-F238E27FC236}">
                <a16:creationId xmlns:a16="http://schemas.microsoft.com/office/drawing/2014/main" id="{C33EF238-1EF5-4A70-9FFA-BC7601041747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593265" y="-1834444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2" name="Graphic 61" descr="Playbook">
            <a:extLst>
              <a:ext uri="{FF2B5EF4-FFF2-40B4-BE49-F238E27FC236}">
                <a16:creationId xmlns:a16="http://schemas.microsoft.com/office/drawing/2014/main" id="{EDC59BC7-5009-4094-A4D1-F64EA86C1B68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260048" y="-1874913"/>
            <a:ext cx="822960" cy="8229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3" name="Oval 30">
            <a:extLst>
              <a:ext uri="{FF2B5EF4-FFF2-40B4-BE49-F238E27FC236}">
                <a16:creationId xmlns:a16="http://schemas.microsoft.com/office/drawing/2014/main" id="{06E2BDAC-1F91-42E2-B41C-AEBB9547BC5F}"/>
              </a:ext>
            </a:extLst>
          </p:cNvPr>
          <p:cNvSpPr/>
          <p:nvPr/>
        </p:nvSpPr>
        <p:spPr>
          <a:xfrm>
            <a:off x="419368" y="-503313"/>
            <a:ext cx="1079314" cy="314566"/>
          </a:xfrm>
          <a:prstGeom prst="roundRect">
            <a:avLst/>
          </a:prstGeom>
          <a:solidFill>
            <a:srgbClr val="E7E8ED"/>
          </a:solidFill>
          <a:ln>
            <a:noFill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סיכונים</a:t>
            </a:r>
            <a:endParaRPr lang="en-US" b="1" dirty="0">
              <a:solidFill>
                <a:srgbClr val="118A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772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4A7E01D9-5064-4636-9B97-07AAF7D6BC3A}"/>
              </a:ext>
            </a:extLst>
          </p:cNvPr>
          <p:cNvSpPr txBox="1"/>
          <p:nvPr/>
        </p:nvSpPr>
        <p:spPr>
          <a:xfrm>
            <a:off x="2275698" y="2647950"/>
            <a:ext cx="7791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7200" b="1" dirty="0">
                <a:solidFill>
                  <a:srgbClr val="118AB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תודה על ההקשבה</a:t>
            </a:r>
            <a:endParaRPr lang="en-US" sz="7200" b="1" dirty="0">
              <a:solidFill>
                <a:srgbClr val="118AB2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20037"/>
      </p:ext>
    </p:extLst>
  </p:cSld>
  <p:clrMapOvr>
    <a:masterClrMapping/>
  </p:clrMapOvr>
  <p:transition spd="slow" advTm="1000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4A7E01D9-5064-4636-9B97-07AAF7D6BC3A}"/>
              </a:ext>
            </a:extLst>
          </p:cNvPr>
          <p:cNvSpPr txBox="1"/>
          <p:nvPr/>
        </p:nvSpPr>
        <p:spPr>
          <a:xfrm>
            <a:off x="-176580" y="2647950"/>
            <a:ext cx="7791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7200" b="1" dirty="0">
                <a:solidFill>
                  <a:srgbClr val="118AB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תודה על ההקשבה</a:t>
            </a:r>
            <a:endParaRPr lang="en-US" sz="7200" b="1" dirty="0">
              <a:solidFill>
                <a:srgbClr val="118AB2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C7AE0BC-FF53-4DD5-BF2A-2508E0323AE0}"/>
              </a:ext>
            </a:extLst>
          </p:cNvPr>
          <p:cNvSpPr txBox="1"/>
          <p:nvPr/>
        </p:nvSpPr>
        <p:spPr>
          <a:xfrm>
            <a:off x="7785100" y="-8427820"/>
            <a:ext cx="4406900" cy="842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he-IL" sz="2800" b="1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תודות</a:t>
            </a:r>
            <a:r>
              <a:rPr lang="he-IL" sz="2800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2800" b="1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מיוחדות</a:t>
            </a:r>
            <a:r>
              <a:rPr lang="he-IL" sz="2800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..................רויטל </a:t>
            </a:r>
            <a:endParaRPr lang="en-US" sz="2800" dirty="0">
              <a:solidFill>
                <a:srgbClr val="118A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rtl="1">
              <a:lnSpc>
                <a:spcPct val="150000"/>
              </a:lnSpc>
            </a:pPr>
            <a:r>
              <a:rPr lang="he-IL" sz="2800" b="1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מורה </a:t>
            </a:r>
            <a:r>
              <a:rPr lang="en-US" sz="2800" b="1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QA</a:t>
            </a:r>
            <a:r>
              <a:rPr lang="he-IL" sz="2800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..................ניב שמעוני</a:t>
            </a:r>
          </a:p>
          <a:p>
            <a:pPr algn="ctr" rtl="1">
              <a:lnSpc>
                <a:spcPct val="150000"/>
              </a:lnSpc>
            </a:pPr>
            <a:r>
              <a:rPr lang="he-IL" sz="2800" b="1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מורה </a:t>
            </a:r>
            <a:r>
              <a:rPr lang="en-US" sz="2800" b="1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QA</a:t>
            </a:r>
            <a:r>
              <a:rPr lang="he-IL" sz="2800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....................קובי יונסי</a:t>
            </a:r>
          </a:p>
          <a:p>
            <a:pPr algn="ctr" rtl="1">
              <a:lnSpc>
                <a:spcPct val="150000"/>
              </a:lnSpc>
            </a:pPr>
            <a:r>
              <a:rPr lang="he-IL" sz="2800" b="1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מורה </a:t>
            </a:r>
            <a:r>
              <a:rPr lang="en-US" sz="2800" b="1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QA</a:t>
            </a:r>
            <a:r>
              <a:rPr lang="he-IL" sz="2800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..............מיטל שיטרית</a:t>
            </a:r>
          </a:p>
          <a:p>
            <a:pPr algn="ctr" rtl="1">
              <a:lnSpc>
                <a:spcPct val="150000"/>
              </a:lnSpc>
            </a:pPr>
            <a:r>
              <a:rPr lang="he-IL" sz="2800" b="1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מורה </a:t>
            </a:r>
            <a:r>
              <a:rPr lang="en-US" sz="2800" b="1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Office</a:t>
            </a:r>
            <a:r>
              <a:rPr lang="he-IL" sz="2800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.................אבי חסן</a:t>
            </a:r>
          </a:p>
          <a:p>
            <a:pPr algn="ctr" rtl="1">
              <a:lnSpc>
                <a:spcPct val="150000"/>
              </a:lnSpc>
            </a:pPr>
            <a:r>
              <a:rPr lang="he-IL" sz="2800" b="1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ראש</a:t>
            </a:r>
            <a:r>
              <a:rPr lang="he-IL" sz="2800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2800" b="1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צוות</a:t>
            </a:r>
            <a:r>
              <a:rPr lang="he-IL" sz="2800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QA</a:t>
            </a:r>
            <a:r>
              <a:rPr lang="he-IL" sz="2800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........מיכאל ורטחין</a:t>
            </a:r>
          </a:p>
          <a:p>
            <a:pPr algn="ctr" rtl="1">
              <a:lnSpc>
                <a:spcPct val="150000"/>
              </a:lnSpc>
            </a:pPr>
            <a:r>
              <a:rPr lang="he-IL" sz="2800" b="1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בודק </a:t>
            </a:r>
            <a:r>
              <a:rPr lang="en-US" sz="2800" b="1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QA</a:t>
            </a:r>
            <a:r>
              <a:rPr lang="he-IL" sz="2800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......................נתן זאק</a:t>
            </a:r>
          </a:p>
          <a:p>
            <a:pPr algn="ctr" rtl="1">
              <a:lnSpc>
                <a:spcPct val="150000"/>
              </a:lnSpc>
            </a:pPr>
            <a:r>
              <a:rPr lang="he-IL" sz="2800" b="1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בודק </a:t>
            </a:r>
            <a:r>
              <a:rPr lang="en-US" sz="2800" b="1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QA</a:t>
            </a:r>
            <a:r>
              <a:rPr lang="he-IL" sz="2800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.................אוראל נאגר</a:t>
            </a:r>
          </a:p>
          <a:p>
            <a:pPr algn="ctr" rtl="1">
              <a:lnSpc>
                <a:spcPct val="150000"/>
              </a:lnSpc>
            </a:pPr>
            <a:r>
              <a:rPr lang="he-IL" sz="2800" b="1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בודק </a:t>
            </a:r>
            <a:r>
              <a:rPr lang="en-US" sz="2800" b="1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QA</a:t>
            </a:r>
            <a:r>
              <a:rPr lang="he-IL" sz="2800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...................נתן קצבמן</a:t>
            </a:r>
          </a:p>
          <a:p>
            <a:pPr algn="ctr" rtl="1">
              <a:lnSpc>
                <a:spcPct val="150000"/>
              </a:lnSpc>
            </a:pPr>
            <a:r>
              <a:rPr lang="he-IL" sz="2800" b="1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בודק </a:t>
            </a:r>
            <a:r>
              <a:rPr lang="en-US" sz="2800" b="1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QA</a:t>
            </a:r>
            <a:r>
              <a:rPr lang="he-IL" sz="2800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.....................יוסי פרדו</a:t>
            </a:r>
          </a:p>
          <a:p>
            <a:pPr algn="ctr" rtl="1">
              <a:lnSpc>
                <a:spcPct val="150000"/>
              </a:lnSpc>
            </a:pPr>
            <a:r>
              <a:rPr lang="he-IL" sz="2800" b="1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עורך המצגת</a:t>
            </a:r>
            <a:r>
              <a:rPr lang="he-IL" sz="2800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..........מיכאל ורטחין</a:t>
            </a:r>
          </a:p>
          <a:p>
            <a:pPr algn="ctr" rtl="1">
              <a:lnSpc>
                <a:spcPct val="150000"/>
              </a:lnSpc>
            </a:pPr>
            <a:r>
              <a:rPr lang="he-IL" sz="2800" b="1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בונה המצגת</a:t>
            </a:r>
            <a:r>
              <a:rPr lang="he-IL" sz="2800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..........מיכאל ורטחין</a:t>
            </a:r>
            <a:endParaRPr lang="he-IL" sz="2800" b="1" dirty="0">
              <a:solidFill>
                <a:srgbClr val="118A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rtl="1">
              <a:lnSpc>
                <a:spcPct val="150000"/>
              </a:lnSpc>
            </a:pPr>
            <a:r>
              <a:rPr lang="he-IL" sz="2800" b="1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כותב המצגת</a:t>
            </a:r>
            <a:r>
              <a:rPr lang="he-IL" sz="2800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.........מיכאל ורטחין</a:t>
            </a:r>
          </a:p>
        </p:txBody>
      </p:sp>
    </p:spTree>
    <p:extLst>
      <p:ext uri="{BB962C8B-B14F-4D97-AF65-F5344CB8AC3E}">
        <p14:creationId xmlns:p14="http://schemas.microsoft.com/office/powerpoint/2010/main" val="4050554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3000">
        <p159:morph option="byObject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85185E-6 L -8.33333E-7 2.19745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9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4A7E01D9-5064-4636-9B97-07AAF7D6BC3A}"/>
              </a:ext>
            </a:extLst>
          </p:cNvPr>
          <p:cNvSpPr txBox="1"/>
          <p:nvPr/>
        </p:nvSpPr>
        <p:spPr>
          <a:xfrm>
            <a:off x="2275698" y="2647950"/>
            <a:ext cx="7791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7200" b="1" dirty="0">
                <a:solidFill>
                  <a:srgbClr val="118AB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תודה על ההקשבה</a:t>
            </a:r>
            <a:endParaRPr lang="en-US" sz="7200" b="1" dirty="0">
              <a:solidFill>
                <a:srgbClr val="118AB2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111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rgbClr val="E7E8ED"/>
            </a:gs>
            <a:gs pos="52000">
              <a:srgbClr val="E7E8ED"/>
            </a:gs>
            <a:gs pos="100000">
              <a:schemeClr val="bg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1B839F0-EB61-4223-8B55-AB2F0BF7DF20}"/>
              </a:ext>
            </a:extLst>
          </p:cNvPr>
          <p:cNvGrpSpPr/>
          <p:nvPr/>
        </p:nvGrpSpPr>
        <p:grpSpPr>
          <a:xfrm>
            <a:off x="2859142" y="-2632899"/>
            <a:ext cx="922288" cy="914400"/>
            <a:chOff x="2962647" y="-2068142"/>
            <a:chExt cx="922288" cy="914400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A7C116A2-5C72-41D7-8F21-031D31A12162}"/>
                </a:ext>
              </a:extLst>
            </p:cNvPr>
            <p:cNvGrpSpPr/>
            <p:nvPr/>
          </p:nvGrpSpPr>
          <p:grpSpPr>
            <a:xfrm>
              <a:off x="2962647" y="-2068142"/>
              <a:ext cx="922288" cy="914400"/>
              <a:chOff x="6347462" y="3860495"/>
              <a:chExt cx="922288" cy="914400"/>
            </a:xfrm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3386825C-432D-4BC9-AB4E-8398712D5BCA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5FC038F4-4512-4660-8EE2-2A8D6AF3F20C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49561174-2EBE-4636-A4F2-5675A05F139B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8" name="Graphic 37" descr="Puzzle pieces">
              <a:extLst>
                <a:ext uri="{FF2B5EF4-FFF2-40B4-BE49-F238E27FC236}">
                  <a16:creationId xmlns:a16="http://schemas.microsoft.com/office/drawing/2014/main" id="{7D1049ED-DA33-4950-BFD5-D7E403D2E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07695" y="-1935968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97E872-1F7F-4A38-B97C-3EF407E71327}"/>
              </a:ext>
            </a:extLst>
          </p:cNvPr>
          <p:cNvGrpSpPr/>
          <p:nvPr/>
        </p:nvGrpSpPr>
        <p:grpSpPr>
          <a:xfrm>
            <a:off x="4294709" y="-2632899"/>
            <a:ext cx="922288" cy="914400"/>
            <a:chOff x="4116028" y="-2068142"/>
            <a:chExt cx="922288" cy="914400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0DB37C0F-D0E6-4839-AF9F-E09AC20B9CC3}"/>
                </a:ext>
              </a:extLst>
            </p:cNvPr>
            <p:cNvGrpSpPr/>
            <p:nvPr/>
          </p:nvGrpSpPr>
          <p:grpSpPr>
            <a:xfrm>
              <a:off x="4116028" y="-2068142"/>
              <a:ext cx="922288" cy="914400"/>
              <a:chOff x="6347462" y="3860495"/>
              <a:chExt cx="922288" cy="914400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1FD7EC1E-1277-447C-93C1-8A745923D8DB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86180C36-D73C-4D54-B2B6-7A1A2A8AB5D9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17244C32-4883-4D75-B9A8-13E8C298ABD7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41" name="Graphic 40" descr="USB">
              <a:extLst>
                <a:ext uri="{FF2B5EF4-FFF2-40B4-BE49-F238E27FC236}">
                  <a16:creationId xmlns:a16="http://schemas.microsoft.com/office/drawing/2014/main" id="{8A81C968-EF67-43E1-8DD3-0310F0687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55188" y="-1935968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5EE42CE-4FEC-4E79-A6EF-06D5B8D75B46}"/>
              </a:ext>
            </a:extLst>
          </p:cNvPr>
          <p:cNvGrpSpPr/>
          <p:nvPr/>
        </p:nvGrpSpPr>
        <p:grpSpPr>
          <a:xfrm>
            <a:off x="5730276" y="-2631237"/>
            <a:ext cx="922288" cy="914400"/>
            <a:chOff x="5560557" y="-1919403"/>
            <a:chExt cx="922288" cy="914400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9FE59340-1E35-4703-B55C-F9EF98814C27}"/>
                </a:ext>
              </a:extLst>
            </p:cNvPr>
            <p:cNvGrpSpPr/>
            <p:nvPr/>
          </p:nvGrpSpPr>
          <p:grpSpPr>
            <a:xfrm>
              <a:off x="5560557" y="-1919403"/>
              <a:ext cx="922288" cy="914400"/>
              <a:chOff x="6347462" y="3860495"/>
              <a:chExt cx="922288" cy="914400"/>
            </a:xfrm>
          </p:grpSpPr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85EBC06E-1AB9-4AE5-AADC-55086EA94676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7184FABE-C502-477E-AB3D-179B60DE47C8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C7175C21-4D86-407A-B834-20C7DD85CDC6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44" name="Graphic 43" descr="Signpost">
              <a:extLst>
                <a:ext uri="{FF2B5EF4-FFF2-40B4-BE49-F238E27FC236}">
                  <a16:creationId xmlns:a16="http://schemas.microsoft.com/office/drawing/2014/main" id="{E8BF3331-B0D3-4ADD-98B3-4FC96D0AF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10626" y="-1783094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4A7D7DE-4D3D-4F91-B32F-AE20C7ACA7A2}"/>
              </a:ext>
            </a:extLst>
          </p:cNvPr>
          <p:cNvGrpSpPr/>
          <p:nvPr/>
        </p:nvGrpSpPr>
        <p:grpSpPr>
          <a:xfrm>
            <a:off x="8601410" y="-2631237"/>
            <a:ext cx="922288" cy="914400"/>
            <a:chOff x="8592415" y="-2631237"/>
            <a:chExt cx="922288" cy="914400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BD487678-A5FC-4FF1-A96E-5A4B09D4AA93}"/>
                </a:ext>
              </a:extLst>
            </p:cNvPr>
            <p:cNvGrpSpPr/>
            <p:nvPr/>
          </p:nvGrpSpPr>
          <p:grpSpPr>
            <a:xfrm>
              <a:off x="8592415" y="-2631237"/>
              <a:ext cx="922288" cy="914400"/>
              <a:chOff x="6347462" y="3860495"/>
              <a:chExt cx="922288" cy="914400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CC06FA78-1813-4520-A906-189C062AB2FB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EEC36FE1-F908-434C-AFB8-918319CA30A3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5C81A819-C9F1-4F16-9D9D-8443F0F678EC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50" name="Graphic 49" descr="Monthly calendar">
              <a:extLst>
                <a:ext uri="{FF2B5EF4-FFF2-40B4-BE49-F238E27FC236}">
                  <a16:creationId xmlns:a16="http://schemas.microsoft.com/office/drawing/2014/main" id="{EC9E0A72-A6E7-4E86-9375-931EFA4F49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737463" y="-2495739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8DFB32D-B603-4834-A26F-BA6818B6F1B5}"/>
              </a:ext>
            </a:extLst>
          </p:cNvPr>
          <p:cNvGrpSpPr/>
          <p:nvPr/>
        </p:nvGrpSpPr>
        <p:grpSpPr>
          <a:xfrm>
            <a:off x="7165843" y="-2631237"/>
            <a:ext cx="922288" cy="914400"/>
            <a:chOff x="7226948" y="-2631237"/>
            <a:chExt cx="922288" cy="914400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8325398C-A3B4-4CC5-A344-9887AA4A766F}"/>
                </a:ext>
              </a:extLst>
            </p:cNvPr>
            <p:cNvGrpSpPr/>
            <p:nvPr/>
          </p:nvGrpSpPr>
          <p:grpSpPr>
            <a:xfrm>
              <a:off x="7226948" y="-2631237"/>
              <a:ext cx="922288" cy="914400"/>
              <a:chOff x="6347462" y="3860495"/>
              <a:chExt cx="922288" cy="914400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9280EEFD-37F2-4148-BF64-34538B4C21C8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2071F09C-0300-4BF6-BB34-B4E931778781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FA99C352-0778-4AFC-B94F-1E9A27896DE3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53" name="Graphic 52" descr="List RTL">
              <a:extLst>
                <a:ext uri="{FF2B5EF4-FFF2-40B4-BE49-F238E27FC236}">
                  <a16:creationId xmlns:a16="http://schemas.microsoft.com/office/drawing/2014/main" id="{EE113693-32B9-40C0-A62B-C2908F4CE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371996" y="-2495739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76C06BD7-28D1-41DB-A190-D5F7CF38958E}"/>
              </a:ext>
            </a:extLst>
          </p:cNvPr>
          <p:cNvSpPr/>
          <p:nvPr/>
        </p:nvSpPr>
        <p:spPr>
          <a:xfrm>
            <a:off x="-9072932" y="-6364"/>
            <a:ext cx="21542376" cy="744089"/>
          </a:xfrm>
          <a:custGeom>
            <a:avLst/>
            <a:gdLst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25058 w 13849350"/>
              <a:gd name="connsiteY5" fmla="*/ 847725 h 847725"/>
              <a:gd name="connsiteX6" fmla="*/ 0 w 13849350"/>
              <a:gd name="connsiteY6" fmla="*/ 847725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2505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52180"/>
              <a:gd name="connsiteX1" fmla="*/ 13849350 w 13849350"/>
              <a:gd name="connsiteY1" fmla="*/ 0 h 852180"/>
              <a:gd name="connsiteX2" fmla="*/ 13849350 w 13849350"/>
              <a:gd name="connsiteY2" fmla="*/ 847725 h 852180"/>
              <a:gd name="connsiteX3" fmla="*/ 7390919 w 13849350"/>
              <a:gd name="connsiteY3" fmla="*/ 847725 h 852180"/>
              <a:gd name="connsiteX4" fmla="*/ 6760032 w 13849350"/>
              <a:gd name="connsiteY4" fmla="*/ 385169 h 852180"/>
              <a:gd name="connsiteX5" fmla="*/ 6131188 w 13849350"/>
              <a:gd name="connsiteY5" fmla="*/ 847725 h 852180"/>
              <a:gd name="connsiteX6" fmla="*/ 0 w 13849350"/>
              <a:gd name="connsiteY6" fmla="*/ 847725 h 852180"/>
              <a:gd name="connsiteX7" fmla="*/ 0 w 13849350"/>
              <a:gd name="connsiteY7" fmla="*/ 0 h 852180"/>
              <a:gd name="connsiteX0" fmla="*/ 0 w 13849350"/>
              <a:gd name="connsiteY0" fmla="*/ 0 h 852180"/>
              <a:gd name="connsiteX1" fmla="*/ 13841176 w 13849350"/>
              <a:gd name="connsiteY1" fmla="*/ 423047 h 852180"/>
              <a:gd name="connsiteX2" fmla="*/ 13849350 w 13849350"/>
              <a:gd name="connsiteY2" fmla="*/ 847725 h 852180"/>
              <a:gd name="connsiteX3" fmla="*/ 7390919 w 13849350"/>
              <a:gd name="connsiteY3" fmla="*/ 847725 h 852180"/>
              <a:gd name="connsiteX4" fmla="*/ 6760032 w 13849350"/>
              <a:gd name="connsiteY4" fmla="*/ 385169 h 852180"/>
              <a:gd name="connsiteX5" fmla="*/ 6131188 w 13849350"/>
              <a:gd name="connsiteY5" fmla="*/ 847725 h 852180"/>
              <a:gd name="connsiteX6" fmla="*/ 0 w 13849350"/>
              <a:gd name="connsiteY6" fmla="*/ 847725 h 852180"/>
              <a:gd name="connsiteX7" fmla="*/ 0 w 13849350"/>
              <a:gd name="connsiteY7" fmla="*/ 0 h 852180"/>
              <a:gd name="connsiteX0" fmla="*/ 32697 w 13849350"/>
              <a:gd name="connsiteY0" fmla="*/ 0 h 532315"/>
              <a:gd name="connsiteX1" fmla="*/ 13841176 w 13849350"/>
              <a:gd name="connsiteY1" fmla="*/ 103182 h 532315"/>
              <a:gd name="connsiteX2" fmla="*/ 13849350 w 13849350"/>
              <a:gd name="connsiteY2" fmla="*/ 527860 h 532315"/>
              <a:gd name="connsiteX3" fmla="*/ 7390919 w 13849350"/>
              <a:gd name="connsiteY3" fmla="*/ 527860 h 532315"/>
              <a:gd name="connsiteX4" fmla="*/ 6760032 w 13849350"/>
              <a:gd name="connsiteY4" fmla="*/ 65304 h 532315"/>
              <a:gd name="connsiteX5" fmla="*/ 6131188 w 13849350"/>
              <a:gd name="connsiteY5" fmla="*/ 527860 h 532315"/>
              <a:gd name="connsiteX6" fmla="*/ 0 w 13849350"/>
              <a:gd name="connsiteY6" fmla="*/ 527860 h 532315"/>
              <a:gd name="connsiteX7" fmla="*/ 32697 w 13849350"/>
              <a:gd name="connsiteY7" fmla="*/ 0 h 532315"/>
              <a:gd name="connsiteX0" fmla="*/ 0 w 13865699"/>
              <a:gd name="connsiteY0" fmla="*/ 0 h 604542"/>
              <a:gd name="connsiteX1" fmla="*/ 13857525 w 13865699"/>
              <a:gd name="connsiteY1" fmla="*/ 175409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57525 w 13865699"/>
              <a:gd name="connsiteY1" fmla="*/ 11350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57525 w 13865699"/>
              <a:gd name="connsiteY1" fmla="*/ 41273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20636 h 625178"/>
              <a:gd name="connsiteX1" fmla="*/ 13857525 w 13865699"/>
              <a:gd name="connsiteY1" fmla="*/ 0 h 625178"/>
              <a:gd name="connsiteX2" fmla="*/ 13865699 w 13865699"/>
              <a:gd name="connsiteY2" fmla="*/ 620723 h 625178"/>
              <a:gd name="connsiteX3" fmla="*/ 7407268 w 13865699"/>
              <a:gd name="connsiteY3" fmla="*/ 620723 h 625178"/>
              <a:gd name="connsiteX4" fmla="*/ 6776381 w 13865699"/>
              <a:gd name="connsiteY4" fmla="*/ 158167 h 625178"/>
              <a:gd name="connsiteX5" fmla="*/ 6147537 w 13865699"/>
              <a:gd name="connsiteY5" fmla="*/ 620723 h 625178"/>
              <a:gd name="connsiteX6" fmla="*/ 16349 w 13865699"/>
              <a:gd name="connsiteY6" fmla="*/ 620723 h 625178"/>
              <a:gd name="connsiteX7" fmla="*/ 0 w 13865699"/>
              <a:gd name="connsiteY7" fmla="*/ 20636 h 625178"/>
              <a:gd name="connsiteX0" fmla="*/ 0 w 13865699"/>
              <a:gd name="connsiteY0" fmla="*/ 10318 h 614860"/>
              <a:gd name="connsiteX1" fmla="*/ 13833002 w 13865699"/>
              <a:gd name="connsiteY1" fmla="*/ 0 h 614860"/>
              <a:gd name="connsiteX2" fmla="*/ 13865699 w 13865699"/>
              <a:gd name="connsiteY2" fmla="*/ 610405 h 614860"/>
              <a:gd name="connsiteX3" fmla="*/ 7407268 w 13865699"/>
              <a:gd name="connsiteY3" fmla="*/ 610405 h 614860"/>
              <a:gd name="connsiteX4" fmla="*/ 6776381 w 13865699"/>
              <a:gd name="connsiteY4" fmla="*/ 147849 h 614860"/>
              <a:gd name="connsiteX5" fmla="*/ 6147537 w 13865699"/>
              <a:gd name="connsiteY5" fmla="*/ 610405 h 614860"/>
              <a:gd name="connsiteX6" fmla="*/ 16349 w 13865699"/>
              <a:gd name="connsiteY6" fmla="*/ 610405 h 614860"/>
              <a:gd name="connsiteX7" fmla="*/ 0 w 13865699"/>
              <a:gd name="connsiteY7" fmla="*/ 10318 h 614860"/>
              <a:gd name="connsiteX0" fmla="*/ 0 w 13865699"/>
              <a:gd name="connsiteY0" fmla="*/ 0 h 604542"/>
              <a:gd name="connsiteX1" fmla="*/ 13865699 w 13865699"/>
              <a:gd name="connsiteY1" fmla="*/ 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865699" h="604542">
                <a:moveTo>
                  <a:pt x="0" y="0"/>
                </a:moveTo>
                <a:lnTo>
                  <a:pt x="13865699" y="0"/>
                </a:lnTo>
                <a:lnTo>
                  <a:pt x="13865699" y="600087"/>
                </a:lnTo>
                <a:lnTo>
                  <a:pt x="7407268" y="600087"/>
                </a:lnTo>
                <a:cubicBezTo>
                  <a:pt x="7088106" y="595221"/>
                  <a:pt x="7172302" y="142295"/>
                  <a:pt x="6776381" y="137531"/>
                </a:cubicBezTo>
                <a:cubicBezTo>
                  <a:pt x="6380460" y="132767"/>
                  <a:pt x="6434297" y="590062"/>
                  <a:pt x="6147537" y="600087"/>
                </a:cubicBezTo>
                <a:cubicBezTo>
                  <a:pt x="5860777" y="610112"/>
                  <a:pt x="2060078" y="600087"/>
                  <a:pt x="16349" y="600087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5" name="Graphic 54" descr="Signpost">
            <a:extLst>
              <a:ext uri="{FF2B5EF4-FFF2-40B4-BE49-F238E27FC236}">
                <a16:creationId xmlns:a16="http://schemas.microsoft.com/office/drawing/2014/main" id="{51529268-F9AA-49C5-B270-3FDDB4C37C0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455504" y="-1513711"/>
            <a:ext cx="914400" cy="914400"/>
          </a:xfrm>
          <a:prstGeom prst="rect">
            <a:avLst/>
          </a:prstGeom>
        </p:spPr>
      </p:pic>
      <p:pic>
        <p:nvPicPr>
          <p:cNvPr id="56" name="Graphic 55" descr="USB">
            <a:extLst>
              <a:ext uri="{FF2B5EF4-FFF2-40B4-BE49-F238E27FC236}">
                <a16:creationId xmlns:a16="http://schemas.microsoft.com/office/drawing/2014/main" id="{9482C047-517C-4217-B823-F8D949403CA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98288" y="-1509395"/>
            <a:ext cx="914400" cy="914400"/>
          </a:xfrm>
          <a:prstGeom prst="rect">
            <a:avLst/>
          </a:prstGeom>
        </p:spPr>
      </p:pic>
      <p:pic>
        <p:nvPicPr>
          <p:cNvPr id="57" name="Graphic 56" descr="Puzzle pieces">
            <a:extLst>
              <a:ext uri="{FF2B5EF4-FFF2-40B4-BE49-F238E27FC236}">
                <a16:creationId xmlns:a16="http://schemas.microsoft.com/office/drawing/2014/main" id="{0BCFF218-3C76-4A1F-B99E-D2BBB19786F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341072" y="-1525969"/>
            <a:ext cx="914400" cy="914400"/>
          </a:xfrm>
          <a:prstGeom prst="rect">
            <a:avLst/>
          </a:prstGeom>
        </p:spPr>
      </p:pic>
      <p:pic>
        <p:nvPicPr>
          <p:cNvPr id="59" name="Graphic 58" descr="Single gear">
            <a:extLst>
              <a:ext uri="{FF2B5EF4-FFF2-40B4-BE49-F238E27FC236}">
                <a16:creationId xmlns:a16="http://schemas.microsoft.com/office/drawing/2014/main" id="{76E1CC67-6FC5-4D39-BEF2-A11285597CB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035710" y="-1525969"/>
            <a:ext cx="914400" cy="914400"/>
          </a:xfrm>
          <a:prstGeom prst="rect">
            <a:avLst/>
          </a:prstGeom>
        </p:spPr>
      </p:pic>
      <p:pic>
        <p:nvPicPr>
          <p:cNvPr id="60" name="Graphic 59" descr="Monthly calendar">
            <a:extLst>
              <a:ext uri="{FF2B5EF4-FFF2-40B4-BE49-F238E27FC236}">
                <a16:creationId xmlns:a16="http://schemas.microsoft.com/office/drawing/2014/main" id="{F95A4107-0821-4E79-8911-E9AD7078269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478496" y="-1515069"/>
            <a:ext cx="914400" cy="914400"/>
          </a:xfrm>
          <a:prstGeom prst="rect">
            <a:avLst/>
          </a:prstGeom>
        </p:spPr>
      </p:pic>
      <p:pic>
        <p:nvPicPr>
          <p:cNvPr id="61" name="Graphic 60" descr="List RTL">
            <a:extLst>
              <a:ext uri="{FF2B5EF4-FFF2-40B4-BE49-F238E27FC236}">
                <a16:creationId xmlns:a16="http://schemas.microsoft.com/office/drawing/2014/main" id="{3058B586-62D1-4F01-9F7B-0B8C96C0EAC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012720" y="-1462203"/>
            <a:ext cx="822960" cy="82296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FB7D761-E280-496D-99A9-24D2E38FDD9C}"/>
              </a:ext>
            </a:extLst>
          </p:cNvPr>
          <p:cNvGrpSpPr/>
          <p:nvPr/>
        </p:nvGrpSpPr>
        <p:grpSpPr>
          <a:xfrm>
            <a:off x="9686555" y="4225992"/>
            <a:ext cx="1005840" cy="1005840"/>
            <a:chOff x="5090160" y="1412444"/>
            <a:chExt cx="1005840" cy="100584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14DA565-ACC8-43D1-934F-8D4553A737D8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ellipse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FB3C94D-FE97-4953-83FC-44E372713C75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ellipse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13500000" algn="tl" rotWithShape="0">
                <a:schemeClr val="bg1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205EED2-3533-486A-90FE-9129324CE87C}"/>
              </a:ext>
            </a:extLst>
          </p:cNvPr>
          <p:cNvGrpSpPr/>
          <p:nvPr/>
        </p:nvGrpSpPr>
        <p:grpSpPr>
          <a:xfrm>
            <a:off x="9744771" y="5560319"/>
            <a:ext cx="947624" cy="947624"/>
            <a:chOff x="5090160" y="1412444"/>
            <a:chExt cx="1005840" cy="100584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03B8D42-B51E-4EAE-9584-F9D5C41EF6AF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2AAD56F-EE4B-4BE5-B983-8E9413F2B3BC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13500000" algn="tl" rotWithShape="0">
                <a:schemeClr val="bg1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C590A066-072C-42EE-95C3-679F1214CDA0}"/>
              </a:ext>
            </a:extLst>
          </p:cNvPr>
          <p:cNvSpPr/>
          <p:nvPr/>
        </p:nvSpPr>
        <p:spPr>
          <a:xfrm>
            <a:off x="9595115" y="2891665"/>
            <a:ext cx="1005840" cy="1005840"/>
          </a:xfrm>
          <a:prstGeom prst="ellipse">
            <a:avLst/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C533351-35E7-4993-B3E8-CD3237E44B53}"/>
              </a:ext>
            </a:extLst>
          </p:cNvPr>
          <p:cNvGrpSpPr/>
          <p:nvPr/>
        </p:nvGrpSpPr>
        <p:grpSpPr>
          <a:xfrm>
            <a:off x="10036977" y="-2631237"/>
            <a:ext cx="922288" cy="914400"/>
            <a:chOff x="10021567" y="-2631237"/>
            <a:chExt cx="922288" cy="9144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C94FE85-96F2-4834-BC51-2748733070D1}"/>
                </a:ext>
              </a:extLst>
            </p:cNvPr>
            <p:cNvGrpSpPr/>
            <p:nvPr/>
          </p:nvGrpSpPr>
          <p:grpSpPr>
            <a:xfrm>
              <a:off x="10021567" y="-2631237"/>
              <a:ext cx="922288" cy="914400"/>
              <a:chOff x="6347462" y="3860495"/>
              <a:chExt cx="922288" cy="914400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2B23C20B-B1D1-4FF0-9FAA-67767AD3B2E0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613CE806-C6EB-4B6A-8BDD-C837F4686943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D84C79E-E2DB-46F4-B0E7-E0F31562509E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EB7DE42-CEEE-41EB-80F2-27C7A43A2C59}"/>
                </a:ext>
              </a:extLst>
            </p:cNvPr>
            <p:cNvSpPr/>
            <p:nvPr/>
          </p:nvSpPr>
          <p:spPr>
            <a:xfrm>
              <a:off x="10189475" y="-2472879"/>
              <a:ext cx="594360" cy="594360"/>
            </a:xfrm>
            <a:custGeom>
              <a:avLst/>
              <a:gdLst>
                <a:gd name="connsiteX0" fmla="*/ 323850 w 648652"/>
                <a:gd name="connsiteY0" fmla="*/ 438150 h 647700"/>
                <a:gd name="connsiteX1" fmla="*/ 209550 w 648652"/>
                <a:gd name="connsiteY1" fmla="*/ 323850 h 647700"/>
                <a:gd name="connsiteX2" fmla="*/ 323850 w 648652"/>
                <a:gd name="connsiteY2" fmla="*/ 209550 h 647700"/>
                <a:gd name="connsiteX3" fmla="*/ 438150 w 648652"/>
                <a:gd name="connsiteY3" fmla="*/ 323850 h 647700"/>
                <a:gd name="connsiteX4" fmla="*/ 323850 w 648652"/>
                <a:gd name="connsiteY4" fmla="*/ 438150 h 647700"/>
                <a:gd name="connsiteX5" fmla="*/ 581025 w 648652"/>
                <a:gd name="connsiteY5" fmla="*/ 252413 h 647700"/>
                <a:gd name="connsiteX6" fmla="*/ 556260 w 648652"/>
                <a:gd name="connsiteY6" fmla="*/ 193358 h 647700"/>
                <a:gd name="connsiteX7" fmla="*/ 580073 w 648652"/>
                <a:gd name="connsiteY7" fmla="*/ 121920 h 647700"/>
                <a:gd name="connsiteX8" fmla="*/ 525780 w 648652"/>
                <a:gd name="connsiteY8" fmla="*/ 67628 h 647700"/>
                <a:gd name="connsiteX9" fmla="*/ 454343 w 648652"/>
                <a:gd name="connsiteY9" fmla="*/ 91440 h 647700"/>
                <a:gd name="connsiteX10" fmla="*/ 394335 w 648652"/>
                <a:gd name="connsiteY10" fmla="*/ 66675 h 647700"/>
                <a:gd name="connsiteX11" fmla="*/ 361950 w 648652"/>
                <a:gd name="connsiteY11" fmla="*/ 0 h 647700"/>
                <a:gd name="connsiteX12" fmla="*/ 285750 w 648652"/>
                <a:gd name="connsiteY12" fmla="*/ 0 h 647700"/>
                <a:gd name="connsiteX13" fmla="*/ 252413 w 648652"/>
                <a:gd name="connsiteY13" fmla="*/ 66675 h 647700"/>
                <a:gd name="connsiteX14" fmla="*/ 193358 w 648652"/>
                <a:gd name="connsiteY14" fmla="*/ 91440 h 647700"/>
                <a:gd name="connsiteX15" fmla="*/ 121920 w 648652"/>
                <a:gd name="connsiteY15" fmla="*/ 67628 h 647700"/>
                <a:gd name="connsiteX16" fmla="*/ 67628 w 648652"/>
                <a:gd name="connsiteY16" fmla="*/ 121920 h 647700"/>
                <a:gd name="connsiteX17" fmla="*/ 91440 w 648652"/>
                <a:gd name="connsiteY17" fmla="*/ 193358 h 647700"/>
                <a:gd name="connsiteX18" fmla="*/ 66675 w 648652"/>
                <a:gd name="connsiteY18" fmla="*/ 253365 h 647700"/>
                <a:gd name="connsiteX19" fmla="*/ 0 w 648652"/>
                <a:gd name="connsiteY19" fmla="*/ 285750 h 647700"/>
                <a:gd name="connsiteX20" fmla="*/ 0 w 648652"/>
                <a:gd name="connsiteY20" fmla="*/ 361950 h 647700"/>
                <a:gd name="connsiteX21" fmla="*/ 66675 w 648652"/>
                <a:gd name="connsiteY21" fmla="*/ 395288 h 647700"/>
                <a:gd name="connsiteX22" fmla="*/ 91440 w 648652"/>
                <a:gd name="connsiteY22" fmla="*/ 454343 h 647700"/>
                <a:gd name="connsiteX23" fmla="*/ 67628 w 648652"/>
                <a:gd name="connsiteY23" fmla="*/ 525780 h 647700"/>
                <a:gd name="connsiteX24" fmla="*/ 121920 w 648652"/>
                <a:gd name="connsiteY24" fmla="*/ 580073 h 647700"/>
                <a:gd name="connsiteX25" fmla="*/ 193358 w 648652"/>
                <a:gd name="connsiteY25" fmla="*/ 556260 h 647700"/>
                <a:gd name="connsiteX26" fmla="*/ 253365 w 648652"/>
                <a:gd name="connsiteY26" fmla="*/ 581025 h 647700"/>
                <a:gd name="connsiteX27" fmla="*/ 286703 w 648652"/>
                <a:gd name="connsiteY27" fmla="*/ 647700 h 647700"/>
                <a:gd name="connsiteX28" fmla="*/ 362903 w 648652"/>
                <a:gd name="connsiteY28" fmla="*/ 647700 h 647700"/>
                <a:gd name="connsiteX29" fmla="*/ 396240 w 648652"/>
                <a:gd name="connsiteY29" fmla="*/ 581025 h 647700"/>
                <a:gd name="connsiteX30" fmla="*/ 455295 w 648652"/>
                <a:gd name="connsiteY30" fmla="*/ 556260 h 647700"/>
                <a:gd name="connsiteX31" fmla="*/ 526733 w 648652"/>
                <a:gd name="connsiteY31" fmla="*/ 580073 h 647700"/>
                <a:gd name="connsiteX32" fmla="*/ 581025 w 648652"/>
                <a:gd name="connsiteY32" fmla="*/ 525780 h 647700"/>
                <a:gd name="connsiteX33" fmla="*/ 557213 w 648652"/>
                <a:gd name="connsiteY33" fmla="*/ 454343 h 647700"/>
                <a:gd name="connsiteX34" fmla="*/ 581978 w 648652"/>
                <a:gd name="connsiteY34" fmla="*/ 394335 h 647700"/>
                <a:gd name="connsiteX35" fmla="*/ 648653 w 648652"/>
                <a:gd name="connsiteY35" fmla="*/ 360998 h 647700"/>
                <a:gd name="connsiteX36" fmla="*/ 648653 w 648652"/>
                <a:gd name="connsiteY36" fmla="*/ 284798 h 647700"/>
                <a:gd name="connsiteX37" fmla="*/ 581025 w 648652"/>
                <a:gd name="connsiteY37" fmla="*/ 252413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48652" h="647700">
                  <a:moveTo>
                    <a:pt x="323850" y="438150"/>
                  </a:moveTo>
                  <a:cubicBezTo>
                    <a:pt x="260985" y="438150"/>
                    <a:pt x="209550" y="386715"/>
                    <a:pt x="209550" y="323850"/>
                  </a:cubicBezTo>
                  <a:cubicBezTo>
                    <a:pt x="209550" y="260985"/>
                    <a:pt x="260985" y="209550"/>
                    <a:pt x="323850" y="209550"/>
                  </a:cubicBezTo>
                  <a:cubicBezTo>
                    <a:pt x="386715" y="209550"/>
                    <a:pt x="438150" y="260985"/>
                    <a:pt x="438150" y="323850"/>
                  </a:cubicBezTo>
                  <a:cubicBezTo>
                    <a:pt x="438150" y="386715"/>
                    <a:pt x="386715" y="438150"/>
                    <a:pt x="323850" y="438150"/>
                  </a:cubicBezTo>
                  <a:close/>
                  <a:moveTo>
                    <a:pt x="581025" y="252413"/>
                  </a:moveTo>
                  <a:cubicBezTo>
                    <a:pt x="575310" y="231458"/>
                    <a:pt x="566738" y="211455"/>
                    <a:pt x="556260" y="193358"/>
                  </a:cubicBezTo>
                  <a:lnTo>
                    <a:pt x="580073" y="121920"/>
                  </a:lnTo>
                  <a:lnTo>
                    <a:pt x="525780" y="67628"/>
                  </a:lnTo>
                  <a:lnTo>
                    <a:pt x="454343" y="91440"/>
                  </a:lnTo>
                  <a:cubicBezTo>
                    <a:pt x="435293" y="80963"/>
                    <a:pt x="415290" y="72390"/>
                    <a:pt x="394335" y="66675"/>
                  </a:cubicBezTo>
                  <a:lnTo>
                    <a:pt x="361950" y="0"/>
                  </a:lnTo>
                  <a:lnTo>
                    <a:pt x="285750" y="0"/>
                  </a:lnTo>
                  <a:lnTo>
                    <a:pt x="252413" y="66675"/>
                  </a:lnTo>
                  <a:cubicBezTo>
                    <a:pt x="231458" y="72390"/>
                    <a:pt x="211455" y="80963"/>
                    <a:pt x="193358" y="91440"/>
                  </a:cubicBezTo>
                  <a:lnTo>
                    <a:pt x="121920" y="67628"/>
                  </a:lnTo>
                  <a:lnTo>
                    <a:pt x="67628" y="121920"/>
                  </a:lnTo>
                  <a:lnTo>
                    <a:pt x="91440" y="193358"/>
                  </a:lnTo>
                  <a:cubicBezTo>
                    <a:pt x="80963" y="212408"/>
                    <a:pt x="72390" y="232410"/>
                    <a:pt x="66675" y="253365"/>
                  </a:cubicBezTo>
                  <a:lnTo>
                    <a:pt x="0" y="285750"/>
                  </a:lnTo>
                  <a:lnTo>
                    <a:pt x="0" y="361950"/>
                  </a:lnTo>
                  <a:lnTo>
                    <a:pt x="66675" y="395288"/>
                  </a:lnTo>
                  <a:cubicBezTo>
                    <a:pt x="72390" y="416243"/>
                    <a:pt x="80963" y="436245"/>
                    <a:pt x="91440" y="454343"/>
                  </a:cubicBezTo>
                  <a:lnTo>
                    <a:pt x="67628" y="525780"/>
                  </a:lnTo>
                  <a:lnTo>
                    <a:pt x="121920" y="580073"/>
                  </a:lnTo>
                  <a:lnTo>
                    <a:pt x="193358" y="556260"/>
                  </a:lnTo>
                  <a:cubicBezTo>
                    <a:pt x="212408" y="566738"/>
                    <a:pt x="232410" y="575310"/>
                    <a:pt x="253365" y="581025"/>
                  </a:cubicBezTo>
                  <a:lnTo>
                    <a:pt x="286703" y="647700"/>
                  </a:lnTo>
                  <a:lnTo>
                    <a:pt x="362903" y="647700"/>
                  </a:lnTo>
                  <a:lnTo>
                    <a:pt x="396240" y="581025"/>
                  </a:lnTo>
                  <a:cubicBezTo>
                    <a:pt x="417195" y="575310"/>
                    <a:pt x="437198" y="566738"/>
                    <a:pt x="455295" y="556260"/>
                  </a:cubicBezTo>
                  <a:lnTo>
                    <a:pt x="526733" y="580073"/>
                  </a:lnTo>
                  <a:lnTo>
                    <a:pt x="581025" y="525780"/>
                  </a:lnTo>
                  <a:lnTo>
                    <a:pt x="557213" y="454343"/>
                  </a:lnTo>
                  <a:cubicBezTo>
                    <a:pt x="567690" y="435293"/>
                    <a:pt x="576263" y="415290"/>
                    <a:pt x="581978" y="394335"/>
                  </a:cubicBezTo>
                  <a:lnTo>
                    <a:pt x="648653" y="360998"/>
                  </a:lnTo>
                  <a:lnTo>
                    <a:pt x="648653" y="284798"/>
                  </a:lnTo>
                  <a:lnTo>
                    <a:pt x="581025" y="252413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76F51"/>
                </a:gs>
                <a:gs pos="100000">
                  <a:schemeClr val="accent2">
                    <a:lumMod val="7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>
              <a:noFill/>
              <a:prstDash val="solid"/>
              <a:miter/>
            </a:ln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3AB5B06-E2B3-4B01-96A7-03569BB6299E}"/>
              </a:ext>
            </a:extLst>
          </p:cNvPr>
          <p:cNvGrpSpPr/>
          <p:nvPr/>
        </p:nvGrpSpPr>
        <p:grpSpPr>
          <a:xfrm>
            <a:off x="11127693" y="2937385"/>
            <a:ext cx="922288" cy="914400"/>
            <a:chOff x="6347462" y="3860495"/>
            <a:chExt cx="922288" cy="914400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48CE5A2C-0CD7-4694-837D-39BEC500B291}"/>
                </a:ext>
              </a:extLst>
            </p:cNvPr>
            <p:cNvSpPr/>
            <p:nvPr/>
          </p:nvSpPr>
          <p:spPr>
            <a:xfrm>
              <a:off x="6347462" y="3860495"/>
              <a:ext cx="914400" cy="914400"/>
            </a:xfrm>
            <a:prstGeom prst="ellipse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00186D66-EA3F-47BC-9189-73097D590989}"/>
                </a:ext>
              </a:extLst>
            </p:cNvPr>
            <p:cNvSpPr/>
            <p:nvPr/>
          </p:nvSpPr>
          <p:spPr>
            <a:xfrm>
              <a:off x="6355350" y="3860495"/>
              <a:ext cx="914400" cy="914400"/>
            </a:xfrm>
            <a:prstGeom prst="ellipse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27000" dir="13500000" algn="tl" rotWithShape="0">
                <a:schemeClr val="bg1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FE06548-CEF6-482A-B09C-E2C29BBFD62E}"/>
                </a:ext>
              </a:extLst>
            </p:cNvPr>
            <p:cNvSpPr/>
            <p:nvPr/>
          </p:nvSpPr>
          <p:spPr>
            <a:xfrm>
              <a:off x="6423930" y="3927413"/>
              <a:ext cx="777240" cy="777240"/>
            </a:xfrm>
            <a:prstGeom prst="ellipse">
              <a:avLst/>
            </a:prstGeom>
            <a:gradFill>
              <a:gsLst>
                <a:gs pos="52000">
                  <a:srgbClr val="E7E8ED"/>
                </a:gs>
                <a:gs pos="100000">
                  <a:schemeClr val="bg1"/>
                </a:gs>
              </a:gsLst>
              <a:lin ang="2700000" scaled="0"/>
            </a:gradFill>
            <a:ln>
              <a:noFill/>
            </a:ln>
            <a:effectLst>
              <a:innerShdw blurRad="127000" dist="12700" dir="13500000">
                <a:schemeClr val="tx1">
                  <a:lumMod val="50000"/>
                  <a:lumOff val="5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12354F8-1F45-4BFD-BA4E-B846828328B7}"/>
              </a:ext>
            </a:extLst>
          </p:cNvPr>
          <p:cNvGrpSpPr/>
          <p:nvPr/>
        </p:nvGrpSpPr>
        <p:grpSpPr>
          <a:xfrm>
            <a:off x="1423575" y="-2632899"/>
            <a:ext cx="922288" cy="914400"/>
            <a:chOff x="1721854" y="-2069804"/>
            <a:chExt cx="922288" cy="914400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9FABEF8B-F399-4A5F-B5DA-4888A5154479}"/>
                </a:ext>
              </a:extLst>
            </p:cNvPr>
            <p:cNvGrpSpPr/>
            <p:nvPr/>
          </p:nvGrpSpPr>
          <p:grpSpPr>
            <a:xfrm>
              <a:off x="1721854" y="-2069804"/>
              <a:ext cx="922288" cy="914400"/>
              <a:chOff x="6347462" y="3860495"/>
              <a:chExt cx="922288" cy="914400"/>
            </a:xfrm>
          </p:grpSpPr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C0958B12-8DD5-4146-A32F-49A1AC849493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4EC79221-DBF3-45D1-B90E-12E6ED170DD3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384F803C-5E49-4FA1-A8D9-B4D117D26C4F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00" name="Graphic 99" descr="Checklist">
              <a:extLst>
                <a:ext uri="{FF2B5EF4-FFF2-40B4-BE49-F238E27FC236}">
                  <a16:creationId xmlns:a16="http://schemas.microsoft.com/office/drawing/2014/main" id="{F9E6C59C-D6DB-4473-8A3C-CF7B7A8E9F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853670" y="-1932283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43" name="Graphic 142" descr="Checklist">
            <a:extLst>
              <a:ext uri="{FF2B5EF4-FFF2-40B4-BE49-F238E27FC236}">
                <a16:creationId xmlns:a16="http://schemas.microsoft.com/office/drawing/2014/main" id="{56F264CE-45F1-45AD-A4EF-372EC5F0D6E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75296" y="2742"/>
            <a:ext cx="822960" cy="822960"/>
          </a:xfrm>
          <a:prstGeom prst="rect">
            <a:avLst/>
          </a:prstGeom>
        </p:spPr>
      </p:pic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19F90681-7CDB-439C-A797-93E052CC3553}"/>
              </a:ext>
            </a:extLst>
          </p:cNvPr>
          <p:cNvSpPr/>
          <p:nvPr/>
        </p:nvSpPr>
        <p:spPr>
          <a:xfrm>
            <a:off x="11036253" y="5573019"/>
            <a:ext cx="1005840" cy="1005840"/>
          </a:xfrm>
          <a:prstGeom prst="roundRect">
            <a:avLst/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24C3345-F57C-40DB-A03E-8993B3825E0C}"/>
              </a:ext>
            </a:extLst>
          </p:cNvPr>
          <p:cNvGrpSpPr/>
          <p:nvPr/>
        </p:nvGrpSpPr>
        <p:grpSpPr>
          <a:xfrm>
            <a:off x="6372328" y="5479243"/>
            <a:ext cx="2563368" cy="947624"/>
            <a:chOff x="4968240" y="4531619"/>
            <a:chExt cx="2563368" cy="947624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0EA972AC-3344-48FA-BBD4-318BCAB5DD56}"/>
                </a:ext>
              </a:extLst>
            </p:cNvPr>
            <p:cNvGrpSpPr/>
            <p:nvPr/>
          </p:nvGrpSpPr>
          <p:grpSpPr>
            <a:xfrm>
              <a:off x="4968240" y="4531619"/>
              <a:ext cx="2563368" cy="947624"/>
              <a:chOff x="5090160" y="1412444"/>
              <a:chExt cx="1005840" cy="1005840"/>
            </a:xfrm>
          </p:grpSpPr>
          <p:sp>
            <p:nvSpPr>
              <p:cNvPr id="146" name="Oval 30">
                <a:extLst>
                  <a:ext uri="{FF2B5EF4-FFF2-40B4-BE49-F238E27FC236}">
                    <a16:creationId xmlns:a16="http://schemas.microsoft.com/office/drawing/2014/main" id="{64F7C2B2-94DE-458A-A818-5F0C3D2B8A14}"/>
                  </a:ext>
                </a:extLst>
              </p:cNvPr>
              <p:cNvSpPr/>
              <p:nvPr/>
            </p:nvSpPr>
            <p:spPr>
              <a:xfrm>
                <a:off x="5090160" y="1412444"/>
                <a:ext cx="1005840" cy="1005840"/>
              </a:xfrm>
              <a:prstGeom prst="roundRect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90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7" name="Oval 31">
                <a:extLst>
                  <a:ext uri="{FF2B5EF4-FFF2-40B4-BE49-F238E27FC236}">
                    <a16:creationId xmlns:a16="http://schemas.microsoft.com/office/drawing/2014/main" id="{9D31A919-FD3F-4BDE-BB87-06585A3E5E7E}"/>
                  </a:ext>
                </a:extLst>
              </p:cNvPr>
              <p:cNvSpPr/>
              <p:nvPr/>
            </p:nvSpPr>
            <p:spPr>
              <a:xfrm>
                <a:off x="5090160" y="1412444"/>
                <a:ext cx="1005840" cy="1005840"/>
              </a:xfrm>
              <a:prstGeom prst="roundRect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905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326790E8-5A6A-49A9-AB10-EB320D67A291}"/>
                </a:ext>
              </a:extLst>
            </p:cNvPr>
            <p:cNvSpPr/>
            <p:nvPr/>
          </p:nvSpPr>
          <p:spPr>
            <a:xfrm>
              <a:off x="5081549" y="4629795"/>
              <a:ext cx="2342651" cy="751271"/>
            </a:xfrm>
            <a:prstGeom prst="roundRect">
              <a:avLst/>
            </a:prstGeom>
            <a:gradFill>
              <a:gsLst>
                <a:gs pos="52000">
                  <a:srgbClr val="E7E8ED"/>
                </a:gs>
                <a:gs pos="100000">
                  <a:schemeClr val="bg1"/>
                </a:gs>
              </a:gsLst>
              <a:lin ang="2700000" scaled="0"/>
            </a:gradFill>
            <a:ln>
              <a:noFill/>
            </a:ln>
            <a:effectLst>
              <a:innerShdw blurRad="254000" dist="127000" dir="13500000">
                <a:schemeClr val="tx1">
                  <a:lumMod val="50000"/>
                  <a:lumOff val="5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7A40282-9E1B-41F4-AA64-FF450A4FE07F}"/>
              </a:ext>
            </a:extLst>
          </p:cNvPr>
          <p:cNvGrpSpPr/>
          <p:nvPr/>
        </p:nvGrpSpPr>
        <p:grpSpPr>
          <a:xfrm>
            <a:off x="4050019" y="4691207"/>
            <a:ext cx="1778776" cy="1778776"/>
            <a:chOff x="4050019" y="4691207"/>
            <a:chExt cx="1778776" cy="1778776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3B6B993E-D658-43CA-9A13-6770EA054A6B}"/>
                </a:ext>
              </a:extLst>
            </p:cNvPr>
            <p:cNvGrpSpPr/>
            <p:nvPr/>
          </p:nvGrpSpPr>
          <p:grpSpPr>
            <a:xfrm>
              <a:off x="4050019" y="4691207"/>
              <a:ext cx="1778776" cy="1778776"/>
              <a:chOff x="5090160" y="1412444"/>
              <a:chExt cx="1005840" cy="1005840"/>
            </a:xfrm>
          </p:grpSpPr>
          <p:sp>
            <p:nvSpPr>
              <p:cNvPr id="153" name="Oval 30">
                <a:extLst>
                  <a:ext uri="{FF2B5EF4-FFF2-40B4-BE49-F238E27FC236}">
                    <a16:creationId xmlns:a16="http://schemas.microsoft.com/office/drawing/2014/main" id="{7FDFAC03-0A79-42CF-8994-00923386C36B}"/>
                  </a:ext>
                </a:extLst>
              </p:cNvPr>
              <p:cNvSpPr/>
              <p:nvPr/>
            </p:nvSpPr>
            <p:spPr>
              <a:xfrm>
                <a:off x="5090160" y="1412444"/>
                <a:ext cx="1005840" cy="1005840"/>
              </a:xfrm>
              <a:prstGeom prst="roundRect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90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4" name="Oval 31">
                <a:extLst>
                  <a:ext uri="{FF2B5EF4-FFF2-40B4-BE49-F238E27FC236}">
                    <a16:creationId xmlns:a16="http://schemas.microsoft.com/office/drawing/2014/main" id="{1AEE154E-7EE6-4A17-8536-195BE2BD525C}"/>
                  </a:ext>
                </a:extLst>
              </p:cNvPr>
              <p:cNvSpPr/>
              <p:nvPr/>
            </p:nvSpPr>
            <p:spPr>
              <a:xfrm>
                <a:off x="5090160" y="1412444"/>
                <a:ext cx="1005840" cy="1005840"/>
              </a:xfrm>
              <a:prstGeom prst="roundRect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905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4D36CA70-B1EA-495C-8976-BEBCE11251E9}"/>
                </a:ext>
              </a:extLst>
            </p:cNvPr>
            <p:cNvSpPr/>
            <p:nvPr/>
          </p:nvSpPr>
          <p:spPr>
            <a:xfrm>
              <a:off x="4148538" y="4807169"/>
              <a:ext cx="1581738" cy="1581738"/>
            </a:xfrm>
            <a:prstGeom prst="roundRect">
              <a:avLst/>
            </a:prstGeom>
            <a:gradFill>
              <a:gsLst>
                <a:gs pos="52000">
                  <a:srgbClr val="E7E8ED"/>
                </a:gs>
                <a:gs pos="100000">
                  <a:schemeClr val="bg1"/>
                </a:gs>
              </a:gsLst>
              <a:lin ang="2700000" scaled="0"/>
            </a:gradFill>
            <a:ln>
              <a:noFill/>
            </a:ln>
            <a:effectLst>
              <a:innerShdw blurRad="254000" dist="127000" dir="13500000">
                <a:schemeClr val="tx1">
                  <a:lumMod val="50000"/>
                  <a:lumOff val="5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26009771-2B4A-4D11-A87C-CCDB67216B65}"/>
              </a:ext>
            </a:extLst>
          </p:cNvPr>
          <p:cNvGrpSpPr/>
          <p:nvPr/>
        </p:nvGrpSpPr>
        <p:grpSpPr>
          <a:xfrm>
            <a:off x="11044141" y="4225992"/>
            <a:ext cx="1005840" cy="1005840"/>
            <a:chOff x="5090160" y="1412444"/>
            <a:chExt cx="1005840" cy="1005840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CA796A60-E260-495E-A79D-3391A365DF7F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ellipse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56FE2219-30A8-4F5E-B331-5C7AD30C551F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2000">
                  <a:srgbClr val="E7E8ED"/>
                </a:gs>
                <a:gs pos="100000">
                  <a:srgbClr val="A1A5B9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54000" dist="190500" dir="13500000" algn="tl" rotWithShape="0">
                <a:schemeClr val="bg1">
                  <a:alpha val="75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39AC8E7-25F5-4EA6-B8B7-68E9539975FE}"/>
              </a:ext>
            </a:extLst>
          </p:cNvPr>
          <p:cNvGrpSpPr/>
          <p:nvPr/>
        </p:nvGrpSpPr>
        <p:grpSpPr>
          <a:xfrm>
            <a:off x="9189396" y="1442358"/>
            <a:ext cx="922288" cy="914400"/>
            <a:chOff x="6347462" y="3860495"/>
            <a:chExt cx="922288" cy="914400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1A9CA1D-F46B-40EE-9ACB-FAF919D16DBD}"/>
                </a:ext>
              </a:extLst>
            </p:cNvPr>
            <p:cNvSpPr/>
            <p:nvPr/>
          </p:nvSpPr>
          <p:spPr>
            <a:xfrm>
              <a:off x="6347462" y="3860495"/>
              <a:ext cx="914400" cy="91440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AB11D36D-AE5E-4D58-9045-34079EC5B413}"/>
                </a:ext>
              </a:extLst>
            </p:cNvPr>
            <p:cNvSpPr/>
            <p:nvPr/>
          </p:nvSpPr>
          <p:spPr>
            <a:xfrm>
              <a:off x="6355350" y="3860495"/>
              <a:ext cx="914400" cy="91440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27000" dir="13500000" algn="tl" rotWithShape="0">
                <a:schemeClr val="bg1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D66514D8-35ED-4B1A-A266-A22BF591E1E3}"/>
                </a:ext>
              </a:extLst>
            </p:cNvPr>
            <p:cNvSpPr/>
            <p:nvPr/>
          </p:nvSpPr>
          <p:spPr>
            <a:xfrm>
              <a:off x="6423930" y="3927413"/>
              <a:ext cx="777240" cy="777240"/>
            </a:xfrm>
            <a:prstGeom prst="roundRect">
              <a:avLst/>
            </a:prstGeom>
            <a:gradFill>
              <a:gsLst>
                <a:gs pos="52000">
                  <a:srgbClr val="E7E8ED"/>
                </a:gs>
                <a:gs pos="100000">
                  <a:schemeClr val="bg1"/>
                </a:gs>
              </a:gsLst>
              <a:lin ang="2700000" scaled="0"/>
            </a:gradFill>
            <a:ln>
              <a:noFill/>
            </a:ln>
            <a:effectLst>
              <a:innerShdw blurRad="127000" dist="12700" dir="13500000">
                <a:schemeClr val="tx1">
                  <a:lumMod val="50000"/>
                  <a:lumOff val="5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2" name="Rectangle: Diagonal Corners Snipped 101">
            <a:extLst>
              <a:ext uri="{FF2B5EF4-FFF2-40B4-BE49-F238E27FC236}">
                <a16:creationId xmlns:a16="http://schemas.microsoft.com/office/drawing/2014/main" id="{9B358792-E1EF-4150-B14A-C871C89AB474}"/>
              </a:ext>
            </a:extLst>
          </p:cNvPr>
          <p:cNvSpPr/>
          <p:nvPr/>
        </p:nvSpPr>
        <p:spPr>
          <a:xfrm>
            <a:off x="10799245" y="1442358"/>
            <a:ext cx="1005840" cy="1005840"/>
          </a:xfrm>
          <a:prstGeom prst="snip2DiagRect">
            <a:avLst/>
          </a:prstGeom>
          <a:gradFill>
            <a:gsLst>
              <a:gs pos="52000">
                <a:srgbClr val="E7E8ED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innerShdw blurRad="254000" dist="127000" dir="13500000">
              <a:schemeClr val="tx1">
                <a:lumMod val="50000"/>
                <a:lumOff val="5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F10315A-8759-4817-8792-C69E65C783CA}"/>
              </a:ext>
            </a:extLst>
          </p:cNvPr>
          <p:cNvGrpSpPr/>
          <p:nvPr/>
        </p:nvGrpSpPr>
        <p:grpSpPr>
          <a:xfrm>
            <a:off x="7631096" y="1594849"/>
            <a:ext cx="1065571" cy="550272"/>
            <a:chOff x="5090160" y="1412444"/>
            <a:chExt cx="1005840" cy="1005840"/>
          </a:xfrm>
        </p:grpSpPr>
        <p:sp>
          <p:nvSpPr>
            <p:cNvPr id="104" name="Oval 30">
              <a:extLst>
                <a:ext uri="{FF2B5EF4-FFF2-40B4-BE49-F238E27FC236}">
                  <a16:creationId xmlns:a16="http://schemas.microsoft.com/office/drawing/2014/main" id="{4CB6F5DF-0348-4D47-A269-B2375111A624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snip2Diag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Oval 31">
              <a:extLst>
                <a:ext uri="{FF2B5EF4-FFF2-40B4-BE49-F238E27FC236}">
                  <a16:creationId xmlns:a16="http://schemas.microsoft.com/office/drawing/2014/main" id="{FB5BDEDF-EAD9-4C7B-B5D4-4203C3E74875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snip2Diag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13500000" algn="tl" rotWithShape="0">
                <a:schemeClr val="bg1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7D5C812-BA2E-4562-B1F2-6099DBFA8A86}"/>
              </a:ext>
            </a:extLst>
          </p:cNvPr>
          <p:cNvGrpSpPr/>
          <p:nvPr/>
        </p:nvGrpSpPr>
        <p:grpSpPr>
          <a:xfrm>
            <a:off x="451512" y="1291465"/>
            <a:ext cx="2560320" cy="2560320"/>
            <a:chOff x="1240396" y="2301240"/>
            <a:chExt cx="2560320" cy="2560320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2E0055FA-203A-4B6D-A8B1-EB74F7EA88C9}"/>
                </a:ext>
              </a:extLst>
            </p:cNvPr>
            <p:cNvSpPr/>
            <p:nvPr/>
          </p:nvSpPr>
          <p:spPr>
            <a:xfrm flipH="1">
              <a:off x="1240396" y="2301240"/>
              <a:ext cx="2560320" cy="256032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Arc 106">
              <a:extLst>
                <a:ext uri="{FF2B5EF4-FFF2-40B4-BE49-F238E27FC236}">
                  <a16:creationId xmlns:a16="http://schemas.microsoft.com/office/drawing/2014/main" id="{5BA92E8D-AF39-45F9-A588-04A01C7E3BAF}"/>
                </a:ext>
              </a:extLst>
            </p:cNvPr>
            <p:cNvSpPr/>
            <p:nvPr/>
          </p:nvSpPr>
          <p:spPr>
            <a:xfrm flipH="1">
              <a:off x="1606156" y="2667000"/>
              <a:ext cx="1828800" cy="1828800"/>
            </a:xfrm>
            <a:prstGeom prst="arc">
              <a:avLst>
                <a:gd name="adj1" fmla="val 16200000"/>
                <a:gd name="adj2" fmla="val 11794440"/>
              </a:avLst>
            </a:prstGeom>
            <a:ln w="3810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Partial Circle 23">
            <a:extLst>
              <a:ext uri="{FF2B5EF4-FFF2-40B4-BE49-F238E27FC236}">
                <a16:creationId xmlns:a16="http://schemas.microsoft.com/office/drawing/2014/main" id="{3604BC6A-5B98-4187-8E05-27484C0ACD2A}"/>
              </a:ext>
            </a:extLst>
          </p:cNvPr>
          <p:cNvSpPr/>
          <p:nvPr/>
        </p:nvSpPr>
        <p:spPr>
          <a:xfrm>
            <a:off x="535707" y="1382773"/>
            <a:ext cx="2377704" cy="2377704"/>
          </a:xfrm>
          <a:prstGeom prst="pie">
            <a:avLst>
              <a:gd name="adj1" fmla="val 18727635"/>
              <a:gd name="adj2" fmla="val 16200000"/>
            </a:avLst>
          </a:prstGeom>
          <a:solidFill>
            <a:srgbClr val="E7E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A4439284-CEC1-4D46-8438-E311569F2847}"/>
              </a:ext>
            </a:extLst>
          </p:cNvPr>
          <p:cNvSpPr/>
          <p:nvPr/>
        </p:nvSpPr>
        <p:spPr>
          <a:xfrm flipH="1">
            <a:off x="1541233" y="1466786"/>
            <a:ext cx="380878" cy="380878"/>
          </a:xfrm>
          <a:prstGeom prst="ellipse">
            <a:avLst/>
          </a:prstGeom>
          <a:solidFill>
            <a:srgbClr val="118A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6BD8B47-BA3D-4CA1-A752-48B78A326D42}"/>
              </a:ext>
            </a:extLst>
          </p:cNvPr>
          <p:cNvSpPr txBox="1"/>
          <p:nvPr/>
        </p:nvSpPr>
        <p:spPr>
          <a:xfrm>
            <a:off x="1315879" y="2310015"/>
            <a:ext cx="831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90%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732CAE0-7EDA-4F1F-A98C-945F4075B58E}"/>
              </a:ext>
            </a:extLst>
          </p:cNvPr>
          <p:cNvGrpSpPr/>
          <p:nvPr/>
        </p:nvGrpSpPr>
        <p:grpSpPr>
          <a:xfrm>
            <a:off x="3637372" y="1168038"/>
            <a:ext cx="2560320" cy="2560320"/>
            <a:chOff x="1240396" y="2301240"/>
            <a:chExt cx="2560320" cy="2560320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12549558-DBF1-494C-A64C-120951D1BA6E}"/>
                </a:ext>
              </a:extLst>
            </p:cNvPr>
            <p:cNvSpPr/>
            <p:nvPr/>
          </p:nvSpPr>
          <p:spPr>
            <a:xfrm flipH="1">
              <a:off x="1240396" y="2301240"/>
              <a:ext cx="2560320" cy="256032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Arc 112">
              <a:extLst>
                <a:ext uri="{FF2B5EF4-FFF2-40B4-BE49-F238E27FC236}">
                  <a16:creationId xmlns:a16="http://schemas.microsoft.com/office/drawing/2014/main" id="{05D784E0-727E-40A0-A0E0-7C980A1B9FD7}"/>
                </a:ext>
              </a:extLst>
            </p:cNvPr>
            <p:cNvSpPr/>
            <p:nvPr/>
          </p:nvSpPr>
          <p:spPr>
            <a:xfrm flipH="1">
              <a:off x="1606156" y="2676525"/>
              <a:ext cx="1828800" cy="1828800"/>
            </a:xfrm>
            <a:prstGeom prst="arc">
              <a:avLst>
                <a:gd name="adj1" fmla="val 16284865"/>
                <a:gd name="adj2" fmla="val 12963255"/>
              </a:avLst>
            </a:prstGeom>
            <a:ln w="381000" cap="rnd">
              <a:solidFill>
                <a:srgbClr val="118AB2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4" name="Partial Circle 113">
            <a:extLst>
              <a:ext uri="{FF2B5EF4-FFF2-40B4-BE49-F238E27FC236}">
                <a16:creationId xmlns:a16="http://schemas.microsoft.com/office/drawing/2014/main" id="{20EBD21F-AA24-4EF7-911D-514CA9F9F202}"/>
              </a:ext>
            </a:extLst>
          </p:cNvPr>
          <p:cNvSpPr/>
          <p:nvPr/>
        </p:nvSpPr>
        <p:spPr>
          <a:xfrm>
            <a:off x="3721761" y="1259346"/>
            <a:ext cx="2377704" cy="2377704"/>
          </a:xfrm>
          <a:prstGeom prst="pie">
            <a:avLst>
              <a:gd name="adj1" fmla="val 16990660"/>
              <a:gd name="adj2" fmla="val 16200000"/>
            </a:avLst>
          </a:prstGeom>
          <a:solidFill>
            <a:srgbClr val="E7E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C40A6069-0DB9-4783-8548-E63E4B5E5071}"/>
              </a:ext>
            </a:extLst>
          </p:cNvPr>
          <p:cNvSpPr/>
          <p:nvPr/>
        </p:nvSpPr>
        <p:spPr>
          <a:xfrm flipH="1">
            <a:off x="4727093" y="1343359"/>
            <a:ext cx="380878" cy="380878"/>
          </a:xfrm>
          <a:prstGeom prst="ellipse">
            <a:avLst/>
          </a:prstGeom>
          <a:solidFill>
            <a:srgbClr val="118AB2"/>
          </a:solidFill>
          <a:ln>
            <a:solidFill>
              <a:srgbClr val="118AB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B96FB36-A458-4891-AAEB-53B64E04DA51}"/>
              </a:ext>
            </a:extLst>
          </p:cNvPr>
          <p:cNvSpPr txBox="1"/>
          <p:nvPr/>
        </p:nvSpPr>
        <p:spPr>
          <a:xfrm>
            <a:off x="4501739" y="2186588"/>
            <a:ext cx="831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80%</a:t>
            </a:r>
          </a:p>
        </p:txBody>
      </p:sp>
    </p:spTree>
    <p:extLst>
      <p:ext uri="{BB962C8B-B14F-4D97-AF65-F5344CB8AC3E}">
        <p14:creationId xmlns:p14="http://schemas.microsoft.com/office/powerpoint/2010/main" val="3091680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animRot by="17280000">
                                      <p:cBhvr>
                                        <p:cTn id="6" dur="14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mph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animRot by="18360000">
                                      <p:cBhvr>
                                        <p:cTn id="13" dur="14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5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roup 180">
            <a:extLst>
              <a:ext uri="{FF2B5EF4-FFF2-40B4-BE49-F238E27FC236}">
                <a16:creationId xmlns:a16="http://schemas.microsoft.com/office/drawing/2014/main" id="{A36C22E9-3C5E-4B88-8E3F-FF28958292C4}"/>
              </a:ext>
            </a:extLst>
          </p:cNvPr>
          <p:cNvGrpSpPr/>
          <p:nvPr/>
        </p:nvGrpSpPr>
        <p:grpSpPr>
          <a:xfrm>
            <a:off x="-738605" y="3238500"/>
            <a:ext cx="35695355" cy="1344173"/>
            <a:chOff x="5090160" y="1412444"/>
            <a:chExt cx="1005840" cy="1005840"/>
          </a:xfrm>
        </p:grpSpPr>
        <p:sp>
          <p:nvSpPr>
            <p:cNvPr id="182" name="Oval 30">
              <a:extLst>
                <a:ext uri="{FF2B5EF4-FFF2-40B4-BE49-F238E27FC236}">
                  <a16:creationId xmlns:a16="http://schemas.microsoft.com/office/drawing/2014/main" id="{E88BBEC0-9C0A-443A-B3D1-91D5D151B727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3" name="Oval 31">
              <a:extLst>
                <a:ext uri="{FF2B5EF4-FFF2-40B4-BE49-F238E27FC236}">
                  <a16:creationId xmlns:a16="http://schemas.microsoft.com/office/drawing/2014/main" id="{01A774E7-197E-4A02-882C-C7798FF813A5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13500000" algn="tl" rotWithShape="0">
                <a:schemeClr val="bg1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ECC6D32-6BEF-48FC-B858-CC49CBD8E0B4}"/>
              </a:ext>
            </a:extLst>
          </p:cNvPr>
          <p:cNvGrpSpPr/>
          <p:nvPr/>
        </p:nvGrpSpPr>
        <p:grpSpPr>
          <a:xfrm>
            <a:off x="9056494" y="-1153234"/>
            <a:ext cx="922288" cy="914400"/>
            <a:chOff x="8592415" y="-2631237"/>
            <a:chExt cx="922288" cy="914400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261752E9-2EB6-4F40-9228-05C082B7B87F}"/>
                </a:ext>
              </a:extLst>
            </p:cNvPr>
            <p:cNvGrpSpPr/>
            <p:nvPr/>
          </p:nvGrpSpPr>
          <p:grpSpPr>
            <a:xfrm>
              <a:off x="8592415" y="-2631237"/>
              <a:ext cx="922288" cy="914400"/>
              <a:chOff x="6347462" y="3860495"/>
              <a:chExt cx="922288" cy="914400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B4A51E10-8802-4701-AF8B-4EB4EDFA1212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8680B90B-EF6E-4608-A910-CEEAB8AC261F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6A320B77-FD59-4A14-8991-B6E6A7238142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4" name="Graphic 113" descr="Monthly calendar">
              <a:extLst>
                <a:ext uri="{FF2B5EF4-FFF2-40B4-BE49-F238E27FC236}">
                  <a16:creationId xmlns:a16="http://schemas.microsoft.com/office/drawing/2014/main" id="{465E04A6-BFCF-4105-A8DC-109869884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37463" y="-2495739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5D5F3BB-2AE7-4331-8D92-F7B4BDFAFB92}"/>
              </a:ext>
            </a:extLst>
          </p:cNvPr>
          <p:cNvGrpSpPr/>
          <p:nvPr/>
        </p:nvGrpSpPr>
        <p:grpSpPr>
          <a:xfrm>
            <a:off x="7614870" y="-1153234"/>
            <a:ext cx="922288" cy="914400"/>
            <a:chOff x="7226948" y="-2631237"/>
            <a:chExt cx="922288" cy="914400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5CBCB0C1-62DC-4221-B45C-02AC89DBE4B5}"/>
                </a:ext>
              </a:extLst>
            </p:cNvPr>
            <p:cNvGrpSpPr/>
            <p:nvPr/>
          </p:nvGrpSpPr>
          <p:grpSpPr>
            <a:xfrm>
              <a:off x="7226948" y="-2631237"/>
              <a:ext cx="922288" cy="914400"/>
              <a:chOff x="6347462" y="3860495"/>
              <a:chExt cx="922288" cy="914400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0CCE046C-0C4C-4233-B4F6-7A0272104539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B7870896-9D0D-457D-8A69-49DD283BB393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D32BDB5F-ECCE-4444-A175-52D0371FF70E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0" name="Graphic 119" descr="List RTL">
              <a:extLst>
                <a:ext uri="{FF2B5EF4-FFF2-40B4-BE49-F238E27FC236}">
                  <a16:creationId xmlns:a16="http://schemas.microsoft.com/office/drawing/2014/main" id="{1CA1EC4A-84DF-4FB3-B74F-5AB0B810A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71996" y="-2495739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2743D78-83CF-46AB-89F2-187C667C61D0}"/>
              </a:ext>
            </a:extLst>
          </p:cNvPr>
          <p:cNvGrpSpPr/>
          <p:nvPr/>
        </p:nvGrpSpPr>
        <p:grpSpPr>
          <a:xfrm>
            <a:off x="10498121" y="311775"/>
            <a:ext cx="922288" cy="914400"/>
            <a:chOff x="10021567" y="-2631237"/>
            <a:chExt cx="922288" cy="914400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E1661E3F-5923-4A65-93FE-6CA00A4BA0F0}"/>
                </a:ext>
              </a:extLst>
            </p:cNvPr>
            <p:cNvGrpSpPr/>
            <p:nvPr/>
          </p:nvGrpSpPr>
          <p:grpSpPr>
            <a:xfrm>
              <a:off x="10021567" y="-2631237"/>
              <a:ext cx="922288" cy="914400"/>
              <a:chOff x="6347462" y="3860495"/>
              <a:chExt cx="922288" cy="914400"/>
            </a:xfrm>
          </p:grpSpPr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062B643E-CEB8-491D-9BDF-ADD5DC39E3C7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A8171EE9-71C1-40AF-B21A-2C40E1FE28E9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5C771375-07CA-4B71-B8A4-D11782E5EB4F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FD317038-CE6D-4431-9288-F7D48ED1FC17}"/>
                </a:ext>
              </a:extLst>
            </p:cNvPr>
            <p:cNvSpPr/>
            <p:nvPr/>
          </p:nvSpPr>
          <p:spPr>
            <a:xfrm>
              <a:off x="10189475" y="-2472879"/>
              <a:ext cx="594360" cy="594360"/>
            </a:xfrm>
            <a:custGeom>
              <a:avLst/>
              <a:gdLst>
                <a:gd name="connsiteX0" fmla="*/ 323850 w 648652"/>
                <a:gd name="connsiteY0" fmla="*/ 438150 h 647700"/>
                <a:gd name="connsiteX1" fmla="*/ 209550 w 648652"/>
                <a:gd name="connsiteY1" fmla="*/ 323850 h 647700"/>
                <a:gd name="connsiteX2" fmla="*/ 323850 w 648652"/>
                <a:gd name="connsiteY2" fmla="*/ 209550 h 647700"/>
                <a:gd name="connsiteX3" fmla="*/ 438150 w 648652"/>
                <a:gd name="connsiteY3" fmla="*/ 323850 h 647700"/>
                <a:gd name="connsiteX4" fmla="*/ 323850 w 648652"/>
                <a:gd name="connsiteY4" fmla="*/ 438150 h 647700"/>
                <a:gd name="connsiteX5" fmla="*/ 581025 w 648652"/>
                <a:gd name="connsiteY5" fmla="*/ 252413 h 647700"/>
                <a:gd name="connsiteX6" fmla="*/ 556260 w 648652"/>
                <a:gd name="connsiteY6" fmla="*/ 193358 h 647700"/>
                <a:gd name="connsiteX7" fmla="*/ 580073 w 648652"/>
                <a:gd name="connsiteY7" fmla="*/ 121920 h 647700"/>
                <a:gd name="connsiteX8" fmla="*/ 525780 w 648652"/>
                <a:gd name="connsiteY8" fmla="*/ 67628 h 647700"/>
                <a:gd name="connsiteX9" fmla="*/ 454343 w 648652"/>
                <a:gd name="connsiteY9" fmla="*/ 91440 h 647700"/>
                <a:gd name="connsiteX10" fmla="*/ 394335 w 648652"/>
                <a:gd name="connsiteY10" fmla="*/ 66675 h 647700"/>
                <a:gd name="connsiteX11" fmla="*/ 361950 w 648652"/>
                <a:gd name="connsiteY11" fmla="*/ 0 h 647700"/>
                <a:gd name="connsiteX12" fmla="*/ 285750 w 648652"/>
                <a:gd name="connsiteY12" fmla="*/ 0 h 647700"/>
                <a:gd name="connsiteX13" fmla="*/ 252413 w 648652"/>
                <a:gd name="connsiteY13" fmla="*/ 66675 h 647700"/>
                <a:gd name="connsiteX14" fmla="*/ 193358 w 648652"/>
                <a:gd name="connsiteY14" fmla="*/ 91440 h 647700"/>
                <a:gd name="connsiteX15" fmla="*/ 121920 w 648652"/>
                <a:gd name="connsiteY15" fmla="*/ 67628 h 647700"/>
                <a:gd name="connsiteX16" fmla="*/ 67628 w 648652"/>
                <a:gd name="connsiteY16" fmla="*/ 121920 h 647700"/>
                <a:gd name="connsiteX17" fmla="*/ 91440 w 648652"/>
                <a:gd name="connsiteY17" fmla="*/ 193358 h 647700"/>
                <a:gd name="connsiteX18" fmla="*/ 66675 w 648652"/>
                <a:gd name="connsiteY18" fmla="*/ 253365 h 647700"/>
                <a:gd name="connsiteX19" fmla="*/ 0 w 648652"/>
                <a:gd name="connsiteY19" fmla="*/ 285750 h 647700"/>
                <a:gd name="connsiteX20" fmla="*/ 0 w 648652"/>
                <a:gd name="connsiteY20" fmla="*/ 361950 h 647700"/>
                <a:gd name="connsiteX21" fmla="*/ 66675 w 648652"/>
                <a:gd name="connsiteY21" fmla="*/ 395288 h 647700"/>
                <a:gd name="connsiteX22" fmla="*/ 91440 w 648652"/>
                <a:gd name="connsiteY22" fmla="*/ 454343 h 647700"/>
                <a:gd name="connsiteX23" fmla="*/ 67628 w 648652"/>
                <a:gd name="connsiteY23" fmla="*/ 525780 h 647700"/>
                <a:gd name="connsiteX24" fmla="*/ 121920 w 648652"/>
                <a:gd name="connsiteY24" fmla="*/ 580073 h 647700"/>
                <a:gd name="connsiteX25" fmla="*/ 193358 w 648652"/>
                <a:gd name="connsiteY25" fmla="*/ 556260 h 647700"/>
                <a:gd name="connsiteX26" fmla="*/ 253365 w 648652"/>
                <a:gd name="connsiteY26" fmla="*/ 581025 h 647700"/>
                <a:gd name="connsiteX27" fmla="*/ 286703 w 648652"/>
                <a:gd name="connsiteY27" fmla="*/ 647700 h 647700"/>
                <a:gd name="connsiteX28" fmla="*/ 362903 w 648652"/>
                <a:gd name="connsiteY28" fmla="*/ 647700 h 647700"/>
                <a:gd name="connsiteX29" fmla="*/ 396240 w 648652"/>
                <a:gd name="connsiteY29" fmla="*/ 581025 h 647700"/>
                <a:gd name="connsiteX30" fmla="*/ 455295 w 648652"/>
                <a:gd name="connsiteY30" fmla="*/ 556260 h 647700"/>
                <a:gd name="connsiteX31" fmla="*/ 526733 w 648652"/>
                <a:gd name="connsiteY31" fmla="*/ 580073 h 647700"/>
                <a:gd name="connsiteX32" fmla="*/ 581025 w 648652"/>
                <a:gd name="connsiteY32" fmla="*/ 525780 h 647700"/>
                <a:gd name="connsiteX33" fmla="*/ 557213 w 648652"/>
                <a:gd name="connsiteY33" fmla="*/ 454343 h 647700"/>
                <a:gd name="connsiteX34" fmla="*/ 581978 w 648652"/>
                <a:gd name="connsiteY34" fmla="*/ 394335 h 647700"/>
                <a:gd name="connsiteX35" fmla="*/ 648653 w 648652"/>
                <a:gd name="connsiteY35" fmla="*/ 360998 h 647700"/>
                <a:gd name="connsiteX36" fmla="*/ 648653 w 648652"/>
                <a:gd name="connsiteY36" fmla="*/ 284798 h 647700"/>
                <a:gd name="connsiteX37" fmla="*/ 581025 w 648652"/>
                <a:gd name="connsiteY37" fmla="*/ 252413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48652" h="647700">
                  <a:moveTo>
                    <a:pt x="323850" y="438150"/>
                  </a:moveTo>
                  <a:cubicBezTo>
                    <a:pt x="260985" y="438150"/>
                    <a:pt x="209550" y="386715"/>
                    <a:pt x="209550" y="323850"/>
                  </a:cubicBezTo>
                  <a:cubicBezTo>
                    <a:pt x="209550" y="260985"/>
                    <a:pt x="260985" y="209550"/>
                    <a:pt x="323850" y="209550"/>
                  </a:cubicBezTo>
                  <a:cubicBezTo>
                    <a:pt x="386715" y="209550"/>
                    <a:pt x="438150" y="260985"/>
                    <a:pt x="438150" y="323850"/>
                  </a:cubicBezTo>
                  <a:cubicBezTo>
                    <a:pt x="438150" y="386715"/>
                    <a:pt x="386715" y="438150"/>
                    <a:pt x="323850" y="438150"/>
                  </a:cubicBezTo>
                  <a:close/>
                  <a:moveTo>
                    <a:pt x="581025" y="252413"/>
                  </a:moveTo>
                  <a:cubicBezTo>
                    <a:pt x="575310" y="231458"/>
                    <a:pt x="566738" y="211455"/>
                    <a:pt x="556260" y="193358"/>
                  </a:cubicBezTo>
                  <a:lnTo>
                    <a:pt x="580073" y="121920"/>
                  </a:lnTo>
                  <a:lnTo>
                    <a:pt x="525780" y="67628"/>
                  </a:lnTo>
                  <a:lnTo>
                    <a:pt x="454343" y="91440"/>
                  </a:lnTo>
                  <a:cubicBezTo>
                    <a:pt x="435293" y="80963"/>
                    <a:pt x="415290" y="72390"/>
                    <a:pt x="394335" y="66675"/>
                  </a:cubicBezTo>
                  <a:lnTo>
                    <a:pt x="361950" y="0"/>
                  </a:lnTo>
                  <a:lnTo>
                    <a:pt x="285750" y="0"/>
                  </a:lnTo>
                  <a:lnTo>
                    <a:pt x="252413" y="66675"/>
                  </a:lnTo>
                  <a:cubicBezTo>
                    <a:pt x="231458" y="72390"/>
                    <a:pt x="211455" y="80963"/>
                    <a:pt x="193358" y="91440"/>
                  </a:cubicBezTo>
                  <a:lnTo>
                    <a:pt x="121920" y="67628"/>
                  </a:lnTo>
                  <a:lnTo>
                    <a:pt x="67628" y="121920"/>
                  </a:lnTo>
                  <a:lnTo>
                    <a:pt x="91440" y="193358"/>
                  </a:lnTo>
                  <a:cubicBezTo>
                    <a:pt x="80963" y="212408"/>
                    <a:pt x="72390" y="232410"/>
                    <a:pt x="66675" y="253365"/>
                  </a:cubicBezTo>
                  <a:lnTo>
                    <a:pt x="0" y="285750"/>
                  </a:lnTo>
                  <a:lnTo>
                    <a:pt x="0" y="361950"/>
                  </a:lnTo>
                  <a:lnTo>
                    <a:pt x="66675" y="395288"/>
                  </a:lnTo>
                  <a:cubicBezTo>
                    <a:pt x="72390" y="416243"/>
                    <a:pt x="80963" y="436245"/>
                    <a:pt x="91440" y="454343"/>
                  </a:cubicBezTo>
                  <a:lnTo>
                    <a:pt x="67628" y="525780"/>
                  </a:lnTo>
                  <a:lnTo>
                    <a:pt x="121920" y="580073"/>
                  </a:lnTo>
                  <a:lnTo>
                    <a:pt x="193358" y="556260"/>
                  </a:lnTo>
                  <a:cubicBezTo>
                    <a:pt x="212408" y="566738"/>
                    <a:pt x="232410" y="575310"/>
                    <a:pt x="253365" y="581025"/>
                  </a:cubicBezTo>
                  <a:lnTo>
                    <a:pt x="286703" y="647700"/>
                  </a:lnTo>
                  <a:lnTo>
                    <a:pt x="362903" y="647700"/>
                  </a:lnTo>
                  <a:lnTo>
                    <a:pt x="396240" y="581025"/>
                  </a:lnTo>
                  <a:cubicBezTo>
                    <a:pt x="417195" y="575310"/>
                    <a:pt x="437198" y="566738"/>
                    <a:pt x="455295" y="556260"/>
                  </a:cubicBezTo>
                  <a:lnTo>
                    <a:pt x="526733" y="580073"/>
                  </a:lnTo>
                  <a:lnTo>
                    <a:pt x="581025" y="525780"/>
                  </a:lnTo>
                  <a:lnTo>
                    <a:pt x="557213" y="454343"/>
                  </a:lnTo>
                  <a:cubicBezTo>
                    <a:pt x="567690" y="435293"/>
                    <a:pt x="576263" y="415290"/>
                    <a:pt x="581978" y="394335"/>
                  </a:cubicBezTo>
                  <a:lnTo>
                    <a:pt x="648653" y="360998"/>
                  </a:lnTo>
                  <a:lnTo>
                    <a:pt x="648653" y="284798"/>
                  </a:lnTo>
                  <a:lnTo>
                    <a:pt x="581025" y="252413"/>
                  </a:lnTo>
                  <a:close/>
                </a:path>
              </a:pathLst>
            </a:custGeom>
            <a:solidFill>
              <a:srgbClr val="118AB2"/>
            </a:solidFill>
            <a:ln w="9525" cap="flat">
              <a:noFill/>
              <a:prstDash val="solid"/>
              <a:miter/>
            </a:ln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E5C9A47E-79E6-412F-BE1C-06E393DDE787}"/>
              </a:ext>
            </a:extLst>
          </p:cNvPr>
          <p:cNvSpPr/>
          <p:nvPr/>
        </p:nvSpPr>
        <p:spPr>
          <a:xfrm>
            <a:off x="-2377325" y="-74305"/>
            <a:ext cx="27579692" cy="822960"/>
          </a:xfrm>
          <a:custGeom>
            <a:avLst/>
            <a:gdLst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25058 w 13849350"/>
              <a:gd name="connsiteY5" fmla="*/ 847725 h 847725"/>
              <a:gd name="connsiteX6" fmla="*/ 0 w 13849350"/>
              <a:gd name="connsiteY6" fmla="*/ 847725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2505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52180"/>
              <a:gd name="connsiteX1" fmla="*/ 13849350 w 13849350"/>
              <a:gd name="connsiteY1" fmla="*/ 0 h 852180"/>
              <a:gd name="connsiteX2" fmla="*/ 13849350 w 13849350"/>
              <a:gd name="connsiteY2" fmla="*/ 847725 h 852180"/>
              <a:gd name="connsiteX3" fmla="*/ 7390919 w 13849350"/>
              <a:gd name="connsiteY3" fmla="*/ 847725 h 852180"/>
              <a:gd name="connsiteX4" fmla="*/ 6760032 w 13849350"/>
              <a:gd name="connsiteY4" fmla="*/ 385169 h 852180"/>
              <a:gd name="connsiteX5" fmla="*/ 6131188 w 13849350"/>
              <a:gd name="connsiteY5" fmla="*/ 847725 h 852180"/>
              <a:gd name="connsiteX6" fmla="*/ 0 w 13849350"/>
              <a:gd name="connsiteY6" fmla="*/ 847725 h 852180"/>
              <a:gd name="connsiteX7" fmla="*/ 0 w 13849350"/>
              <a:gd name="connsiteY7" fmla="*/ 0 h 852180"/>
              <a:gd name="connsiteX0" fmla="*/ 0 w 13849350"/>
              <a:gd name="connsiteY0" fmla="*/ 0 h 852180"/>
              <a:gd name="connsiteX1" fmla="*/ 13841176 w 13849350"/>
              <a:gd name="connsiteY1" fmla="*/ 423047 h 852180"/>
              <a:gd name="connsiteX2" fmla="*/ 13849350 w 13849350"/>
              <a:gd name="connsiteY2" fmla="*/ 847725 h 852180"/>
              <a:gd name="connsiteX3" fmla="*/ 7390919 w 13849350"/>
              <a:gd name="connsiteY3" fmla="*/ 847725 h 852180"/>
              <a:gd name="connsiteX4" fmla="*/ 6760032 w 13849350"/>
              <a:gd name="connsiteY4" fmla="*/ 385169 h 852180"/>
              <a:gd name="connsiteX5" fmla="*/ 6131188 w 13849350"/>
              <a:gd name="connsiteY5" fmla="*/ 847725 h 852180"/>
              <a:gd name="connsiteX6" fmla="*/ 0 w 13849350"/>
              <a:gd name="connsiteY6" fmla="*/ 847725 h 852180"/>
              <a:gd name="connsiteX7" fmla="*/ 0 w 13849350"/>
              <a:gd name="connsiteY7" fmla="*/ 0 h 852180"/>
              <a:gd name="connsiteX0" fmla="*/ 32697 w 13849350"/>
              <a:gd name="connsiteY0" fmla="*/ 0 h 532315"/>
              <a:gd name="connsiteX1" fmla="*/ 13841176 w 13849350"/>
              <a:gd name="connsiteY1" fmla="*/ 103182 h 532315"/>
              <a:gd name="connsiteX2" fmla="*/ 13849350 w 13849350"/>
              <a:gd name="connsiteY2" fmla="*/ 527860 h 532315"/>
              <a:gd name="connsiteX3" fmla="*/ 7390919 w 13849350"/>
              <a:gd name="connsiteY3" fmla="*/ 527860 h 532315"/>
              <a:gd name="connsiteX4" fmla="*/ 6760032 w 13849350"/>
              <a:gd name="connsiteY4" fmla="*/ 65304 h 532315"/>
              <a:gd name="connsiteX5" fmla="*/ 6131188 w 13849350"/>
              <a:gd name="connsiteY5" fmla="*/ 527860 h 532315"/>
              <a:gd name="connsiteX6" fmla="*/ 0 w 13849350"/>
              <a:gd name="connsiteY6" fmla="*/ 527860 h 532315"/>
              <a:gd name="connsiteX7" fmla="*/ 32697 w 13849350"/>
              <a:gd name="connsiteY7" fmla="*/ 0 h 532315"/>
              <a:gd name="connsiteX0" fmla="*/ 0 w 13865699"/>
              <a:gd name="connsiteY0" fmla="*/ 0 h 604542"/>
              <a:gd name="connsiteX1" fmla="*/ 13857525 w 13865699"/>
              <a:gd name="connsiteY1" fmla="*/ 175409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57525 w 13865699"/>
              <a:gd name="connsiteY1" fmla="*/ 11350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57525 w 13865699"/>
              <a:gd name="connsiteY1" fmla="*/ 41273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20636 h 625178"/>
              <a:gd name="connsiteX1" fmla="*/ 13857525 w 13865699"/>
              <a:gd name="connsiteY1" fmla="*/ 0 h 625178"/>
              <a:gd name="connsiteX2" fmla="*/ 13865699 w 13865699"/>
              <a:gd name="connsiteY2" fmla="*/ 620723 h 625178"/>
              <a:gd name="connsiteX3" fmla="*/ 7407268 w 13865699"/>
              <a:gd name="connsiteY3" fmla="*/ 620723 h 625178"/>
              <a:gd name="connsiteX4" fmla="*/ 6776381 w 13865699"/>
              <a:gd name="connsiteY4" fmla="*/ 158167 h 625178"/>
              <a:gd name="connsiteX5" fmla="*/ 6147537 w 13865699"/>
              <a:gd name="connsiteY5" fmla="*/ 620723 h 625178"/>
              <a:gd name="connsiteX6" fmla="*/ 16349 w 13865699"/>
              <a:gd name="connsiteY6" fmla="*/ 620723 h 625178"/>
              <a:gd name="connsiteX7" fmla="*/ 0 w 13865699"/>
              <a:gd name="connsiteY7" fmla="*/ 20636 h 625178"/>
              <a:gd name="connsiteX0" fmla="*/ 0 w 13865699"/>
              <a:gd name="connsiteY0" fmla="*/ 10318 h 614860"/>
              <a:gd name="connsiteX1" fmla="*/ 13833002 w 13865699"/>
              <a:gd name="connsiteY1" fmla="*/ 0 h 614860"/>
              <a:gd name="connsiteX2" fmla="*/ 13865699 w 13865699"/>
              <a:gd name="connsiteY2" fmla="*/ 610405 h 614860"/>
              <a:gd name="connsiteX3" fmla="*/ 7407268 w 13865699"/>
              <a:gd name="connsiteY3" fmla="*/ 610405 h 614860"/>
              <a:gd name="connsiteX4" fmla="*/ 6776381 w 13865699"/>
              <a:gd name="connsiteY4" fmla="*/ 147849 h 614860"/>
              <a:gd name="connsiteX5" fmla="*/ 6147537 w 13865699"/>
              <a:gd name="connsiteY5" fmla="*/ 610405 h 614860"/>
              <a:gd name="connsiteX6" fmla="*/ 16349 w 13865699"/>
              <a:gd name="connsiteY6" fmla="*/ 610405 h 614860"/>
              <a:gd name="connsiteX7" fmla="*/ 0 w 13865699"/>
              <a:gd name="connsiteY7" fmla="*/ 10318 h 614860"/>
              <a:gd name="connsiteX0" fmla="*/ 0 w 13865699"/>
              <a:gd name="connsiteY0" fmla="*/ 0 h 604542"/>
              <a:gd name="connsiteX1" fmla="*/ 13865699 w 13865699"/>
              <a:gd name="connsiteY1" fmla="*/ 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65699 w 13865699"/>
              <a:gd name="connsiteY1" fmla="*/ 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023 w 13865699"/>
              <a:gd name="connsiteY6" fmla="*/ 600087 h 604542"/>
              <a:gd name="connsiteX7" fmla="*/ 0 w 13865699"/>
              <a:gd name="connsiteY7" fmla="*/ 0 h 604542"/>
              <a:gd name="connsiteX0" fmla="*/ 1868012 w 15733711"/>
              <a:gd name="connsiteY0" fmla="*/ 0 h 602863"/>
              <a:gd name="connsiteX1" fmla="*/ 15733711 w 15733711"/>
              <a:gd name="connsiteY1" fmla="*/ 0 h 602863"/>
              <a:gd name="connsiteX2" fmla="*/ 15733711 w 15733711"/>
              <a:gd name="connsiteY2" fmla="*/ 600087 h 602863"/>
              <a:gd name="connsiteX3" fmla="*/ 9275280 w 15733711"/>
              <a:gd name="connsiteY3" fmla="*/ 600087 h 602863"/>
              <a:gd name="connsiteX4" fmla="*/ 8644393 w 15733711"/>
              <a:gd name="connsiteY4" fmla="*/ 137531 h 602863"/>
              <a:gd name="connsiteX5" fmla="*/ 8015549 w 15733711"/>
              <a:gd name="connsiteY5" fmla="*/ 600087 h 602863"/>
              <a:gd name="connsiteX6" fmla="*/ 0 w 15733711"/>
              <a:gd name="connsiteY6" fmla="*/ 589769 h 602863"/>
              <a:gd name="connsiteX7" fmla="*/ 1868012 w 15733711"/>
              <a:gd name="connsiteY7" fmla="*/ 0 h 602863"/>
              <a:gd name="connsiteX0" fmla="*/ 7174 w 15733711"/>
              <a:gd name="connsiteY0" fmla="*/ 0 h 602863"/>
              <a:gd name="connsiteX1" fmla="*/ 15733711 w 15733711"/>
              <a:gd name="connsiteY1" fmla="*/ 0 h 602863"/>
              <a:gd name="connsiteX2" fmla="*/ 15733711 w 15733711"/>
              <a:gd name="connsiteY2" fmla="*/ 600087 h 602863"/>
              <a:gd name="connsiteX3" fmla="*/ 9275280 w 15733711"/>
              <a:gd name="connsiteY3" fmla="*/ 600087 h 602863"/>
              <a:gd name="connsiteX4" fmla="*/ 8644393 w 15733711"/>
              <a:gd name="connsiteY4" fmla="*/ 137531 h 602863"/>
              <a:gd name="connsiteX5" fmla="*/ 8015549 w 15733711"/>
              <a:gd name="connsiteY5" fmla="*/ 600087 h 602863"/>
              <a:gd name="connsiteX6" fmla="*/ 0 w 15733711"/>
              <a:gd name="connsiteY6" fmla="*/ 589769 h 602863"/>
              <a:gd name="connsiteX7" fmla="*/ 7174 w 15733711"/>
              <a:gd name="connsiteY7" fmla="*/ 0 h 602863"/>
              <a:gd name="connsiteX0" fmla="*/ 7174 w 17776786"/>
              <a:gd name="connsiteY0" fmla="*/ 0 h 602863"/>
              <a:gd name="connsiteX1" fmla="*/ 15733711 w 17776786"/>
              <a:gd name="connsiteY1" fmla="*/ 0 h 602863"/>
              <a:gd name="connsiteX2" fmla="*/ 17776786 w 17776786"/>
              <a:gd name="connsiteY2" fmla="*/ 600087 h 602863"/>
              <a:gd name="connsiteX3" fmla="*/ 9275280 w 17776786"/>
              <a:gd name="connsiteY3" fmla="*/ 600087 h 602863"/>
              <a:gd name="connsiteX4" fmla="*/ 8644393 w 17776786"/>
              <a:gd name="connsiteY4" fmla="*/ 137531 h 602863"/>
              <a:gd name="connsiteX5" fmla="*/ 8015549 w 17776786"/>
              <a:gd name="connsiteY5" fmla="*/ 600087 h 602863"/>
              <a:gd name="connsiteX6" fmla="*/ 0 w 17776786"/>
              <a:gd name="connsiteY6" fmla="*/ 589769 h 602863"/>
              <a:gd name="connsiteX7" fmla="*/ 7174 w 17776786"/>
              <a:gd name="connsiteY7" fmla="*/ 0 h 602863"/>
              <a:gd name="connsiteX0" fmla="*/ 7174 w 17822187"/>
              <a:gd name="connsiteY0" fmla="*/ 0 h 602863"/>
              <a:gd name="connsiteX1" fmla="*/ 17822187 w 17822187"/>
              <a:gd name="connsiteY1" fmla="*/ 38098 h 602863"/>
              <a:gd name="connsiteX2" fmla="*/ 17776786 w 17822187"/>
              <a:gd name="connsiteY2" fmla="*/ 600087 h 602863"/>
              <a:gd name="connsiteX3" fmla="*/ 9275280 w 17822187"/>
              <a:gd name="connsiteY3" fmla="*/ 600087 h 602863"/>
              <a:gd name="connsiteX4" fmla="*/ 8644393 w 17822187"/>
              <a:gd name="connsiteY4" fmla="*/ 137531 h 602863"/>
              <a:gd name="connsiteX5" fmla="*/ 8015549 w 17822187"/>
              <a:gd name="connsiteY5" fmla="*/ 600087 h 602863"/>
              <a:gd name="connsiteX6" fmla="*/ 0 w 17822187"/>
              <a:gd name="connsiteY6" fmla="*/ 589769 h 602863"/>
              <a:gd name="connsiteX7" fmla="*/ 7174 w 17822187"/>
              <a:gd name="connsiteY7" fmla="*/ 0 h 602863"/>
              <a:gd name="connsiteX0" fmla="*/ 7174 w 17776786"/>
              <a:gd name="connsiteY0" fmla="*/ 0 h 602863"/>
              <a:gd name="connsiteX1" fmla="*/ 17776282 w 17776786"/>
              <a:gd name="connsiteY1" fmla="*/ 62862 h 602863"/>
              <a:gd name="connsiteX2" fmla="*/ 17776786 w 17776786"/>
              <a:gd name="connsiteY2" fmla="*/ 600087 h 602863"/>
              <a:gd name="connsiteX3" fmla="*/ 9275280 w 17776786"/>
              <a:gd name="connsiteY3" fmla="*/ 600087 h 602863"/>
              <a:gd name="connsiteX4" fmla="*/ 8644393 w 17776786"/>
              <a:gd name="connsiteY4" fmla="*/ 137531 h 602863"/>
              <a:gd name="connsiteX5" fmla="*/ 8015549 w 17776786"/>
              <a:gd name="connsiteY5" fmla="*/ 600087 h 602863"/>
              <a:gd name="connsiteX6" fmla="*/ 0 w 17776786"/>
              <a:gd name="connsiteY6" fmla="*/ 589769 h 602863"/>
              <a:gd name="connsiteX7" fmla="*/ 7174 w 17776786"/>
              <a:gd name="connsiteY7" fmla="*/ 0 h 602863"/>
              <a:gd name="connsiteX0" fmla="*/ 7174 w 17802515"/>
              <a:gd name="connsiteY0" fmla="*/ 0 h 602863"/>
              <a:gd name="connsiteX1" fmla="*/ 17802515 w 17802515"/>
              <a:gd name="connsiteY1" fmla="*/ 54607 h 602863"/>
              <a:gd name="connsiteX2" fmla="*/ 17776786 w 17802515"/>
              <a:gd name="connsiteY2" fmla="*/ 600087 h 602863"/>
              <a:gd name="connsiteX3" fmla="*/ 9275280 w 17802515"/>
              <a:gd name="connsiteY3" fmla="*/ 600087 h 602863"/>
              <a:gd name="connsiteX4" fmla="*/ 8644393 w 17802515"/>
              <a:gd name="connsiteY4" fmla="*/ 137531 h 602863"/>
              <a:gd name="connsiteX5" fmla="*/ 8015549 w 17802515"/>
              <a:gd name="connsiteY5" fmla="*/ 600087 h 602863"/>
              <a:gd name="connsiteX6" fmla="*/ 0 w 17802515"/>
              <a:gd name="connsiteY6" fmla="*/ 589769 h 602863"/>
              <a:gd name="connsiteX7" fmla="*/ 7174 w 17802515"/>
              <a:gd name="connsiteY7" fmla="*/ 0 h 602863"/>
              <a:gd name="connsiteX0" fmla="*/ 7174 w 17815632"/>
              <a:gd name="connsiteY0" fmla="*/ 0 h 602863"/>
              <a:gd name="connsiteX1" fmla="*/ 17815632 w 17815632"/>
              <a:gd name="connsiteY1" fmla="*/ 46352 h 602863"/>
              <a:gd name="connsiteX2" fmla="*/ 17776786 w 17815632"/>
              <a:gd name="connsiteY2" fmla="*/ 600087 h 602863"/>
              <a:gd name="connsiteX3" fmla="*/ 9275280 w 17815632"/>
              <a:gd name="connsiteY3" fmla="*/ 600087 h 602863"/>
              <a:gd name="connsiteX4" fmla="*/ 8644393 w 17815632"/>
              <a:gd name="connsiteY4" fmla="*/ 137531 h 602863"/>
              <a:gd name="connsiteX5" fmla="*/ 8015549 w 17815632"/>
              <a:gd name="connsiteY5" fmla="*/ 600087 h 602863"/>
              <a:gd name="connsiteX6" fmla="*/ 0 w 17815632"/>
              <a:gd name="connsiteY6" fmla="*/ 589769 h 602863"/>
              <a:gd name="connsiteX7" fmla="*/ 7174 w 17815632"/>
              <a:gd name="connsiteY7" fmla="*/ 0 h 602863"/>
              <a:gd name="connsiteX0" fmla="*/ 7174 w 17815632"/>
              <a:gd name="connsiteY0" fmla="*/ 0 h 608341"/>
              <a:gd name="connsiteX1" fmla="*/ 17815632 w 17815632"/>
              <a:gd name="connsiteY1" fmla="*/ 46352 h 608341"/>
              <a:gd name="connsiteX2" fmla="*/ 17803018 w 17815632"/>
              <a:gd name="connsiteY2" fmla="*/ 608341 h 608341"/>
              <a:gd name="connsiteX3" fmla="*/ 9275280 w 17815632"/>
              <a:gd name="connsiteY3" fmla="*/ 600087 h 608341"/>
              <a:gd name="connsiteX4" fmla="*/ 8644393 w 17815632"/>
              <a:gd name="connsiteY4" fmla="*/ 137531 h 608341"/>
              <a:gd name="connsiteX5" fmla="*/ 8015549 w 17815632"/>
              <a:gd name="connsiteY5" fmla="*/ 600087 h 608341"/>
              <a:gd name="connsiteX6" fmla="*/ 0 w 17815632"/>
              <a:gd name="connsiteY6" fmla="*/ 589769 h 608341"/>
              <a:gd name="connsiteX7" fmla="*/ 7174 w 17815632"/>
              <a:gd name="connsiteY7" fmla="*/ 0 h 608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815632" h="608341">
                <a:moveTo>
                  <a:pt x="7174" y="0"/>
                </a:moveTo>
                <a:lnTo>
                  <a:pt x="17815632" y="46352"/>
                </a:lnTo>
                <a:lnTo>
                  <a:pt x="17803018" y="608341"/>
                </a:lnTo>
                <a:lnTo>
                  <a:pt x="9275280" y="600087"/>
                </a:lnTo>
                <a:cubicBezTo>
                  <a:pt x="8956118" y="595221"/>
                  <a:pt x="9040314" y="142295"/>
                  <a:pt x="8644393" y="137531"/>
                </a:cubicBezTo>
                <a:cubicBezTo>
                  <a:pt x="8248472" y="132767"/>
                  <a:pt x="8302309" y="590062"/>
                  <a:pt x="8015549" y="600087"/>
                </a:cubicBezTo>
                <a:cubicBezTo>
                  <a:pt x="7728789" y="610112"/>
                  <a:pt x="2043729" y="589769"/>
                  <a:pt x="0" y="589769"/>
                </a:cubicBezTo>
                <a:cubicBezTo>
                  <a:pt x="2391" y="393179"/>
                  <a:pt x="4783" y="196590"/>
                  <a:pt x="7174" y="0"/>
                </a:cubicBezTo>
                <a:close/>
              </a:path>
            </a:pathLst>
          </a:custGeom>
          <a:solidFill>
            <a:srgbClr val="118AB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40" name="Graphic 139" descr="Single gear">
            <a:extLst>
              <a:ext uri="{FF2B5EF4-FFF2-40B4-BE49-F238E27FC236}">
                <a16:creationId xmlns:a16="http://schemas.microsoft.com/office/drawing/2014/main" id="{EAC8CA5E-937C-44F8-A238-894E3C9261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01712" y="-3014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41" name="Graphic 140" descr="Monthly calendar">
            <a:extLst>
              <a:ext uri="{FF2B5EF4-FFF2-40B4-BE49-F238E27FC236}">
                <a16:creationId xmlns:a16="http://schemas.microsoft.com/office/drawing/2014/main" id="{4DF9DE04-AB94-49A8-B7C8-8AE66D29C2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01542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42" name="Graphic 141" descr="List RTL">
            <a:extLst>
              <a:ext uri="{FF2B5EF4-FFF2-40B4-BE49-F238E27FC236}">
                <a16:creationId xmlns:a16="http://schemas.microsoft.com/office/drawing/2014/main" id="{64DDCC0D-8A18-49B3-BF6D-65897A498E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37058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6D909D96-832C-4ED2-91F1-72AB35E78A66}"/>
              </a:ext>
            </a:extLst>
          </p:cNvPr>
          <p:cNvGrpSpPr/>
          <p:nvPr/>
        </p:nvGrpSpPr>
        <p:grpSpPr>
          <a:xfrm>
            <a:off x="1935561" y="-1153234"/>
            <a:ext cx="922288" cy="914400"/>
            <a:chOff x="2962647" y="-2068142"/>
            <a:chExt cx="922288" cy="914400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C05565AE-4FAF-4C10-B8A2-3F0013055732}"/>
                </a:ext>
              </a:extLst>
            </p:cNvPr>
            <p:cNvGrpSpPr/>
            <p:nvPr/>
          </p:nvGrpSpPr>
          <p:grpSpPr>
            <a:xfrm>
              <a:off x="2962647" y="-2068142"/>
              <a:ext cx="922288" cy="914400"/>
              <a:chOff x="6347462" y="3860495"/>
              <a:chExt cx="922288" cy="914400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34EEA5FF-8C1F-4756-9DD7-31CB50D56FCA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1A0C735F-F751-46D9-8D10-9917D0CBBD6C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42E3FFA4-3DE0-4BBE-B8DD-D8341FDDCAAA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88" name="Graphic 87" descr="Puzzle pieces">
              <a:extLst>
                <a:ext uri="{FF2B5EF4-FFF2-40B4-BE49-F238E27FC236}">
                  <a16:creationId xmlns:a16="http://schemas.microsoft.com/office/drawing/2014/main" id="{5CD502F8-A373-4807-9391-5311015F11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107695" y="-1935968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7DE3F11-5E52-4EA6-BD44-7E3524E0EF7B}"/>
              </a:ext>
            </a:extLst>
          </p:cNvPr>
          <p:cNvGrpSpPr/>
          <p:nvPr/>
        </p:nvGrpSpPr>
        <p:grpSpPr>
          <a:xfrm>
            <a:off x="3377185" y="-1153234"/>
            <a:ext cx="922288" cy="914400"/>
            <a:chOff x="4116028" y="-2068142"/>
            <a:chExt cx="922288" cy="914400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04389B75-6ECA-440F-A0FD-ACF271625A8F}"/>
                </a:ext>
              </a:extLst>
            </p:cNvPr>
            <p:cNvGrpSpPr/>
            <p:nvPr/>
          </p:nvGrpSpPr>
          <p:grpSpPr>
            <a:xfrm>
              <a:off x="4116028" y="-2068142"/>
              <a:ext cx="922288" cy="914400"/>
              <a:chOff x="6347462" y="3860495"/>
              <a:chExt cx="922288" cy="914400"/>
            </a:xfrm>
          </p:grpSpPr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C1CE921C-8CCC-4032-A32A-8A3EEEB44A35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499C33A4-7F00-44A4-A121-1D1C9582E11D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408E0120-FA1C-4726-84A0-1DCEE6FFB420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94" name="Graphic 93" descr="USB">
              <a:extLst>
                <a:ext uri="{FF2B5EF4-FFF2-40B4-BE49-F238E27FC236}">
                  <a16:creationId xmlns:a16="http://schemas.microsoft.com/office/drawing/2014/main" id="{0E3DCFD6-F180-48C2-9C97-21EAE1107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255188" y="-1935968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09059FF6-3AD4-4DD4-826C-DDD2FBFF6A65}"/>
              </a:ext>
            </a:extLst>
          </p:cNvPr>
          <p:cNvGrpSpPr/>
          <p:nvPr/>
        </p:nvGrpSpPr>
        <p:grpSpPr>
          <a:xfrm>
            <a:off x="4818809" y="-1153234"/>
            <a:ext cx="922288" cy="914400"/>
            <a:chOff x="5560557" y="-1919403"/>
            <a:chExt cx="922288" cy="914400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95874291-9624-4A20-895F-8792D2DD553D}"/>
                </a:ext>
              </a:extLst>
            </p:cNvPr>
            <p:cNvGrpSpPr/>
            <p:nvPr/>
          </p:nvGrpSpPr>
          <p:grpSpPr>
            <a:xfrm>
              <a:off x="5560557" y="-1919403"/>
              <a:ext cx="922288" cy="914400"/>
              <a:chOff x="6347462" y="3860495"/>
              <a:chExt cx="922288" cy="914400"/>
            </a:xfrm>
          </p:grpSpPr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57463066-B10A-4F3F-9805-1B9222C6D05E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3A5F6A3F-0A4F-4A3D-8A61-76D4AB243B3E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D3234D71-841B-43EE-BCAF-E140E2AC875D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55" name="Graphic 154" descr="Signpost">
              <a:extLst>
                <a:ext uri="{FF2B5EF4-FFF2-40B4-BE49-F238E27FC236}">
                  <a16:creationId xmlns:a16="http://schemas.microsoft.com/office/drawing/2014/main" id="{2928D296-61E0-49D4-BD41-63651D537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710626" y="-1783094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B3BC6F5F-F44D-43F6-A5B6-26632B2D30D6}"/>
              </a:ext>
            </a:extLst>
          </p:cNvPr>
          <p:cNvGrpSpPr/>
          <p:nvPr/>
        </p:nvGrpSpPr>
        <p:grpSpPr>
          <a:xfrm>
            <a:off x="493937" y="-1153234"/>
            <a:ext cx="922288" cy="914400"/>
            <a:chOff x="1721854" y="-2069804"/>
            <a:chExt cx="922288" cy="914400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D238C03A-29E0-4CAA-A12F-D52F8CBFDB72}"/>
                </a:ext>
              </a:extLst>
            </p:cNvPr>
            <p:cNvGrpSpPr/>
            <p:nvPr/>
          </p:nvGrpSpPr>
          <p:grpSpPr>
            <a:xfrm>
              <a:off x="1721854" y="-2069804"/>
              <a:ext cx="922288" cy="914400"/>
              <a:chOff x="6347462" y="3860495"/>
              <a:chExt cx="922288" cy="914400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E7F5CF32-E3AB-4FB9-9D1E-6F869869F2DA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A9536A32-8267-49A3-9F2C-72EE34C3FD9A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07D4DAE9-5067-4419-96E5-A9A055024429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61" name="Graphic 160" descr="Checklist">
              <a:extLst>
                <a:ext uri="{FF2B5EF4-FFF2-40B4-BE49-F238E27FC236}">
                  <a16:creationId xmlns:a16="http://schemas.microsoft.com/office/drawing/2014/main" id="{C972C7C3-1221-4724-90AA-6732301CA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853670" y="-1932283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AC21F163-F4BB-4B9A-8798-42074202DC81}"/>
              </a:ext>
            </a:extLst>
          </p:cNvPr>
          <p:cNvGrpSpPr/>
          <p:nvPr/>
        </p:nvGrpSpPr>
        <p:grpSpPr>
          <a:xfrm>
            <a:off x="6218522" y="-1153234"/>
            <a:ext cx="922288" cy="914400"/>
            <a:chOff x="406750" y="-1157702"/>
            <a:chExt cx="922288" cy="914400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17877CDA-9F0E-4017-A6C8-14BB47959719}"/>
                </a:ext>
              </a:extLst>
            </p:cNvPr>
            <p:cNvGrpSpPr/>
            <p:nvPr/>
          </p:nvGrpSpPr>
          <p:grpSpPr>
            <a:xfrm>
              <a:off x="406750" y="-1157702"/>
              <a:ext cx="922288" cy="914400"/>
              <a:chOff x="6347462" y="3860495"/>
              <a:chExt cx="922288" cy="914400"/>
            </a:xfrm>
          </p:grpSpPr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FD48B8E4-8072-4AE7-A231-A93555FA57ED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B1BDD4C3-6038-4A7E-9DF1-4DB8ADC8418B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18109E57-94EE-4E67-8B3E-F8443E9B47D3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67" name="Graphic 166" descr="Playbook">
              <a:extLst>
                <a:ext uri="{FF2B5EF4-FFF2-40B4-BE49-F238E27FC236}">
                  <a16:creationId xmlns:a16="http://schemas.microsoft.com/office/drawing/2014/main" id="{26511737-4EC8-433E-A49B-6FC365265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43910" y="-1022204"/>
              <a:ext cx="640080" cy="64008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71" name="Graphic 170" descr="Signpost">
            <a:extLst>
              <a:ext uri="{FF2B5EF4-FFF2-40B4-BE49-F238E27FC236}">
                <a16:creationId xmlns:a16="http://schemas.microsoft.com/office/drawing/2014/main" id="{36F72FB1-F563-442D-8CCA-1ED8CF7564C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960030" y="-8910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72" name="Graphic 171" descr="USB">
            <a:extLst>
              <a:ext uri="{FF2B5EF4-FFF2-40B4-BE49-F238E27FC236}">
                <a16:creationId xmlns:a16="http://schemas.microsoft.com/office/drawing/2014/main" id="{AF8BE336-99B9-4593-AB47-27F4480DB7D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476513" y="-3014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73" name="Graphic 172" descr="Puzzle pieces">
            <a:extLst>
              <a:ext uri="{FF2B5EF4-FFF2-40B4-BE49-F238E27FC236}">
                <a16:creationId xmlns:a16="http://schemas.microsoft.com/office/drawing/2014/main" id="{EF8BB1DD-7D4E-4BDB-BAFB-53258195940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095376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74" name="Graphic 173" descr="Checklist">
            <a:extLst>
              <a:ext uri="{FF2B5EF4-FFF2-40B4-BE49-F238E27FC236}">
                <a16:creationId xmlns:a16="http://schemas.microsoft.com/office/drawing/2014/main" id="{FF8F6A29-0486-40B8-8D60-E353488DE94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93265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75" name="Graphic 174" descr="Playbook">
            <a:extLst>
              <a:ext uri="{FF2B5EF4-FFF2-40B4-BE49-F238E27FC236}">
                <a16:creationId xmlns:a16="http://schemas.microsoft.com/office/drawing/2014/main" id="{CD1742E3-965E-494B-A1C7-254A1699272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260048" y="-53985"/>
            <a:ext cx="822960" cy="8229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C211A97C-2351-4E57-86AD-2890BDC46F5A}"/>
              </a:ext>
            </a:extLst>
          </p:cNvPr>
          <p:cNvSpPr/>
          <p:nvPr/>
        </p:nvSpPr>
        <p:spPr>
          <a:xfrm rot="20222460">
            <a:off x="5995865" y="7045663"/>
            <a:ext cx="45719" cy="1468478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4C5EF12B-9C15-48BD-9D61-49E962A40075}"/>
              </a:ext>
            </a:extLst>
          </p:cNvPr>
          <p:cNvSpPr/>
          <p:nvPr/>
        </p:nvSpPr>
        <p:spPr>
          <a:xfrm rot="20222460">
            <a:off x="12400669" y="-409382"/>
            <a:ext cx="1849738" cy="50620"/>
          </a:xfrm>
          <a:prstGeom prst="roundRect">
            <a:avLst>
              <a:gd name="adj" fmla="val 33642"/>
            </a:avLst>
          </a:prstGeom>
          <a:solidFill>
            <a:srgbClr val="F4A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Parallelogram 107">
            <a:extLst>
              <a:ext uri="{FF2B5EF4-FFF2-40B4-BE49-F238E27FC236}">
                <a16:creationId xmlns:a16="http://schemas.microsoft.com/office/drawing/2014/main" id="{12B552AC-DF98-4769-BEA0-08D113AA2A75}"/>
              </a:ext>
            </a:extLst>
          </p:cNvPr>
          <p:cNvSpPr/>
          <p:nvPr/>
        </p:nvSpPr>
        <p:spPr>
          <a:xfrm rot="20222460">
            <a:off x="13917417" y="-783802"/>
            <a:ext cx="248571" cy="75744"/>
          </a:xfrm>
          <a:prstGeom prst="parallelogram">
            <a:avLst>
              <a:gd name="adj" fmla="val 68203"/>
            </a:avLst>
          </a:prstGeom>
          <a:solidFill>
            <a:srgbClr val="E9C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Parallelogram 108">
            <a:extLst>
              <a:ext uri="{FF2B5EF4-FFF2-40B4-BE49-F238E27FC236}">
                <a16:creationId xmlns:a16="http://schemas.microsoft.com/office/drawing/2014/main" id="{8DDAA80D-8523-44BE-B068-E357838B0006}"/>
              </a:ext>
            </a:extLst>
          </p:cNvPr>
          <p:cNvSpPr/>
          <p:nvPr/>
        </p:nvSpPr>
        <p:spPr>
          <a:xfrm rot="20222460" flipV="1">
            <a:off x="13958089" y="-687790"/>
            <a:ext cx="248571" cy="75744"/>
          </a:xfrm>
          <a:prstGeom prst="parallelogram">
            <a:avLst>
              <a:gd name="adj" fmla="val 68203"/>
            </a:avLst>
          </a:prstGeom>
          <a:solidFill>
            <a:srgbClr val="E9C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ED5772F6-580B-427D-8B5A-B88C3F655F1E}"/>
              </a:ext>
            </a:extLst>
          </p:cNvPr>
          <p:cNvGrpSpPr/>
          <p:nvPr/>
        </p:nvGrpSpPr>
        <p:grpSpPr>
          <a:xfrm>
            <a:off x="221885" y="2364202"/>
            <a:ext cx="3017520" cy="3017520"/>
            <a:chOff x="4826581" y="2255931"/>
            <a:chExt cx="3017520" cy="3017520"/>
          </a:xfrm>
        </p:grpSpPr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C7350AF6-BE72-4F5D-A6C2-D613B80723B9}"/>
                </a:ext>
              </a:extLst>
            </p:cNvPr>
            <p:cNvSpPr/>
            <p:nvPr/>
          </p:nvSpPr>
          <p:spPr>
            <a:xfrm rot="20222460">
              <a:off x="4826581" y="2255931"/>
              <a:ext cx="3017520" cy="3017520"/>
            </a:xfrm>
            <a:prstGeom prst="ellipse">
              <a:avLst/>
            </a:prstGeom>
            <a:solidFill>
              <a:srgbClr val="E76F51"/>
            </a:solidFill>
            <a:ln>
              <a:noFill/>
            </a:ln>
            <a:effectLst>
              <a:innerShdw blurRad="1143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3EA28B6E-7A75-4D1C-90A5-D0AAACBC1B5B}"/>
                </a:ext>
              </a:extLst>
            </p:cNvPr>
            <p:cNvSpPr/>
            <p:nvPr/>
          </p:nvSpPr>
          <p:spPr>
            <a:xfrm rot="20222460">
              <a:off x="5166961" y="2575971"/>
              <a:ext cx="2377440" cy="2377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9A9473BA-80AB-49AE-820A-F2D1DCB0ECFE}"/>
                </a:ext>
              </a:extLst>
            </p:cNvPr>
            <p:cNvSpPr/>
            <p:nvPr/>
          </p:nvSpPr>
          <p:spPr>
            <a:xfrm rot="20222460">
              <a:off x="5532721" y="2941731"/>
              <a:ext cx="1645920" cy="1645920"/>
            </a:xfrm>
            <a:prstGeom prst="ellipse">
              <a:avLst/>
            </a:prstGeom>
            <a:solidFill>
              <a:srgbClr val="E76F51"/>
            </a:solidFill>
            <a:ln>
              <a:noFill/>
            </a:ln>
            <a:effectLst>
              <a:innerShdw blurRad="1143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E369A0B8-A0D6-4BD6-ACB3-E8425EED1A02}"/>
                </a:ext>
              </a:extLst>
            </p:cNvPr>
            <p:cNvSpPr/>
            <p:nvPr/>
          </p:nvSpPr>
          <p:spPr>
            <a:xfrm rot="20222460">
              <a:off x="5898481" y="3307491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983C7209-4C3B-4309-AF55-63B6DE8394A1}"/>
                </a:ext>
              </a:extLst>
            </p:cNvPr>
            <p:cNvSpPr/>
            <p:nvPr/>
          </p:nvSpPr>
          <p:spPr>
            <a:xfrm rot="20222460">
              <a:off x="6172801" y="3581811"/>
              <a:ext cx="365760" cy="365760"/>
            </a:xfrm>
            <a:prstGeom prst="ellipse">
              <a:avLst/>
            </a:prstGeom>
            <a:solidFill>
              <a:srgbClr val="E76F51"/>
            </a:solidFill>
            <a:ln>
              <a:noFill/>
            </a:ln>
            <a:effectLst>
              <a:innerShdw blurRad="1143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9628ECC5-DDE0-4CAD-A907-97935B46538E}"/>
              </a:ext>
            </a:extLst>
          </p:cNvPr>
          <p:cNvGrpSpPr/>
          <p:nvPr/>
        </p:nvGrpSpPr>
        <p:grpSpPr>
          <a:xfrm>
            <a:off x="16146054" y="2044162"/>
            <a:ext cx="2743200" cy="3657600"/>
            <a:chOff x="5090160" y="1412444"/>
            <a:chExt cx="1005840" cy="1005840"/>
          </a:xfrm>
        </p:grpSpPr>
        <p:sp>
          <p:nvSpPr>
            <p:cNvPr id="185" name="Oval 30">
              <a:extLst>
                <a:ext uri="{FF2B5EF4-FFF2-40B4-BE49-F238E27FC236}">
                  <a16:creationId xmlns:a16="http://schemas.microsoft.com/office/drawing/2014/main" id="{EDC299BB-87C6-435C-8B8F-773F64D06989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6" name="Oval 31">
              <a:extLst>
                <a:ext uri="{FF2B5EF4-FFF2-40B4-BE49-F238E27FC236}">
                  <a16:creationId xmlns:a16="http://schemas.microsoft.com/office/drawing/2014/main" id="{BC3BE975-7C4E-4924-A656-81D9FF6EE7C7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13500000" algn="tl" rotWithShape="0">
                <a:schemeClr val="bg1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87" name="Graphic 186" descr="Users">
            <a:extLst>
              <a:ext uri="{FF2B5EF4-FFF2-40B4-BE49-F238E27FC236}">
                <a16:creationId xmlns:a16="http://schemas.microsoft.com/office/drawing/2014/main" id="{3FEA3F52-AA63-48DD-AE39-179C90558011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7049416" y="3324322"/>
            <a:ext cx="1097280" cy="109728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88" name="TextBox 187">
            <a:extLst>
              <a:ext uri="{FF2B5EF4-FFF2-40B4-BE49-F238E27FC236}">
                <a16:creationId xmlns:a16="http://schemas.microsoft.com/office/drawing/2014/main" id="{D0DB64F0-EBB5-41EF-AA32-5B121BDA3011}"/>
              </a:ext>
            </a:extLst>
          </p:cNvPr>
          <p:cNvSpPr txBox="1"/>
          <p:nvPr/>
        </p:nvSpPr>
        <p:spPr>
          <a:xfrm>
            <a:off x="16069100" y="5917832"/>
            <a:ext cx="30579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קליטת הזמנות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ללקוחות מזדמנים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C1BEEE3C-F9E3-4352-A7E6-DA7616405343}"/>
              </a:ext>
            </a:extLst>
          </p:cNvPr>
          <p:cNvCxnSpPr>
            <a:cxnSpLocks/>
          </p:cNvCxnSpPr>
          <p:nvPr/>
        </p:nvCxnSpPr>
        <p:spPr>
          <a:xfrm>
            <a:off x="16721227" y="5917366"/>
            <a:ext cx="1753653" cy="0"/>
          </a:xfrm>
          <a:prstGeom prst="line">
            <a:avLst/>
          </a:prstGeom>
          <a:ln>
            <a:solidFill>
              <a:srgbClr val="118AB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04E8C9FF-3559-4C56-A17E-E118A77EEB2A}"/>
              </a:ext>
            </a:extLst>
          </p:cNvPr>
          <p:cNvGrpSpPr/>
          <p:nvPr/>
        </p:nvGrpSpPr>
        <p:grpSpPr>
          <a:xfrm>
            <a:off x="12412254" y="2044162"/>
            <a:ext cx="2743200" cy="3657600"/>
            <a:chOff x="5090160" y="1412444"/>
            <a:chExt cx="1005840" cy="1005840"/>
          </a:xfrm>
        </p:grpSpPr>
        <p:sp>
          <p:nvSpPr>
            <p:cNvPr id="191" name="Oval 30">
              <a:extLst>
                <a:ext uri="{FF2B5EF4-FFF2-40B4-BE49-F238E27FC236}">
                  <a16:creationId xmlns:a16="http://schemas.microsoft.com/office/drawing/2014/main" id="{82D459A0-F6A7-49E3-A036-0B35947DDAEA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2" name="Oval 31">
              <a:extLst>
                <a:ext uri="{FF2B5EF4-FFF2-40B4-BE49-F238E27FC236}">
                  <a16:creationId xmlns:a16="http://schemas.microsoft.com/office/drawing/2014/main" id="{DCAC0665-3381-4995-99B5-E31F1D303CEA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13500000" algn="tl" rotWithShape="0">
                <a:schemeClr val="bg1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93" name="Graphic 192" descr="Handshake">
            <a:extLst>
              <a:ext uri="{FF2B5EF4-FFF2-40B4-BE49-F238E27FC236}">
                <a16:creationId xmlns:a16="http://schemas.microsoft.com/office/drawing/2014/main" id="{4F00BD35-DE23-44A9-A20E-60680252F072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3235214" y="3324322"/>
            <a:ext cx="1097280" cy="109728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0886E653-A2D0-472B-8689-23A95A9494EF}"/>
              </a:ext>
            </a:extLst>
          </p:cNvPr>
          <p:cNvCxnSpPr>
            <a:cxnSpLocks/>
          </p:cNvCxnSpPr>
          <p:nvPr/>
        </p:nvCxnSpPr>
        <p:spPr>
          <a:xfrm>
            <a:off x="12882536" y="5919610"/>
            <a:ext cx="1753653" cy="0"/>
          </a:xfrm>
          <a:prstGeom prst="line">
            <a:avLst/>
          </a:prstGeom>
          <a:ln>
            <a:solidFill>
              <a:srgbClr val="118AB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F01B1C65-1EEB-4464-B493-A3E651BB049F}"/>
              </a:ext>
            </a:extLst>
          </p:cNvPr>
          <p:cNvSpPr txBox="1"/>
          <p:nvPr/>
        </p:nvSpPr>
        <p:spPr>
          <a:xfrm>
            <a:off x="12254899" y="5938448"/>
            <a:ext cx="30579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קליטת הזמנות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ללקוחות קבועים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0077AFF6-CCDA-4A02-9B67-25F7CAB86635}"/>
              </a:ext>
            </a:extLst>
          </p:cNvPr>
          <p:cNvGrpSpPr/>
          <p:nvPr/>
        </p:nvGrpSpPr>
        <p:grpSpPr>
          <a:xfrm>
            <a:off x="20034879" y="2044162"/>
            <a:ext cx="2743200" cy="3657600"/>
            <a:chOff x="5090160" y="1412444"/>
            <a:chExt cx="1005840" cy="1005840"/>
          </a:xfrm>
        </p:grpSpPr>
        <p:sp>
          <p:nvSpPr>
            <p:cNvPr id="197" name="Oval 30">
              <a:extLst>
                <a:ext uri="{FF2B5EF4-FFF2-40B4-BE49-F238E27FC236}">
                  <a16:creationId xmlns:a16="http://schemas.microsoft.com/office/drawing/2014/main" id="{91E695DC-50BB-4A21-9CD5-D3D4B05E8A0C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8" name="Oval 31">
              <a:extLst>
                <a:ext uri="{FF2B5EF4-FFF2-40B4-BE49-F238E27FC236}">
                  <a16:creationId xmlns:a16="http://schemas.microsoft.com/office/drawing/2014/main" id="{10B346D8-A880-4201-8D06-175EA2F66C7B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13500000" algn="tl" rotWithShape="0">
                <a:schemeClr val="bg1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99" name="Graphic 198" descr="Truck">
            <a:extLst>
              <a:ext uri="{FF2B5EF4-FFF2-40B4-BE49-F238E27FC236}">
                <a16:creationId xmlns:a16="http://schemas.microsoft.com/office/drawing/2014/main" id="{17EA17B0-B289-4A00-BAA4-081BD7E6903C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20896288" y="3324322"/>
            <a:ext cx="1097280" cy="109728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27A6A19A-ADF1-4DCE-A03D-BA949E9A5161}"/>
              </a:ext>
            </a:extLst>
          </p:cNvPr>
          <p:cNvCxnSpPr>
            <a:cxnSpLocks/>
          </p:cNvCxnSpPr>
          <p:nvPr/>
        </p:nvCxnSpPr>
        <p:spPr>
          <a:xfrm>
            <a:off x="20568101" y="5917366"/>
            <a:ext cx="1753653" cy="0"/>
          </a:xfrm>
          <a:prstGeom prst="line">
            <a:avLst/>
          </a:prstGeom>
          <a:ln>
            <a:solidFill>
              <a:srgbClr val="118AB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8675CB50-BE99-461A-B9D7-F9759E949C63}"/>
              </a:ext>
            </a:extLst>
          </p:cNvPr>
          <p:cNvSpPr txBox="1"/>
          <p:nvPr/>
        </p:nvSpPr>
        <p:spPr>
          <a:xfrm>
            <a:off x="19877524" y="5938448"/>
            <a:ext cx="3057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ניהול משלוחים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AAEE36E8-D9C8-4C19-AF6F-0DA114D7F021}"/>
              </a:ext>
            </a:extLst>
          </p:cNvPr>
          <p:cNvGrpSpPr/>
          <p:nvPr/>
        </p:nvGrpSpPr>
        <p:grpSpPr>
          <a:xfrm>
            <a:off x="24002664" y="2044162"/>
            <a:ext cx="2743200" cy="3657600"/>
            <a:chOff x="5090160" y="1412444"/>
            <a:chExt cx="1005840" cy="1005840"/>
          </a:xfrm>
        </p:grpSpPr>
        <p:sp>
          <p:nvSpPr>
            <p:cNvPr id="203" name="Oval 30">
              <a:extLst>
                <a:ext uri="{FF2B5EF4-FFF2-40B4-BE49-F238E27FC236}">
                  <a16:creationId xmlns:a16="http://schemas.microsoft.com/office/drawing/2014/main" id="{6993C4BD-F2B7-4461-B486-06071D8186C6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4" name="Oval 31">
              <a:extLst>
                <a:ext uri="{FF2B5EF4-FFF2-40B4-BE49-F238E27FC236}">
                  <a16:creationId xmlns:a16="http://schemas.microsoft.com/office/drawing/2014/main" id="{22A7A8C9-2910-4E79-9D1F-C9DDD9935051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13500000" algn="tl" rotWithShape="0">
                <a:schemeClr val="bg1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CA0A719C-DB3A-4C43-9AC4-F5A2AC44468B}"/>
              </a:ext>
            </a:extLst>
          </p:cNvPr>
          <p:cNvCxnSpPr>
            <a:cxnSpLocks/>
          </p:cNvCxnSpPr>
          <p:nvPr/>
        </p:nvCxnSpPr>
        <p:spPr>
          <a:xfrm>
            <a:off x="24577837" y="5917366"/>
            <a:ext cx="1753653" cy="0"/>
          </a:xfrm>
          <a:prstGeom prst="line">
            <a:avLst/>
          </a:prstGeom>
          <a:ln>
            <a:solidFill>
              <a:srgbClr val="118AB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91677E4A-F9E6-4ECF-AE61-EE0910FF49D7}"/>
              </a:ext>
            </a:extLst>
          </p:cNvPr>
          <p:cNvGrpSpPr/>
          <p:nvPr/>
        </p:nvGrpSpPr>
        <p:grpSpPr>
          <a:xfrm>
            <a:off x="31740693" y="2044162"/>
            <a:ext cx="2743200" cy="3657600"/>
            <a:chOff x="5090160" y="1412444"/>
            <a:chExt cx="1005840" cy="1005840"/>
          </a:xfrm>
        </p:grpSpPr>
        <p:sp>
          <p:nvSpPr>
            <p:cNvPr id="207" name="Oval 30">
              <a:extLst>
                <a:ext uri="{FF2B5EF4-FFF2-40B4-BE49-F238E27FC236}">
                  <a16:creationId xmlns:a16="http://schemas.microsoft.com/office/drawing/2014/main" id="{C9B3A6C2-0EF7-44AB-886E-6DB8EE6005D4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8" name="Oval 31">
              <a:extLst>
                <a:ext uri="{FF2B5EF4-FFF2-40B4-BE49-F238E27FC236}">
                  <a16:creationId xmlns:a16="http://schemas.microsoft.com/office/drawing/2014/main" id="{E1C713FE-6F06-4169-87FF-BF796C907289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13500000" algn="tl" rotWithShape="0">
                <a:schemeClr val="bg1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9527EB3-690A-41EE-BB8B-C636FE633F7E}"/>
              </a:ext>
            </a:extLst>
          </p:cNvPr>
          <p:cNvCxnSpPr>
            <a:cxnSpLocks/>
          </p:cNvCxnSpPr>
          <p:nvPr/>
        </p:nvCxnSpPr>
        <p:spPr>
          <a:xfrm>
            <a:off x="32210975" y="5919610"/>
            <a:ext cx="1753653" cy="0"/>
          </a:xfrm>
          <a:prstGeom prst="line">
            <a:avLst/>
          </a:prstGeom>
          <a:ln>
            <a:solidFill>
              <a:srgbClr val="118AB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D388F1A7-1484-44AC-92E1-8F47D04B487A}"/>
              </a:ext>
            </a:extLst>
          </p:cNvPr>
          <p:cNvGrpSpPr/>
          <p:nvPr/>
        </p:nvGrpSpPr>
        <p:grpSpPr>
          <a:xfrm>
            <a:off x="28006893" y="2044162"/>
            <a:ext cx="2743200" cy="3657600"/>
            <a:chOff x="5090160" y="1412444"/>
            <a:chExt cx="1005840" cy="1005840"/>
          </a:xfrm>
        </p:grpSpPr>
        <p:sp>
          <p:nvSpPr>
            <p:cNvPr id="211" name="Oval 30">
              <a:extLst>
                <a:ext uri="{FF2B5EF4-FFF2-40B4-BE49-F238E27FC236}">
                  <a16:creationId xmlns:a16="http://schemas.microsoft.com/office/drawing/2014/main" id="{739EB4B9-7120-4A2E-B210-E1AF6E988FE9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2" name="Oval 31">
              <a:extLst>
                <a:ext uri="{FF2B5EF4-FFF2-40B4-BE49-F238E27FC236}">
                  <a16:creationId xmlns:a16="http://schemas.microsoft.com/office/drawing/2014/main" id="{61ED6817-5316-4A25-8B9B-01952D2210AE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13500000" algn="tl" rotWithShape="0">
                <a:schemeClr val="bg1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81A9D233-BEEF-4974-BE3E-D1857018993B}"/>
              </a:ext>
            </a:extLst>
          </p:cNvPr>
          <p:cNvCxnSpPr>
            <a:cxnSpLocks/>
          </p:cNvCxnSpPr>
          <p:nvPr/>
        </p:nvCxnSpPr>
        <p:spPr>
          <a:xfrm>
            <a:off x="28540115" y="5917366"/>
            <a:ext cx="1753653" cy="0"/>
          </a:xfrm>
          <a:prstGeom prst="line">
            <a:avLst/>
          </a:prstGeom>
          <a:ln>
            <a:solidFill>
              <a:srgbClr val="118AB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14" name="Graphic 213" descr="Bar graph with upward trend">
            <a:extLst>
              <a:ext uri="{FF2B5EF4-FFF2-40B4-BE49-F238E27FC236}">
                <a16:creationId xmlns:a16="http://schemas.microsoft.com/office/drawing/2014/main" id="{24B1F584-D1D8-405C-A271-164120A552BA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28860414" y="3324322"/>
            <a:ext cx="1097280" cy="109728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15" name="Graphic 214" descr="Server">
            <a:extLst>
              <a:ext uri="{FF2B5EF4-FFF2-40B4-BE49-F238E27FC236}">
                <a16:creationId xmlns:a16="http://schemas.microsoft.com/office/drawing/2014/main" id="{5CACE9D9-213C-48AF-9A77-B93F985D201E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32517762" y="3324322"/>
            <a:ext cx="1097280" cy="109728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16" name="Graphic 215" descr="Checklist RTL">
            <a:extLst>
              <a:ext uri="{FF2B5EF4-FFF2-40B4-BE49-F238E27FC236}">
                <a16:creationId xmlns:a16="http://schemas.microsoft.com/office/drawing/2014/main" id="{EABBFC91-EBF6-496E-82A8-E3B889172348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24906026" y="3324322"/>
            <a:ext cx="1097280" cy="109728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17" name="TextBox 216">
            <a:extLst>
              <a:ext uri="{FF2B5EF4-FFF2-40B4-BE49-F238E27FC236}">
                <a16:creationId xmlns:a16="http://schemas.microsoft.com/office/drawing/2014/main" id="{C3E46498-A79A-42CD-97A7-41729AD2BBE6}"/>
              </a:ext>
            </a:extLst>
          </p:cNvPr>
          <p:cNvSpPr txBox="1"/>
          <p:nvPr/>
        </p:nvSpPr>
        <p:spPr>
          <a:xfrm>
            <a:off x="27849538" y="5938448"/>
            <a:ext cx="30579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ניהול מאזן הכספים של החברה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361C0BC4-04FC-42AC-B3B8-BC61A3689472}"/>
              </a:ext>
            </a:extLst>
          </p:cNvPr>
          <p:cNvSpPr txBox="1"/>
          <p:nvPr/>
        </p:nvSpPr>
        <p:spPr>
          <a:xfrm>
            <a:off x="31583338" y="5938448"/>
            <a:ext cx="30579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ביצוע הזמנות בתהליכי אצווה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F5964D35-9BF6-41A6-AC00-25A00D2BA9FB}"/>
              </a:ext>
            </a:extLst>
          </p:cNvPr>
          <p:cNvSpPr txBox="1"/>
          <p:nvPr/>
        </p:nvSpPr>
        <p:spPr>
          <a:xfrm>
            <a:off x="23925710" y="5917832"/>
            <a:ext cx="3057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קליטת אספקה למלאי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7" name="Oval 30">
            <a:extLst>
              <a:ext uri="{FF2B5EF4-FFF2-40B4-BE49-F238E27FC236}">
                <a16:creationId xmlns:a16="http://schemas.microsoft.com/office/drawing/2014/main" id="{E588DB68-DF3A-48F3-854B-7C99C5BC66EC}"/>
              </a:ext>
            </a:extLst>
          </p:cNvPr>
          <p:cNvSpPr/>
          <p:nvPr/>
        </p:nvSpPr>
        <p:spPr>
          <a:xfrm>
            <a:off x="10423552" y="1317615"/>
            <a:ext cx="1079314" cy="314566"/>
          </a:xfrm>
          <a:prstGeom prst="roundRect">
            <a:avLst/>
          </a:prstGeom>
          <a:solidFill>
            <a:srgbClr val="E7E8ED"/>
          </a:solidFill>
          <a:ln>
            <a:noFill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פונקציות</a:t>
            </a:r>
            <a:endParaRPr lang="en-US" b="1" dirty="0">
              <a:solidFill>
                <a:srgbClr val="118A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345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250">
        <p159:morph option="byObject"/>
      </p:transition>
    </mc:Choice>
    <mc:Fallback xmlns="">
      <p:transition spd="slow" advTm="25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ECC6D32-6BEF-48FC-B858-CC49CBD8E0B4}"/>
              </a:ext>
            </a:extLst>
          </p:cNvPr>
          <p:cNvGrpSpPr/>
          <p:nvPr/>
        </p:nvGrpSpPr>
        <p:grpSpPr>
          <a:xfrm>
            <a:off x="9056494" y="-1153234"/>
            <a:ext cx="922288" cy="914400"/>
            <a:chOff x="8592415" y="-2631237"/>
            <a:chExt cx="922288" cy="914400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261752E9-2EB6-4F40-9228-05C082B7B87F}"/>
                </a:ext>
              </a:extLst>
            </p:cNvPr>
            <p:cNvGrpSpPr/>
            <p:nvPr/>
          </p:nvGrpSpPr>
          <p:grpSpPr>
            <a:xfrm>
              <a:off x="8592415" y="-2631237"/>
              <a:ext cx="922288" cy="914400"/>
              <a:chOff x="6347462" y="3860495"/>
              <a:chExt cx="922288" cy="914400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B4A51E10-8802-4701-AF8B-4EB4EDFA1212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8680B90B-EF6E-4608-A910-CEEAB8AC261F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6A320B77-FD59-4A14-8991-B6E6A7238142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4" name="Graphic 113" descr="Monthly calendar">
              <a:extLst>
                <a:ext uri="{FF2B5EF4-FFF2-40B4-BE49-F238E27FC236}">
                  <a16:creationId xmlns:a16="http://schemas.microsoft.com/office/drawing/2014/main" id="{465E04A6-BFCF-4105-A8DC-109869884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37463" y="-2495739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5D5F3BB-2AE7-4331-8D92-F7B4BDFAFB92}"/>
              </a:ext>
            </a:extLst>
          </p:cNvPr>
          <p:cNvGrpSpPr/>
          <p:nvPr/>
        </p:nvGrpSpPr>
        <p:grpSpPr>
          <a:xfrm>
            <a:off x="7614870" y="-1153234"/>
            <a:ext cx="922288" cy="914400"/>
            <a:chOff x="7226948" y="-2631237"/>
            <a:chExt cx="922288" cy="914400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5CBCB0C1-62DC-4221-B45C-02AC89DBE4B5}"/>
                </a:ext>
              </a:extLst>
            </p:cNvPr>
            <p:cNvGrpSpPr/>
            <p:nvPr/>
          </p:nvGrpSpPr>
          <p:grpSpPr>
            <a:xfrm>
              <a:off x="7226948" y="-2631237"/>
              <a:ext cx="922288" cy="914400"/>
              <a:chOff x="6347462" y="3860495"/>
              <a:chExt cx="922288" cy="914400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0CCE046C-0C4C-4233-B4F6-7A0272104539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B7870896-9D0D-457D-8A69-49DD283BB393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D32BDB5F-ECCE-4444-A175-52D0371FF70E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0" name="Graphic 119" descr="List RTL">
              <a:extLst>
                <a:ext uri="{FF2B5EF4-FFF2-40B4-BE49-F238E27FC236}">
                  <a16:creationId xmlns:a16="http://schemas.microsoft.com/office/drawing/2014/main" id="{1CA1EC4A-84DF-4FB3-B74F-5AB0B810A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71996" y="-2495739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2743D78-83CF-46AB-89F2-187C667C61D0}"/>
              </a:ext>
            </a:extLst>
          </p:cNvPr>
          <p:cNvGrpSpPr/>
          <p:nvPr/>
        </p:nvGrpSpPr>
        <p:grpSpPr>
          <a:xfrm>
            <a:off x="10498121" y="311775"/>
            <a:ext cx="922288" cy="914400"/>
            <a:chOff x="10021567" y="-2631237"/>
            <a:chExt cx="922288" cy="914400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E1661E3F-5923-4A65-93FE-6CA00A4BA0F0}"/>
                </a:ext>
              </a:extLst>
            </p:cNvPr>
            <p:cNvGrpSpPr/>
            <p:nvPr/>
          </p:nvGrpSpPr>
          <p:grpSpPr>
            <a:xfrm>
              <a:off x="10021567" y="-2631237"/>
              <a:ext cx="922288" cy="914400"/>
              <a:chOff x="6347462" y="3860495"/>
              <a:chExt cx="922288" cy="914400"/>
            </a:xfrm>
          </p:grpSpPr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062B643E-CEB8-491D-9BDF-ADD5DC39E3C7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A8171EE9-71C1-40AF-B21A-2C40E1FE28E9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5C771375-07CA-4B71-B8A4-D11782E5EB4F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FD317038-CE6D-4431-9288-F7D48ED1FC17}"/>
                </a:ext>
              </a:extLst>
            </p:cNvPr>
            <p:cNvSpPr/>
            <p:nvPr/>
          </p:nvSpPr>
          <p:spPr>
            <a:xfrm>
              <a:off x="10189475" y="-2472879"/>
              <a:ext cx="594360" cy="594360"/>
            </a:xfrm>
            <a:custGeom>
              <a:avLst/>
              <a:gdLst>
                <a:gd name="connsiteX0" fmla="*/ 323850 w 648652"/>
                <a:gd name="connsiteY0" fmla="*/ 438150 h 647700"/>
                <a:gd name="connsiteX1" fmla="*/ 209550 w 648652"/>
                <a:gd name="connsiteY1" fmla="*/ 323850 h 647700"/>
                <a:gd name="connsiteX2" fmla="*/ 323850 w 648652"/>
                <a:gd name="connsiteY2" fmla="*/ 209550 h 647700"/>
                <a:gd name="connsiteX3" fmla="*/ 438150 w 648652"/>
                <a:gd name="connsiteY3" fmla="*/ 323850 h 647700"/>
                <a:gd name="connsiteX4" fmla="*/ 323850 w 648652"/>
                <a:gd name="connsiteY4" fmla="*/ 438150 h 647700"/>
                <a:gd name="connsiteX5" fmla="*/ 581025 w 648652"/>
                <a:gd name="connsiteY5" fmla="*/ 252413 h 647700"/>
                <a:gd name="connsiteX6" fmla="*/ 556260 w 648652"/>
                <a:gd name="connsiteY6" fmla="*/ 193358 h 647700"/>
                <a:gd name="connsiteX7" fmla="*/ 580073 w 648652"/>
                <a:gd name="connsiteY7" fmla="*/ 121920 h 647700"/>
                <a:gd name="connsiteX8" fmla="*/ 525780 w 648652"/>
                <a:gd name="connsiteY8" fmla="*/ 67628 h 647700"/>
                <a:gd name="connsiteX9" fmla="*/ 454343 w 648652"/>
                <a:gd name="connsiteY9" fmla="*/ 91440 h 647700"/>
                <a:gd name="connsiteX10" fmla="*/ 394335 w 648652"/>
                <a:gd name="connsiteY10" fmla="*/ 66675 h 647700"/>
                <a:gd name="connsiteX11" fmla="*/ 361950 w 648652"/>
                <a:gd name="connsiteY11" fmla="*/ 0 h 647700"/>
                <a:gd name="connsiteX12" fmla="*/ 285750 w 648652"/>
                <a:gd name="connsiteY12" fmla="*/ 0 h 647700"/>
                <a:gd name="connsiteX13" fmla="*/ 252413 w 648652"/>
                <a:gd name="connsiteY13" fmla="*/ 66675 h 647700"/>
                <a:gd name="connsiteX14" fmla="*/ 193358 w 648652"/>
                <a:gd name="connsiteY14" fmla="*/ 91440 h 647700"/>
                <a:gd name="connsiteX15" fmla="*/ 121920 w 648652"/>
                <a:gd name="connsiteY15" fmla="*/ 67628 h 647700"/>
                <a:gd name="connsiteX16" fmla="*/ 67628 w 648652"/>
                <a:gd name="connsiteY16" fmla="*/ 121920 h 647700"/>
                <a:gd name="connsiteX17" fmla="*/ 91440 w 648652"/>
                <a:gd name="connsiteY17" fmla="*/ 193358 h 647700"/>
                <a:gd name="connsiteX18" fmla="*/ 66675 w 648652"/>
                <a:gd name="connsiteY18" fmla="*/ 253365 h 647700"/>
                <a:gd name="connsiteX19" fmla="*/ 0 w 648652"/>
                <a:gd name="connsiteY19" fmla="*/ 285750 h 647700"/>
                <a:gd name="connsiteX20" fmla="*/ 0 w 648652"/>
                <a:gd name="connsiteY20" fmla="*/ 361950 h 647700"/>
                <a:gd name="connsiteX21" fmla="*/ 66675 w 648652"/>
                <a:gd name="connsiteY21" fmla="*/ 395288 h 647700"/>
                <a:gd name="connsiteX22" fmla="*/ 91440 w 648652"/>
                <a:gd name="connsiteY22" fmla="*/ 454343 h 647700"/>
                <a:gd name="connsiteX23" fmla="*/ 67628 w 648652"/>
                <a:gd name="connsiteY23" fmla="*/ 525780 h 647700"/>
                <a:gd name="connsiteX24" fmla="*/ 121920 w 648652"/>
                <a:gd name="connsiteY24" fmla="*/ 580073 h 647700"/>
                <a:gd name="connsiteX25" fmla="*/ 193358 w 648652"/>
                <a:gd name="connsiteY25" fmla="*/ 556260 h 647700"/>
                <a:gd name="connsiteX26" fmla="*/ 253365 w 648652"/>
                <a:gd name="connsiteY26" fmla="*/ 581025 h 647700"/>
                <a:gd name="connsiteX27" fmla="*/ 286703 w 648652"/>
                <a:gd name="connsiteY27" fmla="*/ 647700 h 647700"/>
                <a:gd name="connsiteX28" fmla="*/ 362903 w 648652"/>
                <a:gd name="connsiteY28" fmla="*/ 647700 h 647700"/>
                <a:gd name="connsiteX29" fmla="*/ 396240 w 648652"/>
                <a:gd name="connsiteY29" fmla="*/ 581025 h 647700"/>
                <a:gd name="connsiteX30" fmla="*/ 455295 w 648652"/>
                <a:gd name="connsiteY30" fmla="*/ 556260 h 647700"/>
                <a:gd name="connsiteX31" fmla="*/ 526733 w 648652"/>
                <a:gd name="connsiteY31" fmla="*/ 580073 h 647700"/>
                <a:gd name="connsiteX32" fmla="*/ 581025 w 648652"/>
                <a:gd name="connsiteY32" fmla="*/ 525780 h 647700"/>
                <a:gd name="connsiteX33" fmla="*/ 557213 w 648652"/>
                <a:gd name="connsiteY33" fmla="*/ 454343 h 647700"/>
                <a:gd name="connsiteX34" fmla="*/ 581978 w 648652"/>
                <a:gd name="connsiteY34" fmla="*/ 394335 h 647700"/>
                <a:gd name="connsiteX35" fmla="*/ 648653 w 648652"/>
                <a:gd name="connsiteY35" fmla="*/ 360998 h 647700"/>
                <a:gd name="connsiteX36" fmla="*/ 648653 w 648652"/>
                <a:gd name="connsiteY36" fmla="*/ 284798 h 647700"/>
                <a:gd name="connsiteX37" fmla="*/ 581025 w 648652"/>
                <a:gd name="connsiteY37" fmla="*/ 252413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48652" h="647700">
                  <a:moveTo>
                    <a:pt x="323850" y="438150"/>
                  </a:moveTo>
                  <a:cubicBezTo>
                    <a:pt x="260985" y="438150"/>
                    <a:pt x="209550" y="386715"/>
                    <a:pt x="209550" y="323850"/>
                  </a:cubicBezTo>
                  <a:cubicBezTo>
                    <a:pt x="209550" y="260985"/>
                    <a:pt x="260985" y="209550"/>
                    <a:pt x="323850" y="209550"/>
                  </a:cubicBezTo>
                  <a:cubicBezTo>
                    <a:pt x="386715" y="209550"/>
                    <a:pt x="438150" y="260985"/>
                    <a:pt x="438150" y="323850"/>
                  </a:cubicBezTo>
                  <a:cubicBezTo>
                    <a:pt x="438150" y="386715"/>
                    <a:pt x="386715" y="438150"/>
                    <a:pt x="323850" y="438150"/>
                  </a:cubicBezTo>
                  <a:close/>
                  <a:moveTo>
                    <a:pt x="581025" y="252413"/>
                  </a:moveTo>
                  <a:cubicBezTo>
                    <a:pt x="575310" y="231458"/>
                    <a:pt x="566738" y="211455"/>
                    <a:pt x="556260" y="193358"/>
                  </a:cubicBezTo>
                  <a:lnTo>
                    <a:pt x="580073" y="121920"/>
                  </a:lnTo>
                  <a:lnTo>
                    <a:pt x="525780" y="67628"/>
                  </a:lnTo>
                  <a:lnTo>
                    <a:pt x="454343" y="91440"/>
                  </a:lnTo>
                  <a:cubicBezTo>
                    <a:pt x="435293" y="80963"/>
                    <a:pt x="415290" y="72390"/>
                    <a:pt x="394335" y="66675"/>
                  </a:cubicBezTo>
                  <a:lnTo>
                    <a:pt x="361950" y="0"/>
                  </a:lnTo>
                  <a:lnTo>
                    <a:pt x="285750" y="0"/>
                  </a:lnTo>
                  <a:lnTo>
                    <a:pt x="252413" y="66675"/>
                  </a:lnTo>
                  <a:cubicBezTo>
                    <a:pt x="231458" y="72390"/>
                    <a:pt x="211455" y="80963"/>
                    <a:pt x="193358" y="91440"/>
                  </a:cubicBezTo>
                  <a:lnTo>
                    <a:pt x="121920" y="67628"/>
                  </a:lnTo>
                  <a:lnTo>
                    <a:pt x="67628" y="121920"/>
                  </a:lnTo>
                  <a:lnTo>
                    <a:pt x="91440" y="193358"/>
                  </a:lnTo>
                  <a:cubicBezTo>
                    <a:pt x="80963" y="212408"/>
                    <a:pt x="72390" y="232410"/>
                    <a:pt x="66675" y="253365"/>
                  </a:cubicBezTo>
                  <a:lnTo>
                    <a:pt x="0" y="285750"/>
                  </a:lnTo>
                  <a:lnTo>
                    <a:pt x="0" y="361950"/>
                  </a:lnTo>
                  <a:lnTo>
                    <a:pt x="66675" y="395288"/>
                  </a:lnTo>
                  <a:cubicBezTo>
                    <a:pt x="72390" y="416243"/>
                    <a:pt x="80963" y="436245"/>
                    <a:pt x="91440" y="454343"/>
                  </a:cubicBezTo>
                  <a:lnTo>
                    <a:pt x="67628" y="525780"/>
                  </a:lnTo>
                  <a:lnTo>
                    <a:pt x="121920" y="580073"/>
                  </a:lnTo>
                  <a:lnTo>
                    <a:pt x="193358" y="556260"/>
                  </a:lnTo>
                  <a:cubicBezTo>
                    <a:pt x="212408" y="566738"/>
                    <a:pt x="232410" y="575310"/>
                    <a:pt x="253365" y="581025"/>
                  </a:cubicBezTo>
                  <a:lnTo>
                    <a:pt x="286703" y="647700"/>
                  </a:lnTo>
                  <a:lnTo>
                    <a:pt x="362903" y="647700"/>
                  </a:lnTo>
                  <a:lnTo>
                    <a:pt x="396240" y="581025"/>
                  </a:lnTo>
                  <a:cubicBezTo>
                    <a:pt x="417195" y="575310"/>
                    <a:pt x="437198" y="566738"/>
                    <a:pt x="455295" y="556260"/>
                  </a:cubicBezTo>
                  <a:lnTo>
                    <a:pt x="526733" y="580073"/>
                  </a:lnTo>
                  <a:lnTo>
                    <a:pt x="581025" y="525780"/>
                  </a:lnTo>
                  <a:lnTo>
                    <a:pt x="557213" y="454343"/>
                  </a:lnTo>
                  <a:cubicBezTo>
                    <a:pt x="567690" y="435293"/>
                    <a:pt x="576263" y="415290"/>
                    <a:pt x="581978" y="394335"/>
                  </a:cubicBezTo>
                  <a:lnTo>
                    <a:pt x="648653" y="360998"/>
                  </a:lnTo>
                  <a:lnTo>
                    <a:pt x="648653" y="284798"/>
                  </a:lnTo>
                  <a:lnTo>
                    <a:pt x="581025" y="252413"/>
                  </a:lnTo>
                  <a:close/>
                </a:path>
              </a:pathLst>
            </a:custGeom>
            <a:solidFill>
              <a:srgbClr val="118AB2"/>
            </a:solidFill>
            <a:ln w="9525" cap="flat">
              <a:noFill/>
              <a:prstDash val="solid"/>
              <a:miter/>
            </a:ln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E5C9A47E-79E6-412F-BE1C-06E393DDE787}"/>
              </a:ext>
            </a:extLst>
          </p:cNvPr>
          <p:cNvSpPr/>
          <p:nvPr/>
        </p:nvSpPr>
        <p:spPr>
          <a:xfrm>
            <a:off x="-2377325" y="-74305"/>
            <a:ext cx="27579692" cy="822960"/>
          </a:xfrm>
          <a:custGeom>
            <a:avLst/>
            <a:gdLst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25058 w 13849350"/>
              <a:gd name="connsiteY5" fmla="*/ 847725 h 847725"/>
              <a:gd name="connsiteX6" fmla="*/ 0 w 13849350"/>
              <a:gd name="connsiteY6" fmla="*/ 847725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2505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52180"/>
              <a:gd name="connsiteX1" fmla="*/ 13849350 w 13849350"/>
              <a:gd name="connsiteY1" fmla="*/ 0 h 852180"/>
              <a:gd name="connsiteX2" fmla="*/ 13849350 w 13849350"/>
              <a:gd name="connsiteY2" fmla="*/ 847725 h 852180"/>
              <a:gd name="connsiteX3" fmla="*/ 7390919 w 13849350"/>
              <a:gd name="connsiteY3" fmla="*/ 847725 h 852180"/>
              <a:gd name="connsiteX4" fmla="*/ 6760032 w 13849350"/>
              <a:gd name="connsiteY4" fmla="*/ 385169 h 852180"/>
              <a:gd name="connsiteX5" fmla="*/ 6131188 w 13849350"/>
              <a:gd name="connsiteY5" fmla="*/ 847725 h 852180"/>
              <a:gd name="connsiteX6" fmla="*/ 0 w 13849350"/>
              <a:gd name="connsiteY6" fmla="*/ 847725 h 852180"/>
              <a:gd name="connsiteX7" fmla="*/ 0 w 13849350"/>
              <a:gd name="connsiteY7" fmla="*/ 0 h 852180"/>
              <a:gd name="connsiteX0" fmla="*/ 0 w 13849350"/>
              <a:gd name="connsiteY0" fmla="*/ 0 h 852180"/>
              <a:gd name="connsiteX1" fmla="*/ 13841176 w 13849350"/>
              <a:gd name="connsiteY1" fmla="*/ 423047 h 852180"/>
              <a:gd name="connsiteX2" fmla="*/ 13849350 w 13849350"/>
              <a:gd name="connsiteY2" fmla="*/ 847725 h 852180"/>
              <a:gd name="connsiteX3" fmla="*/ 7390919 w 13849350"/>
              <a:gd name="connsiteY3" fmla="*/ 847725 h 852180"/>
              <a:gd name="connsiteX4" fmla="*/ 6760032 w 13849350"/>
              <a:gd name="connsiteY4" fmla="*/ 385169 h 852180"/>
              <a:gd name="connsiteX5" fmla="*/ 6131188 w 13849350"/>
              <a:gd name="connsiteY5" fmla="*/ 847725 h 852180"/>
              <a:gd name="connsiteX6" fmla="*/ 0 w 13849350"/>
              <a:gd name="connsiteY6" fmla="*/ 847725 h 852180"/>
              <a:gd name="connsiteX7" fmla="*/ 0 w 13849350"/>
              <a:gd name="connsiteY7" fmla="*/ 0 h 852180"/>
              <a:gd name="connsiteX0" fmla="*/ 32697 w 13849350"/>
              <a:gd name="connsiteY0" fmla="*/ 0 h 532315"/>
              <a:gd name="connsiteX1" fmla="*/ 13841176 w 13849350"/>
              <a:gd name="connsiteY1" fmla="*/ 103182 h 532315"/>
              <a:gd name="connsiteX2" fmla="*/ 13849350 w 13849350"/>
              <a:gd name="connsiteY2" fmla="*/ 527860 h 532315"/>
              <a:gd name="connsiteX3" fmla="*/ 7390919 w 13849350"/>
              <a:gd name="connsiteY3" fmla="*/ 527860 h 532315"/>
              <a:gd name="connsiteX4" fmla="*/ 6760032 w 13849350"/>
              <a:gd name="connsiteY4" fmla="*/ 65304 h 532315"/>
              <a:gd name="connsiteX5" fmla="*/ 6131188 w 13849350"/>
              <a:gd name="connsiteY5" fmla="*/ 527860 h 532315"/>
              <a:gd name="connsiteX6" fmla="*/ 0 w 13849350"/>
              <a:gd name="connsiteY6" fmla="*/ 527860 h 532315"/>
              <a:gd name="connsiteX7" fmla="*/ 32697 w 13849350"/>
              <a:gd name="connsiteY7" fmla="*/ 0 h 532315"/>
              <a:gd name="connsiteX0" fmla="*/ 0 w 13865699"/>
              <a:gd name="connsiteY0" fmla="*/ 0 h 604542"/>
              <a:gd name="connsiteX1" fmla="*/ 13857525 w 13865699"/>
              <a:gd name="connsiteY1" fmla="*/ 175409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57525 w 13865699"/>
              <a:gd name="connsiteY1" fmla="*/ 11350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57525 w 13865699"/>
              <a:gd name="connsiteY1" fmla="*/ 41273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20636 h 625178"/>
              <a:gd name="connsiteX1" fmla="*/ 13857525 w 13865699"/>
              <a:gd name="connsiteY1" fmla="*/ 0 h 625178"/>
              <a:gd name="connsiteX2" fmla="*/ 13865699 w 13865699"/>
              <a:gd name="connsiteY2" fmla="*/ 620723 h 625178"/>
              <a:gd name="connsiteX3" fmla="*/ 7407268 w 13865699"/>
              <a:gd name="connsiteY3" fmla="*/ 620723 h 625178"/>
              <a:gd name="connsiteX4" fmla="*/ 6776381 w 13865699"/>
              <a:gd name="connsiteY4" fmla="*/ 158167 h 625178"/>
              <a:gd name="connsiteX5" fmla="*/ 6147537 w 13865699"/>
              <a:gd name="connsiteY5" fmla="*/ 620723 h 625178"/>
              <a:gd name="connsiteX6" fmla="*/ 16349 w 13865699"/>
              <a:gd name="connsiteY6" fmla="*/ 620723 h 625178"/>
              <a:gd name="connsiteX7" fmla="*/ 0 w 13865699"/>
              <a:gd name="connsiteY7" fmla="*/ 20636 h 625178"/>
              <a:gd name="connsiteX0" fmla="*/ 0 w 13865699"/>
              <a:gd name="connsiteY0" fmla="*/ 10318 h 614860"/>
              <a:gd name="connsiteX1" fmla="*/ 13833002 w 13865699"/>
              <a:gd name="connsiteY1" fmla="*/ 0 h 614860"/>
              <a:gd name="connsiteX2" fmla="*/ 13865699 w 13865699"/>
              <a:gd name="connsiteY2" fmla="*/ 610405 h 614860"/>
              <a:gd name="connsiteX3" fmla="*/ 7407268 w 13865699"/>
              <a:gd name="connsiteY3" fmla="*/ 610405 h 614860"/>
              <a:gd name="connsiteX4" fmla="*/ 6776381 w 13865699"/>
              <a:gd name="connsiteY4" fmla="*/ 147849 h 614860"/>
              <a:gd name="connsiteX5" fmla="*/ 6147537 w 13865699"/>
              <a:gd name="connsiteY5" fmla="*/ 610405 h 614860"/>
              <a:gd name="connsiteX6" fmla="*/ 16349 w 13865699"/>
              <a:gd name="connsiteY6" fmla="*/ 610405 h 614860"/>
              <a:gd name="connsiteX7" fmla="*/ 0 w 13865699"/>
              <a:gd name="connsiteY7" fmla="*/ 10318 h 614860"/>
              <a:gd name="connsiteX0" fmla="*/ 0 w 13865699"/>
              <a:gd name="connsiteY0" fmla="*/ 0 h 604542"/>
              <a:gd name="connsiteX1" fmla="*/ 13865699 w 13865699"/>
              <a:gd name="connsiteY1" fmla="*/ 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65699 w 13865699"/>
              <a:gd name="connsiteY1" fmla="*/ 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023 w 13865699"/>
              <a:gd name="connsiteY6" fmla="*/ 600087 h 604542"/>
              <a:gd name="connsiteX7" fmla="*/ 0 w 13865699"/>
              <a:gd name="connsiteY7" fmla="*/ 0 h 604542"/>
              <a:gd name="connsiteX0" fmla="*/ 1868012 w 15733711"/>
              <a:gd name="connsiteY0" fmla="*/ 0 h 602863"/>
              <a:gd name="connsiteX1" fmla="*/ 15733711 w 15733711"/>
              <a:gd name="connsiteY1" fmla="*/ 0 h 602863"/>
              <a:gd name="connsiteX2" fmla="*/ 15733711 w 15733711"/>
              <a:gd name="connsiteY2" fmla="*/ 600087 h 602863"/>
              <a:gd name="connsiteX3" fmla="*/ 9275280 w 15733711"/>
              <a:gd name="connsiteY3" fmla="*/ 600087 h 602863"/>
              <a:gd name="connsiteX4" fmla="*/ 8644393 w 15733711"/>
              <a:gd name="connsiteY4" fmla="*/ 137531 h 602863"/>
              <a:gd name="connsiteX5" fmla="*/ 8015549 w 15733711"/>
              <a:gd name="connsiteY5" fmla="*/ 600087 h 602863"/>
              <a:gd name="connsiteX6" fmla="*/ 0 w 15733711"/>
              <a:gd name="connsiteY6" fmla="*/ 589769 h 602863"/>
              <a:gd name="connsiteX7" fmla="*/ 1868012 w 15733711"/>
              <a:gd name="connsiteY7" fmla="*/ 0 h 602863"/>
              <a:gd name="connsiteX0" fmla="*/ 7174 w 15733711"/>
              <a:gd name="connsiteY0" fmla="*/ 0 h 602863"/>
              <a:gd name="connsiteX1" fmla="*/ 15733711 w 15733711"/>
              <a:gd name="connsiteY1" fmla="*/ 0 h 602863"/>
              <a:gd name="connsiteX2" fmla="*/ 15733711 w 15733711"/>
              <a:gd name="connsiteY2" fmla="*/ 600087 h 602863"/>
              <a:gd name="connsiteX3" fmla="*/ 9275280 w 15733711"/>
              <a:gd name="connsiteY3" fmla="*/ 600087 h 602863"/>
              <a:gd name="connsiteX4" fmla="*/ 8644393 w 15733711"/>
              <a:gd name="connsiteY4" fmla="*/ 137531 h 602863"/>
              <a:gd name="connsiteX5" fmla="*/ 8015549 w 15733711"/>
              <a:gd name="connsiteY5" fmla="*/ 600087 h 602863"/>
              <a:gd name="connsiteX6" fmla="*/ 0 w 15733711"/>
              <a:gd name="connsiteY6" fmla="*/ 589769 h 602863"/>
              <a:gd name="connsiteX7" fmla="*/ 7174 w 15733711"/>
              <a:gd name="connsiteY7" fmla="*/ 0 h 602863"/>
              <a:gd name="connsiteX0" fmla="*/ 7174 w 17776786"/>
              <a:gd name="connsiteY0" fmla="*/ 0 h 602863"/>
              <a:gd name="connsiteX1" fmla="*/ 15733711 w 17776786"/>
              <a:gd name="connsiteY1" fmla="*/ 0 h 602863"/>
              <a:gd name="connsiteX2" fmla="*/ 17776786 w 17776786"/>
              <a:gd name="connsiteY2" fmla="*/ 600087 h 602863"/>
              <a:gd name="connsiteX3" fmla="*/ 9275280 w 17776786"/>
              <a:gd name="connsiteY3" fmla="*/ 600087 h 602863"/>
              <a:gd name="connsiteX4" fmla="*/ 8644393 w 17776786"/>
              <a:gd name="connsiteY4" fmla="*/ 137531 h 602863"/>
              <a:gd name="connsiteX5" fmla="*/ 8015549 w 17776786"/>
              <a:gd name="connsiteY5" fmla="*/ 600087 h 602863"/>
              <a:gd name="connsiteX6" fmla="*/ 0 w 17776786"/>
              <a:gd name="connsiteY6" fmla="*/ 589769 h 602863"/>
              <a:gd name="connsiteX7" fmla="*/ 7174 w 17776786"/>
              <a:gd name="connsiteY7" fmla="*/ 0 h 602863"/>
              <a:gd name="connsiteX0" fmla="*/ 7174 w 17822187"/>
              <a:gd name="connsiteY0" fmla="*/ 0 h 602863"/>
              <a:gd name="connsiteX1" fmla="*/ 17822187 w 17822187"/>
              <a:gd name="connsiteY1" fmla="*/ 38098 h 602863"/>
              <a:gd name="connsiteX2" fmla="*/ 17776786 w 17822187"/>
              <a:gd name="connsiteY2" fmla="*/ 600087 h 602863"/>
              <a:gd name="connsiteX3" fmla="*/ 9275280 w 17822187"/>
              <a:gd name="connsiteY3" fmla="*/ 600087 h 602863"/>
              <a:gd name="connsiteX4" fmla="*/ 8644393 w 17822187"/>
              <a:gd name="connsiteY4" fmla="*/ 137531 h 602863"/>
              <a:gd name="connsiteX5" fmla="*/ 8015549 w 17822187"/>
              <a:gd name="connsiteY5" fmla="*/ 600087 h 602863"/>
              <a:gd name="connsiteX6" fmla="*/ 0 w 17822187"/>
              <a:gd name="connsiteY6" fmla="*/ 589769 h 602863"/>
              <a:gd name="connsiteX7" fmla="*/ 7174 w 17822187"/>
              <a:gd name="connsiteY7" fmla="*/ 0 h 602863"/>
              <a:gd name="connsiteX0" fmla="*/ 7174 w 17776786"/>
              <a:gd name="connsiteY0" fmla="*/ 0 h 602863"/>
              <a:gd name="connsiteX1" fmla="*/ 17776282 w 17776786"/>
              <a:gd name="connsiteY1" fmla="*/ 62862 h 602863"/>
              <a:gd name="connsiteX2" fmla="*/ 17776786 w 17776786"/>
              <a:gd name="connsiteY2" fmla="*/ 600087 h 602863"/>
              <a:gd name="connsiteX3" fmla="*/ 9275280 w 17776786"/>
              <a:gd name="connsiteY3" fmla="*/ 600087 h 602863"/>
              <a:gd name="connsiteX4" fmla="*/ 8644393 w 17776786"/>
              <a:gd name="connsiteY4" fmla="*/ 137531 h 602863"/>
              <a:gd name="connsiteX5" fmla="*/ 8015549 w 17776786"/>
              <a:gd name="connsiteY5" fmla="*/ 600087 h 602863"/>
              <a:gd name="connsiteX6" fmla="*/ 0 w 17776786"/>
              <a:gd name="connsiteY6" fmla="*/ 589769 h 602863"/>
              <a:gd name="connsiteX7" fmla="*/ 7174 w 17776786"/>
              <a:gd name="connsiteY7" fmla="*/ 0 h 602863"/>
              <a:gd name="connsiteX0" fmla="*/ 7174 w 17802515"/>
              <a:gd name="connsiteY0" fmla="*/ 0 h 602863"/>
              <a:gd name="connsiteX1" fmla="*/ 17802515 w 17802515"/>
              <a:gd name="connsiteY1" fmla="*/ 54607 h 602863"/>
              <a:gd name="connsiteX2" fmla="*/ 17776786 w 17802515"/>
              <a:gd name="connsiteY2" fmla="*/ 600087 h 602863"/>
              <a:gd name="connsiteX3" fmla="*/ 9275280 w 17802515"/>
              <a:gd name="connsiteY3" fmla="*/ 600087 h 602863"/>
              <a:gd name="connsiteX4" fmla="*/ 8644393 w 17802515"/>
              <a:gd name="connsiteY4" fmla="*/ 137531 h 602863"/>
              <a:gd name="connsiteX5" fmla="*/ 8015549 w 17802515"/>
              <a:gd name="connsiteY5" fmla="*/ 600087 h 602863"/>
              <a:gd name="connsiteX6" fmla="*/ 0 w 17802515"/>
              <a:gd name="connsiteY6" fmla="*/ 589769 h 602863"/>
              <a:gd name="connsiteX7" fmla="*/ 7174 w 17802515"/>
              <a:gd name="connsiteY7" fmla="*/ 0 h 602863"/>
              <a:gd name="connsiteX0" fmla="*/ 7174 w 17815632"/>
              <a:gd name="connsiteY0" fmla="*/ 0 h 602863"/>
              <a:gd name="connsiteX1" fmla="*/ 17815632 w 17815632"/>
              <a:gd name="connsiteY1" fmla="*/ 46352 h 602863"/>
              <a:gd name="connsiteX2" fmla="*/ 17776786 w 17815632"/>
              <a:gd name="connsiteY2" fmla="*/ 600087 h 602863"/>
              <a:gd name="connsiteX3" fmla="*/ 9275280 w 17815632"/>
              <a:gd name="connsiteY3" fmla="*/ 600087 h 602863"/>
              <a:gd name="connsiteX4" fmla="*/ 8644393 w 17815632"/>
              <a:gd name="connsiteY4" fmla="*/ 137531 h 602863"/>
              <a:gd name="connsiteX5" fmla="*/ 8015549 w 17815632"/>
              <a:gd name="connsiteY5" fmla="*/ 600087 h 602863"/>
              <a:gd name="connsiteX6" fmla="*/ 0 w 17815632"/>
              <a:gd name="connsiteY6" fmla="*/ 589769 h 602863"/>
              <a:gd name="connsiteX7" fmla="*/ 7174 w 17815632"/>
              <a:gd name="connsiteY7" fmla="*/ 0 h 602863"/>
              <a:gd name="connsiteX0" fmla="*/ 7174 w 17815632"/>
              <a:gd name="connsiteY0" fmla="*/ 0 h 608341"/>
              <a:gd name="connsiteX1" fmla="*/ 17815632 w 17815632"/>
              <a:gd name="connsiteY1" fmla="*/ 46352 h 608341"/>
              <a:gd name="connsiteX2" fmla="*/ 17803018 w 17815632"/>
              <a:gd name="connsiteY2" fmla="*/ 608341 h 608341"/>
              <a:gd name="connsiteX3" fmla="*/ 9275280 w 17815632"/>
              <a:gd name="connsiteY3" fmla="*/ 600087 h 608341"/>
              <a:gd name="connsiteX4" fmla="*/ 8644393 w 17815632"/>
              <a:gd name="connsiteY4" fmla="*/ 137531 h 608341"/>
              <a:gd name="connsiteX5" fmla="*/ 8015549 w 17815632"/>
              <a:gd name="connsiteY5" fmla="*/ 600087 h 608341"/>
              <a:gd name="connsiteX6" fmla="*/ 0 w 17815632"/>
              <a:gd name="connsiteY6" fmla="*/ 589769 h 608341"/>
              <a:gd name="connsiteX7" fmla="*/ 7174 w 17815632"/>
              <a:gd name="connsiteY7" fmla="*/ 0 h 608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815632" h="608341">
                <a:moveTo>
                  <a:pt x="7174" y="0"/>
                </a:moveTo>
                <a:lnTo>
                  <a:pt x="17815632" y="46352"/>
                </a:lnTo>
                <a:lnTo>
                  <a:pt x="17803018" y="608341"/>
                </a:lnTo>
                <a:lnTo>
                  <a:pt x="9275280" y="600087"/>
                </a:lnTo>
                <a:cubicBezTo>
                  <a:pt x="8956118" y="595221"/>
                  <a:pt x="9040314" y="142295"/>
                  <a:pt x="8644393" y="137531"/>
                </a:cubicBezTo>
                <a:cubicBezTo>
                  <a:pt x="8248472" y="132767"/>
                  <a:pt x="8302309" y="590062"/>
                  <a:pt x="8015549" y="600087"/>
                </a:cubicBezTo>
                <a:cubicBezTo>
                  <a:pt x="7728789" y="610112"/>
                  <a:pt x="2043729" y="589769"/>
                  <a:pt x="0" y="589769"/>
                </a:cubicBezTo>
                <a:cubicBezTo>
                  <a:pt x="2391" y="393179"/>
                  <a:pt x="4783" y="196590"/>
                  <a:pt x="7174" y="0"/>
                </a:cubicBezTo>
                <a:close/>
              </a:path>
            </a:pathLst>
          </a:custGeom>
          <a:solidFill>
            <a:srgbClr val="118AB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40" name="Graphic 139" descr="Single gear">
            <a:extLst>
              <a:ext uri="{FF2B5EF4-FFF2-40B4-BE49-F238E27FC236}">
                <a16:creationId xmlns:a16="http://schemas.microsoft.com/office/drawing/2014/main" id="{EAC8CA5E-937C-44F8-A238-894E3C9261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01712" y="-3014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41" name="Graphic 140" descr="Monthly calendar">
            <a:extLst>
              <a:ext uri="{FF2B5EF4-FFF2-40B4-BE49-F238E27FC236}">
                <a16:creationId xmlns:a16="http://schemas.microsoft.com/office/drawing/2014/main" id="{4DF9DE04-AB94-49A8-B7C8-8AE66D29C2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01542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42" name="Graphic 141" descr="List RTL">
            <a:extLst>
              <a:ext uri="{FF2B5EF4-FFF2-40B4-BE49-F238E27FC236}">
                <a16:creationId xmlns:a16="http://schemas.microsoft.com/office/drawing/2014/main" id="{64DDCC0D-8A18-49B3-BF6D-65897A498E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37058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6D909D96-832C-4ED2-91F1-72AB35E78A66}"/>
              </a:ext>
            </a:extLst>
          </p:cNvPr>
          <p:cNvGrpSpPr/>
          <p:nvPr/>
        </p:nvGrpSpPr>
        <p:grpSpPr>
          <a:xfrm>
            <a:off x="1935561" y="-1153234"/>
            <a:ext cx="922288" cy="914400"/>
            <a:chOff x="2962647" y="-2068142"/>
            <a:chExt cx="922288" cy="914400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C05565AE-4FAF-4C10-B8A2-3F0013055732}"/>
                </a:ext>
              </a:extLst>
            </p:cNvPr>
            <p:cNvGrpSpPr/>
            <p:nvPr/>
          </p:nvGrpSpPr>
          <p:grpSpPr>
            <a:xfrm>
              <a:off x="2962647" y="-2068142"/>
              <a:ext cx="922288" cy="914400"/>
              <a:chOff x="6347462" y="3860495"/>
              <a:chExt cx="922288" cy="914400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34EEA5FF-8C1F-4756-9DD7-31CB50D56FCA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1A0C735F-F751-46D9-8D10-9917D0CBBD6C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42E3FFA4-3DE0-4BBE-B8DD-D8341FDDCAAA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88" name="Graphic 87" descr="Puzzle pieces">
              <a:extLst>
                <a:ext uri="{FF2B5EF4-FFF2-40B4-BE49-F238E27FC236}">
                  <a16:creationId xmlns:a16="http://schemas.microsoft.com/office/drawing/2014/main" id="{5CD502F8-A373-4807-9391-5311015F11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107695" y="-1935968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7DE3F11-5E52-4EA6-BD44-7E3524E0EF7B}"/>
              </a:ext>
            </a:extLst>
          </p:cNvPr>
          <p:cNvGrpSpPr/>
          <p:nvPr/>
        </p:nvGrpSpPr>
        <p:grpSpPr>
          <a:xfrm>
            <a:off x="3377185" y="-1153234"/>
            <a:ext cx="922288" cy="914400"/>
            <a:chOff x="4116028" y="-2068142"/>
            <a:chExt cx="922288" cy="914400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04389B75-6ECA-440F-A0FD-ACF271625A8F}"/>
                </a:ext>
              </a:extLst>
            </p:cNvPr>
            <p:cNvGrpSpPr/>
            <p:nvPr/>
          </p:nvGrpSpPr>
          <p:grpSpPr>
            <a:xfrm>
              <a:off x="4116028" y="-2068142"/>
              <a:ext cx="922288" cy="914400"/>
              <a:chOff x="6347462" y="3860495"/>
              <a:chExt cx="922288" cy="914400"/>
            </a:xfrm>
          </p:grpSpPr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C1CE921C-8CCC-4032-A32A-8A3EEEB44A35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499C33A4-7F00-44A4-A121-1D1C9582E11D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408E0120-FA1C-4726-84A0-1DCEE6FFB420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94" name="Graphic 93" descr="USB">
              <a:extLst>
                <a:ext uri="{FF2B5EF4-FFF2-40B4-BE49-F238E27FC236}">
                  <a16:creationId xmlns:a16="http://schemas.microsoft.com/office/drawing/2014/main" id="{0E3DCFD6-F180-48C2-9C97-21EAE1107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255188" y="-1935968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09059FF6-3AD4-4DD4-826C-DDD2FBFF6A65}"/>
              </a:ext>
            </a:extLst>
          </p:cNvPr>
          <p:cNvGrpSpPr/>
          <p:nvPr/>
        </p:nvGrpSpPr>
        <p:grpSpPr>
          <a:xfrm>
            <a:off x="4818809" y="-1153234"/>
            <a:ext cx="922288" cy="914400"/>
            <a:chOff x="5560557" y="-1919403"/>
            <a:chExt cx="922288" cy="914400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95874291-9624-4A20-895F-8792D2DD553D}"/>
                </a:ext>
              </a:extLst>
            </p:cNvPr>
            <p:cNvGrpSpPr/>
            <p:nvPr/>
          </p:nvGrpSpPr>
          <p:grpSpPr>
            <a:xfrm>
              <a:off x="5560557" y="-1919403"/>
              <a:ext cx="922288" cy="914400"/>
              <a:chOff x="6347462" y="3860495"/>
              <a:chExt cx="922288" cy="914400"/>
            </a:xfrm>
          </p:grpSpPr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57463066-B10A-4F3F-9805-1B9222C6D05E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3A5F6A3F-0A4F-4A3D-8A61-76D4AB243B3E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D3234D71-841B-43EE-BCAF-E140E2AC875D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55" name="Graphic 154" descr="Signpost">
              <a:extLst>
                <a:ext uri="{FF2B5EF4-FFF2-40B4-BE49-F238E27FC236}">
                  <a16:creationId xmlns:a16="http://schemas.microsoft.com/office/drawing/2014/main" id="{2928D296-61E0-49D4-BD41-63651D537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710626" y="-1783094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B3BC6F5F-F44D-43F6-A5B6-26632B2D30D6}"/>
              </a:ext>
            </a:extLst>
          </p:cNvPr>
          <p:cNvGrpSpPr/>
          <p:nvPr/>
        </p:nvGrpSpPr>
        <p:grpSpPr>
          <a:xfrm>
            <a:off x="493937" y="-1153234"/>
            <a:ext cx="922288" cy="914400"/>
            <a:chOff x="1721854" y="-2069804"/>
            <a:chExt cx="922288" cy="914400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D238C03A-29E0-4CAA-A12F-D52F8CBFDB72}"/>
                </a:ext>
              </a:extLst>
            </p:cNvPr>
            <p:cNvGrpSpPr/>
            <p:nvPr/>
          </p:nvGrpSpPr>
          <p:grpSpPr>
            <a:xfrm>
              <a:off x="1721854" y="-2069804"/>
              <a:ext cx="922288" cy="914400"/>
              <a:chOff x="6347462" y="3860495"/>
              <a:chExt cx="922288" cy="914400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E7F5CF32-E3AB-4FB9-9D1E-6F869869F2DA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A9536A32-8267-49A3-9F2C-72EE34C3FD9A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07D4DAE9-5067-4419-96E5-A9A055024429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61" name="Graphic 160" descr="Checklist">
              <a:extLst>
                <a:ext uri="{FF2B5EF4-FFF2-40B4-BE49-F238E27FC236}">
                  <a16:creationId xmlns:a16="http://schemas.microsoft.com/office/drawing/2014/main" id="{C972C7C3-1221-4724-90AA-6732301CA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853670" y="-1932283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AC21F163-F4BB-4B9A-8798-42074202DC81}"/>
              </a:ext>
            </a:extLst>
          </p:cNvPr>
          <p:cNvGrpSpPr/>
          <p:nvPr/>
        </p:nvGrpSpPr>
        <p:grpSpPr>
          <a:xfrm>
            <a:off x="6218522" y="-1153234"/>
            <a:ext cx="922288" cy="914400"/>
            <a:chOff x="406750" y="-1157702"/>
            <a:chExt cx="922288" cy="914400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17877CDA-9F0E-4017-A6C8-14BB47959719}"/>
                </a:ext>
              </a:extLst>
            </p:cNvPr>
            <p:cNvGrpSpPr/>
            <p:nvPr/>
          </p:nvGrpSpPr>
          <p:grpSpPr>
            <a:xfrm>
              <a:off x="406750" y="-1157702"/>
              <a:ext cx="922288" cy="914400"/>
              <a:chOff x="6347462" y="3860495"/>
              <a:chExt cx="922288" cy="914400"/>
            </a:xfrm>
          </p:grpSpPr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FD48B8E4-8072-4AE7-A231-A93555FA57ED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B1BDD4C3-6038-4A7E-9DF1-4DB8ADC8418B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18109E57-94EE-4E67-8B3E-F8443E9B47D3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67" name="Graphic 166" descr="Playbook">
              <a:extLst>
                <a:ext uri="{FF2B5EF4-FFF2-40B4-BE49-F238E27FC236}">
                  <a16:creationId xmlns:a16="http://schemas.microsoft.com/office/drawing/2014/main" id="{26511737-4EC8-433E-A49B-6FC365265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43910" y="-1022204"/>
              <a:ext cx="640080" cy="64008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71" name="Graphic 170" descr="Signpost">
            <a:extLst>
              <a:ext uri="{FF2B5EF4-FFF2-40B4-BE49-F238E27FC236}">
                <a16:creationId xmlns:a16="http://schemas.microsoft.com/office/drawing/2014/main" id="{36F72FB1-F563-442D-8CCA-1ED8CF7564C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960030" y="-8910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72" name="Graphic 171" descr="USB">
            <a:extLst>
              <a:ext uri="{FF2B5EF4-FFF2-40B4-BE49-F238E27FC236}">
                <a16:creationId xmlns:a16="http://schemas.microsoft.com/office/drawing/2014/main" id="{AF8BE336-99B9-4593-AB47-27F4480DB7D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476513" y="-3014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73" name="Graphic 172" descr="Puzzle pieces">
            <a:extLst>
              <a:ext uri="{FF2B5EF4-FFF2-40B4-BE49-F238E27FC236}">
                <a16:creationId xmlns:a16="http://schemas.microsoft.com/office/drawing/2014/main" id="{EF8BB1DD-7D4E-4BDB-BAFB-53258195940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095376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74" name="Graphic 173" descr="Checklist">
            <a:extLst>
              <a:ext uri="{FF2B5EF4-FFF2-40B4-BE49-F238E27FC236}">
                <a16:creationId xmlns:a16="http://schemas.microsoft.com/office/drawing/2014/main" id="{FF8F6A29-0486-40B8-8D60-E353488DE94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93265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75" name="Graphic 174" descr="Playbook">
            <a:extLst>
              <a:ext uri="{FF2B5EF4-FFF2-40B4-BE49-F238E27FC236}">
                <a16:creationId xmlns:a16="http://schemas.microsoft.com/office/drawing/2014/main" id="{CD1742E3-965E-494B-A1C7-254A1699272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260048" y="-53985"/>
            <a:ext cx="822960" cy="8229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84" name="Group 183">
            <a:extLst>
              <a:ext uri="{FF2B5EF4-FFF2-40B4-BE49-F238E27FC236}">
                <a16:creationId xmlns:a16="http://schemas.microsoft.com/office/drawing/2014/main" id="{2D81EC9D-CE63-4DFC-A4C0-813CC0FCB710}"/>
              </a:ext>
            </a:extLst>
          </p:cNvPr>
          <p:cNvGrpSpPr/>
          <p:nvPr/>
        </p:nvGrpSpPr>
        <p:grpSpPr>
          <a:xfrm>
            <a:off x="-738605" y="3238500"/>
            <a:ext cx="35695355" cy="1344173"/>
            <a:chOff x="5090160" y="1412444"/>
            <a:chExt cx="1005840" cy="1005840"/>
          </a:xfrm>
        </p:grpSpPr>
        <p:sp>
          <p:nvSpPr>
            <p:cNvPr id="185" name="Oval 30">
              <a:extLst>
                <a:ext uri="{FF2B5EF4-FFF2-40B4-BE49-F238E27FC236}">
                  <a16:creationId xmlns:a16="http://schemas.microsoft.com/office/drawing/2014/main" id="{55E5D1C6-714D-4654-8A2A-5F99F765C4E1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6" name="Oval 31">
              <a:extLst>
                <a:ext uri="{FF2B5EF4-FFF2-40B4-BE49-F238E27FC236}">
                  <a16:creationId xmlns:a16="http://schemas.microsoft.com/office/drawing/2014/main" id="{A6BF191E-62C4-47EC-82C5-ABD018A72BEA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13500000" algn="tl" rotWithShape="0">
                <a:schemeClr val="bg1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0988D2EC-4AD5-4F97-A469-8B724E59D1C4}"/>
              </a:ext>
            </a:extLst>
          </p:cNvPr>
          <p:cNvGrpSpPr/>
          <p:nvPr/>
        </p:nvGrpSpPr>
        <p:grpSpPr>
          <a:xfrm>
            <a:off x="16146054" y="2044162"/>
            <a:ext cx="2743200" cy="3657600"/>
            <a:chOff x="5090160" y="1412444"/>
            <a:chExt cx="1005840" cy="1005840"/>
          </a:xfrm>
        </p:grpSpPr>
        <p:sp>
          <p:nvSpPr>
            <p:cNvPr id="234" name="Oval 30">
              <a:extLst>
                <a:ext uri="{FF2B5EF4-FFF2-40B4-BE49-F238E27FC236}">
                  <a16:creationId xmlns:a16="http://schemas.microsoft.com/office/drawing/2014/main" id="{AB0BB070-2E92-48BC-A82D-EF29937A68ED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5" name="Oval 31">
              <a:extLst>
                <a:ext uri="{FF2B5EF4-FFF2-40B4-BE49-F238E27FC236}">
                  <a16:creationId xmlns:a16="http://schemas.microsoft.com/office/drawing/2014/main" id="{58E16D20-8219-4116-AAC1-8925792CA447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13500000" algn="tl" rotWithShape="0">
                <a:schemeClr val="bg1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36" name="Graphic 235" descr="Users">
            <a:extLst>
              <a:ext uri="{FF2B5EF4-FFF2-40B4-BE49-F238E27FC236}">
                <a16:creationId xmlns:a16="http://schemas.microsoft.com/office/drawing/2014/main" id="{92037374-EB92-4C38-BD38-E74191CDB1F0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7049416" y="3324322"/>
            <a:ext cx="1097280" cy="109728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37" name="TextBox 236">
            <a:extLst>
              <a:ext uri="{FF2B5EF4-FFF2-40B4-BE49-F238E27FC236}">
                <a16:creationId xmlns:a16="http://schemas.microsoft.com/office/drawing/2014/main" id="{D116B5BF-326B-4BEF-A045-A218355EE826}"/>
              </a:ext>
            </a:extLst>
          </p:cNvPr>
          <p:cNvSpPr txBox="1"/>
          <p:nvPr/>
        </p:nvSpPr>
        <p:spPr>
          <a:xfrm>
            <a:off x="16069100" y="5917832"/>
            <a:ext cx="30579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קליטת הזמנות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ללקוחות מזדמנים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F683F0CF-69D6-4A77-BADE-503100D635BB}"/>
              </a:ext>
            </a:extLst>
          </p:cNvPr>
          <p:cNvCxnSpPr>
            <a:cxnSpLocks/>
          </p:cNvCxnSpPr>
          <p:nvPr/>
        </p:nvCxnSpPr>
        <p:spPr>
          <a:xfrm>
            <a:off x="16721227" y="5917366"/>
            <a:ext cx="1753653" cy="0"/>
          </a:xfrm>
          <a:prstGeom prst="line">
            <a:avLst/>
          </a:prstGeom>
          <a:ln>
            <a:solidFill>
              <a:srgbClr val="118AB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A807050E-2578-473F-840C-F6B7091ADD45}"/>
              </a:ext>
            </a:extLst>
          </p:cNvPr>
          <p:cNvGrpSpPr/>
          <p:nvPr/>
        </p:nvGrpSpPr>
        <p:grpSpPr>
          <a:xfrm>
            <a:off x="12412254" y="2044162"/>
            <a:ext cx="2743200" cy="3657600"/>
            <a:chOff x="5090160" y="1412444"/>
            <a:chExt cx="1005840" cy="1005840"/>
          </a:xfrm>
        </p:grpSpPr>
        <p:sp>
          <p:nvSpPr>
            <p:cNvPr id="240" name="Oval 30">
              <a:extLst>
                <a:ext uri="{FF2B5EF4-FFF2-40B4-BE49-F238E27FC236}">
                  <a16:creationId xmlns:a16="http://schemas.microsoft.com/office/drawing/2014/main" id="{E4BFBAED-2D47-478B-BE0A-556E0D1A5521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1" name="Oval 31">
              <a:extLst>
                <a:ext uri="{FF2B5EF4-FFF2-40B4-BE49-F238E27FC236}">
                  <a16:creationId xmlns:a16="http://schemas.microsoft.com/office/drawing/2014/main" id="{88AB89E7-9674-44A4-A9C6-42748F947835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13500000" algn="tl" rotWithShape="0">
                <a:schemeClr val="bg1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42" name="Graphic 241" descr="Handshake">
            <a:extLst>
              <a:ext uri="{FF2B5EF4-FFF2-40B4-BE49-F238E27FC236}">
                <a16:creationId xmlns:a16="http://schemas.microsoft.com/office/drawing/2014/main" id="{D51603EF-553E-4ECE-96D3-9D8DE12E53D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3235214" y="3324322"/>
            <a:ext cx="1097280" cy="109728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E473EB7C-28B6-47EB-9316-23929245BF59}"/>
              </a:ext>
            </a:extLst>
          </p:cNvPr>
          <p:cNvCxnSpPr>
            <a:cxnSpLocks/>
          </p:cNvCxnSpPr>
          <p:nvPr/>
        </p:nvCxnSpPr>
        <p:spPr>
          <a:xfrm>
            <a:off x="12882536" y="5919610"/>
            <a:ext cx="1753653" cy="0"/>
          </a:xfrm>
          <a:prstGeom prst="line">
            <a:avLst/>
          </a:prstGeom>
          <a:ln>
            <a:solidFill>
              <a:srgbClr val="118AB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13686ED0-D566-44E6-AA23-73C84460FBF6}"/>
              </a:ext>
            </a:extLst>
          </p:cNvPr>
          <p:cNvSpPr txBox="1"/>
          <p:nvPr/>
        </p:nvSpPr>
        <p:spPr>
          <a:xfrm>
            <a:off x="12254899" y="5938448"/>
            <a:ext cx="30579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קליטת הזמנות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ללקוחות קבועים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D75E2AB7-0D1A-46AF-9571-575F03D3A1CD}"/>
              </a:ext>
            </a:extLst>
          </p:cNvPr>
          <p:cNvGrpSpPr/>
          <p:nvPr/>
        </p:nvGrpSpPr>
        <p:grpSpPr>
          <a:xfrm>
            <a:off x="20034879" y="2044162"/>
            <a:ext cx="2743200" cy="3657600"/>
            <a:chOff x="5090160" y="1412444"/>
            <a:chExt cx="1005840" cy="1005840"/>
          </a:xfrm>
        </p:grpSpPr>
        <p:sp>
          <p:nvSpPr>
            <p:cNvPr id="246" name="Oval 30">
              <a:extLst>
                <a:ext uri="{FF2B5EF4-FFF2-40B4-BE49-F238E27FC236}">
                  <a16:creationId xmlns:a16="http://schemas.microsoft.com/office/drawing/2014/main" id="{665F6A5C-E964-4526-A777-8C3DEF9B694E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7" name="Oval 31">
              <a:extLst>
                <a:ext uri="{FF2B5EF4-FFF2-40B4-BE49-F238E27FC236}">
                  <a16:creationId xmlns:a16="http://schemas.microsoft.com/office/drawing/2014/main" id="{42ECE804-EFAC-441E-9023-E200E11299E6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13500000" algn="tl" rotWithShape="0">
                <a:schemeClr val="bg1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48" name="Graphic 247" descr="Truck">
            <a:extLst>
              <a:ext uri="{FF2B5EF4-FFF2-40B4-BE49-F238E27FC236}">
                <a16:creationId xmlns:a16="http://schemas.microsoft.com/office/drawing/2014/main" id="{B56B3C0F-D3FB-427D-8EC5-2221545D49B2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20896288" y="3324322"/>
            <a:ext cx="1097280" cy="109728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89833089-82D9-4B9C-A875-21F7CE75D612}"/>
              </a:ext>
            </a:extLst>
          </p:cNvPr>
          <p:cNvCxnSpPr>
            <a:cxnSpLocks/>
          </p:cNvCxnSpPr>
          <p:nvPr/>
        </p:nvCxnSpPr>
        <p:spPr>
          <a:xfrm>
            <a:off x="20568101" y="5917366"/>
            <a:ext cx="1753653" cy="0"/>
          </a:xfrm>
          <a:prstGeom prst="line">
            <a:avLst/>
          </a:prstGeom>
          <a:ln>
            <a:solidFill>
              <a:srgbClr val="118AB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37F8558D-D51F-459E-BC8E-817339E7584F}"/>
              </a:ext>
            </a:extLst>
          </p:cNvPr>
          <p:cNvSpPr txBox="1"/>
          <p:nvPr/>
        </p:nvSpPr>
        <p:spPr>
          <a:xfrm>
            <a:off x="19877524" y="5938448"/>
            <a:ext cx="3057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ניהול משלוחים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75082895-404F-46DA-BCD1-6FC72C93C48F}"/>
              </a:ext>
            </a:extLst>
          </p:cNvPr>
          <p:cNvGrpSpPr/>
          <p:nvPr/>
        </p:nvGrpSpPr>
        <p:grpSpPr>
          <a:xfrm>
            <a:off x="24002664" y="2044162"/>
            <a:ext cx="2743200" cy="3657600"/>
            <a:chOff x="5090160" y="1412444"/>
            <a:chExt cx="1005840" cy="1005840"/>
          </a:xfrm>
        </p:grpSpPr>
        <p:sp>
          <p:nvSpPr>
            <p:cNvPr id="252" name="Oval 30">
              <a:extLst>
                <a:ext uri="{FF2B5EF4-FFF2-40B4-BE49-F238E27FC236}">
                  <a16:creationId xmlns:a16="http://schemas.microsoft.com/office/drawing/2014/main" id="{AC14734B-9F27-4B2E-AEC5-738AA0F99C5A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3" name="Oval 31">
              <a:extLst>
                <a:ext uri="{FF2B5EF4-FFF2-40B4-BE49-F238E27FC236}">
                  <a16:creationId xmlns:a16="http://schemas.microsoft.com/office/drawing/2014/main" id="{E9508046-416E-4C28-99AE-AE4AEE8FE540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13500000" algn="tl" rotWithShape="0">
                <a:schemeClr val="bg1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3985F813-790C-4D3E-8903-DFBAC8C5AC06}"/>
              </a:ext>
            </a:extLst>
          </p:cNvPr>
          <p:cNvCxnSpPr>
            <a:cxnSpLocks/>
          </p:cNvCxnSpPr>
          <p:nvPr/>
        </p:nvCxnSpPr>
        <p:spPr>
          <a:xfrm>
            <a:off x="24577837" y="5917366"/>
            <a:ext cx="1753653" cy="0"/>
          </a:xfrm>
          <a:prstGeom prst="line">
            <a:avLst/>
          </a:prstGeom>
          <a:ln>
            <a:solidFill>
              <a:srgbClr val="118AB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7577A54D-3210-4AD5-A00A-06F8624107A1}"/>
              </a:ext>
            </a:extLst>
          </p:cNvPr>
          <p:cNvGrpSpPr/>
          <p:nvPr/>
        </p:nvGrpSpPr>
        <p:grpSpPr>
          <a:xfrm>
            <a:off x="31740693" y="2044162"/>
            <a:ext cx="2743200" cy="3657600"/>
            <a:chOff x="5090160" y="1412444"/>
            <a:chExt cx="1005840" cy="1005840"/>
          </a:xfrm>
        </p:grpSpPr>
        <p:sp>
          <p:nvSpPr>
            <p:cNvPr id="256" name="Oval 30">
              <a:extLst>
                <a:ext uri="{FF2B5EF4-FFF2-40B4-BE49-F238E27FC236}">
                  <a16:creationId xmlns:a16="http://schemas.microsoft.com/office/drawing/2014/main" id="{FE3D84FC-18E2-45CA-9C7D-3C1BA1E1BA5D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7" name="Oval 31">
              <a:extLst>
                <a:ext uri="{FF2B5EF4-FFF2-40B4-BE49-F238E27FC236}">
                  <a16:creationId xmlns:a16="http://schemas.microsoft.com/office/drawing/2014/main" id="{9FFB0869-1AC5-499B-8521-E36498164955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13500000" algn="tl" rotWithShape="0">
                <a:schemeClr val="bg1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F388C818-7CD2-4B1D-990A-CD2324D244FF}"/>
              </a:ext>
            </a:extLst>
          </p:cNvPr>
          <p:cNvCxnSpPr>
            <a:cxnSpLocks/>
          </p:cNvCxnSpPr>
          <p:nvPr/>
        </p:nvCxnSpPr>
        <p:spPr>
          <a:xfrm>
            <a:off x="32210975" y="5919610"/>
            <a:ext cx="1753653" cy="0"/>
          </a:xfrm>
          <a:prstGeom prst="line">
            <a:avLst/>
          </a:prstGeom>
          <a:ln>
            <a:solidFill>
              <a:srgbClr val="118AB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645B1B85-5560-4FDA-A207-2549C415FE89}"/>
              </a:ext>
            </a:extLst>
          </p:cNvPr>
          <p:cNvGrpSpPr/>
          <p:nvPr/>
        </p:nvGrpSpPr>
        <p:grpSpPr>
          <a:xfrm>
            <a:off x="28006893" y="2044162"/>
            <a:ext cx="2743200" cy="3657600"/>
            <a:chOff x="5090160" y="1412444"/>
            <a:chExt cx="1005840" cy="1005840"/>
          </a:xfrm>
        </p:grpSpPr>
        <p:sp>
          <p:nvSpPr>
            <p:cNvPr id="260" name="Oval 30">
              <a:extLst>
                <a:ext uri="{FF2B5EF4-FFF2-40B4-BE49-F238E27FC236}">
                  <a16:creationId xmlns:a16="http://schemas.microsoft.com/office/drawing/2014/main" id="{F6F58C42-6E95-4E59-B284-E7505F999764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1" name="Oval 31">
              <a:extLst>
                <a:ext uri="{FF2B5EF4-FFF2-40B4-BE49-F238E27FC236}">
                  <a16:creationId xmlns:a16="http://schemas.microsoft.com/office/drawing/2014/main" id="{16738124-0DA2-48A9-A148-B5863696C079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13500000" algn="tl" rotWithShape="0">
                <a:schemeClr val="bg1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8703EC55-3BA0-4D69-9247-76364674CCF0}"/>
              </a:ext>
            </a:extLst>
          </p:cNvPr>
          <p:cNvCxnSpPr>
            <a:cxnSpLocks/>
          </p:cNvCxnSpPr>
          <p:nvPr/>
        </p:nvCxnSpPr>
        <p:spPr>
          <a:xfrm>
            <a:off x="28540115" y="5917366"/>
            <a:ext cx="1753653" cy="0"/>
          </a:xfrm>
          <a:prstGeom prst="line">
            <a:avLst/>
          </a:prstGeom>
          <a:ln>
            <a:solidFill>
              <a:srgbClr val="118AB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3" name="Graphic 262" descr="Bar graph with upward trend">
            <a:extLst>
              <a:ext uri="{FF2B5EF4-FFF2-40B4-BE49-F238E27FC236}">
                <a16:creationId xmlns:a16="http://schemas.microsoft.com/office/drawing/2014/main" id="{0803C678-D695-4526-AE77-952019DFEAE2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28860414" y="3324322"/>
            <a:ext cx="1097280" cy="109728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64" name="Graphic 263" descr="Server">
            <a:extLst>
              <a:ext uri="{FF2B5EF4-FFF2-40B4-BE49-F238E27FC236}">
                <a16:creationId xmlns:a16="http://schemas.microsoft.com/office/drawing/2014/main" id="{7AA7BD1A-7963-40FB-A1AC-F5057BFB16FA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32517762" y="3324322"/>
            <a:ext cx="1097280" cy="109728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65" name="Graphic 264" descr="Checklist RTL">
            <a:extLst>
              <a:ext uri="{FF2B5EF4-FFF2-40B4-BE49-F238E27FC236}">
                <a16:creationId xmlns:a16="http://schemas.microsoft.com/office/drawing/2014/main" id="{9F638DB6-057D-4756-8B92-3F0A34694CE2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24906026" y="3324322"/>
            <a:ext cx="1097280" cy="109728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66" name="TextBox 265">
            <a:extLst>
              <a:ext uri="{FF2B5EF4-FFF2-40B4-BE49-F238E27FC236}">
                <a16:creationId xmlns:a16="http://schemas.microsoft.com/office/drawing/2014/main" id="{BE658783-75CE-4F45-9BA0-0C041AC3522D}"/>
              </a:ext>
            </a:extLst>
          </p:cNvPr>
          <p:cNvSpPr txBox="1"/>
          <p:nvPr/>
        </p:nvSpPr>
        <p:spPr>
          <a:xfrm>
            <a:off x="27849538" y="5938448"/>
            <a:ext cx="30579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ניהול מאזן הכספים של החברה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CEAC0641-0499-4CC2-A1C3-B6DC8FDA340B}"/>
              </a:ext>
            </a:extLst>
          </p:cNvPr>
          <p:cNvSpPr txBox="1"/>
          <p:nvPr/>
        </p:nvSpPr>
        <p:spPr>
          <a:xfrm>
            <a:off x="31583338" y="5938448"/>
            <a:ext cx="30579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ביצוע הזמנות בתהליכי אצווה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888B651E-5867-44A0-BFE8-9F7208D350BA}"/>
              </a:ext>
            </a:extLst>
          </p:cNvPr>
          <p:cNvSpPr txBox="1"/>
          <p:nvPr/>
        </p:nvSpPr>
        <p:spPr>
          <a:xfrm>
            <a:off x="23925710" y="5917832"/>
            <a:ext cx="3057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קליטת אספקה למלאי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EE6FEE1A-7B0F-4E07-BFF6-E9D282B8DDE6}"/>
              </a:ext>
            </a:extLst>
          </p:cNvPr>
          <p:cNvGrpSpPr/>
          <p:nvPr/>
        </p:nvGrpSpPr>
        <p:grpSpPr>
          <a:xfrm>
            <a:off x="221885" y="2364202"/>
            <a:ext cx="3017520" cy="3017520"/>
            <a:chOff x="4826581" y="2255931"/>
            <a:chExt cx="3017520" cy="3017520"/>
          </a:xfrm>
        </p:grpSpPr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A866A367-62FC-481A-8D31-4B5C02CC3B9B}"/>
                </a:ext>
              </a:extLst>
            </p:cNvPr>
            <p:cNvSpPr/>
            <p:nvPr/>
          </p:nvSpPr>
          <p:spPr>
            <a:xfrm rot="20222460">
              <a:off x="4826581" y="2255931"/>
              <a:ext cx="3017520" cy="3017520"/>
            </a:xfrm>
            <a:prstGeom prst="ellipse">
              <a:avLst/>
            </a:prstGeom>
            <a:solidFill>
              <a:srgbClr val="E76F51"/>
            </a:solidFill>
            <a:ln>
              <a:noFill/>
            </a:ln>
            <a:effectLst>
              <a:innerShdw blurRad="1143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E3C1C002-8A25-41F8-B7BA-92B52235DC7F}"/>
                </a:ext>
              </a:extLst>
            </p:cNvPr>
            <p:cNvSpPr/>
            <p:nvPr/>
          </p:nvSpPr>
          <p:spPr>
            <a:xfrm rot="20222460">
              <a:off x="5166961" y="2575971"/>
              <a:ext cx="2377440" cy="2377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62412E09-7FD7-424A-9DFB-93A73B998674}"/>
                </a:ext>
              </a:extLst>
            </p:cNvPr>
            <p:cNvSpPr/>
            <p:nvPr/>
          </p:nvSpPr>
          <p:spPr>
            <a:xfrm rot="20222460">
              <a:off x="5532721" y="2941731"/>
              <a:ext cx="1645920" cy="1645920"/>
            </a:xfrm>
            <a:prstGeom prst="ellipse">
              <a:avLst/>
            </a:prstGeom>
            <a:solidFill>
              <a:srgbClr val="E76F51"/>
            </a:solidFill>
            <a:ln>
              <a:noFill/>
            </a:ln>
            <a:effectLst>
              <a:innerShdw blurRad="1143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3E22EFE7-1E93-415D-BA1E-936E927F0762}"/>
                </a:ext>
              </a:extLst>
            </p:cNvPr>
            <p:cNvSpPr/>
            <p:nvPr/>
          </p:nvSpPr>
          <p:spPr>
            <a:xfrm rot="20222460">
              <a:off x="5898481" y="3307491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8A4D24B1-3584-412F-8FB5-8E8BA2329EE8}"/>
                </a:ext>
              </a:extLst>
            </p:cNvPr>
            <p:cNvSpPr/>
            <p:nvPr/>
          </p:nvSpPr>
          <p:spPr>
            <a:xfrm rot="20222460">
              <a:off x="6172801" y="3581811"/>
              <a:ext cx="365760" cy="365760"/>
            </a:xfrm>
            <a:prstGeom prst="ellipse">
              <a:avLst/>
            </a:prstGeom>
            <a:solidFill>
              <a:srgbClr val="E76F51"/>
            </a:solidFill>
            <a:ln>
              <a:noFill/>
            </a:ln>
            <a:effectLst>
              <a:innerShdw blurRad="1143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9" name="Rectangle 228">
            <a:extLst>
              <a:ext uri="{FF2B5EF4-FFF2-40B4-BE49-F238E27FC236}">
                <a16:creationId xmlns:a16="http://schemas.microsoft.com/office/drawing/2014/main" id="{68E6D659-3560-4EF8-AEE0-E7A8E2DD6CA3}"/>
              </a:ext>
            </a:extLst>
          </p:cNvPr>
          <p:cNvSpPr/>
          <p:nvPr/>
        </p:nvSpPr>
        <p:spPr>
          <a:xfrm rot="20222460">
            <a:off x="2019995" y="3821497"/>
            <a:ext cx="45719" cy="1468478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: Rounded Corners 229">
            <a:extLst>
              <a:ext uri="{FF2B5EF4-FFF2-40B4-BE49-F238E27FC236}">
                <a16:creationId xmlns:a16="http://schemas.microsoft.com/office/drawing/2014/main" id="{60EEFCA8-EBDD-4D3D-911A-04B575CD765E}"/>
              </a:ext>
            </a:extLst>
          </p:cNvPr>
          <p:cNvSpPr/>
          <p:nvPr/>
        </p:nvSpPr>
        <p:spPr>
          <a:xfrm rot="20222460">
            <a:off x="1652885" y="3468467"/>
            <a:ext cx="1849738" cy="50620"/>
          </a:xfrm>
          <a:prstGeom prst="roundRect">
            <a:avLst>
              <a:gd name="adj" fmla="val 33642"/>
            </a:avLst>
          </a:prstGeom>
          <a:solidFill>
            <a:srgbClr val="F4A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Parallelogram 230">
            <a:extLst>
              <a:ext uri="{FF2B5EF4-FFF2-40B4-BE49-F238E27FC236}">
                <a16:creationId xmlns:a16="http://schemas.microsoft.com/office/drawing/2014/main" id="{12A78B19-38BB-491B-B343-6E01BE2658F8}"/>
              </a:ext>
            </a:extLst>
          </p:cNvPr>
          <p:cNvSpPr/>
          <p:nvPr/>
        </p:nvSpPr>
        <p:spPr>
          <a:xfrm rot="20222460">
            <a:off x="3169633" y="3094047"/>
            <a:ext cx="248571" cy="75744"/>
          </a:xfrm>
          <a:prstGeom prst="parallelogram">
            <a:avLst>
              <a:gd name="adj" fmla="val 68203"/>
            </a:avLst>
          </a:prstGeom>
          <a:solidFill>
            <a:srgbClr val="E9C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Parallelogram 231">
            <a:extLst>
              <a:ext uri="{FF2B5EF4-FFF2-40B4-BE49-F238E27FC236}">
                <a16:creationId xmlns:a16="http://schemas.microsoft.com/office/drawing/2014/main" id="{11EC6E90-1D11-4B4E-8CBB-140357AB8490}"/>
              </a:ext>
            </a:extLst>
          </p:cNvPr>
          <p:cNvSpPr/>
          <p:nvPr/>
        </p:nvSpPr>
        <p:spPr>
          <a:xfrm rot="20222460" flipV="1">
            <a:off x="3210305" y="3190059"/>
            <a:ext cx="248571" cy="75744"/>
          </a:xfrm>
          <a:prstGeom prst="parallelogram">
            <a:avLst>
              <a:gd name="adj" fmla="val 68203"/>
            </a:avLst>
          </a:prstGeom>
          <a:solidFill>
            <a:srgbClr val="E9C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30">
            <a:extLst>
              <a:ext uri="{FF2B5EF4-FFF2-40B4-BE49-F238E27FC236}">
                <a16:creationId xmlns:a16="http://schemas.microsoft.com/office/drawing/2014/main" id="{FC3E0711-61E2-41EA-BB77-F3B55D04C4BE}"/>
              </a:ext>
            </a:extLst>
          </p:cNvPr>
          <p:cNvSpPr/>
          <p:nvPr/>
        </p:nvSpPr>
        <p:spPr>
          <a:xfrm>
            <a:off x="10423552" y="1317615"/>
            <a:ext cx="1079314" cy="314566"/>
          </a:xfrm>
          <a:prstGeom prst="roundRect">
            <a:avLst/>
          </a:prstGeom>
          <a:solidFill>
            <a:srgbClr val="E7E8ED"/>
          </a:solidFill>
          <a:ln>
            <a:noFill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פונקציות</a:t>
            </a:r>
            <a:endParaRPr lang="en-US" b="1" dirty="0">
              <a:solidFill>
                <a:srgbClr val="118A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243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000">
        <p159:morph option="byObject"/>
      </p:transition>
    </mc:Choice>
    <mc:Fallback xmlns="">
      <p:transition spd="slow" advTm="1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ECC6D32-6BEF-48FC-B858-CC49CBD8E0B4}"/>
              </a:ext>
            </a:extLst>
          </p:cNvPr>
          <p:cNvGrpSpPr/>
          <p:nvPr/>
        </p:nvGrpSpPr>
        <p:grpSpPr>
          <a:xfrm>
            <a:off x="9056494" y="-1153234"/>
            <a:ext cx="922288" cy="914400"/>
            <a:chOff x="8592415" y="-2631237"/>
            <a:chExt cx="922288" cy="914400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261752E9-2EB6-4F40-9228-05C082B7B87F}"/>
                </a:ext>
              </a:extLst>
            </p:cNvPr>
            <p:cNvGrpSpPr/>
            <p:nvPr/>
          </p:nvGrpSpPr>
          <p:grpSpPr>
            <a:xfrm>
              <a:off x="8592415" y="-2631237"/>
              <a:ext cx="922288" cy="914400"/>
              <a:chOff x="6347462" y="3860495"/>
              <a:chExt cx="922288" cy="914400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B4A51E10-8802-4701-AF8B-4EB4EDFA1212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8680B90B-EF6E-4608-A910-CEEAB8AC261F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6A320B77-FD59-4A14-8991-B6E6A7238142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4" name="Graphic 113" descr="Monthly calendar">
              <a:extLst>
                <a:ext uri="{FF2B5EF4-FFF2-40B4-BE49-F238E27FC236}">
                  <a16:creationId xmlns:a16="http://schemas.microsoft.com/office/drawing/2014/main" id="{465E04A6-BFCF-4105-A8DC-109869884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37463" y="-2495739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5D5F3BB-2AE7-4331-8D92-F7B4BDFAFB92}"/>
              </a:ext>
            </a:extLst>
          </p:cNvPr>
          <p:cNvGrpSpPr/>
          <p:nvPr/>
        </p:nvGrpSpPr>
        <p:grpSpPr>
          <a:xfrm>
            <a:off x="7614870" y="-1153234"/>
            <a:ext cx="922288" cy="914400"/>
            <a:chOff x="7226948" y="-2631237"/>
            <a:chExt cx="922288" cy="914400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5CBCB0C1-62DC-4221-B45C-02AC89DBE4B5}"/>
                </a:ext>
              </a:extLst>
            </p:cNvPr>
            <p:cNvGrpSpPr/>
            <p:nvPr/>
          </p:nvGrpSpPr>
          <p:grpSpPr>
            <a:xfrm>
              <a:off x="7226948" y="-2631237"/>
              <a:ext cx="922288" cy="914400"/>
              <a:chOff x="6347462" y="3860495"/>
              <a:chExt cx="922288" cy="914400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0CCE046C-0C4C-4233-B4F6-7A0272104539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B7870896-9D0D-457D-8A69-49DD283BB393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D32BDB5F-ECCE-4444-A175-52D0371FF70E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0" name="Graphic 119" descr="List RTL">
              <a:extLst>
                <a:ext uri="{FF2B5EF4-FFF2-40B4-BE49-F238E27FC236}">
                  <a16:creationId xmlns:a16="http://schemas.microsoft.com/office/drawing/2014/main" id="{1CA1EC4A-84DF-4FB3-B74F-5AB0B810A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71996" y="-2495739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2743D78-83CF-46AB-89F2-187C667C61D0}"/>
              </a:ext>
            </a:extLst>
          </p:cNvPr>
          <p:cNvGrpSpPr/>
          <p:nvPr/>
        </p:nvGrpSpPr>
        <p:grpSpPr>
          <a:xfrm>
            <a:off x="10498121" y="311775"/>
            <a:ext cx="922288" cy="914400"/>
            <a:chOff x="10021567" y="-2631237"/>
            <a:chExt cx="922288" cy="914400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E1661E3F-5923-4A65-93FE-6CA00A4BA0F0}"/>
                </a:ext>
              </a:extLst>
            </p:cNvPr>
            <p:cNvGrpSpPr/>
            <p:nvPr/>
          </p:nvGrpSpPr>
          <p:grpSpPr>
            <a:xfrm>
              <a:off x="10021567" y="-2631237"/>
              <a:ext cx="922288" cy="914400"/>
              <a:chOff x="6347462" y="3860495"/>
              <a:chExt cx="922288" cy="914400"/>
            </a:xfrm>
          </p:grpSpPr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062B643E-CEB8-491D-9BDF-ADD5DC39E3C7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A8171EE9-71C1-40AF-B21A-2C40E1FE28E9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5C771375-07CA-4B71-B8A4-D11782E5EB4F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FD317038-CE6D-4431-9288-F7D48ED1FC17}"/>
                </a:ext>
              </a:extLst>
            </p:cNvPr>
            <p:cNvSpPr/>
            <p:nvPr/>
          </p:nvSpPr>
          <p:spPr>
            <a:xfrm>
              <a:off x="10189475" y="-2472879"/>
              <a:ext cx="594360" cy="594360"/>
            </a:xfrm>
            <a:custGeom>
              <a:avLst/>
              <a:gdLst>
                <a:gd name="connsiteX0" fmla="*/ 323850 w 648652"/>
                <a:gd name="connsiteY0" fmla="*/ 438150 h 647700"/>
                <a:gd name="connsiteX1" fmla="*/ 209550 w 648652"/>
                <a:gd name="connsiteY1" fmla="*/ 323850 h 647700"/>
                <a:gd name="connsiteX2" fmla="*/ 323850 w 648652"/>
                <a:gd name="connsiteY2" fmla="*/ 209550 h 647700"/>
                <a:gd name="connsiteX3" fmla="*/ 438150 w 648652"/>
                <a:gd name="connsiteY3" fmla="*/ 323850 h 647700"/>
                <a:gd name="connsiteX4" fmla="*/ 323850 w 648652"/>
                <a:gd name="connsiteY4" fmla="*/ 438150 h 647700"/>
                <a:gd name="connsiteX5" fmla="*/ 581025 w 648652"/>
                <a:gd name="connsiteY5" fmla="*/ 252413 h 647700"/>
                <a:gd name="connsiteX6" fmla="*/ 556260 w 648652"/>
                <a:gd name="connsiteY6" fmla="*/ 193358 h 647700"/>
                <a:gd name="connsiteX7" fmla="*/ 580073 w 648652"/>
                <a:gd name="connsiteY7" fmla="*/ 121920 h 647700"/>
                <a:gd name="connsiteX8" fmla="*/ 525780 w 648652"/>
                <a:gd name="connsiteY8" fmla="*/ 67628 h 647700"/>
                <a:gd name="connsiteX9" fmla="*/ 454343 w 648652"/>
                <a:gd name="connsiteY9" fmla="*/ 91440 h 647700"/>
                <a:gd name="connsiteX10" fmla="*/ 394335 w 648652"/>
                <a:gd name="connsiteY10" fmla="*/ 66675 h 647700"/>
                <a:gd name="connsiteX11" fmla="*/ 361950 w 648652"/>
                <a:gd name="connsiteY11" fmla="*/ 0 h 647700"/>
                <a:gd name="connsiteX12" fmla="*/ 285750 w 648652"/>
                <a:gd name="connsiteY12" fmla="*/ 0 h 647700"/>
                <a:gd name="connsiteX13" fmla="*/ 252413 w 648652"/>
                <a:gd name="connsiteY13" fmla="*/ 66675 h 647700"/>
                <a:gd name="connsiteX14" fmla="*/ 193358 w 648652"/>
                <a:gd name="connsiteY14" fmla="*/ 91440 h 647700"/>
                <a:gd name="connsiteX15" fmla="*/ 121920 w 648652"/>
                <a:gd name="connsiteY15" fmla="*/ 67628 h 647700"/>
                <a:gd name="connsiteX16" fmla="*/ 67628 w 648652"/>
                <a:gd name="connsiteY16" fmla="*/ 121920 h 647700"/>
                <a:gd name="connsiteX17" fmla="*/ 91440 w 648652"/>
                <a:gd name="connsiteY17" fmla="*/ 193358 h 647700"/>
                <a:gd name="connsiteX18" fmla="*/ 66675 w 648652"/>
                <a:gd name="connsiteY18" fmla="*/ 253365 h 647700"/>
                <a:gd name="connsiteX19" fmla="*/ 0 w 648652"/>
                <a:gd name="connsiteY19" fmla="*/ 285750 h 647700"/>
                <a:gd name="connsiteX20" fmla="*/ 0 w 648652"/>
                <a:gd name="connsiteY20" fmla="*/ 361950 h 647700"/>
                <a:gd name="connsiteX21" fmla="*/ 66675 w 648652"/>
                <a:gd name="connsiteY21" fmla="*/ 395288 h 647700"/>
                <a:gd name="connsiteX22" fmla="*/ 91440 w 648652"/>
                <a:gd name="connsiteY22" fmla="*/ 454343 h 647700"/>
                <a:gd name="connsiteX23" fmla="*/ 67628 w 648652"/>
                <a:gd name="connsiteY23" fmla="*/ 525780 h 647700"/>
                <a:gd name="connsiteX24" fmla="*/ 121920 w 648652"/>
                <a:gd name="connsiteY24" fmla="*/ 580073 h 647700"/>
                <a:gd name="connsiteX25" fmla="*/ 193358 w 648652"/>
                <a:gd name="connsiteY25" fmla="*/ 556260 h 647700"/>
                <a:gd name="connsiteX26" fmla="*/ 253365 w 648652"/>
                <a:gd name="connsiteY26" fmla="*/ 581025 h 647700"/>
                <a:gd name="connsiteX27" fmla="*/ 286703 w 648652"/>
                <a:gd name="connsiteY27" fmla="*/ 647700 h 647700"/>
                <a:gd name="connsiteX28" fmla="*/ 362903 w 648652"/>
                <a:gd name="connsiteY28" fmla="*/ 647700 h 647700"/>
                <a:gd name="connsiteX29" fmla="*/ 396240 w 648652"/>
                <a:gd name="connsiteY29" fmla="*/ 581025 h 647700"/>
                <a:gd name="connsiteX30" fmla="*/ 455295 w 648652"/>
                <a:gd name="connsiteY30" fmla="*/ 556260 h 647700"/>
                <a:gd name="connsiteX31" fmla="*/ 526733 w 648652"/>
                <a:gd name="connsiteY31" fmla="*/ 580073 h 647700"/>
                <a:gd name="connsiteX32" fmla="*/ 581025 w 648652"/>
                <a:gd name="connsiteY32" fmla="*/ 525780 h 647700"/>
                <a:gd name="connsiteX33" fmla="*/ 557213 w 648652"/>
                <a:gd name="connsiteY33" fmla="*/ 454343 h 647700"/>
                <a:gd name="connsiteX34" fmla="*/ 581978 w 648652"/>
                <a:gd name="connsiteY34" fmla="*/ 394335 h 647700"/>
                <a:gd name="connsiteX35" fmla="*/ 648653 w 648652"/>
                <a:gd name="connsiteY35" fmla="*/ 360998 h 647700"/>
                <a:gd name="connsiteX36" fmla="*/ 648653 w 648652"/>
                <a:gd name="connsiteY36" fmla="*/ 284798 h 647700"/>
                <a:gd name="connsiteX37" fmla="*/ 581025 w 648652"/>
                <a:gd name="connsiteY37" fmla="*/ 252413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48652" h="647700">
                  <a:moveTo>
                    <a:pt x="323850" y="438150"/>
                  </a:moveTo>
                  <a:cubicBezTo>
                    <a:pt x="260985" y="438150"/>
                    <a:pt x="209550" y="386715"/>
                    <a:pt x="209550" y="323850"/>
                  </a:cubicBezTo>
                  <a:cubicBezTo>
                    <a:pt x="209550" y="260985"/>
                    <a:pt x="260985" y="209550"/>
                    <a:pt x="323850" y="209550"/>
                  </a:cubicBezTo>
                  <a:cubicBezTo>
                    <a:pt x="386715" y="209550"/>
                    <a:pt x="438150" y="260985"/>
                    <a:pt x="438150" y="323850"/>
                  </a:cubicBezTo>
                  <a:cubicBezTo>
                    <a:pt x="438150" y="386715"/>
                    <a:pt x="386715" y="438150"/>
                    <a:pt x="323850" y="438150"/>
                  </a:cubicBezTo>
                  <a:close/>
                  <a:moveTo>
                    <a:pt x="581025" y="252413"/>
                  </a:moveTo>
                  <a:cubicBezTo>
                    <a:pt x="575310" y="231458"/>
                    <a:pt x="566738" y="211455"/>
                    <a:pt x="556260" y="193358"/>
                  </a:cubicBezTo>
                  <a:lnTo>
                    <a:pt x="580073" y="121920"/>
                  </a:lnTo>
                  <a:lnTo>
                    <a:pt x="525780" y="67628"/>
                  </a:lnTo>
                  <a:lnTo>
                    <a:pt x="454343" y="91440"/>
                  </a:lnTo>
                  <a:cubicBezTo>
                    <a:pt x="435293" y="80963"/>
                    <a:pt x="415290" y="72390"/>
                    <a:pt x="394335" y="66675"/>
                  </a:cubicBezTo>
                  <a:lnTo>
                    <a:pt x="361950" y="0"/>
                  </a:lnTo>
                  <a:lnTo>
                    <a:pt x="285750" y="0"/>
                  </a:lnTo>
                  <a:lnTo>
                    <a:pt x="252413" y="66675"/>
                  </a:lnTo>
                  <a:cubicBezTo>
                    <a:pt x="231458" y="72390"/>
                    <a:pt x="211455" y="80963"/>
                    <a:pt x="193358" y="91440"/>
                  </a:cubicBezTo>
                  <a:lnTo>
                    <a:pt x="121920" y="67628"/>
                  </a:lnTo>
                  <a:lnTo>
                    <a:pt x="67628" y="121920"/>
                  </a:lnTo>
                  <a:lnTo>
                    <a:pt x="91440" y="193358"/>
                  </a:lnTo>
                  <a:cubicBezTo>
                    <a:pt x="80963" y="212408"/>
                    <a:pt x="72390" y="232410"/>
                    <a:pt x="66675" y="253365"/>
                  </a:cubicBezTo>
                  <a:lnTo>
                    <a:pt x="0" y="285750"/>
                  </a:lnTo>
                  <a:lnTo>
                    <a:pt x="0" y="361950"/>
                  </a:lnTo>
                  <a:lnTo>
                    <a:pt x="66675" y="395288"/>
                  </a:lnTo>
                  <a:cubicBezTo>
                    <a:pt x="72390" y="416243"/>
                    <a:pt x="80963" y="436245"/>
                    <a:pt x="91440" y="454343"/>
                  </a:cubicBezTo>
                  <a:lnTo>
                    <a:pt x="67628" y="525780"/>
                  </a:lnTo>
                  <a:lnTo>
                    <a:pt x="121920" y="580073"/>
                  </a:lnTo>
                  <a:lnTo>
                    <a:pt x="193358" y="556260"/>
                  </a:lnTo>
                  <a:cubicBezTo>
                    <a:pt x="212408" y="566738"/>
                    <a:pt x="232410" y="575310"/>
                    <a:pt x="253365" y="581025"/>
                  </a:cubicBezTo>
                  <a:lnTo>
                    <a:pt x="286703" y="647700"/>
                  </a:lnTo>
                  <a:lnTo>
                    <a:pt x="362903" y="647700"/>
                  </a:lnTo>
                  <a:lnTo>
                    <a:pt x="396240" y="581025"/>
                  </a:lnTo>
                  <a:cubicBezTo>
                    <a:pt x="417195" y="575310"/>
                    <a:pt x="437198" y="566738"/>
                    <a:pt x="455295" y="556260"/>
                  </a:cubicBezTo>
                  <a:lnTo>
                    <a:pt x="526733" y="580073"/>
                  </a:lnTo>
                  <a:lnTo>
                    <a:pt x="581025" y="525780"/>
                  </a:lnTo>
                  <a:lnTo>
                    <a:pt x="557213" y="454343"/>
                  </a:lnTo>
                  <a:cubicBezTo>
                    <a:pt x="567690" y="435293"/>
                    <a:pt x="576263" y="415290"/>
                    <a:pt x="581978" y="394335"/>
                  </a:cubicBezTo>
                  <a:lnTo>
                    <a:pt x="648653" y="360998"/>
                  </a:lnTo>
                  <a:lnTo>
                    <a:pt x="648653" y="284798"/>
                  </a:lnTo>
                  <a:lnTo>
                    <a:pt x="581025" y="252413"/>
                  </a:lnTo>
                  <a:close/>
                </a:path>
              </a:pathLst>
            </a:custGeom>
            <a:solidFill>
              <a:srgbClr val="118AB2"/>
            </a:solidFill>
            <a:ln w="9525" cap="flat">
              <a:noFill/>
              <a:prstDash val="solid"/>
              <a:miter/>
            </a:ln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E5C9A47E-79E6-412F-BE1C-06E393DDE787}"/>
              </a:ext>
            </a:extLst>
          </p:cNvPr>
          <p:cNvSpPr/>
          <p:nvPr/>
        </p:nvSpPr>
        <p:spPr>
          <a:xfrm>
            <a:off x="-2377325" y="-74305"/>
            <a:ext cx="27579692" cy="822960"/>
          </a:xfrm>
          <a:custGeom>
            <a:avLst/>
            <a:gdLst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25058 w 13849350"/>
              <a:gd name="connsiteY5" fmla="*/ 847725 h 847725"/>
              <a:gd name="connsiteX6" fmla="*/ 0 w 13849350"/>
              <a:gd name="connsiteY6" fmla="*/ 847725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2505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52180"/>
              <a:gd name="connsiteX1" fmla="*/ 13849350 w 13849350"/>
              <a:gd name="connsiteY1" fmla="*/ 0 h 852180"/>
              <a:gd name="connsiteX2" fmla="*/ 13849350 w 13849350"/>
              <a:gd name="connsiteY2" fmla="*/ 847725 h 852180"/>
              <a:gd name="connsiteX3" fmla="*/ 7390919 w 13849350"/>
              <a:gd name="connsiteY3" fmla="*/ 847725 h 852180"/>
              <a:gd name="connsiteX4" fmla="*/ 6760032 w 13849350"/>
              <a:gd name="connsiteY4" fmla="*/ 385169 h 852180"/>
              <a:gd name="connsiteX5" fmla="*/ 6131188 w 13849350"/>
              <a:gd name="connsiteY5" fmla="*/ 847725 h 852180"/>
              <a:gd name="connsiteX6" fmla="*/ 0 w 13849350"/>
              <a:gd name="connsiteY6" fmla="*/ 847725 h 852180"/>
              <a:gd name="connsiteX7" fmla="*/ 0 w 13849350"/>
              <a:gd name="connsiteY7" fmla="*/ 0 h 852180"/>
              <a:gd name="connsiteX0" fmla="*/ 0 w 13849350"/>
              <a:gd name="connsiteY0" fmla="*/ 0 h 852180"/>
              <a:gd name="connsiteX1" fmla="*/ 13841176 w 13849350"/>
              <a:gd name="connsiteY1" fmla="*/ 423047 h 852180"/>
              <a:gd name="connsiteX2" fmla="*/ 13849350 w 13849350"/>
              <a:gd name="connsiteY2" fmla="*/ 847725 h 852180"/>
              <a:gd name="connsiteX3" fmla="*/ 7390919 w 13849350"/>
              <a:gd name="connsiteY3" fmla="*/ 847725 h 852180"/>
              <a:gd name="connsiteX4" fmla="*/ 6760032 w 13849350"/>
              <a:gd name="connsiteY4" fmla="*/ 385169 h 852180"/>
              <a:gd name="connsiteX5" fmla="*/ 6131188 w 13849350"/>
              <a:gd name="connsiteY5" fmla="*/ 847725 h 852180"/>
              <a:gd name="connsiteX6" fmla="*/ 0 w 13849350"/>
              <a:gd name="connsiteY6" fmla="*/ 847725 h 852180"/>
              <a:gd name="connsiteX7" fmla="*/ 0 w 13849350"/>
              <a:gd name="connsiteY7" fmla="*/ 0 h 852180"/>
              <a:gd name="connsiteX0" fmla="*/ 32697 w 13849350"/>
              <a:gd name="connsiteY0" fmla="*/ 0 h 532315"/>
              <a:gd name="connsiteX1" fmla="*/ 13841176 w 13849350"/>
              <a:gd name="connsiteY1" fmla="*/ 103182 h 532315"/>
              <a:gd name="connsiteX2" fmla="*/ 13849350 w 13849350"/>
              <a:gd name="connsiteY2" fmla="*/ 527860 h 532315"/>
              <a:gd name="connsiteX3" fmla="*/ 7390919 w 13849350"/>
              <a:gd name="connsiteY3" fmla="*/ 527860 h 532315"/>
              <a:gd name="connsiteX4" fmla="*/ 6760032 w 13849350"/>
              <a:gd name="connsiteY4" fmla="*/ 65304 h 532315"/>
              <a:gd name="connsiteX5" fmla="*/ 6131188 w 13849350"/>
              <a:gd name="connsiteY5" fmla="*/ 527860 h 532315"/>
              <a:gd name="connsiteX6" fmla="*/ 0 w 13849350"/>
              <a:gd name="connsiteY6" fmla="*/ 527860 h 532315"/>
              <a:gd name="connsiteX7" fmla="*/ 32697 w 13849350"/>
              <a:gd name="connsiteY7" fmla="*/ 0 h 532315"/>
              <a:gd name="connsiteX0" fmla="*/ 0 w 13865699"/>
              <a:gd name="connsiteY0" fmla="*/ 0 h 604542"/>
              <a:gd name="connsiteX1" fmla="*/ 13857525 w 13865699"/>
              <a:gd name="connsiteY1" fmla="*/ 175409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57525 w 13865699"/>
              <a:gd name="connsiteY1" fmla="*/ 11350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57525 w 13865699"/>
              <a:gd name="connsiteY1" fmla="*/ 41273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20636 h 625178"/>
              <a:gd name="connsiteX1" fmla="*/ 13857525 w 13865699"/>
              <a:gd name="connsiteY1" fmla="*/ 0 h 625178"/>
              <a:gd name="connsiteX2" fmla="*/ 13865699 w 13865699"/>
              <a:gd name="connsiteY2" fmla="*/ 620723 h 625178"/>
              <a:gd name="connsiteX3" fmla="*/ 7407268 w 13865699"/>
              <a:gd name="connsiteY3" fmla="*/ 620723 h 625178"/>
              <a:gd name="connsiteX4" fmla="*/ 6776381 w 13865699"/>
              <a:gd name="connsiteY4" fmla="*/ 158167 h 625178"/>
              <a:gd name="connsiteX5" fmla="*/ 6147537 w 13865699"/>
              <a:gd name="connsiteY5" fmla="*/ 620723 h 625178"/>
              <a:gd name="connsiteX6" fmla="*/ 16349 w 13865699"/>
              <a:gd name="connsiteY6" fmla="*/ 620723 h 625178"/>
              <a:gd name="connsiteX7" fmla="*/ 0 w 13865699"/>
              <a:gd name="connsiteY7" fmla="*/ 20636 h 625178"/>
              <a:gd name="connsiteX0" fmla="*/ 0 w 13865699"/>
              <a:gd name="connsiteY0" fmla="*/ 10318 h 614860"/>
              <a:gd name="connsiteX1" fmla="*/ 13833002 w 13865699"/>
              <a:gd name="connsiteY1" fmla="*/ 0 h 614860"/>
              <a:gd name="connsiteX2" fmla="*/ 13865699 w 13865699"/>
              <a:gd name="connsiteY2" fmla="*/ 610405 h 614860"/>
              <a:gd name="connsiteX3" fmla="*/ 7407268 w 13865699"/>
              <a:gd name="connsiteY3" fmla="*/ 610405 h 614860"/>
              <a:gd name="connsiteX4" fmla="*/ 6776381 w 13865699"/>
              <a:gd name="connsiteY4" fmla="*/ 147849 h 614860"/>
              <a:gd name="connsiteX5" fmla="*/ 6147537 w 13865699"/>
              <a:gd name="connsiteY5" fmla="*/ 610405 h 614860"/>
              <a:gd name="connsiteX6" fmla="*/ 16349 w 13865699"/>
              <a:gd name="connsiteY6" fmla="*/ 610405 h 614860"/>
              <a:gd name="connsiteX7" fmla="*/ 0 w 13865699"/>
              <a:gd name="connsiteY7" fmla="*/ 10318 h 614860"/>
              <a:gd name="connsiteX0" fmla="*/ 0 w 13865699"/>
              <a:gd name="connsiteY0" fmla="*/ 0 h 604542"/>
              <a:gd name="connsiteX1" fmla="*/ 13865699 w 13865699"/>
              <a:gd name="connsiteY1" fmla="*/ 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65699 w 13865699"/>
              <a:gd name="connsiteY1" fmla="*/ 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023 w 13865699"/>
              <a:gd name="connsiteY6" fmla="*/ 600087 h 604542"/>
              <a:gd name="connsiteX7" fmla="*/ 0 w 13865699"/>
              <a:gd name="connsiteY7" fmla="*/ 0 h 604542"/>
              <a:gd name="connsiteX0" fmla="*/ 1868012 w 15733711"/>
              <a:gd name="connsiteY0" fmla="*/ 0 h 602863"/>
              <a:gd name="connsiteX1" fmla="*/ 15733711 w 15733711"/>
              <a:gd name="connsiteY1" fmla="*/ 0 h 602863"/>
              <a:gd name="connsiteX2" fmla="*/ 15733711 w 15733711"/>
              <a:gd name="connsiteY2" fmla="*/ 600087 h 602863"/>
              <a:gd name="connsiteX3" fmla="*/ 9275280 w 15733711"/>
              <a:gd name="connsiteY3" fmla="*/ 600087 h 602863"/>
              <a:gd name="connsiteX4" fmla="*/ 8644393 w 15733711"/>
              <a:gd name="connsiteY4" fmla="*/ 137531 h 602863"/>
              <a:gd name="connsiteX5" fmla="*/ 8015549 w 15733711"/>
              <a:gd name="connsiteY5" fmla="*/ 600087 h 602863"/>
              <a:gd name="connsiteX6" fmla="*/ 0 w 15733711"/>
              <a:gd name="connsiteY6" fmla="*/ 589769 h 602863"/>
              <a:gd name="connsiteX7" fmla="*/ 1868012 w 15733711"/>
              <a:gd name="connsiteY7" fmla="*/ 0 h 602863"/>
              <a:gd name="connsiteX0" fmla="*/ 7174 w 15733711"/>
              <a:gd name="connsiteY0" fmla="*/ 0 h 602863"/>
              <a:gd name="connsiteX1" fmla="*/ 15733711 w 15733711"/>
              <a:gd name="connsiteY1" fmla="*/ 0 h 602863"/>
              <a:gd name="connsiteX2" fmla="*/ 15733711 w 15733711"/>
              <a:gd name="connsiteY2" fmla="*/ 600087 h 602863"/>
              <a:gd name="connsiteX3" fmla="*/ 9275280 w 15733711"/>
              <a:gd name="connsiteY3" fmla="*/ 600087 h 602863"/>
              <a:gd name="connsiteX4" fmla="*/ 8644393 w 15733711"/>
              <a:gd name="connsiteY4" fmla="*/ 137531 h 602863"/>
              <a:gd name="connsiteX5" fmla="*/ 8015549 w 15733711"/>
              <a:gd name="connsiteY5" fmla="*/ 600087 h 602863"/>
              <a:gd name="connsiteX6" fmla="*/ 0 w 15733711"/>
              <a:gd name="connsiteY6" fmla="*/ 589769 h 602863"/>
              <a:gd name="connsiteX7" fmla="*/ 7174 w 15733711"/>
              <a:gd name="connsiteY7" fmla="*/ 0 h 602863"/>
              <a:gd name="connsiteX0" fmla="*/ 7174 w 17776786"/>
              <a:gd name="connsiteY0" fmla="*/ 0 h 602863"/>
              <a:gd name="connsiteX1" fmla="*/ 15733711 w 17776786"/>
              <a:gd name="connsiteY1" fmla="*/ 0 h 602863"/>
              <a:gd name="connsiteX2" fmla="*/ 17776786 w 17776786"/>
              <a:gd name="connsiteY2" fmla="*/ 600087 h 602863"/>
              <a:gd name="connsiteX3" fmla="*/ 9275280 w 17776786"/>
              <a:gd name="connsiteY3" fmla="*/ 600087 h 602863"/>
              <a:gd name="connsiteX4" fmla="*/ 8644393 w 17776786"/>
              <a:gd name="connsiteY4" fmla="*/ 137531 h 602863"/>
              <a:gd name="connsiteX5" fmla="*/ 8015549 w 17776786"/>
              <a:gd name="connsiteY5" fmla="*/ 600087 h 602863"/>
              <a:gd name="connsiteX6" fmla="*/ 0 w 17776786"/>
              <a:gd name="connsiteY6" fmla="*/ 589769 h 602863"/>
              <a:gd name="connsiteX7" fmla="*/ 7174 w 17776786"/>
              <a:gd name="connsiteY7" fmla="*/ 0 h 602863"/>
              <a:gd name="connsiteX0" fmla="*/ 7174 w 17822187"/>
              <a:gd name="connsiteY0" fmla="*/ 0 h 602863"/>
              <a:gd name="connsiteX1" fmla="*/ 17822187 w 17822187"/>
              <a:gd name="connsiteY1" fmla="*/ 38098 h 602863"/>
              <a:gd name="connsiteX2" fmla="*/ 17776786 w 17822187"/>
              <a:gd name="connsiteY2" fmla="*/ 600087 h 602863"/>
              <a:gd name="connsiteX3" fmla="*/ 9275280 w 17822187"/>
              <a:gd name="connsiteY3" fmla="*/ 600087 h 602863"/>
              <a:gd name="connsiteX4" fmla="*/ 8644393 w 17822187"/>
              <a:gd name="connsiteY4" fmla="*/ 137531 h 602863"/>
              <a:gd name="connsiteX5" fmla="*/ 8015549 w 17822187"/>
              <a:gd name="connsiteY5" fmla="*/ 600087 h 602863"/>
              <a:gd name="connsiteX6" fmla="*/ 0 w 17822187"/>
              <a:gd name="connsiteY6" fmla="*/ 589769 h 602863"/>
              <a:gd name="connsiteX7" fmla="*/ 7174 w 17822187"/>
              <a:gd name="connsiteY7" fmla="*/ 0 h 602863"/>
              <a:gd name="connsiteX0" fmla="*/ 7174 w 17776786"/>
              <a:gd name="connsiteY0" fmla="*/ 0 h 602863"/>
              <a:gd name="connsiteX1" fmla="*/ 17776282 w 17776786"/>
              <a:gd name="connsiteY1" fmla="*/ 62862 h 602863"/>
              <a:gd name="connsiteX2" fmla="*/ 17776786 w 17776786"/>
              <a:gd name="connsiteY2" fmla="*/ 600087 h 602863"/>
              <a:gd name="connsiteX3" fmla="*/ 9275280 w 17776786"/>
              <a:gd name="connsiteY3" fmla="*/ 600087 h 602863"/>
              <a:gd name="connsiteX4" fmla="*/ 8644393 w 17776786"/>
              <a:gd name="connsiteY4" fmla="*/ 137531 h 602863"/>
              <a:gd name="connsiteX5" fmla="*/ 8015549 w 17776786"/>
              <a:gd name="connsiteY5" fmla="*/ 600087 h 602863"/>
              <a:gd name="connsiteX6" fmla="*/ 0 w 17776786"/>
              <a:gd name="connsiteY6" fmla="*/ 589769 h 602863"/>
              <a:gd name="connsiteX7" fmla="*/ 7174 w 17776786"/>
              <a:gd name="connsiteY7" fmla="*/ 0 h 602863"/>
              <a:gd name="connsiteX0" fmla="*/ 7174 w 17802515"/>
              <a:gd name="connsiteY0" fmla="*/ 0 h 602863"/>
              <a:gd name="connsiteX1" fmla="*/ 17802515 w 17802515"/>
              <a:gd name="connsiteY1" fmla="*/ 54607 h 602863"/>
              <a:gd name="connsiteX2" fmla="*/ 17776786 w 17802515"/>
              <a:gd name="connsiteY2" fmla="*/ 600087 h 602863"/>
              <a:gd name="connsiteX3" fmla="*/ 9275280 w 17802515"/>
              <a:gd name="connsiteY3" fmla="*/ 600087 h 602863"/>
              <a:gd name="connsiteX4" fmla="*/ 8644393 w 17802515"/>
              <a:gd name="connsiteY4" fmla="*/ 137531 h 602863"/>
              <a:gd name="connsiteX5" fmla="*/ 8015549 w 17802515"/>
              <a:gd name="connsiteY5" fmla="*/ 600087 h 602863"/>
              <a:gd name="connsiteX6" fmla="*/ 0 w 17802515"/>
              <a:gd name="connsiteY6" fmla="*/ 589769 h 602863"/>
              <a:gd name="connsiteX7" fmla="*/ 7174 w 17802515"/>
              <a:gd name="connsiteY7" fmla="*/ 0 h 602863"/>
              <a:gd name="connsiteX0" fmla="*/ 7174 w 17815632"/>
              <a:gd name="connsiteY0" fmla="*/ 0 h 602863"/>
              <a:gd name="connsiteX1" fmla="*/ 17815632 w 17815632"/>
              <a:gd name="connsiteY1" fmla="*/ 46352 h 602863"/>
              <a:gd name="connsiteX2" fmla="*/ 17776786 w 17815632"/>
              <a:gd name="connsiteY2" fmla="*/ 600087 h 602863"/>
              <a:gd name="connsiteX3" fmla="*/ 9275280 w 17815632"/>
              <a:gd name="connsiteY3" fmla="*/ 600087 h 602863"/>
              <a:gd name="connsiteX4" fmla="*/ 8644393 w 17815632"/>
              <a:gd name="connsiteY4" fmla="*/ 137531 h 602863"/>
              <a:gd name="connsiteX5" fmla="*/ 8015549 w 17815632"/>
              <a:gd name="connsiteY5" fmla="*/ 600087 h 602863"/>
              <a:gd name="connsiteX6" fmla="*/ 0 w 17815632"/>
              <a:gd name="connsiteY6" fmla="*/ 589769 h 602863"/>
              <a:gd name="connsiteX7" fmla="*/ 7174 w 17815632"/>
              <a:gd name="connsiteY7" fmla="*/ 0 h 602863"/>
              <a:gd name="connsiteX0" fmla="*/ 7174 w 17815632"/>
              <a:gd name="connsiteY0" fmla="*/ 0 h 608341"/>
              <a:gd name="connsiteX1" fmla="*/ 17815632 w 17815632"/>
              <a:gd name="connsiteY1" fmla="*/ 46352 h 608341"/>
              <a:gd name="connsiteX2" fmla="*/ 17803018 w 17815632"/>
              <a:gd name="connsiteY2" fmla="*/ 608341 h 608341"/>
              <a:gd name="connsiteX3" fmla="*/ 9275280 w 17815632"/>
              <a:gd name="connsiteY3" fmla="*/ 600087 h 608341"/>
              <a:gd name="connsiteX4" fmla="*/ 8644393 w 17815632"/>
              <a:gd name="connsiteY4" fmla="*/ 137531 h 608341"/>
              <a:gd name="connsiteX5" fmla="*/ 8015549 w 17815632"/>
              <a:gd name="connsiteY5" fmla="*/ 600087 h 608341"/>
              <a:gd name="connsiteX6" fmla="*/ 0 w 17815632"/>
              <a:gd name="connsiteY6" fmla="*/ 589769 h 608341"/>
              <a:gd name="connsiteX7" fmla="*/ 7174 w 17815632"/>
              <a:gd name="connsiteY7" fmla="*/ 0 h 608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815632" h="608341">
                <a:moveTo>
                  <a:pt x="7174" y="0"/>
                </a:moveTo>
                <a:lnTo>
                  <a:pt x="17815632" y="46352"/>
                </a:lnTo>
                <a:lnTo>
                  <a:pt x="17803018" y="608341"/>
                </a:lnTo>
                <a:lnTo>
                  <a:pt x="9275280" y="600087"/>
                </a:lnTo>
                <a:cubicBezTo>
                  <a:pt x="8956118" y="595221"/>
                  <a:pt x="9040314" y="142295"/>
                  <a:pt x="8644393" y="137531"/>
                </a:cubicBezTo>
                <a:cubicBezTo>
                  <a:pt x="8248472" y="132767"/>
                  <a:pt x="8302309" y="590062"/>
                  <a:pt x="8015549" y="600087"/>
                </a:cubicBezTo>
                <a:cubicBezTo>
                  <a:pt x="7728789" y="610112"/>
                  <a:pt x="2043729" y="589769"/>
                  <a:pt x="0" y="589769"/>
                </a:cubicBezTo>
                <a:cubicBezTo>
                  <a:pt x="2391" y="393179"/>
                  <a:pt x="4783" y="196590"/>
                  <a:pt x="7174" y="0"/>
                </a:cubicBezTo>
                <a:close/>
              </a:path>
            </a:pathLst>
          </a:custGeom>
          <a:solidFill>
            <a:srgbClr val="118AB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40" name="Graphic 139" descr="Single gear">
            <a:extLst>
              <a:ext uri="{FF2B5EF4-FFF2-40B4-BE49-F238E27FC236}">
                <a16:creationId xmlns:a16="http://schemas.microsoft.com/office/drawing/2014/main" id="{EAC8CA5E-937C-44F8-A238-894E3C9261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01712" y="-3014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41" name="Graphic 140" descr="Monthly calendar">
            <a:extLst>
              <a:ext uri="{FF2B5EF4-FFF2-40B4-BE49-F238E27FC236}">
                <a16:creationId xmlns:a16="http://schemas.microsoft.com/office/drawing/2014/main" id="{4DF9DE04-AB94-49A8-B7C8-8AE66D29C2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01542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42" name="Graphic 141" descr="List RTL">
            <a:extLst>
              <a:ext uri="{FF2B5EF4-FFF2-40B4-BE49-F238E27FC236}">
                <a16:creationId xmlns:a16="http://schemas.microsoft.com/office/drawing/2014/main" id="{64DDCC0D-8A18-49B3-BF6D-65897A498E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37058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6D909D96-832C-4ED2-91F1-72AB35E78A66}"/>
              </a:ext>
            </a:extLst>
          </p:cNvPr>
          <p:cNvGrpSpPr/>
          <p:nvPr/>
        </p:nvGrpSpPr>
        <p:grpSpPr>
          <a:xfrm>
            <a:off x="1935561" y="-1153234"/>
            <a:ext cx="922288" cy="914400"/>
            <a:chOff x="2962647" y="-2068142"/>
            <a:chExt cx="922288" cy="914400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C05565AE-4FAF-4C10-B8A2-3F0013055732}"/>
                </a:ext>
              </a:extLst>
            </p:cNvPr>
            <p:cNvGrpSpPr/>
            <p:nvPr/>
          </p:nvGrpSpPr>
          <p:grpSpPr>
            <a:xfrm>
              <a:off x="2962647" y="-2068142"/>
              <a:ext cx="922288" cy="914400"/>
              <a:chOff x="6347462" y="3860495"/>
              <a:chExt cx="922288" cy="914400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34EEA5FF-8C1F-4756-9DD7-31CB50D56FCA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1A0C735F-F751-46D9-8D10-9917D0CBBD6C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42E3FFA4-3DE0-4BBE-B8DD-D8341FDDCAAA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88" name="Graphic 87" descr="Puzzle pieces">
              <a:extLst>
                <a:ext uri="{FF2B5EF4-FFF2-40B4-BE49-F238E27FC236}">
                  <a16:creationId xmlns:a16="http://schemas.microsoft.com/office/drawing/2014/main" id="{5CD502F8-A373-4807-9391-5311015F11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107695" y="-1935968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7DE3F11-5E52-4EA6-BD44-7E3524E0EF7B}"/>
              </a:ext>
            </a:extLst>
          </p:cNvPr>
          <p:cNvGrpSpPr/>
          <p:nvPr/>
        </p:nvGrpSpPr>
        <p:grpSpPr>
          <a:xfrm>
            <a:off x="3377185" y="-1153234"/>
            <a:ext cx="922288" cy="914400"/>
            <a:chOff x="4116028" y="-2068142"/>
            <a:chExt cx="922288" cy="914400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04389B75-6ECA-440F-A0FD-ACF271625A8F}"/>
                </a:ext>
              </a:extLst>
            </p:cNvPr>
            <p:cNvGrpSpPr/>
            <p:nvPr/>
          </p:nvGrpSpPr>
          <p:grpSpPr>
            <a:xfrm>
              <a:off x="4116028" y="-2068142"/>
              <a:ext cx="922288" cy="914400"/>
              <a:chOff x="6347462" y="3860495"/>
              <a:chExt cx="922288" cy="914400"/>
            </a:xfrm>
          </p:grpSpPr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C1CE921C-8CCC-4032-A32A-8A3EEEB44A35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499C33A4-7F00-44A4-A121-1D1C9582E11D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408E0120-FA1C-4726-84A0-1DCEE6FFB420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94" name="Graphic 93" descr="USB">
              <a:extLst>
                <a:ext uri="{FF2B5EF4-FFF2-40B4-BE49-F238E27FC236}">
                  <a16:creationId xmlns:a16="http://schemas.microsoft.com/office/drawing/2014/main" id="{0E3DCFD6-F180-48C2-9C97-21EAE1107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255188" y="-1935968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09059FF6-3AD4-4DD4-826C-DDD2FBFF6A65}"/>
              </a:ext>
            </a:extLst>
          </p:cNvPr>
          <p:cNvGrpSpPr/>
          <p:nvPr/>
        </p:nvGrpSpPr>
        <p:grpSpPr>
          <a:xfrm>
            <a:off x="4818809" y="-1153234"/>
            <a:ext cx="922288" cy="914400"/>
            <a:chOff x="5560557" y="-1919403"/>
            <a:chExt cx="922288" cy="914400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95874291-9624-4A20-895F-8792D2DD553D}"/>
                </a:ext>
              </a:extLst>
            </p:cNvPr>
            <p:cNvGrpSpPr/>
            <p:nvPr/>
          </p:nvGrpSpPr>
          <p:grpSpPr>
            <a:xfrm>
              <a:off x="5560557" y="-1919403"/>
              <a:ext cx="922288" cy="914400"/>
              <a:chOff x="6347462" y="3860495"/>
              <a:chExt cx="922288" cy="914400"/>
            </a:xfrm>
          </p:grpSpPr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57463066-B10A-4F3F-9805-1B9222C6D05E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3A5F6A3F-0A4F-4A3D-8A61-76D4AB243B3E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D3234D71-841B-43EE-BCAF-E140E2AC875D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55" name="Graphic 154" descr="Signpost">
              <a:extLst>
                <a:ext uri="{FF2B5EF4-FFF2-40B4-BE49-F238E27FC236}">
                  <a16:creationId xmlns:a16="http://schemas.microsoft.com/office/drawing/2014/main" id="{2928D296-61E0-49D4-BD41-63651D537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710626" y="-1783094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B3BC6F5F-F44D-43F6-A5B6-26632B2D30D6}"/>
              </a:ext>
            </a:extLst>
          </p:cNvPr>
          <p:cNvGrpSpPr/>
          <p:nvPr/>
        </p:nvGrpSpPr>
        <p:grpSpPr>
          <a:xfrm>
            <a:off x="493937" y="-1153234"/>
            <a:ext cx="922288" cy="914400"/>
            <a:chOff x="1721854" y="-2069804"/>
            <a:chExt cx="922288" cy="914400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D238C03A-29E0-4CAA-A12F-D52F8CBFDB72}"/>
                </a:ext>
              </a:extLst>
            </p:cNvPr>
            <p:cNvGrpSpPr/>
            <p:nvPr/>
          </p:nvGrpSpPr>
          <p:grpSpPr>
            <a:xfrm>
              <a:off x="1721854" y="-2069804"/>
              <a:ext cx="922288" cy="914400"/>
              <a:chOff x="6347462" y="3860495"/>
              <a:chExt cx="922288" cy="914400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E7F5CF32-E3AB-4FB9-9D1E-6F869869F2DA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A9536A32-8267-49A3-9F2C-72EE34C3FD9A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07D4DAE9-5067-4419-96E5-A9A055024429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61" name="Graphic 160" descr="Checklist">
              <a:extLst>
                <a:ext uri="{FF2B5EF4-FFF2-40B4-BE49-F238E27FC236}">
                  <a16:creationId xmlns:a16="http://schemas.microsoft.com/office/drawing/2014/main" id="{C972C7C3-1221-4724-90AA-6732301CA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853670" y="-1932283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AC21F163-F4BB-4B9A-8798-42074202DC81}"/>
              </a:ext>
            </a:extLst>
          </p:cNvPr>
          <p:cNvGrpSpPr/>
          <p:nvPr/>
        </p:nvGrpSpPr>
        <p:grpSpPr>
          <a:xfrm>
            <a:off x="6218522" y="-1153234"/>
            <a:ext cx="922288" cy="914400"/>
            <a:chOff x="406750" y="-1157702"/>
            <a:chExt cx="922288" cy="914400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17877CDA-9F0E-4017-A6C8-14BB47959719}"/>
                </a:ext>
              </a:extLst>
            </p:cNvPr>
            <p:cNvGrpSpPr/>
            <p:nvPr/>
          </p:nvGrpSpPr>
          <p:grpSpPr>
            <a:xfrm>
              <a:off x="406750" y="-1157702"/>
              <a:ext cx="922288" cy="914400"/>
              <a:chOff x="6347462" y="3860495"/>
              <a:chExt cx="922288" cy="914400"/>
            </a:xfrm>
          </p:grpSpPr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FD48B8E4-8072-4AE7-A231-A93555FA57ED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B1BDD4C3-6038-4A7E-9DF1-4DB8ADC8418B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18109E57-94EE-4E67-8B3E-F8443E9B47D3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67" name="Graphic 166" descr="Playbook">
              <a:extLst>
                <a:ext uri="{FF2B5EF4-FFF2-40B4-BE49-F238E27FC236}">
                  <a16:creationId xmlns:a16="http://schemas.microsoft.com/office/drawing/2014/main" id="{26511737-4EC8-433E-A49B-6FC365265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43910" y="-1022204"/>
              <a:ext cx="640080" cy="64008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71" name="Graphic 170" descr="Signpost">
            <a:extLst>
              <a:ext uri="{FF2B5EF4-FFF2-40B4-BE49-F238E27FC236}">
                <a16:creationId xmlns:a16="http://schemas.microsoft.com/office/drawing/2014/main" id="{36F72FB1-F563-442D-8CCA-1ED8CF7564C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960030" y="-8910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72" name="Graphic 171" descr="USB">
            <a:extLst>
              <a:ext uri="{FF2B5EF4-FFF2-40B4-BE49-F238E27FC236}">
                <a16:creationId xmlns:a16="http://schemas.microsoft.com/office/drawing/2014/main" id="{AF8BE336-99B9-4593-AB47-27F4480DB7D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476513" y="-3014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73" name="Graphic 172" descr="Puzzle pieces">
            <a:extLst>
              <a:ext uri="{FF2B5EF4-FFF2-40B4-BE49-F238E27FC236}">
                <a16:creationId xmlns:a16="http://schemas.microsoft.com/office/drawing/2014/main" id="{EF8BB1DD-7D4E-4BDB-BAFB-53258195940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095376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74" name="Graphic 173" descr="Checklist">
            <a:extLst>
              <a:ext uri="{FF2B5EF4-FFF2-40B4-BE49-F238E27FC236}">
                <a16:creationId xmlns:a16="http://schemas.microsoft.com/office/drawing/2014/main" id="{FF8F6A29-0486-40B8-8D60-E353488DE94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93265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75" name="Graphic 174" descr="Playbook">
            <a:extLst>
              <a:ext uri="{FF2B5EF4-FFF2-40B4-BE49-F238E27FC236}">
                <a16:creationId xmlns:a16="http://schemas.microsoft.com/office/drawing/2014/main" id="{CD1742E3-965E-494B-A1C7-254A1699272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260048" y="-53985"/>
            <a:ext cx="822960" cy="8229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84" name="Group 183">
            <a:extLst>
              <a:ext uri="{FF2B5EF4-FFF2-40B4-BE49-F238E27FC236}">
                <a16:creationId xmlns:a16="http://schemas.microsoft.com/office/drawing/2014/main" id="{2D81EC9D-CE63-4DFC-A4C0-813CC0FCB710}"/>
              </a:ext>
            </a:extLst>
          </p:cNvPr>
          <p:cNvGrpSpPr/>
          <p:nvPr/>
        </p:nvGrpSpPr>
        <p:grpSpPr>
          <a:xfrm>
            <a:off x="-738605" y="3238500"/>
            <a:ext cx="35695355" cy="1344173"/>
            <a:chOff x="5090160" y="1412444"/>
            <a:chExt cx="1005840" cy="1005840"/>
          </a:xfrm>
        </p:grpSpPr>
        <p:sp>
          <p:nvSpPr>
            <p:cNvPr id="185" name="Oval 30">
              <a:extLst>
                <a:ext uri="{FF2B5EF4-FFF2-40B4-BE49-F238E27FC236}">
                  <a16:creationId xmlns:a16="http://schemas.microsoft.com/office/drawing/2014/main" id="{55E5D1C6-714D-4654-8A2A-5F99F765C4E1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6" name="Oval 31">
              <a:extLst>
                <a:ext uri="{FF2B5EF4-FFF2-40B4-BE49-F238E27FC236}">
                  <a16:creationId xmlns:a16="http://schemas.microsoft.com/office/drawing/2014/main" id="{A6BF191E-62C4-47EC-82C5-ABD018A72BEA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13500000" algn="tl" rotWithShape="0">
                <a:schemeClr val="bg1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C257E1B3-076A-4552-9529-7BE5C92A446D}"/>
              </a:ext>
            </a:extLst>
          </p:cNvPr>
          <p:cNvGrpSpPr/>
          <p:nvPr/>
        </p:nvGrpSpPr>
        <p:grpSpPr>
          <a:xfrm>
            <a:off x="7975177" y="2044162"/>
            <a:ext cx="2743200" cy="3657600"/>
            <a:chOff x="5090160" y="1412444"/>
            <a:chExt cx="1005840" cy="1005840"/>
          </a:xfrm>
        </p:grpSpPr>
        <p:sp>
          <p:nvSpPr>
            <p:cNvPr id="131" name="Oval 30">
              <a:extLst>
                <a:ext uri="{FF2B5EF4-FFF2-40B4-BE49-F238E27FC236}">
                  <a16:creationId xmlns:a16="http://schemas.microsoft.com/office/drawing/2014/main" id="{C722B94B-3D23-436B-882D-893DC8B93AE9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Oval 31">
              <a:extLst>
                <a:ext uri="{FF2B5EF4-FFF2-40B4-BE49-F238E27FC236}">
                  <a16:creationId xmlns:a16="http://schemas.microsoft.com/office/drawing/2014/main" id="{0C0B6574-4118-4EE9-911F-C3DBC7EEE8E2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13500000" algn="tl" rotWithShape="0">
                <a:schemeClr val="bg1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33" name="Graphic 132" descr="Users">
            <a:extLst>
              <a:ext uri="{FF2B5EF4-FFF2-40B4-BE49-F238E27FC236}">
                <a16:creationId xmlns:a16="http://schemas.microsoft.com/office/drawing/2014/main" id="{A16972D7-456F-44A6-AEFC-FFD098E09BEC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878539" y="3324322"/>
            <a:ext cx="1097280" cy="109728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4C4A79B7-7AC1-4C44-A8E0-538E5FB674F4}"/>
              </a:ext>
            </a:extLst>
          </p:cNvPr>
          <p:cNvSpPr txBox="1"/>
          <p:nvPr/>
        </p:nvSpPr>
        <p:spPr>
          <a:xfrm>
            <a:off x="7898223" y="5917832"/>
            <a:ext cx="30579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קליטת הזמנות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ללקוחות מזדמנים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DB05C33E-0532-4457-B47F-7EC881E26806}"/>
              </a:ext>
            </a:extLst>
          </p:cNvPr>
          <p:cNvCxnSpPr>
            <a:cxnSpLocks/>
          </p:cNvCxnSpPr>
          <p:nvPr/>
        </p:nvCxnSpPr>
        <p:spPr>
          <a:xfrm>
            <a:off x="8550350" y="5917366"/>
            <a:ext cx="1753653" cy="0"/>
          </a:xfrm>
          <a:prstGeom prst="line">
            <a:avLst/>
          </a:prstGeom>
          <a:ln>
            <a:solidFill>
              <a:srgbClr val="118AB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C78ACE7C-9DE4-4E7D-BE4B-0EAAB53397A7}"/>
              </a:ext>
            </a:extLst>
          </p:cNvPr>
          <p:cNvGrpSpPr/>
          <p:nvPr/>
        </p:nvGrpSpPr>
        <p:grpSpPr>
          <a:xfrm>
            <a:off x="4241377" y="2044162"/>
            <a:ext cx="2743200" cy="3657600"/>
            <a:chOff x="5090160" y="1412444"/>
            <a:chExt cx="1005840" cy="1005840"/>
          </a:xfrm>
        </p:grpSpPr>
        <p:sp>
          <p:nvSpPr>
            <p:cNvPr id="138" name="Oval 30">
              <a:extLst>
                <a:ext uri="{FF2B5EF4-FFF2-40B4-BE49-F238E27FC236}">
                  <a16:creationId xmlns:a16="http://schemas.microsoft.com/office/drawing/2014/main" id="{565599BE-6112-400C-9B12-C1CCDD0B6C81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Oval 31">
              <a:extLst>
                <a:ext uri="{FF2B5EF4-FFF2-40B4-BE49-F238E27FC236}">
                  <a16:creationId xmlns:a16="http://schemas.microsoft.com/office/drawing/2014/main" id="{D064DA64-F1C8-4F87-80D0-7FDAB534B7CF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13500000" algn="tl" rotWithShape="0">
                <a:schemeClr val="bg1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43" name="Graphic 142" descr="Handshake">
            <a:extLst>
              <a:ext uri="{FF2B5EF4-FFF2-40B4-BE49-F238E27FC236}">
                <a16:creationId xmlns:a16="http://schemas.microsoft.com/office/drawing/2014/main" id="{7721F142-DD03-4556-9258-B6F3B935E110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5064337" y="3324322"/>
            <a:ext cx="1097280" cy="109728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6A09F912-9E71-4991-A12C-40AB84824097}"/>
              </a:ext>
            </a:extLst>
          </p:cNvPr>
          <p:cNvCxnSpPr>
            <a:cxnSpLocks/>
          </p:cNvCxnSpPr>
          <p:nvPr/>
        </p:nvCxnSpPr>
        <p:spPr>
          <a:xfrm>
            <a:off x="4711659" y="5919610"/>
            <a:ext cx="1753653" cy="0"/>
          </a:xfrm>
          <a:prstGeom prst="line">
            <a:avLst/>
          </a:prstGeom>
          <a:ln>
            <a:solidFill>
              <a:srgbClr val="118AB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A303FAE9-0F6E-476A-B072-189D29ADF526}"/>
              </a:ext>
            </a:extLst>
          </p:cNvPr>
          <p:cNvSpPr txBox="1"/>
          <p:nvPr/>
        </p:nvSpPr>
        <p:spPr>
          <a:xfrm>
            <a:off x="4084022" y="5938448"/>
            <a:ext cx="30579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קליטת הזמנות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ללקוחות קבועים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BD7FBCF2-A544-47D7-A0AB-499146532B96}"/>
              </a:ext>
            </a:extLst>
          </p:cNvPr>
          <p:cNvGrpSpPr/>
          <p:nvPr/>
        </p:nvGrpSpPr>
        <p:grpSpPr>
          <a:xfrm>
            <a:off x="20034879" y="2044162"/>
            <a:ext cx="2743200" cy="3657600"/>
            <a:chOff x="5090160" y="1412444"/>
            <a:chExt cx="1005840" cy="1005840"/>
          </a:xfrm>
        </p:grpSpPr>
        <p:sp>
          <p:nvSpPr>
            <p:cNvPr id="147" name="Oval 30">
              <a:extLst>
                <a:ext uri="{FF2B5EF4-FFF2-40B4-BE49-F238E27FC236}">
                  <a16:creationId xmlns:a16="http://schemas.microsoft.com/office/drawing/2014/main" id="{B74A20BB-1AE3-49A5-A0CC-2C7C7106961A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Oval 31">
              <a:extLst>
                <a:ext uri="{FF2B5EF4-FFF2-40B4-BE49-F238E27FC236}">
                  <a16:creationId xmlns:a16="http://schemas.microsoft.com/office/drawing/2014/main" id="{C4FDF19E-F1E2-4BA7-A621-C3B917D30D46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13500000" algn="tl" rotWithShape="0">
                <a:schemeClr val="bg1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49" name="Graphic 148" descr="Truck">
            <a:extLst>
              <a:ext uri="{FF2B5EF4-FFF2-40B4-BE49-F238E27FC236}">
                <a16:creationId xmlns:a16="http://schemas.microsoft.com/office/drawing/2014/main" id="{268A1C5B-1003-4846-A69E-BD6C98A00966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20896288" y="3324322"/>
            <a:ext cx="1097280" cy="109728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A30B1BB-72EB-43EC-8209-C02C0C36C4BD}"/>
              </a:ext>
            </a:extLst>
          </p:cNvPr>
          <p:cNvCxnSpPr>
            <a:cxnSpLocks/>
          </p:cNvCxnSpPr>
          <p:nvPr/>
        </p:nvCxnSpPr>
        <p:spPr>
          <a:xfrm>
            <a:off x="20568101" y="5917366"/>
            <a:ext cx="1753653" cy="0"/>
          </a:xfrm>
          <a:prstGeom prst="line">
            <a:avLst/>
          </a:prstGeom>
          <a:ln>
            <a:solidFill>
              <a:srgbClr val="118AB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B0159984-AA78-4B8A-81C2-028D5D06974E}"/>
              </a:ext>
            </a:extLst>
          </p:cNvPr>
          <p:cNvSpPr txBox="1"/>
          <p:nvPr/>
        </p:nvSpPr>
        <p:spPr>
          <a:xfrm>
            <a:off x="19877524" y="5938448"/>
            <a:ext cx="3057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ניהול משלוחים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C6DE38EF-05D3-4326-87A6-955628805D2E}"/>
              </a:ext>
            </a:extLst>
          </p:cNvPr>
          <p:cNvGrpSpPr/>
          <p:nvPr/>
        </p:nvGrpSpPr>
        <p:grpSpPr>
          <a:xfrm>
            <a:off x="24002664" y="2044162"/>
            <a:ext cx="2743200" cy="3657600"/>
            <a:chOff x="5090160" y="1412444"/>
            <a:chExt cx="1005840" cy="1005840"/>
          </a:xfrm>
        </p:grpSpPr>
        <p:sp>
          <p:nvSpPr>
            <p:cNvPr id="178" name="Oval 30">
              <a:extLst>
                <a:ext uri="{FF2B5EF4-FFF2-40B4-BE49-F238E27FC236}">
                  <a16:creationId xmlns:a16="http://schemas.microsoft.com/office/drawing/2014/main" id="{580A3F3E-9290-4CC2-A661-6D083ACBDA60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9" name="Oval 31">
              <a:extLst>
                <a:ext uri="{FF2B5EF4-FFF2-40B4-BE49-F238E27FC236}">
                  <a16:creationId xmlns:a16="http://schemas.microsoft.com/office/drawing/2014/main" id="{B1E3D946-8349-4458-8A05-0AFB2381EE03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13500000" algn="tl" rotWithShape="0">
                <a:schemeClr val="bg1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91D56B36-5DEE-4139-86D1-B5A1D4C91A36}"/>
              </a:ext>
            </a:extLst>
          </p:cNvPr>
          <p:cNvCxnSpPr>
            <a:cxnSpLocks/>
          </p:cNvCxnSpPr>
          <p:nvPr/>
        </p:nvCxnSpPr>
        <p:spPr>
          <a:xfrm>
            <a:off x="24577837" y="5917366"/>
            <a:ext cx="1753653" cy="0"/>
          </a:xfrm>
          <a:prstGeom prst="line">
            <a:avLst/>
          </a:prstGeom>
          <a:ln>
            <a:solidFill>
              <a:srgbClr val="118AB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0B632EF4-AE6A-4755-9E69-419EE53EAD74}"/>
              </a:ext>
            </a:extLst>
          </p:cNvPr>
          <p:cNvGrpSpPr/>
          <p:nvPr/>
        </p:nvGrpSpPr>
        <p:grpSpPr>
          <a:xfrm>
            <a:off x="31740693" y="2044162"/>
            <a:ext cx="2743200" cy="3657600"/>
            <a:chOff x="5090160" y="1412444"/>
            <a:chExt cx="1005840" cy="1005840"/>
          </a:xfrm>
        </p:grpSpPr>
        <p:sp>
          <p:nvSpPr>
            <p:cNvPr id="182" name="Oval 30">
              <a:extLst>
                <a:ext uri="{FF2B5EF4-FFF2-40B4-BE49-F238E27FC236}">
                  <a16:creationId xmlns:a16="http://schemas.microsoft.com/office/drawing/2014/main" id="{FB9B6182-ACA9-42F2-8443-C1DF1EF7924E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3" name="Oval 31">
              <a:extLst>
                <a:ext uri="{FF2B5EF4-FFF2-40B4-BE49-F238E27FC236}">
                  <a16:creationId xmlns:a16="http://schemas.microsoft.com/office/drawing/2014/main" id="{431CE157-EC94-4DE1-9B3F-749FF7A24DA2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13500000" algn="tl" rotWithShape="0">
                <a:schemeClr val="bg1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A2E9C660-41AC-4AF9-BD43-CCFDA793F491}"/>
              </a:ext>
            </a:extLst>
          </p:cNvPr>
          <p:cNvCxnSpPr>
            <a:cxnSpLocks/>
          </p:cNvCxnSpPr>
          <p:nvPr/>
        </p:nvCxnSpPr>
        <p:spPr>
          <a:xfrm>
            <a:off x="32210975" y="5919610"/>
            <a:ext cx="1753653" cy="0"/>
          </a:xfrm>
          <a:prstGeom prst="line">
            <a:avLst/>
          </a:prstGeom>
          <a:ln>
            <a:solidFill>
              <a:srgbClr val="118AB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465F9175-F6B2-428D-A8B6-E4725284D205}"/>
              </a:ext>
            </a:extLst>
          </p:cNvPr>
          <p:cNvGrpSpPr/>
          <p:nvPr/>
        </p:nvGrpSpPr>
        <p:grpSpPr>
          <a:xfrm>
            <a:off x="28006893" y="2044162"/>
            <a:ext cx="2743200" cy="3657600"/>
            <a:chOff x="5090160" y="1412444"/>
            <a:chExt cx="1005840" cy="1005840"/>
          </a:xfrm>
        </p:grpSpPr>
        <p:sp>
          <p:nvSpPr>
            <p:cNvPr id="235" name="Oval 30">
              <a:extLst>
                <a:ext uri="{FF2B5EF4-FFF2-40B4-BE49-F238E27FC236}">
                  <a16:creationId xmlns:a16="http://schemas.microsoft.com/office/drawing/2014/main" id="{F8151DD3-8744-4220-B4E7-02741C80E7B8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6" name="Oval 31">
              <a:extLst>
                <a:ext uri="{FF2B5EF4-FFF2-40B4-BE49-F238E27FC236}">
                  <a16:creationId xmlns:a16="http://schemas.microsoft.com/office/drawing/2014/main" id="{1147EF02-C854-4BB7-AE54-ACA8F1CC7F02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13500000" algn="tl" rotWithShape="0">
                <a:schemeClr val="bg1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45888BF8-45AB-4BB5-B0AA-F1C9F1F8B5AD}"/>
              </a:ext>
            </a:extLst>
          </p:cNvPr>
          <p:cNvCxnSpPr>
            <a:cxnSpLocks/>
          </p:cNvCxnSpPr>
          <p:nvPr/>
        </p:nvCxnSpPr>
        <p:spPr>
          <a:xfrm>
            <a:off x="28540115" y="5917366"/>
            <a:ext cx="1753653" cy="0"/>
          </a:xfrm>
          <a:prstGeom prst="line">
            <a:avLst/>
          </a:prstGeom>
          <a:ln>
            <a:solidFill>
              <a:srgbClr val="118AB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38" name="Graphic 237" descr="Bar graph with upward trend">
            <a:extLst>
              <a:ext uri="{FF2B5EF4-FFF2-40B4-BE49-F238E27FC236}">
                <a16:creationId xmlns:a16="http://schemas.microsoft.com/office/drawing/2014/main" id="{674C64A4-BCF4-4586-9187-A189B95202B5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28860414" y="3324322"/>
            <a:ext cx="1097280" cy="109728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39" name="Graphic 238" descr="Server">
            <a:extLst>
              <a:ext uri="{FF2B5EF4-FFF2-40B4-BE49-F238E27FC236}">
                <a16:creationId xmlns:a16="http://schemas.microsoft.com/office/drawing/2014/main" id="{460E9C7E-6D4B-44F3-B76A-4A57EABAC72F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32517762" y="3324322"/>
            <a:ext cx="1097280" cy="109728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40" name="Graphic 239" descr="Checklist RTL">
            <a:extLst>
              <a:ext uri="{FF2B5EF4-FFF2-40B4-BE49-F238E27FC236}">
                <a16:creationId xmlns:a16="http://schemas.microsoft.com/office/drawing/2014/main" id="{17FC78E5-E246-4DFE-AA65-27F0CA78FA21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24906026" y="3324322"/>
            <a:ext cx="1097280" cy="109728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41" name="TextBox 240">
            <a:extLst>
              <a:ext uri="{FF2B5EF4-FFF2-40B4-BE49-F238E27FC236}">
                <a16:creationId xmlns:a16="http://schemas.microsoft.com/office/drawing/2014/main" id="{4B107208-0F16-4497-A42D-217194A61B1B}"/>
              </a:ext>
            </a:extLst>
          </p:cNvPr>
          <p:cNvSpPr txBox="1"/>
          <p:nvPr/>
        </p:nvSpPr>
        <p:spPr>
          <a:xfrm>
            <a:off x="27849538" y="5938448"/>
            <a:ext cx="30579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ניהול מאזן הכספים של החברה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81302D28-9FEC-4A4C-B4B6-64710AA700F0}"/>
              </a:ext>
            </a:extLst>
          </p:cNvPr>
          <p:cNvSpPr txBox="1"/>
          <p:nvPr/>
        </p:nvSpPr>
        <p:spPr>
          <a:xfrm>
            <a:off x="31583338" y="5938448"/>
            <a:ext cx="30579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ביצוע הזמנות בתהליכי אצווה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89E41A48-0830-4896-9C7D-A1EE8B2F8904}"/>
              </a:ext>
            </a:extLst>
          </p:cNvPr>
          <p:cNvSpPr txBox="1"/>
          <p:nvPr/>
        </p:nvSpPr>
        <p:spPr>
          <a:xfrm>
            <a:off x="23925710" y="5917832"/>
            <a:ext cx="3057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קליטת אספקה למלאי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EE6FEE1A-7B0F-4E07-BFF6-E9D282B8DDE6}"/>
              </a:ext>
            </a:extLst>
          </p:cNvPr>
          <p:cNvGrpSpPr/>
          <p:nvPr/>
        </p:nvGrpSpPr>
        <p:grpSpPr>
          <a:xfrm>
            <a:off x="221885" y="2364202"/>
            <a:ext cx="3017520" cy="3017520"/>
            <a:chOff x="4826581" y="2255931"/>
            <a:chExt cx="3017520" cy="3017520"/>
          </a:xfrm>
        </p:grpSpPr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A866A367-62FC-481A-8D31-4B5C02CC3B9B}"/>
                </a:ext>
              </a:extLst>
            </p:cNvPr>
            <p:cNvSpPr/>
            <p:nvPr/>
          </p:nvSpPr>
          <p:spPr>
            <a:xfrm rot="20222460">
              <a:off x="4826581" y="2255931"/>
              <a:ext cx="3017520" cy="3017520"/>
            </a:xfrm>
            <a:prstGeom prst="ellipse">
              <a:avLst/>
            </a:prstGeom>
            <a:solidFill>
              <a:srgbClr val="E76F51"/>
            </a:solidFill>
            <a:ln>
              <a:noFill/>
            </a:ln>
            <a:effectLst>
              <a:innerShdw blurRad="1143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E3C1C002-8A25-41F8-B7BA-92B52235DC7F}"/>
                </a:ext>
              </a:extLst>
            </p:cNvPr>
            <p:cNvSpPr/>
            <p:nvPr/>
          </p:nvSpPr>
          <p:spPr>
            <a:xfrm rot="20222460">
              <a:off x="5166961" y="2575971"/>
              <a:ext cx="2377440" cy="2377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62412E09-7FD7-424A-9DFB-93A73B998674}"/>
                </a:ext>
              </a:extLst>
            </p:cNvPr>
            <p:cNvSpPr/>
            <p:nvPr/>
          </p:nvSpPr>
          <p:spPr>
            <a:xfrm rot="20222460">
              <a:off x="5532721" y="2941731"/>
              <a:ext cx="1645920" cy="1645920"/>
            </a:xfrm>
            <a:prstGeom prst="ellipse">
              <a:avLst/>
            </a:prstGeom>
            <a:solidFill>
              <a:srgbClr val="E76F51"/>
            </a:solidFill>
            <a:ln>
              <a:noFill/>
            </a:ln>
            <a:effectLst>
              <a:innerShdw blurRad="1143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3E22EFE7-1E93-415D-BA1E-936E927F0762}"/>
                </a:ext>
              </a:extLst>
            </p:cNvPr>
            <p:cNvSpPr/>
            <p:nvPr/>
          </p:nvSpPr>
          <p:spPr>
            <a:xfrm rot="20222460">
              <a:off x="5898481" y="3307491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8A4D24B1-3584-412F-8FB5-8E8BA2329EE8}"/>
                </a:ext>
              </a:extLst>
            </p:cNvPr>
            <p:cNvSpPr/>
            <p:nvPr/>
          </p:nvSpPr>
          <p:spPr>
            <a:xfrm rot="20222460">
              <a:off x="6172801" y="3581811"/>
              <a:ext cx="365760" cy="365760"/>
            </a:xfrm>
            <a:prstGeom prst="ellipse">
              <a:avLst/>
            </a:prstGeom>
            <a:solidFill>
              <a:srgbClr val="E76F51"/>
            </a:solidFill>
            <a:ln>
              <a:noFill/>
            </a:ln>
            <a:effectLst>
              <a:innerShdw blurRad="1143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9" name="Rectangle 228">
            <a:extLst>
              <a:ext uri="{FF2B5EF4-FFF2-40B4-BE49-F238E27FC236}">
                <a16:creationId xmlns:a16="http://schemas.microsoft.com/office/drawing/2014/main" id="{68E6D659-3560-4EF8-AEE0-E7A8E2DD6CA3}"/>
              </a:ext>
            </a:extLst>
          </p:cNvPr>
          <p:cNvSpPr/>
          <p:nvPr/>
        </p:nvSpPr>
        <p:spPr>
          <a:xfrm rot="20222460">
            <a:off x="2019995" y="3821497"/>
            <a:ext cx="45719" cy="1468478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: Rounded Corners 229">
            <a:extLst>
              <a:ext uri="{FF2B5EF4-FFF2-40B4-BE49-F238E27FC236}">
                <a16:creationId xmlns:a16="http://schemas.microsoft.com/office/drawing/2014/main" id="{60EEFCA8-EBDD-4D3D-911A-04B575CD765E}"/>
              </a:ext>
            </a:extLst>
          </p:cNvPr>
          <p:cNvSpPr/>
          <p:nvPr/>
        </p:nvSpPr>
        <p:spPr>
          <a:xfrm rot="20222460">
            <a:off x="1652885" y="3468467"/>
            <a:ext cx="1849738" cy="50620"/>
          </a:xfrm>
          <a:prstGeom prst="roundRect">
            <a:avLst>
              <a:gd name="adj" fmla="val 33642"/>
            </a:avLst>
          </a:prstGeom>
          <a:solidFill>
            <a:srgbClr val="F4A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Parallelogram 230">
            <a:extLst>
              <a:ext uri="{FF2B5EF4-FFF2-40B4-BE49-F238E27FC236}">
                <a16:creationId xmlns:a16="http://schemas.microsoft.com/office/drawing/2014/main" id="{12A78B19-38BB-491B-B343-6E01BE2658F8}"/>
              </a:ext>
            </a:extLst>
          </p:cNvPr>
          <p:cNvSpPr/>
          <p:nvPr/>
        </p:nvSpPr>
        <p:spPr>
          <a:xfrm rot="20222460">
            <a:off x="3169633" y="3094047"/>
            <a:ext cx="248571" cy="75744"/>
          </a:xfrm>
          <a:prstGeom prst="parallelogram">
            <a:avLst>
              <a:gd name="adj" fmla="val 68203"/>
            </a:avLst>
          </a:prstGeom>
          <a:solidFill>
            <a:srgbClr val="E9C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Parallelogram 231">
            <a:extLst>
              <a:ext uri="{FF2B5EF4-FFF2-40B4-BE49-F238E27FC236}">
                <a16:creationId xmlns:a16="http://schemas.microsoft.com/office/drawing/2014/main" id="{11EC6E90-1D11-4B4E-8CBB-140357AB8490}"/>
              </a:ext>
            </a:extLst>
          </p:cNvPr>
          <p:cNvSpPr/>
          <p:nvPr/>
        </p:nvSpPr>
        <p:spPr>
          <a:xfrm rot="20222460" flipV="1">
            <a:off x="3210305" y="3190059"/>
            <a:ext cx="248571" cy="75744"/>
          </a:xfrm>
          <a:prstGeom prst="parallelogram">
            <a:avLst>
              <a:gd name="adj" fmla="val 68203"/>
            </a:avLst>
          </a:prstGeom>
          <a:solidFill>
            <a:srgbClr val="E9C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30">
            <a:extLst>
              <a:ext uri="{FF2B5EF4-FFF2-40B4-BE49-F238E27FC236}">
                <a16:creationId xmlns:a16="http://schemas.microsoft.com/office/drawing/2014/main" id="{43104FFE-21B3-4017-BE05-E1BB80ACDDD8}"/>
              </a:ext>
            </a:extLst>
          </p:cNvPr>
          <p:cNvSpPr/>
          <p:nvPr/>
        </p:nvSpPr>
        <p:spPr>
          <a:xfrm>
            <a:off x="10423552" y="1317615"/>
            <a:ext cx="1079314" cy="314566"/>
          </a:xfrm>
          <a:prstGeom prst="roundRect">
            <a:avLst/>
          </a:prstGeom>
          <a:solidFill>
            <a:srgbClr val="E7E8ED"/>
          </a:solidFill>
          <a:ln>
            <a:noFill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פונקציות</a:t>
            </a:r>
            <a:endParaRPr lang="en-US" b="1" dirty="0">
              <a:solidFill>
                <a:srgbClr val="118A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069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0000">
        <p159:morph option="byObject"/>
      </p:transition>
    </mc:Choice>
    <mc:Fallback xmlns="">
      <p:transition spd="slow" advTm="10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ECC6D32-6BEF-48FC-B858-CC49CBD8E0B4}"/>
              </a:ext>
            </a:extLst>
          </p:cNvPr>
          <p:cNvGrpSpPr/>
          <p:nvPr/>
        </p:nvGrpSpPr>
        <p:grpSpPr>
          <a:xfrm>
            <a:off x="9056494" y="-1153234"/>
            <a:ext cx="922288" cy="914400"/>
            <a:chOff x="8592415" y="-2631237"/>
            <a:chExt cx="922288" cy="914400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261752E9-2EB6-4F40-9228-05C082B7B87F}"/>
                </a:ext>
              </a:extLst>
            </p:cNvPr>
            <p:cNvGrpSpPr/>
            <p:nvPr/>
          </p:nvGrpSpPr>
          <p:grpSpPr>
            <a:xfrm>
              <a:off x="8592415" y="-2631237"/>
              <a:ext cx="922288" cy="914400"/>
              <a:chOff x="6347462" y="3860495"/>
              <a:chExt cx="922288" cy="914400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B4A51E10-8802-4701-AF8B-4EB4EDFA1212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8680B90B-EF6E-4608-A910-CEEAB8AC261F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6A320B77-FD59-4A14-8991-B6E6A7238142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4" name="Graphic 113" descr="Monthly calendar">
              <a:extLst>
                <a:ext uri="{FF2B5EF4-FFF2-40B4-BE49-F238E27FC236}">
                  <a16:creationId xmlns:a16="http://schemas.microsoft.com/office/drawing/2014/main" id="{465E04A6-BFCF-4105-A8DC-109869884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37463" y="-2495739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5D5F3BB-2AE7-4331-8D92-F7B4BDFAFB92}"/>
              </a:ext>
            </a:extLst>
          </p:cNvPr>
          <p:cNvGrpSpPr/>
          <p:nvPr/>
        </p:nvGrpSpPr>
        <p:grpSpPr>
          <a:xfrm>
            <a:off x="7614870" y="-1153234"/>
            <a:ext cx="922288" cy="914400"/>
            <a:chOff x="7226948" y="-2631237"/>
            <a:chExt cx="922288" cy="914400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5CBCB0C1-62DC-4221-B45C-02AC89DBE4B5}"/>
                </a:ext>
              </a:extLst>
            </p:cNvPr>
            <p:cNvGrpSpPr/>
            <p:nvPr/>
          </p:nvGrpSpPr>
          <p:grpSpPr>
            <a:xfrm>
              <a:off x="7226948" y="-2631237"/>
              <a:ext cx="922288" cy="914400"/>
              <a:chOff x="6347462" y="3860495"/>
              <a:chExt cx="922288" cy="914400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0CCE046C-0C4C-4233-B4F6-7A0272104539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B7870896-9D0D-457D-8A69-49DD283BB393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D32BDB5F-ECCE-4444-A175-52D0371FF70E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0" name="Graphic 119" descr="List RTL">
              <a:extLst>
                <a:ext uri="{FF2B5EF4-FFF2-40B4-BE49-F238E27FC236}">
                  <a16:creationId xmlns:a16="http://schemas.microsoft.com/office/drawing/2014/main" id="{1CA1EC4A-84DF-4FB3-B74F-5AB0B810A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71996" y="-2495739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2743D78-83CF-46AB-89F2-187C667C61D0}"/>
              </a:ext>
            </a:extLst>
          </p:cNvPr>
          <p:cNvGrpSpPr/>
          <p:nvPr/>
        </p:nvGrpSpPr>
        <p:grpSpPr>
          <a:xfrm>
            <a:off x="10498121" y="311775"/>
            <a:ext cx="922288" cy="914400"/>
            <a:chOff x="10021567" y="-2631237"/>
            <a:chExt cx="922288" cy="914400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E1661E3F-5923-4A65-93FE-6CA00A4BA0F0}"/>
                </a:ext>
              </a:extLst>
            </p:cNvPr>
            <p:cNvGrpSpPr/>
            <p:nvPr/>
          </p:nvGrpSpPr>
          <p:grpSpPr>
            <a:xfrm>
              <a:off x="10021567" y="-2631237"/>
              <a:ext cx="922288" cy="914400"/>
              <a:chOff x="6347462" y="3860495"/>
              <a:chExt cx="922288" cy="914400"/>
            </a:xfrm>
          </p:grpSpPr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062B643E-CEB8-491D-9BDF-ADD5DC39E3C7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A8171EE9-71C1-40AF-B21A-2C40E1FE28E9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5C771375-07CA-4B71-B8A4-D11782E5EB4F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FD317038-CE6D-4431-9288-F7D48ED1FC17}"/>
                </a:ext>
              </a:extLst>
            </p:cNvPr>
            <p:cNvSpPr/>
            <p:nvPr/>
          </p:nvSpPr>
          <p:spPr>
            <a:xfrm>
              <a:off x="10189475" y="-2472879"/>
              <a:ext cx="594360" cy="594360"/>
            </a:xfrm>
            <a:custGeom>
              <a:avLst/>
              <a:gdLst>
                <a:gd name="connsiteX0" fmla="*/ 323850 w 648652"/>
                <a:gd name="connsiteY0" fmla="*/ 438150 h 647700"/>
                <a:gd name="connsiteX1" fmla="*/ 209550 w 648652"/>
                <a:gd name="connsiteY1" fmla="*/ 323850 h 647700"/>
                <a:gd name="connsiteX2" fmla="*/ 323850 w 648652"/>
                <a:gd name="connsiteY2" fmla="*/ 209550 h 647700"/>
                <a:gd name="connsiteX3" fmla="*/ 438150 w 648652"/>
                <a:gd name="connsiteY3" fmla="*/ 323850 h 647700"/>
                <a:gd name="connsiteX4" fmla="*/ 323850 w 648652"/>
                <a:gd name="connsiteY4" fmla="*/ 438150 h 647700"/>
                <a:gd name="connsiteX5" fmla="*/ 581025 w 648652"/>
                <a:gd name="connsiteY5" fmla="*/ 252413 h 647700"/>
                <a:gd name="connsiteX6" fmla="*/ 556260 w 648652"/>
                <a:gd name="connsiteY6" fmla="*/ 193358 h 647700"/>
                <a:gd name="connsiteX7" fmla="*/ 580073 w 648652"/>
                <a:gd name="connsiteY7" fmla="*/ 121920 h 647700"/>
                <a:gd name="connsiteX8" fmla="*/ 525780 w 648652"/>
                <a:gd name="connsiteY8" fmla="*/ 67628 h 647700"/>
                <a:gd name="connsiteX9" fmla="*/ 454343 w 648652"/>
                <a:gd name="connsiteY9" fmla="*/ 91440 h 647700"/>
                <a:gd name="connsiteX10" fmla="*/ 394335 w 648652"/>
                <a:gd name="connsiteY10" fmla="*/ 66675 h 647700"/>
                <a:gd name="connsiteX11" fmla="*/ 361950 w 648652"/>
                <a:gd name="connsiteY11" fmla="*/ 0 h 647700"/>
                <a:gd name="connsiteX12" fmla="*/ 285750 w 648652"/>
                <a:gd name="connsiteY12" fmla="*/ 0 h 647700"/>
                <a:gd name="connsiteX13" fmla="*/ 252413 w 648652"/>
                <a:gd name="connsiteY13" fmla="*/ 66675 h 647700"/>
                <a:gd name="connsiteX14" fmla="*/ 193358 w 648652"/>
                <a:gd name="connsiteY14" fmla="*/ 91440 h 647700"/>
                <a:gd name="connsiteX15" fmla="*/ 121920 w 648652"/>
                <a:gd name="connsiteY15" fmla="*/ 67628 h 647700"/>
                <a:gd name="connsiteX16" fmla="*/ 67628 w 648652"/>
                <a:gd name="connsiteY16" fmla="*/ 121920 h 647700"/>
                <a:gd name="connsiteX17" fmla="*/ 91440 w 648652"/>
                <a:gd name="connsiteY17" fmla="*/ 193358 h 647700"/>
                <a:gd name="connsiteX18" fmla="*/ 66675 w 648652"/>
                <a:gd name="connsiteY18" fmla="*/ 253365 h 647700"/>
                <a:gd name="connsiteX19" fmla="*/ 0 w 648652"/>
                <a:gd name="connsiteY19" fmla="*/ 285750 h 647700"/>
                <a:gd name="connsiteX20" fmla="*/ 0 w 648652"/>
                <a:gd name="connsiteY20" fmla="*/ 361950 h 647700"/>
                <a:gd name="connsiteX21" fmla="*/ 66675 w 648652"/>
                <a:gd name="connsiteY21" fmla="*/ 395288 h 647700"/>
                <a:gd name="connsiteX22" fmla="*/ 91440 w 648652"/>
                <a:gd name="connsiteY22" fmla="*/ 454343 h 647700"/>
                <a:gd name="connsiteX23" fmla="*/ 67628 w 648652"/>
                <a:gd name="connsiteY23" fmla="*/ 525780 h 647700"/>
                <a:gd name="connsiteX24" fmla="*/ 121920 w 648652"/>
                <a:gd name="connsiteY24" fmla="*/ 580073 h 647700"/>
                <a:gd name="connsiteX25" fmla="*/ 193358 w 648652"/>
                <a:gd name="connsiteY25" fmla="*/ 556260 h 647700"/>
                <a:gd name="connsiteX26" fmla="*/ 253365 w 648652"/>
                <a:gd name="connsiteY26" fmla="*/ 581025 h 647700"/>
                <a:gd name="connsiteX27" fmla="*/ 286703 w 648652"/>
                <a:gd name="connsiteY27" fmla="*/ 647700 h 647700"/>
                <a:gd name="connsiteX28" fmla="*/ 362903 w 648652"/>
                <a:gd name="connsiteY28" fmla="*/ 647700 h 647700"/>
                <a:gd name="connsiteX29" fmla="*/ 396240 w 648652"/>
                <a:gd name="connsiteY29" fmla="*/ 581025 h 647700"/>
                <a:gd name="connsiteX30" fmla="*/ 455295 w 648652"/>
                <a:gd name="connsiteY30" fmla="*/ 556260 h 647700"/>
                <a:gd name="connsiteX31" fmla="*/ 526733 w 648652"/>
                <a:gd name="connsiteY31" fmla="*/ 580073 h 647700"/>
                <a:gd name="connsiteX32" fmla="*/ 581025 w 648652"/>
                <a:gd name="connsiteY32" fmla="*/ 525780 h 647700"/>
                <a:gd name="connsiteX33" fmla="*/ 557213 w 648652"/>
                <a:gd name="connsiteY33" fmla="*/ 454343 h 647700"/>
                <a:gd name="connsiteX34" fmla="*/ 581978 w 648652"/>
                <a:gd name="connsiteY34" fmla="*/ 394335 h 647700"/>
                <a:gd name="connsiteX35" fmla="*/ 648653 w 648652"/>
                <a:gd name="connsiteY35" fmla="*/ 360998 h 647700"/>
                <a:gd name="connsiteX36" fmla="*/ 648653 w 648652"/>
                <a:gd name="connsiteY36" fmla="*/ 284798 h 647700"/>
                <a:gd name="connsiteX37" fmla="*/ 581025 w 648652"/>
                <a:gd name="connsiteY37" fmla="*/ 252413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48652" h="647700">
                  <a:moveTo>
                    <a:pt x="323850" y="438150"/>
                  </a:moveTo>
                  <a:cubicBezTo>
                    <a:pt x="260985" y="438150"/>
                    <a:pt x="209550" y="386715"/>
                    <a:pt x="209550" y="323850"/>
                  </a:cubicBezTo>
                  <a:cubicBezTo>
                    <a:pt x="209550" y="260985"/>
                    <a:pt x="260985" y="209550"/>
                    <a:pt x="323850" y="209550"/>
                  </a:cubicBezTo>
                  <a:cubicBezTo>
                    <a:pt x="386715" y="209550"/>
                    <a:pt x="438150" y="260985"/>
                    <a:pt x="438150" y="323850"/>
                  </a:cubicBezTo>
                  <a:cubicBezTo>
                    <a:pt x="438150" y="386715"/>
                    <a:pt x="386715" y="438150"/>
                    <a:pt x="323850" y="438150"/>
                  </a:cubicBezTo>
                  <a:close/>
                  <a:moveTo>
                    <a:pt x="581025" y="252413"/>
                  </a:moveTo>
                  <a:cubicBezTo>
                    <a:pt x="575310" y="231458"/>
                    <a:pt x="566738" y="211455"/>
                    <a:pt x="556260" y="193358"/>
                  </a:cubicBezTo>
                  <a:lnTo>
                    <a:pt x="580073" y="121920"/>
                  </a:lnTo>
                  <a:lnTo>
                    <a:pt x="525780" y="67628"/>
                  </a:lnTo>
                  <a:lnTo>
                    <a:pt x="454343" y="91440"/>
                  </a:lnTo>
                  <a:cubicBezTo>
                    <a:pt x="435293" y="80963"/>
                    <a:pt x="415290" y="72390"/>
                    <a:pt x="394335" y="66675"/>
                  </a:cubicBezTo>
                  <a:lnTo>
                    <a:pt x="361950" y="0"/>
                  </a:lnTo>
                  <a:lnTo>
                    <a:pt x="285750" y="0"/>
                  </a:lnTo>
                  <a:lnTo>
                    <a:pt x="252413" y="66675"/>
                  </a:lnTo>
                  <a:cubicBezTo>
                    <a:pt x="231458" y="72390"/>
                    <a:pt x="211455" y="80963"/>
                    <a:pt x="193358" y="91440"/>
                  </a:cubicBezTo>
                  <a:lnTo>
                    <a:pt x="121920" y="67628"/>
                  </a:lnTo>
                  <a:lnTo>
                    <a:pt x="67628" y="121920"/>
                  </a:lnTo>
                  <a:lnTo>
                    <a:pt x="91440" y="193358"/>
                  </a:lnTo>
                  <a:cubicBezTo>
                    <a:pt x="80963" y="212408"/>
                    <a:pt x="72390" y="232410"/>
                    <a:pt x="66675" y="253365"/>
                  </a:cubicBezTo>
                  <a:lnTo>
                    <a:pt x="0" y="285750"/>
                  </a:lnTo>
                  <a:lnTo>
                    <a:pt x="0" y="361950"/>
                  </a:lnTo>
                  <a:lnTo>
                    <a:pt x="66675" y="395288"/>
                  </a:lnTo>
                  <a:cubicBezTo>
                    <a:pt x="72390" y="416243"/>
                    <a:pt x="80963" y="436245"/>
                    <a:pt x="91440" y="454343"/>
                  </a:cubicBezTo>
                  <a:lnTo>
                    <a:pt x="67628" y="525780"/>
                  </a:lnTo>
                  <a:lnTo>
                    <a:pt x="121920" y="580073"/>
                  </a:lnTo>
                  <a:lnTo>
                    <a:pt x="193358" y="556260"/>
                  </a:lnTo>
                  <a:cubicBezTo>
                    <a:pt x="212408" y="566738"/>
                    <a:pt x="232410" y="575310"/>
                    <a:pt x="253365" y="581025"/>
                  </a:cubicBezTo>
                  <a:lnTo>
                    <a:pt x="286703" y="647700"/>
                  </a:lnTo>
                  <a:lnTo>
                    <a:pt x="362903" y="647700"/>
                  </a:lnTo>
                  <a:lnTo>
                    <a:pt x="396240" y="581025"/>
                  </a:lnTo>
                  <a:cubicBezTo>
                    <a:pt x="417195" y="575310"/>
                    <a:pt x="437198" y="566738"/>
                    <a:pt x="455295" y="556260"/>
                  </a:cubicBezTo>
                  <a:lnTo>
                    <a:pt x="526733" y="580073"/>
                  </a:lnTo>
                  <a:lnTo>
                    <a:pt x="581025" y="525780"/>
                  </a:lnTo>
                  <a:lnTo>
                    <a:pt x="557213" y="454343"/>
                  </a:lnTo>
                  <a:cubicBezTo>
                    <a:pt x="567690" y="435293"/>
                    <a:pt x="576263" y="415290"/>
                    <a:pt x="581978" y="394335"/>
                  </a:cubicBezTo>
                  <a:lnTo>
                    <a:pt x="648653" y="360998"/>
                  </a:lnTo>
                  <a:lnTo>
                    <a:pt x="648653" y="284798"/>
                  </a:lnTo>
                  <a:lnTo>
                    <a:pt x="581025" y="252413"/>
                  </a:lnTo>
                  <a:close/>
                </a:path>
              </a:pathLst>
            </a:custGeom>
            <a:solidFill>
              <a:srgbClr val="118AB2"/>
            </a:solidFill>
            <a:ln w="9525" cap="flat">
              <a:noFill/>
              <a:prstDash val="solid"/>
              <a:miter/>
            </a:ln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E5C9A47E-79E6-412F-BE1C-06E393DDE787}"/>
              </a:ext>
            </a:extLst>
          </p:cNvPr>
          <p:cNvSpPr/>
          <p:nvPr/>
        </p:nvSpPr>
        <p:spPr>
          <a:xfrm>
            <a:off x="-2377325" y="-74305"/>
            <a:ext cx="27579692" cy="822960"/>
          </a:xfrm>
          <a:custGeom>
            <a:avLst/>
            <a:gdLst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25058 w 13849350"/>
              <a:gd name="connsiteY5" fmla="*/ 847725 h 847725"/>
              <a:gd name="connsiteX6" fmla="*/ 0 w 13849350"/>
              <a:gd name="connsiteY6" fmla="*/ 847725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2505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52180"/>
              <a:gd name="connsiteX1" fmla="*/ 13849350 w 13849350"/>
              <a:gd name="connsiteY1" fmla="*/ 0 h 852180"/>
              <a:gd name="connsiteX2" fmla="*/ 13849350 w 13849350"/>
              <a:gd name="connsiteY2" fmla="*/ 847725 h 852180"/>
              <a:gd name="connsiteX3" fmla="*/ 7390919 w 13849350"/>
              <a:gd name="connsiteY3" fmla="*/ 847725 h 852180"/>
              <a:gd name="connsiteX4" fmla="*/ 6760032 w 13849350"/>
              <a:gd name="connsiteY4" fmla="*/ 385169 h 852180"/>
              <a:gd name="connsiteX5" fmla="*/ 6131188 w 13849350"/>
              <a:gd name="connsiteY5" fmla="*/ 847725 h 852180"/>
              <a:gd name="connsiteX6" fmla="*/ 0 w 13849350"/>
              <a:gd name="connsiteY6" fmla="*/ 847725 h 852180"/>
              <a:gd name="connsiteX7" fmla="*/ 0 w 13849350"/>
              <a:gd name="connsiteY7" fmla="*/ 0 h 852180"/>
              <a:gd name="connsiteX0" fmla="*/ 0 w 13849350"/>
              <a:gd name="connsiteY0" fmla="*/ 0 h 852180"/>
              <a:gd name="connsiteX1" fmla="*/ 13841176 w 13849350"/>
              <a:gd name="connsiteY1" fmla="*/ 423047 h 852180"/>
              <a:gd name="connsiteX2" fmla="*/ 13849350 w 13849350"/>
              <a:gd name="connsiteY2" fmla="*/ 847725 h 852180"/>
              <a:gd name="connsiteX3" fmla="*/ 7390919 w 13849350"/>
              <a:gd name="connsiteY3" fmla="*/ 847725 h 852180"/>
              <a:gd name="connsiteX4" fmla="*/ 6760032 w 13849350"/>
              <a:gd name="connsiteY4" fmla="*/ 385169 h 852180"/>
              <a:gd name="connsiteX5" fmla="*/ 6131188 w 13849350"/>
              <a:gd name="connsiteY5" fmla="*/ 847725 h 852180"/>
              <a:gd name="connsiteX6" fmla="*/ 0 w 13849350"/>
              <a:gd name="connsiteY6" fmla="*/ 847725 h 852180"/>
              <a:gd name="connsiteX7" fmla="*/ 0 w 13849350"/>
              <a:gd name="connsiteY7" fmla="*/ 0 h 852180"/>
              <a:gd name="connsiteX0" fmla="*/ 32697 w 13849350"/>
              <a:gd name="connsiteY0" fmla="*/ 0 h 532315"/>
              <a:gd name="connsiteX1" fmla="*/ 13841176 w 13849350"/>
              <a:gd name="connsiteY1" fmla="*/ 103182 h 532315"/>
              <a:gd name="connsiteX2" fmla="*/ 13849350 w 13849350"/>
              <a:gd name="connsiteY2" fmla="*/ 527860 h 532315"/>
              <a:gd name="connsiteX3" fmla="*/ 7390919 w 13849350"/>
              <a:gd name="connsiteY3" fmla="*/ 527860 h 532315"/>
              <a:gd name="connsiteX4" fmla="*/ 6760032 w 13849350"/>
              <a:gd name="connsiteY4" fmla="*/ 65304 h 532315"/>
              <a:gd name="connsiteX5" fmla="*/ 6131188 w 13849350"/>
              <a:gd name="connsiteY5" fmla="*/ 527860 h 532315"/>
              <a:gd name="connsiteX6" fmla="*/ 0 w 13849350"/>
              <a:gd name="connsiteY6" fmla="*/ 527860 h 532315"/>
              <a:gd name="connsiteX7" fmla="*/ 32697 w 13849350"/>
              <a:gd name="connsiteY7" fmla="*/ 0 h 532315"/>
              <a:gd name="connsiteX0" fmla="*/ 0 w 13865699"/>
              <a:gd name="connsiteY0" fmla="*/ 0 h 604542"/>
              <a:gd name="connsiteX1" fmla="*/ 13857525 w 13865699"/>
              <a:gd name="connsiteY1" fmla="*/ 175409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57525 w 13865699"/>
              <a:gd name="connsiteY1" fmla="*/ 11350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57525 w 13865699"/>
              <a:gd name="connsiteY1" fmla="*/ 41273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20636 h 625178"/>
              <a:gd name="connsiteX1" fmla="*/ 13857525 w 13865699"/>
              <a:gd name="connsiteY1" fmla="*/ 0 h 625178"/>
              <a:gd name="connsiteX2" fmla="*/ 13865699 w 13865699"/>
              <a:gd name="connsiteY2" fmla="*/ 620723 h 625178"/>
              <a:gd name="connsiteX3" fmla="*/ 7407268 w 13865699"/>
              <a:gd name="connsiteY3" fmla="*/ 620723 h 625178"/>
              <a:gd name="connsiteX4" fmla="*/ 6776381 w 13865699"/>
              <a:gd name="connsiteY4" fmla="*/ 158167 h 625178"/>
              <a:gd name="connsiteX5" fmla="*/ 6147537 w 13865699"/>
              <a:gd name="connsiteY5" fmla="*/ 620723 h 625178"/>
              <a:gd name="connsiteX6" fmla="*/ 16349 w 13865699"/>
              <a:gd name="connsiteY6" fmla="*/ 620723 h 625178"/>
              <a:gd name="connsiteX7" fmla="*/ 0 w 13865699"/>
              <a:gd name="connsiteY7" fmla="*/ 20636 h 625178"/>
              <a:gd name="connsiteX0" fmla="*/ 0 w 13865699"/>
              <a:gd name="connsiteY0" fmla="*/ 10318 h 614860"/>
              <a:gd name="connsiteX1" fmla="*/ 13833002 w 13865699"/>
              <a:gd name="connsiteY1" fmla="*/ 0 h 614860"/>
              <a:gd name="connsiteX2" fmla="*/ 13865699 w 13865699"/>
              <a:gd name="connsiteY2" fmla="*/ 610405 h 614860"/>
              <a:gd name="connsiteX3" fmla="*/ 7407268 w 13865699"/>
              <a:gd name="connsiteY3" fmla="*/ 610405 h 614860"/>
              <a:gd name="connsiteX4" fmla="*/ 6776381 w 13865699"/>
              <a:gd name="connsiteY4" fmla="*/ 147849 h 614860"/>
              <a:gd name="connsiteX5" fmla="*/ 6147537 w 13865699"/>
              <a:gd name="connsiteY5" fmla="*/ 610405 h 614860"/>
              <a:gd name="connsiteX6" fmla="*/ 16349 w 13865699"/>
              <a:gd name="connsiteY6" fmla="*/ 610405 h 614860"/>
              <a:gd name="connsiteX7" fmla="*/ 0 w 13865699"/>
              <a:gd name="connsiteY7" fmla="*/ 10318 h 614860"/>
              <a:gd name="connsiteX0" fmla="*/ 0 w 13865699"/>
              <a:gd name="connsiteY0" fmla="*/ 0 h 604542"/>
              <a:gd name="connsiteX1" fmla="*/ 13865699 w 13865699"/>
              <a:gd name="connsiteY1" fmla="*/ 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65699 w 13865699"/>
              <a:gd name="connsiteY1" fmla="*/ 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023 w 13865699"/>
              <a:gd name="connsiteY6" fmla="*/ 600087 h 604542"/>
              <a:gd name="connsiteX7" fmla="*/ 0 w 13865699"/>
              <a:gd name="connsiteY7" fmla="*/ 0 h 604542"/>
              <a:gd name="connsiteX0" fmla="*/ 1868012 w 15733711"/>
              <a:gd name="connsiteY0" fmla="*/ 0 h 602863"/>
              <a:gd name="connsiteX1" fmla="*/ 15733711 w 15733711"/>
              <a:gd name="connsiteY1" fmla="*/ 0 h 602863"/>
              <a:gd name="connsiteX2" fmla="*/ 15733711 w 15733711"/>
              <a:gd name="connsiteY2" fmla="*/ 600087 h 602863"/>
              <a:gd name="connsiteX3" fmla="*/ 9275280 w 15733711"/>
              <a:gd name="connsiteY3" fmla="*/ 600087 h 602863"/>
              <a:gd name="connsiteX4" fmla="*/ 8644393 w 15733711"/>
              <a:gd name="connsiteY4" fmla="*/ 137531 h 602863"/>
              <a:gd name="connsiteX5" fmla="*/ 8015549 w 15733711"/>
              <a:gd name="connsiteY5" fmla="*/ 600087 h 602863"/>
              <a:gd name="connsiteX6" fmla="*/ 0 w 15733711"/>
              <a:gd name="connsiteY6" fmla="*/ 589769 h 602863"/>
              <a:gd name="connsiteX7" fmla="*/ 1868012 w 15733711"/>
              <a:gd name="connsiteY7" fmla="*/ 0 h 602863"/>
              <a:gd name="connsiteX0" fmla="*/ 7174 w 15733711"/>
              <a:gd name="connsiteY0" fmla="*/ 0 h 602863"/>
              <a:gd name="connsiteX1" fmla="*/ 15733711 w 15733711"/>
              <a:gd name="connsiteY1" fmla="*/ 0 h 602863"/>
              <a:gd name="connsiteX2" fmla="*/ 15733711 w 15733711"/>
              <a:gd name="connsiteY2" fmla="*/ 600087 h 602863"/>
              <a:gd name="connsiteX3" fmla="*/ 9275280 w 15733711"/>
              <a:gd name="connsiteY3" fmla="*/ 600087 h 602863"/>
              <a:gd name="connsiteX4" fmla="*/ 8644393 w 15733711"/>
              <a:gd name="connsiteY4" fmla="*/ 137531 h 602863"/>
              <a:gd name="connsiteX5" fmla="*/ 8015549 w 15733711"/>
              <a:gd name="connsiteY5" fmla="*/ 600087 h 602863"/>
              <a:gd name="connsiteX6" fmla="*/ 0 w 15733711"/>
              <a:gd name="connsiteY6" fmla="*/ 589769 h 602863"/>
              <a:gd name="connsiteX7" fmla="*/ 7174 w 15733711"/>
              <a:gd name="connsiteY7" fmla="*/ 0 h 602863"/>
              <a:gd name="connsiteX0" fmla="*/ 7174 w 17776786"/>
              <a:gd name="connsiteY0" fmla="*/ 0 h 602863"/>
              <a:gd name="connsiteX1" fmla="*/ 15733711 w 17776786"/>
              <a:gd name="connsiteY1" fmla="*/ 0 h 602863"/>
              <a:gd name="connsiteX2" fmla="*/ 17776786 w 17776786"/>
              <a:gd name="connsiteY2" fmla="*/ 600087 h 602863"/>
              <a:gd name="connsiteX3" fmla="*/ 9275280 w 17776786"/>
              <a:gd name="connsiteY3" fmla="*/ 600087 h 602863"/>
              <a:gd name="connsiteX4" fmla="*/ 8644393 w 17776786"/>
              <a:gd name="connsiteY4" fmla="*/ 137531 h 602863"/>
              <a:gd name="connsiteX5" fmla="*/ 8015549 w 17776786"/>
              <a:gd name="connsiteY5" fmla="*/ 600087 h 602863"/>
              <a:gd name="connsiteX6" fmla="*/ 0 w 17776786"/>
              <a:gd name="connsiteY6" fmla="*/ 589769 h 602863"/>
              <a:gd name="connsiteX7" fmla="*/ 7174 w 17776786"/>
              <a:gd name="connsiteY7" fmla="*/ 0 h 602863"/>
              <a:gd name="connsiteX0" fmla="*/ 7174 w 17822187"/>
              <a:gd name="connsiteY0" fmla="*/ 0 h 602863"/>
              <a:gd name="connsiteX1" fmla="*/ 17822187 w 17822187"/>
              <a:gd name="connsiteY1" fmla="*/ 38098 h 602863"/>
              <a:gd name="connsiteX2" fmla="*/ 17776786 w 17822187"/>
              <a:gd name="connsiteY2" fmla="*/ 600087 h 602863"/>
              <a:gd name="connsiteX3" fmla="*/ 9275280 w 17822187"/>
              <a:gd name="connsiteY3" fmla="*/ 600087 h 602863"/>
              <a:gd name="connsiteX4" fmla="*/ 8644393 w 17822187"/>
              <a:gd name="connsiteY4" fmla="*/ 137531 h 602863"/>
              <a:gd name="connsiteX5" fmla="*/ 8015549 w 17822187"/>
              <a:gd name="connsiteY5" fmla="*/ 600087 h 602863"/>
              <a:gd name="connsiteX6" fmla="*/ 0 w 17822187"/>
              <a:gd name="connsiteY6" fmla="*/ 589769 h 602863"/>
              <a:gd name="connsiteX7" fmla="*/ 7174 w 17822187"/>
              <a:gd name="connsiteY7" fmla="*/ 0 h 602863"/>
              <a:gd name="connsiteX0" fmla="*/ 7174 w 17776786"/>
              <a:gd name="connsiteY0" fmla="*/ 0 h 602863"/>
              <a:gd name="connsiteX1" fmla="*/ 17776282 w 17776786"/>
              <a:gd name="connsiteY1" fmla="*/ 62862 h 602863"/>
              <a:gd name="connsiteX2" fmla="*/ 17776786 w 17776786"/>
              <a:gd name="connsiteY2" fmla="*/ 600087 h 602863"/>
              <a:gd name="connsiteX3" fmla="*/ 9275280 w 17776786"/>
              <a:gd name="connsiteY3" fmla="*/ 600087 h 602863"/>
              <a:gd name="connsiteX4" fmla="*/ 8644393 w 17776786"/>
              <a:gd name="connsiteY4" fmla="*/ 137531 h 602863"/>
              <a:gd name="connsiteX5" fmla="*/ 8015549 w 17776786"/>
              <a:gd name="connsiteY5" fmla="*/ 600087 h 602863"/>
              <a:gd name="connsiteX6" fmla="*/ 0 w 17776786"/>
              <a:gd name="connsiteY6" fmla="*/ 589769 h 602863"/>
              <a:gd name="connsiteX7" fmla="*/ 7174 w 17776786"/>
              <a:gd name="connsiteY7" fmla="*/ 0 h 602863"/>
              <a:gd name="connsiteX0" fmla="*/ 7174 w 17802515"/>
              <a:gd name="connsiteY0" fmla="*/ 0 h 602863"/>
              <a:gd name="connsiteX1" fmla="*/ 17802515 w 17802515"/>
              <a:gd name="connsiteY1" fmla="*/ 54607 h 602863"/>
              <a:gd name="connsiteX2" fmla="*/ 17776786 w 17802515"/>
              <a:gd name="connsiteY2" fmla="*/ 600087 h 602863"/>
              <a:gd name="connsiteX3" fmla="*/ 9275280 w 17802515"/>
              <a:gd name="connsiteY3" fmla="*/ 600087 h 602863"/>
              <a:gd name="connsiteX4" fmla="*/ 8644393 w 17802515"/>
              <a:gd name="connsiteY4" fmla="*/ 137531 h 602863"/>
              <a:gd name="connsiteX5" fmla="*/ 8015549 w 17802515"/>
              <a:gd name="connsiteY5" fmla="*/ 600087 h 602863"/>
              <a:gd name="connsiteX6" fmla="*/ 0 w 17802515"/>
              <a:gd name="connsiteY6" fmla="*/ 589769 h 602863"/>
              <a:gd name="connsiteX7" fmla="*/ 7174 w 17802515"/>
              <a:gd name="connsiteY7" fmla="*/ 0 h 602863"/>
              <a:gd name="connsiteX0" fmla="*/ 7174 w 17815632"/>
              <a:gd name="connsiteY0" fmla="*/ 0 h 602863"/>
              <a:gd name="connsiteX1" fmla="*/ 17815632 w 17815632"/>
              <a:gd name="connsiteY1" fmla="*/ 46352 h 602863"/>
              <a:gd name="connsiteX2" fmla="*/ 17776786 w 17815632"/>
              <a:gd name="connsiteY2" fmla="*/ 600087 h 602863"/>
              <a:gd name="connsiteX3" fmla="*/ 9275280 w 17815632"/>
              <a:gd name="connsiteY3" fmla="*/ 600087 h 602863"/>
              <a:gd name="connsiteX4" fmla="*/ 8644393 w 17815632"/>
              <a:gd name="connsiteY4" fmla="*/ 137531 h 602863"/>
              <a:gd name="connsiteX5" fmla="*/ 8015549 w 17815632"/>
              <a:gd name="connsiteY5" fmla="*/ 600087 h 602863"/>
              <a:gd name="connsiteX6" fmla="*/ 0 w 17815632"/>
              <a:gd name="connsiteY6" fmla="*/ 589769 h 602863"/>
              <a:gd name="connsiteX7" fmla="*/ 7174 w 17815632"/>
              <a:gd name="connsiteY7" fmla="*/ 0 h 602863"/>
              <a:gd name="connsiteX0" fmla="*/ 7174 w 17815632"/>
              <a:gd name="connsiteY0" fmla="*/ 0 h 608341"/>
              <a:gd name="connsiteX1" fmla="*/ 17815632 w 17815632"/>
              <a:gd name="connsiteY1" fmla="*/ 46352 h 608341"/>
              <a:gd name="connsiteX2" fmla="*/ 17803018 w 17815632"/>
              <a:gd name="connsiteY2" fmla="*/ 608341 h 608341"/>
              <a:gd name="connsiteX3" fmla="*/ 9275280 w 17815632"/>
              <a:gd name="connsiteY3" fmla="*/ 600087 h 608341"/>
              <a:gd name="connsiteX4" fmla="*/ 8644393 w 17815632"/>
              <a:gd name="connsiteY4" fmla="*/ 137531 h 608341"/>
              <a:gd name="connsiteX5" fmla="*/ 8015549 w 17815632"/>
              <a:gd name="connsiteY5" fmla="*/ 600087 h 608341"/>
              <a:gd name="connsiteX6" fmla="*/ 0 w 17815632"/>
              <a:gd name="connsiteY6" fmla="*/ 589769 h 608341"/>
              <a:gd name="connsiteX7" fmla="*/ 7174 w 17815632"/>
              <a:gd name="connsiteY7" fmla="*/ 0 h 608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815632" h="608341">
                <a:moveTo>
                  <a:pt x="7174" y="0"/>
                </a:moveTo>
                <a:lnTo>
                  <a:pt x="17815632" y="46352"/>
                </a:lnTo>
                <a:lnTo>
                  <a:pt x="17803018" y="608341"/>
                </a:lnTo>
                <a:lnTo>
                  <a:pt x="9275280" y="600087"/>
                </a:lnTo>
                <a:cubicBezTo>
                  <a:pt x="8956118" y="595221"/>
                  <a:pt x="9040314" y="142295"/>
                  <a:pt x="8644393" y="137531"/>
                </a:cubicBezTo>
                <a:cubicBezTo>
                  <a:pt x="8248472" y="132767"/>
                  <a:pt x="8302309" y="590062"/>
                  <a:pt x="8015549" y="600087"/>
                </a:cubicBezTo>
                <a:cubicBezTo>
                  <a:pt x="7728789" y="610112"/>
                  <a:pt x="2043729" y="589769"/>
                  <a:pt x="0" y="589769"/>
                </a:cubicBezTo>
                <a:cubicBezTo>
                  <a:pt x="2391" y="393179"/>
                  <a:pt x="4783" y="196590"/>
                  <a:pt x="7174" y="0"/>
                </a:cubicBezTo>
                <a:close/>
              </a:path>
            </a:pathLst>
          </a:custGeom>
          <a:solidFill>
            <a:srgbClr val="118AB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40" name="Graphic 139" descr="Single gear">
            <a:extLst>
              <a:ext uri="{FF2B5EF4-FFF2-40B4-BE49-F238E27FC236}">
                <a16:creationId xmlns:a16="http://schemas.microsoft.com/office/drawing/2014/main" id="{EAC8CA5E-937C-44F8-A238-894E3C9261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01712" y="-3014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41" name="Graphic 140" descr="Monthly calendar">
            <a:extLst>
              <a:ext uri="{FF2B5EF4-FFF2-40B4-BE49-F238E27FC236}">
                <a16:creationId xmlns:a16="http://schemas.microsoft.com/office/drawing/2014/main" id="{4DF9DE04-AB94-49A8-B7C8-8AE66D29C2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01542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42" name="Graphic 141" descr="List RTL">
            <a:extLst>
              <a:ext uri="{FF2B5EF4-FFF2-40B4-BE49-F238E27FC236}">
                <a16:creationId xmlns:a16="http://schemas.microsoft.com/office/drawing/2014/main" id="{64DDCC0D-8A18-49B3-BF6D-65897A498E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37058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6D909D96-832C-4ED2-91F1-72AB35E78A66}"/>
              </a:ext>
            </a:extLst>
          </p:cNvPr>
          <p:cNvGrpSpPr/>
          <p:nvPr/>
        </p:nvGrpSpPr>
        <p:grpSpPr>
          <a:xfrm>
            <a:off x="1935561" y="-1153234"/>
            <a:ext cx="922288" cy="914400"/>
            <a:chOff x="2962647" y="-2068142"/>
            <a:chExt cx="922288" cy="914400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C05565AE-4FAF-4C10-B8A2-3F0013055732}"/>
                </a:ext>
              </a:extLst>
            </p:cNvPr>
            <p:cNvGrpSpPr/>
            <p:nvPr/>
          </p:nvGrpSpPr>
          <p:grpSpPr>
            <a:xfrm>
              <a:off x="2962647" y="-2068142"/>
              <a:ext cx="922288" cy="914400"/>
              <a:chOff x="6347462" y="3860495"/>
              <a:chExt cx="922288" cy="914400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34EEA5FF-8C1F-4756-9DD7-31CB50D56FCA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1A0C735F-F751-46D9-8D10-9917D0CBBD6C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42E3FFA4-3DE0-4BBE-B8DD-D8341FDDCAAA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88" name="Graphic 87" descr="Puzzle pieces">
              <a:extLst>
                <a:ext uri="{FF2B5EF4-FFF2-40B4-BE49-F238E27FC236}">
                  <a16:creationId xmlns:a16="http://schemas.microsoft.com/office/drawing/2014/main" id="{5CD502F8-A373-4807-9391-5311015F11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107695" y="-1935968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7DE3F11-5E52-4EA6-BD44-7E3524E0EF7B}"/>
              </a:ext>
            </a:extLst>
          </p:cNvPr>
          <p:cNvGrpSpPr/>
          <p:nvPr/>
        </p:nvGrpSpPr>
        <p:grpSpPr>
          <a:xfrm>
            <a:off x="3377185" y="-1153234"/>
            <a:ext cx="922288" cy="914400"/>
            <a:chOff x="4116028" y="-2068142"/>
            <a:chExt cx="922288" cy="914400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04389B75-6ECA-440F-A0FD-ACF271625A8F}"/>
                </a:ext>
              </a:extLst>
            </p:cNvPr>
            <p:cNvGrpSpPr/>
            <p:nvPr/>
          </p:nvGrpSpPr>
          <p:grpSpPr>
            <a:xfrm>
              <a:off x="4116028" y="-2068142"/>
              <a:ext cx="922288" cy="914400"/>
              <a:chOff x="6347462" y="3860495"/>
              <a:chExt cx="922288" cy="914400"/>
            </a:xfrm>
          </p:grpSpPr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C1CE921C-8CCC-4032-A32A-8A3EEEB44A35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499C33A4-7F00-44A4-A121-1D1C9582E11D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408E0120-FA1C-4726-84A0-1DCEE6FFB420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94" name="Graphic 93" descr="USB">
              <a:extLst>
                <a:ext uri="{FF2B5EF4-FFF2-40B4-BE49-F238E27FC236}">
                  <a16:creationId xmlns:a16="http://schemas.microsoft.com/office/drawing/2014/main" id="{0E3DCFD6-F180-48C2-9C97-21EAE1107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255188" y="-1935968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09059FF6-3AD4-4DD4-826C-DDD2FBFF6A65}"/>
              </a:ext>
            </a:extLst>
          </p:cNvPr>
          <p:cNvGrpSpPr/>
          <p:nvPr/>
        </p:nvGrpSpPr>
        <p:grpSpPr>
          <a:xfrm>
            <a:off x="4818809" y="-1153234"/>
            <a:ext cx="922288" cy="914400"/>
            <a:chOff x="5560557" y="-1919403"/>
            <a:chExt cx="922288" cy="914400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95874291-9624-4A20-895F-8792D2DD553D}"/>
                </a:ext>
              </a:extLst>
            </p:cNvPr>
            <p:cNvGrpSpPr/>
            <p:nvPr/>
          </p:nvGrpSpPr>
          <p:grpSpPr>
            <a:xfrm>
              <a:off x="5560557" y="-1919403"/>
              <a:ext cx="922288" cy="914400"/>
              <a:chOff x="6347462" y="3860495"/>
              <a:chExt cx="922288" cy="914400"/>
            </a:xfrm>
          </p:grpSpPr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57463066-B10A-4F3F-9805-1B9222C6D05E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3A5F6A3F-0A4F-4A3D-8A61-76D4AB243B3E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D3234D71-841B-43EE-BCAF-E140E2AC875D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55" name="Graphic 154" descr="Signpost">
              <a:extLst>
                <a:ext uri="{FF2B5EF4-FFF2-40B4-BE49-F238E27FC236}">
                  <a16:creationId xmlns:a16="http://schemas.microsoft.com/office/drawing/2014/main" id="{2928D296-61E0-49D4-BD41-63651D537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710626" y="-1783094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B3BC6F5F-F44D-43F6-A5B6-26632B2D30D6}"/>
              </a:ext>
            </a:extLst>
          </p:cNvPr>
          <p:cNvGrpSpPr/>
          <p:nvPr/>
        </p:nvGrpSpPr>
        <p:grpSpPr>
          <a:xfrm>
            <a:off x="493937" y="-1153234"/>
            <a:ext cx="922288" cy="914400"/>
            <a:chOff x="1721854" y="-2069804"/>
            <a:chExt cx="922288" cy="914400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D238C03A-29E0-4CAA-A12F-D52F8CBFDB72}"/>
                </a:ext>
              </a:extLst>
            </p:cNvPr>
            <p:cNvGrpSpPr/>
            <p:nvPr/>
          </p:nvGrpSpPr>
          <p:grpSpPr>
            <a:xfrm>
              <a:off x="1721854" y="-2069804"/>
              <a:ext cx="922288" cy="914400"/>
              <a:chOff x="6347462" y="3860495"/>
              <a:chExt cx="922288" cy="914400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E7F5CF32-E3AB-4FB9-9D1E-6F869869F2DA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A9536A32-8267-49A3-9F2C-72EE34C3FD9A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07D4DAE9-5067-4419-96E5-A9A055024429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61" name="Graphic 160" descr="Checklist">
              <a:extLst>
                <a:ext uri="{FF2B5EF4-FFF2-40B4-BE49-F238E27FC236}">
                  <a16:creationId xmlns:a16="http://schemas.microsoft.com/office/drawing/2014/main" id="{C972C7C3-1221-4724-90AA-6732301CA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853670" y="-1932283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AC21F163-F4BB-4B9A-8798-42074202DC81}"/>
              </a:ext>
            </a:extLst>
          </p:cNvPr>
          <p:cNvGrpSpPr/>
          <p:nvPr/>
        </p:nvGrpSpPr>
        <p:grpSpPr>
          <a:xfrm>
            <a:off x="6218522" y="-1153234"/>
            <a:ext cx="922288" cy="914400"/>
            <a:chOff x="406750" y="-1157702"/>
            <a:chExt cx="922288" cy="914400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17877CDA-9F0E-4017-A6C8-14BB47959719}"/>
                </a:ext>
              </a:extLst>
            </p:cNvPr>
            <p:cNvGrpSpPr/>
            <p:nvPr/>
          </p:nvGrpSpPr>
          <p:grpSpPr>
            <a:xfrm>
              <a:off x="406750" y="-1157702"/>
              <a:ext cx="922288" cy="914400"/>
              <a:chOff x="6347462" y="3860495"/>
              <a:chExt cx="922288" cy="914400"/>
            </a:xfrm>
          </p:grpSpPr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FD48B8E4-8072-4AE7-A231-A93555FA57ED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B1BDD4C3-6038-4A7E-9DF1-4DB8ADC8418B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18109E57-94EE-4E67-8B3E-F8443E9B47D3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67" name="Graphic 166" descr="Playbook">
              <a:extLst>
                <a:ext uri="{FF2B5EF4-FFF2-40B4-BE49-F238E27FC236}">
                  <a16:creationId xmlns:a16="http://schemas.microsoft.com/office/drawing/2014/main" id="{26511737-4EC8-433E-A49B-6FC365265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43910" y="-1022204"/>
              <a:ext cx="640080" cy="64008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71" name="Graphic 170" descr="Signpost">
            <a:extLst>
              <a:ext uri="{FF2B5EF4-FFF2-40B4-BE49-F238E27FC236}">
                <a16:creationId xmlns:a16="http://schemas.microsoft.com/office/drawing/2014/main" id="{36F72FB1-F563-442D-8CCA-1ED8CF7564C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960030" y="-8910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72" name="Graphic 171" descr="USB">
            <a:extLst>
              <a:ext uri="{FF2B5EF4-FFF2-40B4-BE49-F238E27FC236}">
                <a16:creationId xmlns:a16="http://schemas.microsoft.com/office/drawing/2014/main" id="{AF8BE336-99B9-4593-AB47-27F4480DB7D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476513" y="-3014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73" name="Graphic 172" descr="Puzzle pieces">
            <a:extLst>
              <a:ext uri="{FF2B5EF4-FFF2-40B4-BE49-F238E27FC236}">
                <a16:creationId xmlns:a16="http://schemas.microsoft.com/office/drawing/2014/main" id="{EF8BB1DD-7D4E-4BDB-BAFB-53258195940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095376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74" name="Graphic 173" descr="Checklist">
            <a:extLst>
              <a:ext uri="{FF2B5EF4-FFF2-40B4-BE49-F238E27FC236}">
                <a16:creationId xmlns:a16="http://schemas.microsoft.com/office/drawing/2014/main" id="{FF8F6A29-0486-40B8-8D60-E353488DE94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93265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75" name="Graphic 174" descr="Playbook">
            <a:extLst>
              <a:ext uri="{FF2B5EF4-FFF2-40B4-BE49-F238E27FC236}">
                <a16:creationId xmlns:a16="http://schemas.microsoft.com/office/drawing/2014/main" id="{CD1742E3-965E-494B-A1C7-254A1699272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260048" y="-53985"/>
            <a:ext cx="822960" cy="8229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84" name="Group 183">
            <a:extLst>
              <a:ext uri="{FF2B5EF4-FFF2-40B4-BE49-F238E27FC236}">
                <a16:creationId xmlns:a16="http://schemas.microsoft.com/office/drawing/2014/main" id="{2D81EC9D-CE63-4DFC-A4C0-813CC0FCB710}"/>
              </a:ext>
            </a:extLst>
          </p:cNvPr>
          <p:cNvGrpSpPr/>
          <p:nvPr/>
        </p:nvGrpSpPr>
        <p:grpSpPr>
          <a:xfrm>
            <a:off x="-738605" y="3238500"/>
            <a:ext cx="35695355" cy="1344173"/>
            <a:chOff x="5090160" y="1412444"/>
            <a:chExt cx="1005840" cy="1005840"/>
          </a:xfrm>
        </p:grpSpPr>
        <p:sp>
          <p:nvSpPr>
            <p:cNvPr id="185" name="Oval 30">
              <a:extLst>
                <a:ext uri="{FF2B5EF4-FFF2-40B4-BE49-F238E27FC236}">
                  <a16:creationId xmlns:a16="http://schemas.microsoft.com/office/drawing/2014/main" id="{55E5D1C6-714D-4654-8A2A-5F99F765C4E1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6" name="Oval 31">
              <a:extLst>
                <a:ext uri="{FF2B5EF4-FFF2-40B4-BE49-F238E27FC236}">
                  <a16:creationId xmlns:a16="http://schemas.microsoft.com/office/drawing/2014/main" id="{A6BF191E-62C4-47EC-82C5-ABD018A72BEA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13500000" algn="tl" rotWithShape="0">
                <a:schemeClr val="bg1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4" name="TextBox 203">
            <a:extLst>
              <a:ext uri="{FF2B5EF4-FFF2-40B4-BE49-F238E27FC236}">
                <a16:creationId xmlns:a16="http://schemas.microsoft.com/office/drawing/2014/main" id="{B3FD744A-B595-4355-80D7-06A9A9E26976}"/>
              </a:ext>
            </a:extLst>
          </p:cNvPr>
          <p:cNvSpPr txBox="1"/>
          <p:nvPr/>
        </p:nvSpPr>
        <p:spPr>
          <a:xfrm>
            <a:off x="-3516065" y="5938448"/>
            <a:ext cx="30579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קליטת הזמנות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ללקוחות קבועים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AA991FA0-27EA-41FD-A270-21CBB0C394DD}"/>
              </a:ext>
            </a:extLst>
          </p:cNvPr>
          <p:cNvGrpSpPr/>
          <p:nvPr/>
        </p:nvGrpSpPr>
        <p:grpSpPr>
          <a:xfrm>
            <a:off x="-3493924" y="2044162"/>
            <a:ext cx="2743200" cy="3657600"/>
            <a:chOff x="5090160" y="1412444"/>
            <a:chExt cx="1005840" cy="1005840"/>
          </a:xfrm>
        </p:grpSpPr>
        <p:sp>
          <p:nvSpPr>
            <p:cNvPr id="131" name="Oval 30">
              <a:extLst>
                <a:ext uri="{FF2B5EF4-FFF2-40B4-BE49-F238E27FC236}">
                  <a16:creationId xmlns:a16="http://schemas.microsoft.com/office/drawing/2014/main" id="{F4C56389-97F3-4AFC-9B27-006E375A7417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Oval 31">
              <a:extLst>
                <a:ext uri="{FF2B5EF4-FFF2-40B4-BE49-F238E27FC236}">
                  <a16:creationId xmlns:a16="http://schemas.microsoft.com/office/drawing/2014/main" id="{9452A26F-736C-451B-906D-C02A12B038AD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13500000" algn="tl" rotWithShape="0">
                <a:schemeClr val="bg1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33" name="Graphic 132" descr="Users">
            <a:extLst>
              <a:ext uri="{FF2B5EF4-FFF2-40B4-BE49-F238E27FC236}">
                <a16:creationId xmlns:a16="http://schemas.microsoft.com/office/drawing/2014/main" id="{8E7561A8-F58B-4529-B2DC-DECC16FDB02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-2590562" y="3324322"/>
            <a:ext cx="1097280" cy="109728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4C7507A2-EA12-430D-B71F-0F490CB2B126}"/>
              </a:ext>
            </a:extLst>
          </p:cNvPr>
          <p:cNvSpPr txBox="1"/>
          <p:nvPr/>
        </p:nvSpPr>
        <p:spPr>
          <a:xfrm>
            <a:off x="-3570878" y="5917832"/>
            <a:ext cx="30579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קליטת הזמנות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ללקוחות מזדמנים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4F199A6D-C0C3-43C2-9389-F44CEA75AC95}"/>
              </a:ext>
            </a:extLst>
          </p:cNvPr>
          <p:cNvCxnSpPr>
            <a:cxnSpLocks/>
          </p:cNvCxnSpPr>
          <p:nvPr/>
        </p:nvCxnSpPr>
        <p:spPr>
          <a:xfrm>
            <a:off x="-2918751" y="5917366"/>
            <a:ext cx="1753653" cy="0"/>
          </a:xfrm>
          <a:prstGeom prst="line">
            <a:avLst/>
          </a:prstGeom>
          <a:ln>
            <a:solidFill>
              <a:srgbClr val="118AB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35574C4-9D6F-4630-A4E8-89482A1ABF1B}"/>
              </a:ext>
            </a:extLst>
          </p:cNvPr>
          <p:cNvGrpSpPr/>
          <p:nvPr/>
        </p:nvGrpSpPr>
        <p:grpSpPr>
          <a:xfrm>
            <a:off x="-7227724" y="2044162"/>
            <a:ext cx="2743200" cy="3657600"/>
            <a:chOff x="5090160" y="1412444"/>
            <a:chExt cx="1005840" cy="1005840"/>
          </a:xfrm>
        </p:grpSpPr>
        <p:sp>
          <p:nvSpPr>
            <p:cNvPr id="138" name="Oval 30">
              <a:extLst>
                <a:ext uri="{FF2B5EF4-FFF2-40B4-BE49-F238E27FC236}">
                  <a16:creationId xmlns:a16="http://schemas.microsoft.com/office/drawing/2014/main" id="{1BD4F263-28F3-4234-B3D5-4FA3D6C9D1B7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Oval 31">
              <a:extLst>
                <a:ext uri="{FF2B5EF4-FFF2-40B4-BE49-F238E27FC236}">
                  <a16:creationId xmlns:a16="http://schemas.microsoft.com/office/drawing/2014/main" id="{F08F2A05-9795-488D-8539-111EC681FC23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13500000" algn="tl" rotWithShape="0">
                <a:schemeClr val="bg1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43" name="Graphic 142" descr="Handshake">
            <a:extLst>
              <a:ext uri="{FF2B5EF4-FFF2-40B4-BE49-F238E27FC236}">
                <a16:creationId xmlns:a16="http://schemas.microsoft.com/office/drawing/2014/main" id="{179D07C2-A22F-456A-9258-DCAAD81962D1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-6404764" y="3324322"/>
            <a:ext cx="1097280" cy="109728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EE94A151-62EE-4431-9387-4901E0BC2106}"/>
              </a:ext>
            </a:extLst>
          </p:cNvPr>
          <p:cNvCxnSpPr>
            <a:cxnSpLocks/>
          </p:cNvCxnSpPr>
          <p:nvPr/>
        </p:nvCxnSpPr>
        <p:spPr>
          <a:xfrm>
            <a:off x="-6757442" y="5919610"/>
            <a:ext cx="1753653" cy="0"/>
          </a:xfrm>
          <a:prstGeom prst="line">
            <a:avLst/>
          </a:prstGeom>
          <a:ln>
            <a:solidFill>
              <a:srgbClr val="118AB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4CE6F935-20D8-448C-A2AB-09987A4424FA}"/>
              </a:ext>
            </a:extLst>
          </p:cNvPr>
          <p:cNvSpPr txBox="1"/>
          <p:nvPr/>
        </p:nvSpPr>
        <p:spPr>
          <a:xfrm>
            <a:off x="-7385079" y="5938448"/>
            <a:ext cx="30579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קליטת הזמנות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ללקוחות קבועים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B7F366EF-69BD-4050-9143-99FA2A8DAA19}"/>
              </a:ext>
            </a:extLst>
          </p:cNvPr>
          <p:cNvGrpSpPr/>
          <p:nvPr/>
        </p:nvGrpSpPr>
        <p:grpSpPr>
          <a:xfrm>
            <a:off x="4240873" y="2044162"/>
            <a:ext cx="2743200" cy="3657600"/>
            <a:chOff x="5090160" y="1412444"/>
            <a:chExt cx="1005840" cy="1005840"/>
          </a:xfrm>
        </p:grpSpPr>
        <p:sp>
          <p:nvSpPr>
            <p:cNvPr id="147" name="Oval 30">
              <a:extLst>
                <a:ext uri="{FF2B5EF4-FFF2-40B4-BE49-F238E27FC236}">
                  <a16:creationId xmlns:a16="http://schemas.microsoft.com/office/drawing/2014/main" id="{366DA0A6-B307-4841-BAEC-EB9FDDED53A5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Oval 31">
              <a:extLst>
                <a:ext uri="{FF2B5EF4-FFF2-40B4-BE49-F238E27FC236}">
                  <a16:creationId xmlns:a16="http://schemas.microsoft.com/office/drawing/2014/main" id="{5EC4F554-0EEF-4414-9C80-D590596CC637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13500000" algn="tl" rotWithShape="0">
                <a:schemeClr val="bg1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49" name="Graphic 148" descr="Truck">
            <a:extLst>
              <a:ext uri="{FF2B5EF4-FFF2-40B4-BE49-F238E27FC236}">
                <a16:creationId xmlns:a16="http://schemas.microsoft.com/office/drawing/2014/main" id="{0003AB47-A59C-45B3-9FC0-B689AA5D3137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5102282" y="3324322"/>
            <a:ext cx="1097280" cy="109728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5DF3F5E2-791C-4D75-AB50-E4AB2E85579F}"/>
              </a:ext>
            </a:extLst>
          </p:cNvPr>
          <p:cNvCxnSpPr>
            <a:cxnSpLocks/>
          </p:cNvCxnSpPr>
          <p:nvPr/>
        </p:nvCxnSpPr>
        <p:spPr>
          <a:xfrm>
            <a:off x="4774095" y="5917366"/>
            <a:ext cx="1753653" cy="0"/>
          </a:xfrm>
          <a:prstGeom prst="line">
            <a:avLst/>
          </a:prstGeom>
          <a:ln>
            <a:solidFill>
              <a:srgbClr val="118AB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3DCD3AF9-9CD3-4208-9055-6F73A54B0E78}"/>
              </a:ext>
            </a:extLst>
          </p:cNvPr>
          <p:cNvSpPr txBox="1"/>
          <p:nvPr/>
        </p:nvSpPr>
        <p:spPr>
          <a:xfrm>
            <a:off x="4083518" y="5938448"/>
            <a:ext cx="3057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ניהול משלוחים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CAAA14AA-12EF-4E8E-BEF4-E4EB91E5A7AF}"/>
              </a:ext>
            </a:extLst>
          </p:cNvPr>
          <p:cNvGrpSpPr/>
          <p:nvPr/>
        </p:nvGrpSpPr>
        <p:grpSpPr>
          <a:xfrm>
            <a:off x="8208658" y="2044162"/>
            <a:ext cx="2743200" cy="3657600"/>
            <a:chOff x="5090160" y="1412444"/>
            <a:chExt cx="1005840" cy="1005840"/>
          </a:xfrm>
        </p:grpSpPr>
        <p:sp>
          <p:nvSpPr>
            <p:cNvPr id="178" name="Oval 30">
              <a:extLst>
                <a:ext uri="{FF2B5EF4-FFF2-40B4-BE49-F238E27FC236}">
                  <a16:creationId xmlns:a16="http://schemas.microsoft.com/office/drawing/2014/main" id="{F0F84D57-49DF-4B0A-8019-8EB1703FC435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9" name="Oval 31">
              <a:extLst>
                <a:ext uri="{FF2B5EF4-FFF2-40B4-BE49-F238E27FC236}">
                  <a16:creationId xmlns:a16="http://schemas.microsoft.com/office/drawing/2014/main" id="{4EB20A11-423E-445F-980B-1186F525B00B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13500000" algn="tl" rotWithShape="0">
                <a:schemeClr val="bg1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1F3CD062-53CD-4140-839A-6DE67E1BC095}"/>
              </a:ext>
            </a:extLst>
          </p:cNvPr>
          <p:cNvCxnSpPr>
            <a:cxnSpLocks/>
          </p:cNvCxnSpPr>
          <p:nvPr/>
        </p:nvCxnSpPr>
        <p:spPr>
          <a:xfrm>
            <a:off x="8783831" y="5917366"/>
            <a:ext cx="1753653" cy="0"/>
          </a:xfrm>
          <a:prstGeom prst="line">
            <a:avLst/>
          </a:prstGeom>
          <a:ln>
            <a:solidFill>
              <a:srgbClr val="118AB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8361251D-921F-4AC7-8A21-9F917C1AE988}"/>
              </a:ext>
            </a:extLst>
          </p:cNvPr>
          <p:cNvGrpSpPr/>
          <p:nvPr/>
        </p:nvGrpSpPr>
        <p:grpSpPr>
          <a:xfrm>
            <a:off x="31740693" y="2044162"/>
            <a:ext cx="2743200" cy="3657600"/>
            <a:chOff x="5090160" y="1412444"/>
            <a:chExt cx="1005840" cy="1005840"/>
          </a:xfrm>
        </p:grpSpPr>
        <p:sp>
          <p:nvSpPr>
            <p:cNvPr id="182" name="Oval 30">
              <a:extLst>
                <a:ext uri="{FF2B5EF4-FFF2-40B4-BE49-F238E27FC236}">
                  <a16:creationId xmlns:a16="http://schemas.microsoft.com/office/drawing/2014/main" id="{A283526B-E59D-4FB3-8DE2-543C384F685C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3" name="Oval 31">
              <a:extLst>
                <a:ext uri="{FF2B5EF4-FFF2-40B4-BE49-F238E27FC236}">
                  <a16:creationId xmlns:a16="http://schemas.microsoft.com/office/drawing/2014/main" id="{6E4A5EA5-39E0-43D6-8F00-0CD15168B7C5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13500000" algn="tl" rotWithShape="0">
                <a:schemeClr val="bg1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CF5A70AD-F70B-4C0A-8369-F0D88770A3BC}"/>
              </a:ext>
            </a:extLst>
          </p:cNvPr>
          <p:cNvCxnSpPr>
            <a:cxnSpLocks/>
          </p:cNvCxnSpPr>
          <p:nvPr/>
        </p:nvCxnSpPr>
        <p:spPr>
          <a:xfrm>
            <a:off x="32210975" y="5919610"/>
            <a:ext cx="1753653" cy="0"/>
          </a:xfrm>
          <a:prstGeom prst="line">
            <a:avLst/>
          </a:prstGeom>
          <a:ln>
            <a:solidFill>
              <a:srgbClr val="118AB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B789FA54-989C-4F11-8E09-46972B67115F}"/>
              </a:ext>
            </a:extLst>
          </p:cNvPr>
          <p:cNvGrpSpPr/>
          <p:nvPr/>
        </p:nvGrpSpPr>
        <p:grpSpPr>
          <a:xfrm>
            <a:off x="28006893" y="2044162"/>
            <a:ext cx="2743200" cy="3657600"/>
            <a:chOff x="5090160" y="1412444"/>
            <a:chExt cx="1005840" cy="1005840"/>
          </a:xfrm>
        </p:grpSpPr>
        <p:sp>
          <p:nvSpPr>
            <p:cNvPr id="235" name="Oval 30">
              <a:extLst>
                <a:ext uri="{FF2B5EF4-FFF2-40B4-BE49-F238E27FC236}">
                  <a16:creationId xmlns:a16="http://schemas.microsoft.com/office/drawing/2014/main" id="{78140A67-C951-42E3-96DE-4ED8ECFC845E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6" name="Oval 31">
              <a:extLst>
                <a:ext uri="{FF2B5EF4-FFF2-40B4-BE49-F238E27FC236}">
                  <a16:creationId xmlns:a16="http://schemas.microsoft.com/office/drawing/2014/main" id="{54E1041F-9446-44FC-A6D1-1B186B59F1BE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13500000" algn="tl" rotWithShape="0">
                <a:schemeClr val="bg1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DE3CCB72-2AE1-485B-B7B1-56E3537D5DEF}"/>
              </a:ext>
            </a:extLst>
          </p:cNvPr>
          <p:cNvCxnSpPr>
            <a:cxnSpLocks/>
          </p:cNvCxnSpPr>
          <p:nvPr/>
        </p:nvCxnSpPr>
        <p:spPr>
          <a:xfrm>
            <a:off x="28540115" y="5917366"/>
            <a:ext cx="1753653" cy="0"/>
          </a:xfrm>
          <a:prstGeom prst="line">
            <a:avLst/>
          </a:prstGeom>
          <a:ln>
            <a:solidFill>
              <a:srgbClr val="118AB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38" name="Graphic 237" descr="Bar graph with upward trend">
            <a:extLst>
              <a:ext uri="{FF2B5EF4-FFF2-40B4-BE49-F238E27FC236}">
                <a16:creationId xmlns:a16="http://schemas.microsoft.com/office/drawing/2014/main" id="{8A897161-E19A-4E9F-8A3D-21B85A392D29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28860414" y="3324322"/>
            <a:ext cx="1097280" cy="109728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39" name="Graphic 238" descr="Server">
            <a:extLst>
              <a:ext uri="{FF2B5EF4-FFF2-40B4-BE49-F238E27FC236}">
                <a16:creationId xmlns:a16="http://schemas.microsoft.com/office/drawing/2014/main" id="{F32F32EA-ADF1-454D-8729-FA3A6C6ACED0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32517762" y="3324322"/>
            <a:ext cx="1097280" cy="109728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40" name="Graphic 239" descr="Checklist RTL">
            <a:extLst>
              <a:ext uri="{FF2B5EF4-FFF2-40B4-BE49-F238E27FC236}">
                <a16:creationId xmlns:a16="http://schemas.microsoft.com/office/drawing/2014/main" id="{7E01CD85-1F72-457B-B3EC-EEFB5B73935A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9112020" y="3324322"/>
            <a:ext cx="1097280" cy="109728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41" name="TextBox 240">
            <a:extLst>
              <a:ext uri="{FF2B5EF4-FFF2-40B4-BE49-F238E27FC236}">
                <a16:creationId xmlns:a16="http://schemas.microsoft.com/office/drawing/2014/main" id="{D428F89D-2124-4B9B-8918-1093D17E4D07}"/>
              </a:ext>
            </a:extLst>
          </p:cNvPr>
          <p:cNvSpPr txBox="1"/>
          <p:nvPr/>
        </p:nvSpPr>
        <p:spPr>
          <a:xfrm>
            <a:off x="27849538" y="5938448"/>
            <a:ext cx="30579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ניהול מאזן הכספים של החברה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62BC1376-C9E8-463B-AD13-812CE627825D}"/>
              </a:ext>
            </a:extLst>
          </p:cNvPr>
          <p:cNvSpPr txBox="1"/>
          <p:nvPr/>
        </p:nvSpPr>
        <p:spPr>
          <a:xfrm>
            <a:off x="31583338" y="5938448"/>
            <a:ext cx="30579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ביצוע הזמנות בתהליכי אצווה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AF79F38E-A78A-4CC7-BCA3-F0476E11ADE1}"/>
              </a:ext>
            </a:extLst>
          </p:cNvPr>
          <p:cNvSpPr txBox="1"/>
          <p:nvPr/>
        </p:nvSpPr>
        <p:spPr>
          <a:xfrm>
            <a:off x="8131704" y="5917832"/>
            <a:ext cx="3057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קליטת אספקה למלאי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EE6FEE1A-7B0F-4E07-BFF6-E9D282B8DDE6}"/>
              </a:ext>
            </a:extLst>
          </p:cNvPr>
          <p:cNvGrpSpPr/>
          <p:nvPr/>
        </p:nvGrpSpPr>
        <p:grpSpPr>
          <a:xfrm>
            <a:off x="221885" y="2364202"/>
            <a:ext cx="3017520" cy="3017520"/>
            <a:chOff x="4826581" y="2255931"/>
            <a:chExt cx="3017520" cy="3017520"/>
          </a:xfrm>
        </p:grpSpPr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A866A367-62FC-481A-8D31-4B5C02CC3B9B}"/>
                </a:ext>
              </a:extLst>
            </p:cNvPr>
            <p:cNvSpPr/>
            <p:nvPr/>
          </p:nvSpPr>
          <p:spPr>
            <a:xfrm rot="20222460">
              <a:off x="4826581" y="2255931"/>
              <a:ext cx="3017520" cy="3017520"/>
            </a:xfrm>
            <a:prstGeom prst="ellipse">
              <a:avLst/>
            </a:prstGeom>
            <a:solidFill>
              <a:srgbClr val="E76F51"/>
            </a:solidFill>
            <a:ln>
              <a:noFill/>
            </a:ln>
            <a:effectLst>
              <a:innerShdw blurRad="1143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E3C1C002-8A25-41F8-B7BA-92B52235DC7F}"/>
                </a:ext>
              </a:extLst>
            </p:cNvPr>
            <p:cNvSpPr/>
            <p:nvPr/>
          </p:nvSpPr>
          <p:spPr>
            <a:xfrm rot="20222460">
              <a:off x="5166961" y="2575971"/>
              <a:ext cx="2377440" cy="2377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62412E09-7FD7-424A-9DFB-93A73B998674}"/>
                </a:ext>
              </a:extLst>
            </p:cNvPr>
            <p:cNvSpPr/>
            <p:nvPr/>
          </p:nvSpPr>
          <p:spPr>
            <a:xfrm rot="20222460">
              <a:off x="5532721" y="2941731"/>
              <a:ext cx="1645920" cy="1645920"/>
            </a:xfrm>
            <a:prstGeom prst="ellipse">
              <a:avLst/>
            </a:prstGeom>
            <a:solidFill>
              <a:srgbClr val="E76F51"/>
            </a:solidFill>
            <a:ln>
              <a:noFill/>
            </a:ln>
            <a:effectLst>
              <a:innerShdw blurRad="1143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3E22EFE7-1E93-415D-BA1E-936E927F0762}"/>
                </a:ext>
              </a:extLst>
            </p:cNvPr>
            <p:cNvSpPr/>
            <p:nvPr/>
          </p:nvSpPr>
          <p:spPr>
            <a:xfrm rot="20222460">
              <a:off x="5898481" y="3307491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8A4D24B1-3584-412F-8FB5-8E8BA2329EE8}"/>
                </a:ext>
              </a:extLst>
            </p:cNvPr>
            <p:cNvSpPr/>
            <p:nvPr/>
          </p:nvSpPr>
          <p:spPr>
            <a:xfrm rot="20222460">
              <a:off x="6172801" y="3581811"/>
              <a:ext cx="365760" cy="365760"/>
            </a:xfrm>
            <a:prstGeom prst="ellipse">
              <a:avLst/>
            </a:prstGeom>
            <a:solidFill>
              <a:srgbClr val="E76F51"/>
            </a:solidFill>
            <a:ln>
              <a:noFill/>
            </a:ln>
            <a:effectLst>
              <a:innerShdw blurRad="1143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9" name="Rectangle 228">
            <a:extLst>
              <a:ext uri="{FF2B5EF4-FFF2-40B4-BE49-F238E27FC236}">
                <a16:creationId xmlns:a16="http://schemas.microsoft.com/office/drawing/2014/main" id="{68E6D659-3560-4EF8-AEE0-E7A8E2DD6CA3}"/>
              </a:ext>
            </a:extLst>
          </p:cNvPr>
          <p:cNvSpPr/>
          <p:nvPr/>
        </p:nvSpPr>
        <p:spPr>
          <a:xfrm rot="20222460">
            <a:off x="2019995" y="3821497"/>
            <a:ext cx="45719" cy="1468478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: Rounded Corners 229">
            <a:extLst>
              <a:ext uri="{FF2B5EF4-FFF2-40B4-BE49-F238E27FC236}">
                <a16:creationId xmlns:a16="http://schemas.microsoft.com/office/drawing/2014/main" id="{60EEFCA8-EBDD-4D3D-911A-04B575CD765E}"/>
              </a:ext>
            </a:extLst>
          </p:cNvPr>
          <p:cNvSpPr/>
          <p:nvPr/>
        </p:nvSpPr>
        <p:spPr>
          <a:xfrm rot="20222460">
            <a:off x="1652885" y="3468467"/>
            <a:ext cx="1849738" cy="50620"/>
          </a:xfrm>
          <a:prstGeom prst="roundRect">
            <a:avLst>
              <a:gd name="adj" fmla="val 33642"/>
            </a:avLst>
          </a:prstGeom>
          <a:solidFill>
            <a:srgbClr val="F4A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Parallelogram 230">
            <a:extLst>
              <a:ext uri="{FF2B5EF4-FFF2-40B4-BE49-F238E27FC236}">
                <a16:creationId xmlns:a16="http://schemas.microsoft.com/office/drawing/2014/main" id="{12A78B19-38BB-491B-B343-6E01BE2658F8}"/>
              </a:ext>
            </a:extLst>
          </p:cNvPr>
          <p:cNvSpPr/>
          <p:nvPr/>
        </p:nvSpPr>
        <p:spPr>
          <a:xfrm rot="20222460">
            <a:off x="3169633" y="3094047"/>
            <a:ext cx="248571" cy="75744"/>
          </a:xfrm>
          <a:prstGeom prst="parallelogram">
            <a:avLst>
              <a:gd name="adj" fmla="val 68203"/>
            </a:avLst>
          </a:prstGeom>
          <a:solidFill>
            <a:srgbClr val="E9C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Parallelogram 231">
            <a:extLst>
              <a:ext uri="{FF2B5EF4-FFF2-40B4-BE49-F238E27FC236}">
                <a16:creationId xmlns:a16="http://schemas.microsoft.com/office/drawing/2014/main" id="{11EC6E90-1D11-4B4E-8CBB-140357AB8490}"/>
              </a:ext>
            </a:extLst>
          </p:cNvPr>
          <p:cNvSpPr/>
          <p:nvPr/>
        </p:nvSpPr>
        <p:spPr>
          <a:xfrm rot="20222460" flipV="1">
            <a:off x="3210305" y="3190059"/>
            <a:ext cx="248571" cy="75744"/>
          </a:xfrm>
          <a:prstGeom prst="parallelogram">
            <a:avLst>
              <a:gd name="adj" fmla="val 68203"/>
            </a:avLst>
          </a:prstGeom>
          <a:solidFill>
            <a:srgbClr val="E9C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30">
            <a:extLst>
              <a:ext uri="{FF2B5EF4-FFF2-40B4-BE49-F238E27FC236}">
                <a16:creationId xmlns:a16="http://schemas.microsoft.com/office/drawing/2014/main" id="{E9C4A5BE-F3F5-4B43-9BD1-D20CA0DD449D}"/>
              </a:ext>
            </a:extLst>
          </p:cNvPr>
          <p:cNvSpPr/>
          <p:nvPr/>
        </p:nvSpPr>
        <p:spPr>
          <a:xfrm>
            <a:off x="10423552" y="1317615"/>
            <a:ext cx="1079314" cy="314566"/>
          </a:xfrm>
          <a:prstGeom prst="roundRect">
            <a:avLst/>
          </a:prstGeom>
          <a:solidFill>
            <a:srgbClr val="E7E8ED"/>
          </a:solidFill>
          <a:ln>
            <a:noFill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פונקציות</a:t>
            </a:r>
            <a:endParaRPr lang="en-US" b="1" dirty="0">
              <a:solidFill>
                <a:srgbClr val="118A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356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0000">
        <p159:morph option="byObject"/>
      </p:transition>
    </mc:Choice>
    <mc:Fallback xmlns="">
      <p:transition spd="slow" advTm="10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ECC6D32-6BEF-48FC-B858-CC49CBD8E0B4}"/>
              </a:ext>
            </a:extLst>
          </p:cNvPr>
          <p:cNvGrpSpPr/>
          <p:nvPr/>
        </p:nvGrpSpPr>
        <p:grpSpPr>
          <a:xfrm>
            <a:off x="9056494" y="-1153234"/>
            <a:ext cx="922288" cy="914400"/>
            <a:chOff x="8592415" y="-2631237"/>
            <a:chExt cx="922288" cy="914400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261752E9-2EB6-4F40-9228-05C082B7B87F}"/>
                </a:ext>
              </a:extLst>
            </p:cNvPr>
            <p:cNvGrpSpPr/>
            <p:nvPr/>
          </p:nvGrpSpPr>
          <p:grpSpPr>
            <a:xfrm>
              <a:off x="8592415" y="-2631237"/>
              <a:ext cx="922288" cy="914400"/>
              <a:chOff x="6347462" y="3860495"/>
              <a:chExt cx="922288" cy="914400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B4A51E10-8802-4701-AF8B-4EB4EDFA1212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8680B90B-EF6E-4608-A910-CEEAB8AC261F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6A320B77-FD59-4A14-8991-B6E6A7238142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4" name="Graphic 113" descr="Monthly calendar">
              <a:extLst>
                <a:ext uri="{FF2B5EF4-FFF2-40B4-BE49-F238E27FC236}">
                  <a16:creationId xmlns:a16="http://schemas.microsoft.com/office/drawing/2014/main" id="{465E04A6-BFCF-4105-A8DC-109869884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37463" y="-2495739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5D5F3BB-2AE7-4331-8D92-F7B4BDFAFB92}"/>
              </a:ext>
            </a:extLst>
          </p:cNvPr>
          <p:cNvGrpSpPr/>
          <p:nvPr/>
        </p:nvGrpSpPr>
        <p:grpSpPr>
          <a:xfrm>
            <a:off x="7614870" y="-1153234"/>
            <a:ext cx="922288" cy="914400"/>
            <a:chOff x="7226948" y="-2631237"/>
            <a:chExt cx="922288" cy="914400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5CBCB0C1-62DC-4221-B45C-02AC89DBE4B5}"/>
                </a:ext>
              </a:extLst>
            </p:cNvPr>
            <p:cNvGrpSpPr/>
            <p:nvPr/>
          </p:nvGrpSpPr>
          <p:grpSpPr>
            <a:xfrm>
              <a:off x="7226948" y="-2631237"/>
              <a:ext cx="922288" cy="914400"/>
              <a:chOff x="6347462" y="3860495"/>
              <a:chExt cx="922288" cy="914400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0CCE046C-0C4C-4233-B4F6-7A0272104539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B7870896-9D0D-457D-8A69-49DD283BB393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D32BDB5F-ECCE-4444-A175-52D0371FF70E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0" name="Graphic 119" descr="List RTL">
              <a:extLst>
                <a:ext uri="{FF2B5EF4-FFF2-40B4-BE49-F238E27FC236}">
                  <a16:creationId xmlns:a16="http://schemas.microsoft.com/office/drawing/2014/main" id="{1CA1EC4A-84DF-4FB3-B74F-5AB0B810A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71996" y="-2495739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2743D78-83CF-46AB-89F2-187C667C61D0}"/>
              </a:ext>
            </a:extLst>
          </p:cNvPr>
          <p:cNvGrpSpPr/>
          <p:nvPr/>
        </p:nvGrpSpPr>
        <p:grpSpPr>
          <a:xfrm>
            <a:off x="10498121" y="311775"/>
            <a:ext cx="922288" cy="914400"/>
            <a:chOff x="10021567" y="-2631237"/>
            <a:chExt cx="922288" cy="914400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E1661E3F-5923-4A65-93FE-6CA00A4BA0F0}"/>
                </a:ext>
              </a:extLst>
            </p:cNvPr>
            <p:cNvGrpSpPr/>
            <p:nvPr/>
          </p:nvGrpSpPr>
          <p:grpSpPr>
            <a:xfrm>
              <a:off x="10021567" y="-2631237"/>
              <a:ext cx="922288" cy="914400"/>
              <a:chOff x="6347462" y="3860495"/>
              <a:chExt cx="922288" cy="914400"/>
            </a:xfrm>
          </p:grpSpPr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062B643E-CEB8-491D-9BDF-ADD5DC39E3C7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A8171EE9-71C1-40AF-B21A-2C40E1FE28E9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5C771375-07CA-4B71-B8A4-D11782E5EB4F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FD317038-CE6D-4431-9288-F7D48ED1FC17}"/>
                </a:ext>
              </a:extLst>
            </p:cNvPr>
            <p:cNvSpPr/>
            <p:nvPr/>
          </p:nvSpPr>
          <p:spPr>
            <a:xfrm>
              <a:off x="10189475" y="-2472879"/>
              <a:ext cx="594360" cy="594360"/>
            </a:xfrm>
            <a:custGeom>
              <a:avLst/>
              <a:gdLst>
                <a:gd name="connsiteX0" fmla="*/ 323850 w 648652"/>
                <a:gd name="connsiteY0" fmla="*/ 438150 h 647700"/>
                <a:gd name="connsiteX1" fmla="*/ 209550 w 648652"/>
                <a:gd name="connsiteY1" fmla="*/ 323850 h 647700"/>
                <a:gd name="connsiteX2" fmla="*/ 323850 w 648652"/>
                <a:gd name="connsiteY2" fmla="*/ 209550 h 647700"/>
                <a:gd name="connsiteX3" fmla="*/ 438150 w 648652"/>
                <a:gd name="connsiteY3" fmla="*/ 323850 h 647700"/>
                <a:gd name="connsiteX4" fmla="*/ 323850 w 648652"/>
                <a:gd name="connsiteY4" fmla="*/ 438150 h 647700"/>
                <a:gd name="connsiteX5" fmla="*/ 581025 w 648652"/>
                <a:gd name="connsiteY5" fmla="*/ 252413 h 647700"/>
                <a:gd name="connsiteX6" fmla="*/ 556260 w 648652"/>
                <a:gd name="connsiteY6" fmla="*/ 193358 h 647700"/>
                <a:gd name="connsiteX7" fmla="*/ 580073 w 648652"/>
                <a:gd name="connsiteY7" fmla="*/ 121920 h 647700"/>
                <a:gd name="connsiteX8" fmla="*/ 525780 w 648652"/>
                <a:gd name="connsiteY8" fmla="*/ 67628 h 647700"/>
                <a:gd name="connsiteX9" fmla="*/ 454343 w 648652"/>
                <a:gd name="connsiteY9" fmla="*/ 91440 h 647700"/>
                <a:gd name="connsiteX10" fmla="*/ 394335 w 648652"/>
                <a:gd name="connsiteY10" fmla="*/ 66675 h 647700"/>
                <a:gd name="connsiteX11" fmla="*/ 361950 w 648652"/>
                <a:gd name="connsiteY11" fmla="*/ 0 h 647700"/>
                <a:gd name="connsiteX12" fmla="*/ 285750 w 648652"/>
                <a:gd name="connsiteY12" fmla="*/ 0 h 647700"/>
                <a:gd name="connsiteX13" fmla="*/ 252413 w 648652"/>
                <a:gd name="connsiteY13" fmla="*/ 66675 h 647700"/>
                <a:gd name="connsiteX14" fmla="*/ 193358 w 648652"/>
                <a:gd name="connsiteY14" fmla="*/ 91440 h 647700"/>
                <a:gd name="connsiteX15" fmla="*/ 121920 w 648652"/>
                <a:gd name="connsiteY15" fmla="*/ 67628 h 647700"/>
                <a:gd name="connsiteX16" fmla="*/ 67628 w 648652"/>
                <a:gd name="connsiteY16" fmla="*/ 121920 h 647700"/>
                <a:gd name="connsiteX17" fmla="*/ 91440 w 648652"/>
                <a:gd name="connsiteY17" fmla="*/ 193358 h 647700"/>
                <a:gd name="connsiteX18" fmla="*/ 66675 w 648652"/>
                <a:gd name="connsiteY18" fmla="*/ 253365 h 647700"/>
                <a:gd name="connsiteX19" fmla="*/ 0 w 648652"/>
                <a:gd name="connsiteY19" fmla="*/ 285750 h 647700"/>
                <a:gd name="connsiteX20" fmla="*/ 0 w 648652"/>
                <a:gd name="connsiteY20" fmla="*/ 361950 h 647700"/>
                <a:gd name="connsiteX21" fmla="*/ 66675 w 648652"/>
                <a:gd name="connsiteY21" fmla="*/ 395288 h 647700"/>
                <a:gd name="connsiteX22" fmla="*/ 91440 w 648652"/>
                <a:gd name="connsiteY22" fmla="*/ 454343 h 647700"/>
                <a:gd name="connsiteX23" fmla="*/ 67628 w 648652"/>
                <a:gd name="connsiteY23" fmla="*/ 525780 h 647700"/>
                <a:gd name="connsiteX24" fmla="*/ 121920 w 648652"/>
                <a:gd name="connsiteY24" fmla="*/ 580073 h 647700"/>
                <a:gd name="connsiteX25" fmla="*/ 193358 w 648652"/>
                <a:gd name="connsiteY25" fmla="*/ 556260 h 647700"/>
                <a:gd name="connsiteX26" fmla="*/ 253365 w 648652"/>
                <a:gd name="connsiteY26" fmla="*/ 581025 h 647700"/>
                <a:gd name="connsiteX27" fmla="*/ 286703 w 648652"/>
                <a:gd name="connsiteY27" fmla="*/ 647700 h 647700"/>
                <a:gd name="connsiteX28" fmla="*/ 362903 w 648652"/>
                <a:gd name="connsiteY28" fmla="*/ 647700 h 647700"/>
                <a:gd name="connsiteX29" fmla="*/ 396240 w 648652"/>
                <a:gd name="connsiteY29" fmla="*/ 581025 h 647700"/>
                <a:gd name="connsiteX30" fmla="*/ 455295 w 648652"/>
                <a:gd name="connsiteY30" fmla="*/ 556260 h 647700"/>
                <a:gd name="connsiteX31" fmla="*/ 526733 w 648652"/>
                <a:gd name="connsiteY31" fmla="*/ 580073 h 647700"/>
                <a:gd name="connsiteX32" fmla="*/ 581025 w 648652"/>
                <a:gd name="connsiteY32" fmla="*/ 525780 h 647700"/>
                <a:gd name="connsiteX33" fmla="*/ 557213 w 648652"/>
                <a:gd name="connsiteY33" fmla="*/ 454343 h 647700"/>
                <a:gd name="connsiteX34" fmla="*/ 581978 w 648652"/>
                <a:gd name="connsiteY34" fmla="*/ 394335 h 647700"/>
                <a:gd name="connsiteX35" fmla="*/ 648653 w 648652"/>
                <a:gd name="connsiteY35" fmla="*/ 360998 h 647700"/>
                <a:gd name="connsiteX36" fmla="*/ 648653 w 648652"/>
                <a:gd name="connsiteY36" fmla="*/ 284798 h 647700"/>
                <a:gd name="connsiteX37" fmla="*/ 581025 w 648652"/>
                <a:gd name="connsiteY37" fmla="*/ 252413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48652" h="647700">
                  <a:moveTo>
                    <a:pt x="323850" y="438150"/>
                  </a:moveTo>
                  <a:cubicBezTo>
                    <a:pt x="260985" y="438150"/>
                    <a:pt x="209550" y="386715"/>
                    <a:pt x="209550" y="323850"/>
                  </a:cubicBezTo>
                  <a:cubicBezTo>
                    <a:pt x="209550" y="260985"/>
                    <a:pt x="260985" y="209550"/>
                    <a:pt x="323850" y="209550"/>
                  </a:cubicBezTo>
                  <a:cubicBezTo>
                    <a:pt x="386715" y="209550"/>
                    <a:pt x="438150" y="260985"/>
                    <a:pt x="438150" y="323850"/>
                  </a:cubicBezTo>
                  <a:cubicBezTo>
                    <a:pt x="438150" y="386715"/>
                    <a:pt x="386715" y="438150"/>
                    <a:pt x="323850" y="438150"/>
                  </a:cubicBezTo>
                  <a:close/>
                  <a:moveTo>
                    <a:pt x="581025" y="252413"/>
                  </a:moveTo>
                  <a:cubicBezTo>
                    <a:pt x="575310" y="231458"/>
                    <a:pt x="566738" y="211455"/>
                    <a:pt x="556260" y="193358"/>
                  </a:cubicBezTo>
                  <a:lnTo>
                    <a:pt x="580073" y="121920"/>
                  </a:lnTo>
                  <a:lnTo>
                    <a:pt x="525780" y="67628"/>
                  </a:lnTo>
                  <a:lnTo>
                    <a:pt x="454343" y="91440"/>
                  </a:lnTo>
                  <a:cubicBezTo>
                    <a:pt x="435293" y="80963"/>
                    <a:pt x="415290" y="72390"/>
                    <a:pt x="394335" y="66675"/>
                  </a:cubicBezTo>
                  <a:lnTo>
                    <a:pt x="361950" y="0"/>
                  </a:lnTo>
                  <a:lnTo>
                    <a:pt x="285750" y="0"/>
                  </a:lnTo>
                  <a:lnTo>
                    <a:pt x="252413" y="66675"/>
                  </a:lnTo>
                  <a:cubicBezTo>
                    <a:pt x="231458" y="72390"/>
                    <a:pt x="211455" y="80963"/>
                    <a:pt x="193358" y="91440"/>
                  </a:cubicBezTo>
                  <a:lnTo>
                    <a:pt x="121920" y="67628"/>
                  </a:lnTo>
                  <a:lnTo>
                    <a:pt x="67628" y="121920"/>
                  </a:lnTo>
                  <a:lnTo>
                    <a:pt x="91440" y="193358"/>
                  </a:lnTo>
                  <a:cubicBezTo>
                    <a:pt x="80963" y="212408"/>
                    <a:pt x="72390" y="232410"/>
                    <a:pt x="66675" y="253365"/>
                  </a:cubicBezTo>
                  <a:lnTo>
                    <a:pt x="0" y="285750"/>
                  </a:lnTo>
                  <a:lnTo>
                    <a:pt x="0" y="361950"/>
                  </a:lnTo>
                  <a:lnTo>
                    <a:pt x="66675" y="395288"/>
                  </a:lnTo>
                  <a:cubicBezTo>
                    <a:pt x="72390" y="416243"/>
                    <a:pt x="80963" y="436245"/>
                    <a:pt x="91440" y="454343"/>
                  </a:cubicBezTo>
                  <a:lnTo>
                    <a:pt x="67628" y="525780"/>
                  </a:lnTo>
                  <a:lnTo>
                    <a:pt x="121920" y="580073"/>
                  </a:lnTo>
                  <a:lnTo>
                    <a:pt x="193358" y="556260"/>
                  </a:lnTo>
                  <a:cubicBezTo>
                    <a:pt x="212408" y="566738"/>
                    <a:pt x="232410" y="575310"/>
                    <a:pt x="253365" y="581025"/>
                  </a:cubicBezTo>
                  <a:lnTo>
                    <a:pt x="286703" y="647700"/>
                  </a:lnTo>
                  <a:lnTo>
                    <a:pt x="362903" y="647700"/>
                  </a:lnTo>
                  <a:lnTo>
                    <a:pt x="396240" y="581025"/>
                  </a:lnTo>
                  <a:cubicBezTo>
                    <a:pt x="417195" y="575310"/>
                    <a:pt x="437198" y="566738"/>
                    <a:pt x="455295" y="556260"/>
                  </a:cubicBezTo>
                  <a:lnTo>
                    <a:pt x="526733" y="580073"/>
                  </a:lnTo>
                  <a:lnTo>
                    <a:pt x="581025" y="525780"/>
                  </a:lnTo>
                  <a:lnTo>
                    <a:pt x="557213" y="454343"/>
                  </a:lnTo>
                  <a:cubicBezTo>
                    <a:pt x="567690" y="435293"/>
                    <a:pt x="576263" y="415290"/>
                    <a:pt x="581978" y="394335"/>
                  </a:cubicBezTo>
                  <a:lnTo>
                    <a:pt x="648653" y="360998"/>
                  </a:lnTo>
                  <a:lnTo>
                    <a:pt x="648653" y="284798"/>
                  </a:lnTo>
                  <a:lnTo>
                    <a:pt x="581025" y="252413"/>
                  </a:lnTo>
                  <a:close/>
                </a:path>
              </a:pathLst>
            </a:custGeom>
            <a:solidFill>
              <a:srgbClr val="118AB2"/>
            </a:solidFill>
            <a:ln w="9525" cap="flat">
              <a:noFill/>
              <a:prstDash val="solid"/>
              <a:miter/>
            </a:ln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E5C9A47E-79E6-412F-BE1C-06E393DDE787}"/>
              </a:ext>
            </a:extLst>
          </p:cNvPr>
          <p:cNvSpPr/>
          <p:nvPr/>
        </p:nvSpPr>
        <p:spPr>
          <a:xfrm>
            <a:off x="-2377325" y="-74305"/>
            <a:ext cx="27579692" cy="822960"/>
          </a:xfrm>
          <a:custGeom>
            <a:avLst/>
            <a:gdLst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25058 w 13849350"/>
              <a:gd name="connsiteY5" fmla="*/ 847725 h 847725"/>
              <a:gd name="connsiteX6" fmla="*/ 0 w 13849350"/>
              <a:gd name="connsiteY6" fmla="*/ 847725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2505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57988 w 13849350"/>
              <a:gd name="connsiteY4" fmla="*/ 423862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51253"/>
              <a:gd name="connsiteX1" fmla="*/ 13849350 w 13849350"/>
              <a:gd name="connsiteY1" fmla="*/ 0 h 851253"/>
              <a:gd name="connsiteX2" fmla="*/ 13849350 w 13849350"/>
              <a:gd name="connsiteY2" fmla="*/ 847725 h 851253"/>
              <a:gd name="connsiteX3" fmla="*/ 7390919 w 13849350"/>
              <a:gd name="connsiteY3" fmla="*/ 847725 h 851253"/>
              <a:gd name="connsiteX4" fmla="*/ 6757988 w 13849350"/>
              <a:gd name="connsiteY4" fmla="*/ 423862 h 851253"/>
              <a:gd name="connsiteX5" fmla="*/ 6131188 w 13849350"/>
              <a:gd name="connsiteY5" fmla="*/ 847725 h 851253"/>
              <a:gd name="connsiteX6" fmla="*/ 0 w 13849350"/>
              <a:gd name="connsiteY6" fmla="*/ 847725 h 851253"/>
              <a:gd name="connsiteX7" fmla="*/ 0 w 13849350"/>
              <a:gd name="connsiteY7" fmla="*/ 0 h 851253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80268"/>
              <a:gd name="connsiteX1" fmla="*/ 13849350 w 13849350"/>
              <a:gd name="connsiteY1" fmla="*/ 0 h 880268"/>
              <a:gd name="connsiteX2" fmla="*/ 13849350 w 13849350"/>
              <a:gd name="connsiteY2" fmla="*/ 847725 h 880268"/>
              <a:gd name="connsiteX3" fmla="*/ 7390919 w 13849350"/>
              <a:gd name="connsiteY3" fmla="*/ 847725 h 880268"/>
              <a:gd name="connsiteX4" fmla="*/ 6757988 w 13849350"/>
              <a:gd name="connsiteY4" fmla="*/ 408385 h 880268"/>
              <a:gd name="connsiteX5" fmla="*/ 6131188 w 13849350"/>
              <a:gd name="connsiteY5" fmla="*/ 847725 h 880268"/>
              <a:gd name="connsiteX6" fmla="*/ 0 w 13849350"/>
              <a:gd name="connsiteY6" fmla="*/ 847725 h 880268"/>
              <a:gd name="connsiteX7" fmla="*/ 0 w 13849350"/>
              <a:gd name="connsiteY7" fmla="*/ 0 h 880268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47729"/>
              <a:gd name="connsiteX1" fmla="*/ 13849350 w 13849350"/>
              <a:gd name="connsiteY1" fmla="*/ 0 h 847729"/>
              <a:gd name="connsiteX2" fmla="*/ 13849350 w 13849350"/>
              <a:gd name="connsiteY2" fmla="*/ 847725 h 847729"/>
              <a:gd name="connsiteX3" fmla="*/ 7390919 w 13849350"/>
              <a:gd name="connsiteY3" fmla="*/ 847725 h 847729"/>
              <a:gd name="connsiteX4" fmla="*/ 6757988 w 13849350"/>
              <a:gd name="connsiteY4" fmla="*/ 408385 h 847729"/>
              <a:gd name="connsiteX5" fmla="*/ 6131188 w 13849350"/>
              <a:gd name="connsiteY5" fmla="*/ 847725 h 847729"/>
              <a:gd name="connsiteX6" fmla="*/ 0 w 13849350"/>
              <a:gd name="connsiteY6" fmla="*/ 847725 h 847729"/>
              <a:gd name="connsiteX7" fmla="*/ 0 w 13849350"/>
              <a:gd name="connsiteY7" fmla="*/ 0 h 847729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81988"/>
              <a:gd name="connsiteX1" fmla="*/ 13849350 w 13849350"/>
              <a:gd name="connsiteY1" fmla="*/ 0 h 881988"/>
              <a:gd name="connsiteX2" fmla="*/ 13849350 w 13849350"/>
              <a:gd name="connsiteY2" fmla="*/ 847725 h 881988"/>
              <a:gd name="connsiteX3" fmla="*/ 7390919 w 13849350"/>
              <a:gd name="connsiteY3" fmla="*/ 847725 h 881988"/>
              <a:gd name="connsiteX4" fmla="*/ 6760032 w 13849350"/>
              <a:gd name="connsiteY4" fmla="*/ 385169 h 881988"/>
              <a:gd name="connsiteX5" fmla="*/ 6131188 w 13849350"/>
              <a:gd name="connsiteY5" fmla="*/ 847725 h 881988"/>
              <a:gd name="connsiteX6" fmla="*/ 0 w 13849350"/>
              <a:gd name="connsiteY6" fmla="*/ 847725 h 881988"/>
              <a:gd name="connsiteX7" fmla="*/ 0 w 13849350"/>
              <a:gd name="connsiteY7" fmla="*/ 0 h 881988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47725"/>
              <a:gd name="connsiteX1" fmla="*/ 13849350 w 13849350"/>
              <a:gd name="connsiteY1" fmla="*/ 0 h 847725"/>
              <a:gd name="connsiteX2" fmla="*/ 13849350 w 13849350"/>
              <a:gd name="connsiteY2" fmla="*/ 847725 h 847725"/>
              <a:gd name="connsiteX3" fmla="*/ 7390919 w 13849350"/>
              <a:gd name="connsiteY3" fmla="*/ 847725 h 847725"/>
              <a:gd name="connsiteX4" fmla="*/ 6760032 w 13849350"/>
              <a:gd name="connsiteY4" fmla="*/ 385169 h 847725"/>
              <a:gd name="connsiteX5" fmla="*/ 6131188 w 13849350"/>
              <a:gd name="connsiteY5" fmla="*/ 847725 h 847725"/>
              <a:gd name="connsiteX6" fmla="*/ 0 w 13849350"/>
              <a:gd name="connsiteY6" fmla="*/ 847725 h 847725"/>
              <a:gd name="connsiteX7" fmla="*/ 0 w 13849350"/>
              <a:gd name="connsiteY7" fmla="*/ 0 h 847725"/>
              <a:gd name="connsiteX0" fmla="*/ 0 w 13849350"/>
              <a:gd name="connsiteY0" fmla="*/ 0 h 852180"/>
              <a:gd name="connsiteX1" fmla="*/ 13849350 w 13849350"/>
              <a:gd name="connsiteY1" fmla="*/ 0 h 852180"/>
              <a:gd name="connsiteX2" fmla="*/ 13849350 w 13849350"/>
              <a:gd name="connsiteY2" fmla="*/ 847725 h 852180"/>
              <a:gd name="connsiteX3" fmla="*/ 7390919 w 13849350"/>
              <a:gd name="connsiteY3" fmla="*/ 847725 h 852180"/>
              <a:gd name="connsiteX4" fmla="*/ 6760032 w 13849350"/>
              <a:gd name="connsiteY4" fmla="*/ 385169 h 852180"/>
              <a:gd name="connsiteX5" fmla="*/ 6131188 w 13849350"/>
              <a:gd name="connsiteY5" fmla="*/ 847725 h 852180"/>
              <a:gd name="connsiteX6" fmla="*/ 0 w 13849350"/>
              <a:gd name="connsiteY6" fmla="*/ 847725 h 852180"/>
              <a:gd name="connsiteX7" fmla="*/ 0 w 13849350"/>
              <a:gd name="connsiteY7" fmla="*/ 0 h 852180"/>
              <a:gd name="connsiteX0" fmla="*/ 0 w 13849350"/>
              <a:gd name="connsiteY0" fmla="*/ 0 h 852180"/>
              <a:gd name="connsiteX1" fmla="*/ 13841176 w 13849350"/>
              <a:gd name="connsiteY1" fmla="*/ 423047 h 852180"/>
              <a:gd name="connsiteX2" fmla="*/ 13849350 w 13849350"/>
              <a:gd name="connsiteY2" fmla="*/ 847725 h 852180"/>
              <a:gd name="connsiteX3" fmla="*/ 7390919 w 13849350"/>
              <a:gd name="connsiteY3" fmla="*/ 847725 h 852180"/>
              <a:gd name="connsiteX4" fmla="*/ 6760032 w 13849350"/>
              <a:gd name="connsiteY4" fmla="*/ 385169 h 852180"/>
              <a:gd name="connsiteX5" fmla="*/ 6131188 w 13849350"/>
              <a:gd name="connsiteY5" fmla="*/ 847725 h 852180"/>
              <a:gd name="connsiteX6" fmla="*/ 0 w 13849350"/>
              <a:gd name="connsiteY6" fmla="*/ 847725 h 852180"/>
              <a:gd name="connsiteX7" fmla="*/ 0 w 13849350"/>
              <a:gd name="connsiteY7" fmla="*/ 0 h 852180"/>
              <a:gd name="connsiteX0" fmla="*/ 32697 w 13849350"/>
              <a:gd name="connsiteY0" fmla="*/ 0 h 532315"/>
              <a:gd name="connsiteX1" fmla="*/ 13841176 w 13849350"/>
              <a:gd name="connsiteY1" fmla="*/ 103182 h 532315"/>
              <a:gd name="connsiteX2" fmla="*/ 13849350 w 13849350"/>
              <a:gd name="connsiteY2" fmla="*/ 527860 h 532315"/>
              <a:gd name="connsiteX3" fmla="*/ 7390919 w 13849350"/>
              <a:gd name="connsiteY3" fmla="*/ 527860 h 532315"/>
              <a:gd name="connsiteX4" fmla="*/ 6760032 w 13849350"/>
              <a:gd name="connsiteY4" fmla="*/ 65304 h 532315"/>
              <a:gd name="connsiteX5" fmla="*/ 6131188 w 13849350"/>
              <a:gd name="connsiteY5" fmla="*/ 527860 h 532315"/>
              <a:gd name="connsiteX6" fmla="*/ 0 w 13849350"/>
              <a:gd name="connsiteY6" fmla="*/ 527860 h 532315"/>
              <a:gd name="connsiteX7" fmla="*/ 32697 w 13849350"/>
              <a:gd name="connsiteY7" fmla="*/ 0 h 532315"/>
              <a:gd name="connsiteX0" fmla="*/ 0 w 13865699"/>
              <a:gd name="connsiteY0" fmla="*/ 0 h 604542"/>
              <a:gd name="connsiteX1" fmla="*/ 13857525 w 13865699"/>
              <a:gd name="connsiteY1" fmla="*/ 175409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57525 w 13865699"/>
              <a:gd name="connsiteY1" fmla="*/ 11350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57525 w 13865699"/>
              <a:gd name="connsiteY1" fmla="*/ 41273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20636 h 625178"/>
              <a:gd name="connsiteX1" fmla="*/ 13857525 w 13865699"/>
              <a:gd name="connsiteY1" fmla="*/ 0 h 625178"/>
              <a:gd name="connsiteX2" fmla="*/ 13865699 w 13865699"/>
              <a:gd name="connsiteY2" fmla="*/ 620723 h 625178"/>
              <a:gd name="connsiteX3" fmla="*/ 7407268 w 13865699"/>
              <a:gd name="connsiteY3" fmla="*/ 620723 h 625178"/>
              <a:gd name="connsiteX4" fmla="*/ 6776381 w 13865699"/>
              <a:gd name="connsiteY4" fmla="*/ 158167 h 625178"/>
              <a:gd name="connsiteX5" fmla="*/ 6147537 w 13865699"/>
              <a:gd name="connsiteY5" fmla="*/ 620723 h 625178"/>
              <a:gd name="connsiteX6" fmla="*/ 16349 w 13865699"/>
              <a:gd name="connsiteY6" fmla="*/ 620723 h 625178"/>
              <a:gd name="connsiteX7" fmla="*/ 0 w 13865699"/>
              <a:gd name="connsiteY7" fmla="*/ 20636 h 625178"/>
              <a:gd name="connsiteX0" fmla="*/ 0 w 13865699"/>
              <a:gd name="connsiteY0" fmla="*/ 10318 h 614860"/>
              <a:gd name="connsiteX1" fmla="*/ 13833002 w 13865699"/>
              <a:gd name="connsiteY1" fmla="*/ 0 h 614860"/>
              <a:gd name="connsiteX2" fmla="*/ 13865699 w 13865699"/>
              <a:gd name="connsiteY2" fmla="*/ 610405 h 614860"/>
              <a:gd name="connsiteX3" fmla="*/ 7407268 w 13865699"/>
              <a:gd name="connsiteY3" fmla="*/ 610405 h 614860"/>
              <a:gd name="connsiteX4" fmla="*/ 6776381 w 13865699"/>
              <a:gd name="connsiteY4" fmla="*/ 147849 h 614860"/>
              <a:gd name="connsiteX5" fmla="*/ 6147537 w 13865699"/>
              <a:gd name="connsiteY5" fmla="*/ 610405 h 614860"/>
              <a:gd name="connsiteX6" fmla="*/ 16349 w 13865699"/>
              <a:gd name="connsiteY6" fmla="*/ 610405 h 614860"/>
              <a:gd name="connsiteX7" fmla="*/ 0 w 13865699"/>
              <a:gd name="connsiteY7" fmla="*/ 10318 h 614860"/>
              <a:gd name="connsiteX0" fmla="*/ 0 w 13865699"/>
              <a:gd name="connsiteY0" fmla="*/ 0 h 604542"/>
              <a:gd name="connsiteX1" fmla="*/ 13865699 w 13865699"/>
              <a:gd name="connsiteY1" fmla="*/ 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6349 w 13865699"/>
              <a:gd name="connsiteY6" fmla="*/ 600087 h 604542"/>
              <a:gd name="connsiteX7" fmla="*/ 0 w 13865699"/>
              <a:gd name="connsiteY7" fmla="*/ 0 h 604542"/>
              <a:gd name="connsiteX0" fmla="*/ 0 w 13865699"/>
              <a:gd name="connsiteY0" fmla="*/ 0 h 604542"/>
              <a:gd name="connsiteX1" fmla="*/ 13865699 w 13865699"/>
              <a:gd name="connsiteY1" fmla="*/ 0 h 604542"/>
              <a:gd name="connsiteX2" fmla="*/ 13865699 w 13865699"/>
              <a:gd name="connsiteY2" fmla="*/ 600087 h 604542"/>
              <a:gd name="connsiteX3" fmla="*/ 7407268 w 13865699"/>
              <a:gd name="connsiteY3" fmla="*/ 600087 h 604542"/>
              <a:gd name="connsiteX4" fmla="*/ 6776381 w 13865699"/>
              <a:gd name="connsiteY4" fmla="*/ 137531 h 604542"/>
              <a:gd name="connsiteX5" fmla="*/ 6147537 w 13865699"/>
              <a:gd name="connsiteY5" fmla="*/ 600087 h 604542"/>
              <a:gd name="connsiteX6" fmla="*/ 1023 w 13865699"/>
              <a:gd name="connsiteY6" fmla="*/ 600087 h 604542"/>
              <a:gd name="connsiteX7" fmla="*/ 0 w 13865699"/>
              <a:gd name="connsiteY7" fmla="*/ 0 h 604542"/>
              <a:gd name="connsiteX0" fmla="*/ 1868012 w 15733711"/>
              <a:gd name="connsiteY0" fmla="*/ 0 h 602863"/>
              <a:gd name="connsiteX1" fmla="*/ 15733711 w 15733711"/>
              <a:gd name="connsiteY1" fmla="*/ 0 h 602863"/>
              <a:gd name="connsiteX2" fmla="*/ 15733711 w 15733711"/>
              <a:gd name="connsiteY2" fmla="*/ 600087 h 602863"/>
              <a:gd name="connsiteX3" fmla="*/ 9275280 w 15733711"/>
              <a:gd name="connsiteY3" fmla="*/ 600087 h 602863"/>
              <a:gd name="connsiteX4" fmla="*/ 8644393 w 15733711"/>
              <a:gd name="connsiteY4" fmla="*/ 137531 h 602863"/>
              <a:gd name="connsiteX5" fmla="*/ 8015549 w 15733711"/>
              <a:gd name="connsiteY5" fmla="*/ 600087 h 602863"/>
              <a:gd name="connsiteX6" fmla="*/ 0 w 15733711"/>
              <a:gd name="connsiteY6" fmla="*/ 589769 h 602863"/>
              <a:gd name="connsiteX7" fmla="*/ 1868012 w 15733711"/>
              <a:gd name="connsiteY7" fmla="*/ 0 h 602863"/>
              <a:gd name="connsiteX0" fmla="*/ 7174 w 15733711"/>
              <a:gd name="connsiteY0" fmla="*/ 0 h 602863"/>
              <a:gd name="connsiteX1" fmla="*/ 15733711 w 15733711"/>
              <a:gd name="connsiteY1" fmla="*/ 0 h 602863"/>
              <a:gd name="connsiteX2" fmla="*/ 15733711 w 15733711"/>
              <a:gd name="connsiteY2" fmla="*/ 600087 h 602863"/>
              <a:gd name="connsiteX3" fmla="*/ 9275280 w 15733711"/>
              <a:gd name="connsiteY3" fmla="*/ 600087 h 602863"/>
              <a:gd name="connsiteX4" fmla="*/ 8644393 w 15733711"/>
              <a:gd name="connsiteY4" fmla="*/ 137531 h 602863"/>
              <a:gd name="connsiteX5" fmla="*/ 8015549 w 15733711"/>
              <a:gd name="connsiteY5" fmla="*/ 600087 h 602863"/>
              <a:gd name="connsiteX6" fmla="*/ 0 w 15733711"/>
              <a:gd name="connsiteY6" fmla="*/ 589769 h 602863"/>
              <a:gd name="connsiteX7" fmla="*/ 7174 w 15733711"/>
              <a:gd name="connsiteY7" fmla="*/ 0 h 602863"/>
              <a:gd name="connsiteX0" fmla="*/ 7174 w 17776786"/>
              <a:gd name="connsiteY0" fmla="*/ 0 h 602863"/>
              <a:gd name="connsiteX1" fmla="*/ 15733711 w 17776786"/>
              <a:gd name="connsiteY1" fmla="*/ 0 h 602863"/>
              <a:gd name="connsiteX2" fmla="*/ 17776786 w 17776786"/>
              <a:gd name="connsiteY2" fmla="*/ 600087 h 602863"/>
              <a:gd name="connsiteX3" fmla="*/ 9275280 w 17776786"/>
              <a:gd name="connsiteY3" fmla="*/ 600087 h 602863"/>
              <a:gd name="connsiteX4" fmla="*/ 8644393 w 17776786"/>
              <a:gd name="connsiteY4" fmla="*/ 137531 h 602863"/>
              <a:gd name="connsiteX5" fmla="*/ 8015549 w 17776786"/>
              <a:gd name="connsiteY5" fmla="*/ 600087 h 602863"/>
              <a:gd name="connsiteX6" fmla="*/ 0 w 17776786"/>
              <a:gd name="connsiteY6" fmla="*/ 589769 h 602863"/>
              <a:gd name="connsiteX7" fmla="*/ 7174 w 17776786"/>
              <a:gd name="connsiteY7" fmla="*/ 0 h 602863"/>
              <a:gd name="connsiteX0" fmla="*/ 7174 w 17822187"/>
              <a:gd name="connsiteY0" fmla="*/ 0 h 602863"/>
              <a:gd name="connsiteX1" fmla="*/ 17822187 w 17822187"/>
              <a:gd name="connsiteY1" fmla="*/ 38098 h 602863"/>
              <a:gd name="connsiteX2" fmla="*/ 17776786 w 17822187"/>
              <a:gd name="connsiteY2" fmla="*/ 600087 h 602863"/>
              <a:gd name="connsiteX3" fmla="*/ 9275280 w 17822187"/>
              <a:gd name="connsiteY3" fmla="*/ 600087 h 602863"/>
              <a:gd name="connsiteX4" fmla="*/ 8644393 w 17822187"/>
              <a:gd name="connsiteY4" fmla="*/ 137531 h 602863"/>
              <a:gd name="connsiteX5" fmla="*/ 8015549 w 17822187"/>
              <a:gd name="connsiteY5" fmla="*/ 600087 h 602863"/>
              <a:gd name="connsiteX6" fmla="*/ 0 w 17822187"/>
              <a:gd name="connsiteY6" fmla="*/ 589769 h 602863"/>
              <a:gd name="connsiteX7" fmla="*/ 7174 w 17822187"/>
              <a:gd name="connsiteY7" fmla="*/ 0 h 602863"/>
              <a:gd name="connsiteX0" fmla="*/ 7174 w 17776786"/>
              <a:gd name="connsiteY0" fmla="*/ 0 h 602863"/>
              <a:gd name="connsiteX1" fmla="*/ 17776282 w 17776786"/>
              <a:gd name="connsiteY1" fmla="*/ 62862 h 602863"/>
              <a:gd name="connsiteX2" fmla="*/ 17776786 w 17776786"/>
              <a:gd name="connsiteY2" fmla="*/ 600087 h 602863"/>
              <a:gd name="connsiteX3" fmla="*/ 9275280 w 17776786"/>
              <a:gd name="connsiteY3" fmla="*/ 600087 h 602863"/>
              <a:gd name="connsiteX4" fmla="*/ 8644393 w 17776786"/>
              <a:gd name="connsiteY4" fmla="*/ 137531 h 602863"/>
              <a:gd name="connsiteX5" fmla="*/ 8015549 w 17776786"/>
              <a:gd name="connsiteY5" fmla="*/ 600087 h 602863"/>
              <a:gd name="connsiteX6" fmla="*/ 0 w 17776786"/>
              <a:gd name="connsiteY6" fmla="*/ 589769 h 602863"/>
              <a:gd name="connsiteX7" fmla="*/ 7174 w 17776786"/>
              <a:gd name="connsiteY7" fmla="*/ 0 h 602863"/>
              <a:gd name="connsiteX0" fmla="*/ 7174 w 17802515"/>
              <a:gd name="connsiteY0" fmla="*/ 0 h 602863"/>
              <a:gd name="connsiteX1" fmla="*/ 17802515 w 17802515"/>
              <a:gd name="connsiteY1" fmla="*/ 54607 h 602863"/>
              <a:gd name="connsiteX2" fmla="*/ 17776786 w 17802515"/>
              <a:gd name="connsiteY2" fmla="*/ 600087 h 602863"/>
              <a:gd name="connsiteX3" fmla="*/ 9275280 w 17802515"/>
              <a:gd name="connsiteY3" fmla="*/ 600087 h 602863"/>
              <a:gd name="connsiteX4" fmla="*/ 8644393 w 17802515"/>
              <a:gd name="connsiteY4" fmla="*/ 137531 h 602863"/>
              <a:gd name="connsiteX5" fmla="*/ 8015549 w 17802515"/>
              <a:gd name="connsiteY5" fmla="*/ 600087 h 602863"/>
              <a:gd name="connsiteX6" fmla="*/ 0 w 17802515"/>
              <a:gd name="connsiteY6" fmla="*/ 589769 h 602863"/>
              <a:gd name="connsiteX7" fmla="*/ 7174 w 17802515"/>
              <a:gd name="connsiteY7" fmla="*/ 0 h 602863"/>
              <a:gd name="connsiteX0" fmla="*/ 7174 w 17815632"/>
              <a:gd name="connsiteY0" fmla="*/ 0 h 602863"/>
              <a:gd name="connsiteX1" fmla="*/ 17815632 w 17815632"/>
              <a:gd name="connsiteY1" fmla="*/ 46352 h 602863"/>
              <a:gd name="connsiteX2" fmla="*/ 17776786 w 17815632"/>
              <a:gd name="connsiteY2" fmla="*/ 600087 h 602863"/>
              <a:gd name="connsiteX3" fmla="*/ 9275280 w 17815632"/>
              <a:gd name="connsiteY3" fmla="*/ 600087 h 602863"/>
              <a:gd name="connsiteX4" fmla="*/ 8644393 w 17815632"/>
              <a:gd name="connsiteY4" fmla="*/ 137531 h 602863"/>
              <a:gd name="connsiteX5" fmla="*/ 8015549 w 17815632"/>
              <a:gd name="connsiteY5" fmla="*/ 600087 h 602863"/>
              <a:gd name="connsiteX6" fmla="*/ 0 w 17815632"/>
              <a:gd name="connsiteY6" fmla="*/ 589769 h 602863"/>
              <a:gd name="connsiteX7" fmla="*/ 7174 w 17815632"/>
              <a:gd name="connsiteY7" fmla="*/ 0 h 602863"/>
              <a:gd name="connsiteX0" fmla="*/ 7174 w 17815632"/>
              <a:gd name="connsiteY0" fmla="*/ 0 h 608341"/>
              <a:gd name="connsiteX1" fmla="*/ 17815632 w 17815632"/>
              <a:gd name="connsiteY1" fmla="*/ 46352 h 608341"/>
              <a:gd name="connsiteX2" fmla="*/ 17803018 w 17815632"/>
              <a:gd name="connsiteY2" fmla="*/ 608341 h 608341"/>
              <a:gd name="connsiteX3" fmla="*/ 9275280 w 17815632"/>
              <a:gd name="connsiteY3" fmla="*/ 600087 h 608341"/>
              <a:gd name="connsiteX4" fmla="*/ 8644393 w 17815632"/>
              <a:gd name="connsiteY4" fmla="*/ 137531 h 608341"/>
              <a:gd name="connsiteX5" fmla="*/ 8015549 w 17815632"/>
              <a:gd name="connsiteY5" fmla="*/ 600087 h 608341"/>
              <a:gd name="connsiteX6" fmla="*/ 0 w 17815632"/>
              <a:gd name="connsiteY6" fmla="*/ 589769 h 608341"/>
              <a:gd name="connsiteX7" fmla="*/ 7174 w 17815632"/>
              <a:gd name="connsiteY7" fmla="*/ 0 h 608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815632" h="608341">
                <a:moveTo>
                  <a:pt x="7174" y="0"/>
                </a:moveTo>
                <a:lnTo>
                  <a:pt x="17815632" y="46352"/>
                </a:lnTo>
                <a:lnTo>
                  <a:pt x="17803018" y="608341"/>
                </a:lnTo>
                <a:lnTo>
                  <a:pt x="9275280" y="600087"/>
                </a:lnTo>
                <a:cubicBezTo>
                  <a:pt x="8956118" y="595221"/>
                  <a:pt x="9040314" y="142295"/>
                  <a:pt x="8644393" y="137531"/>
                </a:cubicBezTo>
                <a:cubicBezTo>
                  <a:pt x="8248472" y="132767"/>
                  <a:pt x="8302309" y="590062"/>
                  <a:pt x="8015549" y="600087"/>
                </a:cubicBezTo>
                <a:cubicBezTo>
                  <a:pt x="7728789" y="610112"/>
                  <a:pt x="2043729" y="589769"/>
                  <a:pt x="0" y="589769"/>
                </a:cubicBezTo>
                <a:cubicBezTo>
                  <a:pt x="2391" y="393179"/>
                  <a:pt x="4783" y="196590"/>
                  <a:pt x="7174" y="0"/>
                </a:cubicBezTo>
                <a:close/>
              </a:path>
            </a:pathLst>
          </a:custGeom>
          <a:solidFill>
            <a:srgbClr val="118AB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40" name="Graphic 139" descr="Single gear">
            <a:extLst>
              <a:ext uri="{FF2B5EF4-FFF2-40B4-BE49-F238E27FC236}">
                <a16:creationId xmlns:a16="http://schemas.microsoft.com/office/drawing/2014/main" id="{EAC8CA5E-937C-44F8-A238-894E3C9261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01712" y="-3014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41" name="Graphic 140" descr="Monthly calendar">
            <a:extLst>
              <a:ext uri="{FF2B5EF4-FFF2-40B4-BE49-F238E27FC236}">
                <a16:creationId xmlns:a16="http://schemas.microsoft.com/office/drawing/2014/main" id="{4DF9DE04-AB94-49A8-B7C8-8AE66D29C2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01542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42" name="Graphic 141" descr="List RTL">
            <a:extLst>
              <a:ext uri="{FF2B5EF4-FFF2-40B4-BE49-F238E27FC236}">
                <a16:creationId xmlns:a16="http://schemas.microsoft.com/office/drawing/2014/main" id="{64DDCC0D-8A18-49B3-BF6D-65897A498E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37058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6D909D96-832C-4ED2-91F1-72AB35E78A66}"/>
              </a:ext>
            </a:extLst>
          </p:cNvPr>
          <p:cNvGrpSpPr/>
          <p:nvPr/>
        </p:nvGrpSpPr>
        <p:grpSpPr>
          <a:xfrm>
            <a:off x="1935561" y="-1153234"/>
            <a:ext cx="922288" cy="914400"/>
            <a:chOff x="2962647" y="-2068142"/>
            <a:chExt cx="922288" cy="914400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C05565AE-4FAF-4C10-B8A2-3F0013055732}"/>
                </a:ext>
              </a:extLst>
            </p:cNvPr>
            <p:cNvGrpSpPr/>
            <p:nvPr/>
          </p:nvGrpSpPr>
          <p:grpSpPr>
            <a:xfrm>
              <a:off x="2962647" y="-2068142"/>
              <a:ext cx="922288" cy="914400"/>
              <a:chOff x="6347462" y="3860495"/>
              <a:chExt cx="922288" cy="914400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34EEA5FF-8C1F-4756-9DD7-31CB50D56FCA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1A0C735F-F751-46D9-8D10-9917D0CBBD6C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42E3FFA4-3DE0-4BBE-B8DD-D8341FDDCAAA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88" name="Graphic 87" descr="Puzzle pieces">
              <a:extLst>
                <a:ext uri="{FF2B5EF4-FFF2-40B4-BE49-F238E27FC236}">
                  <a16:creationId xmlns:a16="http://schemas.microsoft.com/office/drawing/2014/main" id="{5CD502F8-A373-4807-9391-5311015F11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107695" y="-1935968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7DE3F11-5E52-4EA6-BD44-7E3524E0EF7B}"/>
              </a:ext>
            </a:extLst>
          </p:cNvPr>
          <p:cNvGrpSpPr/>
          <p:nvPr/>
        </p:nvGrpSpPr>
        <p:grpSpPr>
          <a:xfrm>
            <a:off x="3377185" y="-1153234"/>
            <a:ext cx="922288" cy="914400"/>
            <a:chOff x="4116028" y="-2068142"/>
            <a:chExt cx="922288" cy="914400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04389B75-6ECA-440F-A0FD-ACF271625A8F}"/>
                </a:ext>
              </a:extLst>
            </p:cNvPr>
            <p:cNvGrpSpPr/>
            <p:nvPr/>
          </p:nvGrpSpPr>
          <p:grpSpPr>
            <a:xfrm>
              <a:off x="4116028" y="-2068142"/>
              <a:ext cx="922288" cy="914400"/>
              <a:chOff x="6347462" y="3860495"/>
              <a:chExt cx="922288" cy="914400"/>
            </a:xfrm>
          </p:grpSpPr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C1CE921C-8CCC-4032-A32A-8A3EEEB44A35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499C33A4-7F00-44A4-A121-1D1C9582E11D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408E0120-FA1C-4726-84A0-1DCEE6FFB420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94" name="Graphic 93" descr="USB">
              <a:extLst>
                <a:ext uri="{FF2B5EF4-FFF2-40B4-BE49-F238E27FC236}">
                  <a16:creationId xmlns:a16="http://schemas.microsoft.com/office/drawing/2014/main" id="{0E3DCFD6-F180-48C2-9C97-21EAE1107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255188" y="-1935968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09059FF6-3AD4-4DD4-826C-DDD2FBFF6A65}"/>
              </a:ext>
            </a:extLst>
          </p:cNvPr>
          <p:cNvGrpSpPr/>
          <p:nvPr/>
        </p:nvGrpSpPr>
        <p:grpSpPr>
          <a:xfrm>
            <a:off x="4818809" y="-1153234"/>
            <a:ext cx="922288" cy="914400"/>
            <a:chOff x="5560557" y="-1919403"/>
            <a:chExt cx="922288" cy="914400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95874291-9624-4A20-895F-8792D2DD553D}"/>
                </a:ext>
              </a:extLst>
            </p:cNvPr>
            <p:cNvGrpSpPr/>
            <p:nvPr/>
          </p:nvGrpSpPr>
          <p:grpSpPr>
            <a:xfrm>
              <a:off x="5560557" y="-1919403"/>
              <a:ext cx="922288" cy="914400"/>
              <a:chOff x="6347462" y="3860495"/>
              <a:chExt cx="922288" cy="914400"/>
            </a:xfrm>
          </p:grpSpPr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57463066-B10A-4F3F-9805-1B9222C6D05E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3A5F6A3F-0A4F-4A3D-8A61-76D4AB243B3E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D3234D71-841B-43EE-BCAF-E140E2AC875D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55" name="Graphic 154" descr="Signpost">
              <a:extLst>
                <a:ext uri="{FF2B5EF4-FFF2-40B4-BE49-F238E27FC236}">
                  <a16:creationId xmlns:a16="http://schemas.microsoft.com/office/drawing/2014/main" id="{2928D296-61E0-49D4-BD41-63651D537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710626" y="-1783094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B3BC6F5F-F44D-43F6-A5B6-26632B2D30D6}"/>
              </a:ext>
            </a:extLst>
          </p:cNvPr>
          <p:cNvGrpSpPr/>
          <p:nvPr/>
        </p:nvGrpSpPr>
        <p:grpSpPr>
          <a:xfrm>
            <a:off x="493937" y="-1153234"/>
            <a:ext cx="922288" cy="914400"/>
            <a:chOff x="1721854" y="-2069804"/>
            <a:chExt cx="922288" cy="914400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D238C03A-29E0-4CAA-A12F-D52F8CBFDB72}"/>
                </a:ext>
              </a:extLst>
            </p:cNvPr>
            <p:cNvGrpSpPr/>
            <p:nvPr/>
          </p:nvGrpSpPr>
          <p:grpSpPr>
            <a:xfrm>
              <a:off x="1721854" y="-2069804"/>
              <a:ext cx="922288" cy="914400"/>
              <a:chOff x="6347462" y="3860495"/>
              <a:chExt cx="922288" cy="914400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E7F5CF32-E3AB-4FB9-9D1E-6F869869F2DA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A9536A32-8267-49A3-9F2C-72EE34C3FD9A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07D4DAE9-5067-4419-96E5-A9A055024429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61" name="Graphic 160" descr="Checklist">
              <a:extLst>
                <a:ext uri="{FF2B5EF4-FFF2-40B4-BE49-F238E27FC236}">
                  <a16:creationId xmlns:a16="http://schemas.microsoft.com/office/drawing/2014/main" id="{C972C7C3-1221-4724-90AA-6732301CA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853670" y="-1932283"/>
              <a:ext cx="640080" cy="640080"/>
            </a:xfrm>
            <a:prstGeom prst="rect">
              <a:avLst/>
            </a:prstGeo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AC21F163-F4BB-4B9A-8798-42074202DC81}"/>
              </a:ext>
            </a:extLst>
          </p:cNvPr>
          <p:cNvGrpSpPr/>
          <p:nvPr/>
        </p:nvGrpSpPr>
        <p:grpSpPr>
          <a:xfrm>
            <a:off x="6218522" y="-1153234"/>
            <a:ext cx="922288" cy="914400"/>
            <a:chOff x="406750" y="-1157702"/>
            <a:chExt cx="922288" cy="914400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17877CDA-9F0E-4017-A6C8-14BB47959719}"/>
                </a:ext>
              </a:extLst>
            </p:cNvPr>
            <p:cNvGrpSpPr/>
            <p:nvPr/>
          </p:nvGrpSpPr>
          <p:grpSpPr>
            <a:xfrm>
              <a:off x="406750" y="-1157702"/>
              <a:ext cx="922288" cy="914400"/>
              <a:chOff x="6347462" y="3860495"/>
              <a:chExt cx="922288" cy="914400"/>
            </a:xfrm>
          </p:grpSpPr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FD48B8E4-8072-4AE7-A231-A93555FA57ED}"/>
                  </a:ext>
                </a:extLst>
              </p:cNvPr>
              <p:cNvSpPr/>
              <p:nvPr/>
            </p:nvSpPr>
            <p:spPr>
              <a:xfrm>
                <a:off x="6347462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B1BDD4C3-6038-4A7E-9DF1-4DB8ADC8418B}"/>
                  </a:ext>
                </a:extLst>
              </p:cNvPr>
              <p:cNvSpPr/>
              <p:nvPr/>
            </p:nvSpPr>
            <p:spPr>
              <a:xfrm>
                <a:off x="6355350" y="3860495"/>
                <a:ext cx="914400" cy="91440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18109E57-94EE-4E67-8B3E-F8443E9B47D3}"/>
                  </a:ext>
                </a:extLst>
              </p:cNvPr>
              <p:cNvSpPr/>
              <p:nvPr/>
            </p:nvSpPr>
            <p:spPr>
              <a:xfrm>
                <a:off x="6423930" y="3927413"/>
                <a:ext cx="777240" cy="777240"/>
              </a:xfrm>
              <a:prstGeom prst="ellipse">
                <a:avLst/>
              </a:prstGeom>
              <a:gradFill>
                <a:gsLst>
                  <a:gs pos="52000">
                    <a:srgbClr val="E7E8ED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innerShdw blurRad="127000" dist="12700" dir="13500000">
                  <a:schemeClr val="tx1">
                    <a:lumMod val="50000"/>
                    <a:lumOff val="50000"/>
                    <a:alpha val="4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67" name="Graphic 166" descr="Playbook">
              <a:extLst>
                <a:ext uri="{FF2B5EF4-FFF2-40B4-BE49-F238E27FC236}">
                  <a16:creationId xmlns:a16="http://schemas.microsoft.com/office/drawing/2014/main" id="{26511737-4EC8-433E-A49B-6FC365265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43910" y="-1022204"/>
              <a:ext cx="640080" cy="64008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71" name="Graphic 170" descr="Signpost">
            <a:extLst>
              <a:ext uri="{FF2B5EF4-FFF2-40B4-BE49-F238E27FC236}">
                <a16:creationId xmlns:a16="http://schemas.microsoft.com/office/drawing/2014/main" id="{36F72FB1-F563-442D-8CCA-1ED8CF7564C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960030" y="-8910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72" name="Graphic 171" descr="USB">
            <a:extLst>
              <a:ext uri="{FF2B5EF4-FFF2-40B4-BE49-F238E27FC236}">
                <a16:creationId xmlns:a16="http://schemas.microsoft.com/office/drawing/2014/main" id="{AF8BE336-99B9-4593-AB47-27F4480DB7D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476513" y="-3014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73" name="Graphic 172" descr="Puzzle pieces">
            <a:extLst>
              <a:ext uri="{FF2B5EF4-FFF2-40B4-BE49-F238E27FC236}">
                <a16:creationId xmlns:a16="http://schemas.microsoft.com/office/drawing/2014/main" id="{EF8BB1DD-7D4E-4BDB-BAFB-53258195940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095376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74" name="Graphic 173" descr="Checklist">
            <a:extLst>
              <a:ext uri="{FF2B5EF4-FFF2-40B4-BE49-F238E27FC236}">
                <a16:creationId xmlns:a16="http://schemas.microsoft.com/office/drawing/2014/main" id="{FF8F6A29-0486-40B8-8D60-E353488DE94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93265" y="-13516"/>
            <a:ext cx="731520" cy="731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75" name="Graphic 174" descr="Playbook">
            <a:extLst>
              <a:ext uri="{FF2B5EF4-FFF2-40B4-BE49-F238E27FC236}">
                <a16:creationId xmlns:a16="http://schemas.microsoft.com/office/drawing/2014/main" id="{CD1742E3-965E-494B-A1C7-254A1699272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260048" y="-53985"/>
            <a:ext cx="822960" cy="8229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84" name="Group 183">
            <a:extLst>
              <a:ext uri="{FF2B5EF4-FFF2-40B4-BE49-F238E27FC236}">
                <a16:creationId xmlns:a16="http://schemas.microsoft.com/office/drawing/2014/main" id="{2D81EC9D-CE63-4DFC-A4C0-813CC0FCB710}"/>
              </a:ext>
            </a:extLst>
          </p:cNvPr>
          <p:cNvGrpSpPr/>
          <p:nvPr/>
        </p:nvGrpSpPr>
        <p:grpSpPr>
          <a:xfrm>
            <a:off x="-738605" y="3238500"/>
            <a:ext cx="35695355" cy="1344173"/>
            <a:chOff x="5090160" y="1412444"/>
            <a:chExt cx="1005840" cy="1005840"/>
          </a:xfrm>
        </p:grpSpPr>
        <p:sp>
          <p:nvSpPr>
            <p:cNvPr id="185" name="Oval 30">
              <a:extLst>
                <a:ext uri="{FF2B5EF4-FFF2-40B4-BE49-F238E27FC236}">
                  <a16:creationId xmlns:a16="http://schemas.microsoft.com/office/drawing/2014/main" id="{55E5D1C6-714D-4654-8A2A-5F99F765C4E1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6" name="Oval 31">
              <a:extLst>
                <a:ext uri="{FF2B5EF4-FFF2-40B4-BE49-F238E27FC236}">
                  <a16:creationId xmlns:a16="http://schemas.microsoft.com/office/drawing/2014/main" id="{A6BF191E-62C4-47EC-82C5-ABD018A72BEA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13500000" algn="tl" rotWithShape="0">
                <a:schemeClr val="bg1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9EB2AD09-3AF4-47EB-832C-D4258EA36B28}"/>
              </a:ext>
            </a:extLst>
          </p:cNvPr>
          <p:cNvGrpSpPr/>
          <p:nvPr/>
        </p:nvGrpSpPr>
        <p:grpSpPr>
          <a:xfrm>
            <a:off x="-3410201" y="2044162"/>
            <a:ext cx="2743200" cy="3657600"/>
            <a:chOff x="5090160" y="1412444"/>
            <a:chExt cx="1005840" cy="1005840"/>
          </a:xfrm>
        </p:grpSpPr>
        <p:sp>
          <p:nvSpPr>
            <p:cNvPr id="131" name="Oval 30">
              <a:extLst>
                <a:ext uri="{FF2B5EF4-FFF2-40B4-BE49-F238E27FC236}">
                  <a16:creationId xmlns:a16="http://schemas.microsoft.com/office/drawing/2014/main" id="{F66852FE-20A5-4C3A-8C56-F6DEAA363856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Oval 31">
              <a:extLst>
                <a:ext uri="{FF2B5EF4-FFF2-40B4-BE49-F238E27FC236}">
                  <a16:creationId xmlns:a16="http://schemas.microsoft.com/office/drawing/2014/main" id="{FAB6D463-4DEF-4045-A73E-C09195FD3BEE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13500000" algn="tl" rotWithShape="0">
                <a:schemeClr val="bg1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33" name="Graphic 132" descr="Users">
            <a:extLst>
              <a:ext uri="{FF2B5EF4-FFF2-40B4-BE49-F238E27FC236}">
                <a16:creationId xmlns:a16="http://schemas.microsoft.com/office/drawing/2014/main" id="{DB5D8736-A754-4970-833E-A8BE34ACB77D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-2506839" y="3324322"/>
            <a:ext cx="1097280" cy="109728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9892BA69-D985-42F0-AFC7-7AF0554FB745}"/>
              </a:ext>
            </a:extLst>
          </p:cNvPr>
          <p:cNvSpPr txBox="1"/>
          <p:nvPr/>
        </p:nvSpPr>
        <p:spPr>
          <a:xfrm>
            <a:off x="-3487155" y="5917832"/>
            <a:ext cx="30579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קליטת הזמנות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ללקוחות מזדמנים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139BAE2-9B50-4867-B6E5-A004E8E87C1F}"/>
              </a:ext>
            </a:extLst>
          </p:cNvPr>
          <p:cNvCxnSpPr>
            <a:cxnSpLocks/>
          </p:cNvCxnSpPr>
          <p:nvPr/>
        </p:nvCxnSpPr>
        <p:spPr>
          <a:xfrm>
            <a:off x="-2835028" y="5917366"/>
            <a:ext cx="1753653" cy="0"/>
          </a:xfrm>
          <a:prstGeom prst="line">
            <a:avLst/>
          </a:prstGeom>
          <a:ln>
            <a:solidFill>
              <a:srgbClr val="118AB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BE0C416-B3D7-464B-B3CB-2E475E1ADA9F}"/>
              </a:ext>
            </a:extLst>
          </p:cNvPr>
          <p:cNvGrpSpPr/>
          <p:nvPr/>
        </p:nvGrpSpPr>
        <p:grpSpPr>
          <a:xfrm>
            <a:off x="-7144001" y="2044162"/>
            <a:ext cx="2743200" cy="3657600"/>
            <a:chOff x="5090160" y="1412444"/>
            <a:chExt cx="1005840" cy="1005840"/>
          </a:xfrm>
        </p:grpSpPr>
        <p:sp>
          <p:nvSpPr>
            <p:cNvPr id="138" name="Oval 30">
              <a:extLst>
                <a:ext uri="{FF2B5EF4-FFF2-40B4-BE49-F238E27FC236}">
                  <a16:creationId xmlns:a16="http://schemas.microsoft.com/office/drawing/2014/main" id="{B6662496-9194-4F69-9619-63F7923423D9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Oval 31">
              <a:extLst>
                <a:ext uri="{FF2B5EF4-FFF2-40B4-BE49-F238E27FC236}">
                  <a16:creationId xmlns:a16="http://schemas.microsoft.com/office/drawing/2014/main" id="{9B1C1A5C-CF1E-449C-B0E7-1E03EB53755A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13500000" algn="tl" rotWithShape="0">
                <a:schemeClr val="bg1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43" name="Graphic 142" descr="Handshake">
            <a:extLst>
              <a:ext uri="{FF2B5EF4-FFF2-40B4-BE49-F238E27FC236}">
                <a16:creationId xmlns:a16="http://schemas.microsoft.com/office/drawing/2014/main" id="{010A2E30-61FD-48BB-9835-D450D04BDF9A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-6321041" y="3324322"/>
            <a:ext cx="1097280" cy="109728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46711326-91AE-4810-93FF-2F5F7EB68D90}"/>
              </a:ext>
            </a:extLst>
          </p:cNvPr>
          <p:cNvCxnSpPr>
            <a:cxnSpLocks/>
          </p:cNvCxnSpPr>
          <p:nvPr/>
        </p:nvCxnSpPr>
        <p:spPr>
          <a:xfrm>
            <a:off x="-6673719" y="5919610"/>
            <a:ext cx="1753653" cy="0"/>
          </a:xfrm>
          <a:prstGeom prst="line">
            <a:avLst/>
          </a:prstGeom>
          <a:ln>
            <a:solidFill>
              <a:srgbClr val="118AB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3CE51C67-FF2C-40CD-990B-355DF8D79DC2}"/>
              </a:ext>
            </a:extLst>
          </p:cNvPr>
          <p:cNvSpPr txBox="1"/>
          <p:nvPr/>
        </p:nvSpPr>
        <p:spPr>
          <a:xfrm>
            <a:off x="-7301356" y="5938448"/>
            <a:ext cx="30579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קליטת הזמנות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ללקוחות קבועים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AE42DC7C-1398-4D55-B02A-81C729AC4073}"/>
              </a:ext>
            </a:extLst>
          </p:cNvPr>
          <p:cNvGrpSpPr/>
          <p:nvPr/>
        </p:nvGrpSpPr>
        <p:grpSpPr>
          <a:xfrm>
            <a:off x="-7248609" y="2044162"/>
            <a:ext cx="2743200" cy="3657600"/>
            <a:chOff x="5090160" y="1412444"/>
            <a:chExt cx="1005840" cy="1005840"/>
          </a:xfrm>
        </p:grpSpPr>
        <p:sp>
          <p:nvSpPr>
            <p:cNvPr id="147" name="Oval 30">
              <a:extLst>
                <a:ext uri="{FF2B5EF4-FFF2-40B4-BE49-F238E27FC236}">
                  <a16:creationId xmlns:a16="http://schemas.microsoft.com/office/drawing/2014/main" id="{EEFD475D-485A-4B9E-B924-ECE478E812AC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Oval 31">
              <a:extLst>
                <a:ext uri="{FF2B5EF4-FFF2-40B4-BE49-F238E27FC236}">
                  <a16:creationId xmlns:a16="http://schemas.microsoft.com/office/drawing/2014/main" id="{842E8AD1-D705-4B67-AED2-CF7FCE85A169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13500000" algn="tl" rotWithShape="0">
                <a:schemeClr val="bg1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49" name="Graphic 148" descr="Truck">
            <a:extLst>
              <a:ext uri="{FF2B5EF4-FFF2-40B4-BE49-F238E27FC236}">
                <a16:creationId xmlns:a16="http://schemas.microsoft.com/office/drawing/2014/main" id="{8EAB74C6-DFE0-4816-B560-D9B28D667E0F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-6387200" y="3324322"/>
            <a:ext cx="1097280" cy="109728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AD8ACC5-CD1B-4253-95F4-7E8FDF2075EA}"/>
              </a:ext>
            </a:extLst>
          </p:cNvPr>
          <p:cNvCxnSpPr>
            <a:cxnSpLocks/>
          </p:cNvCxnSpPr>
          <p:nvPr/>
        </p:nvCxnSpPr>
        <p:spPr>
          <a:xfrm>
            <a:off x="-6715387" y="5917366"/>
            <a:ext cx="1753653" cy="0"/>
          </a:xfrm>
          <a:prstGeom prst="line">
            <a:avLst/>
          </a:prstGeom>
          <a:ln>
            <a:solidFill>
              <a:srgbClr val="118AB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0C5C1590-3C01-40A2-A498-257C8711A2DC}"/>
              </a:ext>
            </a:extLst>
          </p:cNvPr>
          <p:cNvSpPr txBox="1"/>
          <p:nvPr/>
        </p:nvSpPr>
        <p:spPr>
          <a:xfrm>
            <a:off x="-7405964" y="5938448"/>
            <a:ext cx="3057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ניהול משלוחים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1261A6DB-504C-4D92-B941-D764036F1279}"/>
              </a:ext>
            </a:extLst>
          </p:cNvPr>
          <p:cNvGrpSpPr/>
          <p:nvPr/>
        </p:nvGrpSpPr>
        <p:grpSpPr>
          <a:xfrm>
            <a:off x="-3280824" y="2044162"/>
            <a:ext cx="2743200" cy="3657600"/>
            <a:chOff x="5090160" y="1412444"/>
            <a:chExt cx="1005840" cy="1005840"/>
          </a:xfrm>
        </p:grpSpPr>
        <p:sp>
          <p:nvSpPr>
            <p:cNvPr id="178" name="Oval 30">
              <a:extLst>
                <a:ext uri="{FF2B5EF4-FFF2-40B4-BE49-F238E27FC236}">
                  <a16:creationId xmlns:a16="http://schemas.microsoft.com/office/drawing/2014/main" id="{B2E17F10-E8AF-4509-AD8E-B4A6123B1C96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9" name="Oval 31">
              <a:extLst>
                <a:ext uri="{FF2B5EF4-FFF2-40B4-BE49-F238E27FC236}">
                  <a16:creationId xmlns:a16="http://schemas.microsoft.com/office/drawing/2014/main" id="{573F340A-B7F4-4401-B7E2-2750794A68A7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13500000" algn="tl" rotWithShape="0">
                <a:schemeClr val="bg1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5B7040E1-1997-417E-BA99-526FC8688CCA}"/>
              </a:ext>
            </a:extLst>
          </p:cNvPr>
          <p:cNvCxnSpPr>
            <a:cxnSpLocks/>
          </p:cNvCxnSpPr>
          <p:nvPr/>
        </p:nvCxnSpPr>
        <p:spPr>
          <a:xfrm>
            <a:off x="-2705651" y="5917366"/>
            <a:ext cx="1753653" cy="0"/>
          </a:xfrm>
          <a:prstGeom prst="line">
            <a:avLst/>
          </a:prstGeom>
          <a:ln>
            <a:solidFill>
              <a:srgbClr val="118AB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89FAC7C0-6C92-4FCF-80D0-34AC5FFDDD4C}"/>
              </a:ext>
            </a:extLst>
          </p:cNvPr>
          <p:cNvGrpSpPr/>
          <p:nvPr/>
        </p:nvGrpSpPr>
        <p:grpSpPr>
          <a:xfrm>
            <a:off x="7937545" y="2044162"/>
            <a:ext cx="2743200" cy="3657600"/>
            <a:chOff x="5090160" y="1412444"/>
            <a:chExt cx="1005840" cy="1005840"/>
          </a:xfrm>
        </p:grpSpPr>
        <p:sp>
          <p:nvSpPr>
            <p:cNvPr id="182" name="Oval 30">
              <a:extLst>
                <a:ext uri="{FF2B5EF4-FFF2-40B4-BE49-F238E27FC236}">
                  <a16:creationId xmlns:a16="http://schemas.microsoft.com/office/drawing/2014/main" id="{65913026-7665-4ABB-9228-C459E9E43999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3" name="Oval 31">
              <a:extLst>
                <a:ext uri="{FF2B5EF4-FFF2-40B4-BE49-F238E27FC236}">
                  <a16:creationId xmlns:a16="http://schemas.microsoft.com/office/drawing/2014/main" id="{C6FC1E6D-70AE-423A-A02F-AAE16CED5D8E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13500000" algn="tl" rotWithShape="0">
                <a:schemeClr val="bg1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D5DDFD67-C766-4AD2-A409-59D3F25215EA}"/>
              </a:ext>
            </a:extLst>
          </p:cNvPr>
          <p:cNvCxnSpPr>
            <a:cxnSpLocks/>
          </p:cNvCxnSpPr>
          <p:nvPr/>
        </p:nvCxnSpPr>
        <p:spPr>
          <a:xfrm>
            <a:off x="8407827" y="5919610"/>
            <a:ext cx="1753653" cy="0"/>
          </a:xfrm>
          <a:prstGeom prst="line">
            <a:avLst/>
          </a:prstGeom>
          <a:ln>
            <a:solidFill>
              <a:srgbClr val="118AB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C35D5484-AA81-4BCE-B3F6-51D51CCC8A35}"/>
              </a:ext>
            </a:extLst>
          </p:cNvPr>
          <p:cNvGrpSpPr/>
          <p:nvPr/>
        </p:nvGrpSpPr>
        <p:grpSpPr>
          <a:xfrm>
            <a:off x="4203745" y="2044162"/>
            <a:ext cx="2743200" cy="3657600"/>
            <a:chOff x="5090160" y="1412444"/>
            <a:chExt cx="1005840" cy="1005840"/>
          </a:xfrm>
        </p:grpSpPr>
        <p:sp>
          <p:nvSpPr>
            <p:cNvPr id="235" name="Oval 30">
              <a:extLst>
                <a:ext uri="{FF2B5EF4-FFF2-40B4-BE49-F238E27FC236}">
                  <a16:creationId xmlns:a16="http://schemas.microsoft.com/office/drawing/2014/main" id="{1D7235C0-60EB-44A8-862A-1DA3EC24508F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6" name="Oval 31">
              <a:extLst>
                <a:ext uri="{FF2B5EF4-FFF2-40B4-BE49-F238E27FC236}">
                  <a16:creationId xmlns:a16="http://schemas.microsoft.com/office/drawing/2014/main" id="{5DCD5C99-80F4-42BE-B3AE-FF4F3B3B86FD}"/>
                </a:ext>
              </a:extLst>
            </p:cNvPr>
            <p:cNvSpPr/>
            <p:nvPr/>
          </p:nvSpPr>
          <p:spPr>
            <a:xfrm>
              <a:off x="5090160" y="1412444"/>
              <a:ext cx="1005840" cy="1005840"/>
            </a:xfrm>
            <a:prstGeom prst="roundRect">
              <a:avLst/>
            </a:prstGeom>
            <a:solidFill>
              <a:srgbClr val="E7E8ED"/>
            </a:solidFill>
            <a:ln>
              <a:noFill/>
            </a:ln>
            <a:effectLst>
              <a:outerShdw blurRad="254000" dist="190500" dir="13500000" algn="tl" rotWithShape="0">
                <a:schemeClr val="bg1">
                  <a:alpha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4C206DE3-2F3E-4958-AF9F-A73DCBDED914}"/>
              </a:ext>
            </a:extLst>
          </p:cNvPr>
          <p:cNvCxnSpPr>
            <a:cxnSpLocks/>
          </p:cNvCxnSpPr>
          <p:nvPr/>
        </p:nvCxnSpPr>
        <p:spPr>
          <a:xfrm>
            <a:off x="4736967" y="5917366"/>
            <a:ext cx="1753653" cy="0"/>
          </a:xfrm>
          <a:prstGeom prst="line">
            <a:avLst/>
          </a:prstGeom>
          <a:ln>
            <a:solidFill>
              <a:srgbClr val="118AB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38" name="Graphic 237" descr="Bar graph with upward trend">
            <a:extLst>
              <a:ext uri="{FF2B5EF4-FFF2-40B4-BE49-F238E27FC236}">
                <a16:creationId xmlns:a16="http://schemas.microsoft.com/office/drawing/2014/main" id="{BD375854-D9F5-4E7D-96F6-FC60E3ADE180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5057266" y="3324322"/>
            <a:ext cx="1097280" cy="109728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39" name="Graphic 238" descr="Server">
            <a:extLst>
              <a:ext uri="{FF2B5EF4-FFF2-40B4-BE49-F238E27FC236}">
                <a16:creationId xmlns:a16="http://schemas.microsoft.com/office/drawing/2014/main" id="{D224E63B-BB39-42C5-BE99-B962CD0EA817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8714614" y="3324322"/>
            <a:ext cx="1097280" cy="109728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40" name="Graphic 239" descr="Checklist RTL">
            <a:extLst>
              <a:ext uri="{FF2B5EF4-FFF2-40B4-BE49-F238E27FC236}">
                <a16:creationId xmlns:a16="http://schemas.microsoft.com/office/drawing/2014/main" id="{E2C7B883-669E-45CB-BB7F-8397FEE2B268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-2377462" y="3324322"/>
            <a:ext cx="1097280" cy="109728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41" name="TextBox 240">
            <a:extLst>
              <a:ext uri="{FF2B5EF4-FFF2-40B4-BE49-F238E27FC236}">
                <a16:creationId xmlns:a16="http://schemas.microsoft.com/office/drawing/2014/main" id="{BE5CFE8C-EF9E-4A8C-9A0E-E7D036667E4D}"/>
              </a:ext>
            </a:extLst>
          </p:cNvPr>
          <p:cNvSpPr txBox="1"/>
          <p:nvPr/>
        </p:nvSpPr>
        <p:spPr>
          <a:xfrm>
            <a:off x="4046390" y="5938448"/>
            <a:ext cx="30579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ניהול מאזן הכספים של החברה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135E0C09-294E-410F-A0E2-06D81752F252}"/>
              </a:ext>
            </a:extLst>
          </p:cNvPr>
          <p:cNvSpPr txBox="1"/>
          <p:nvPr/>
        </p:nvSpPr>
        <p:spPr>
          <a:xfrm>
            <a:off x="7780190" y="5938448"/>
            <a:ext cx="30579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ביצוע הזמנות בתהליכי אצווה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2781EE64-982F-438F-A471-BEBF391B80A8}"/>
              </a:ext>
            </a:extLst>
          </p:cNvPr>
          <p:cNvSpPr txBox="1"/>
          <p:nvPr/>
        </p:nvSpPr>
        <p:spPr>
          <a:xfrm>
            <a:off x="-3357778" y="5917832"/>
            <a:ext cx="3057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קליטת אספקה למלאי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EE6FEE1A-7B0F-4E07-BFF6-E9D282B8DDE6}"/>
              </a:ext>
            </a:extLst>
          </p:cNvPr>
          <p:cNvGrpSpPr/>
          <p:nvPr/>
        </p:nvGrpSpPr>
        <p:grpSpPr>
          <a:xfrm>
            <a:off x="221885" y="2364202"/>
            <a:ext cx="3017520" cy="3017520"/>
            <a:chOff x="4826581" y="2255931"/>
            <a:chExt cx="3017520" cy="3017520"/>
          </a:xfrm>
        </p:grpSpPr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A866A367-62FC-481A-8D31-4B5C02CC3B9B}"/>
                </a:ext>
              </a:extLst>
            </p:cNvPr>
            <p:cNvSpPr/>
            <p:nvPr/>
          </p:nvSpPr>
          <p:spPr>
            <a:xfrm rot="20222460">
              <a:off x="4826581" y="2255931"/>
              <a:ext cx="3017520" cy="3017520"/>
            </a:xfrm>
            <a:prstGeom prst="ellipse">
              <a:avLst/>
            </a:prstGeom>
            <a:solidFill>
              <a:srgbClr val="E76F51"/>
            </a:solidFill>
            <a:ln>
              <a:noFill/>
            </a:ln>
            <a:effectLst>
              <a:innerShdw blurRad="1143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E3C1C002-8A25-41F8-B7BA-92B52235DC7F}"/>
                </a:ext>
              </a:extLst>
            </p:cNvPr>
            <p:cNvSpPr/>
            <p:nvPr/>
          </p:nvSpPr>
          <p:spPr>
            <a:xfrm rot="20222460">
              <a:off x="5166961" y="2575971"/>
              <a:ext cx="2377440" cy="2377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62412E09-7FD7-424A-9DFB-93A73B998674}"/>
                </a:ext>
              </a:extLst>
            </p:cNvPr>
            <p:cNvSpPr/>
            <p:nvPr/>
          </p:nvSpPr>
          <p:spPr>
            <a:xfrm rot="20222460">
              <a:off x="5532721" y="2941731"/>
              <a:ext cx="1645920" cy="1645920"/>
            </a:xfrm>
            <a:prstGeom prst="ellipse">
              <a:avLst/>
            </a:prstGeom>
            <a:solidFill>
              <a:srgbClr val="E76F51"/>
            </a:solidFill>
            <a:ln>
              <a:noFill/>
            </a:ln>
            <a:effectLst>
              <a:innerShdw blurRad="1143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3E22EFE7-1E93-415D-BA1E-936E927F0762}"/>
                </a:ext>
              </a:extLst>
            </p:cNvPr>
            <p:cNvSpPr/>
            <p:nvPr/>
          </p:nvSpPr>
          <p:spPr>
            <a:xfrm rot="20222460">
              <a:off x="5898481" y="3307491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8A4D24B1-3584-412F-8FB5-8E8BA2329EE8}"/>
                </a:ext>
              </a:extLst>
            </p:cNvPr>
            <p:cNvSpPr/>
            <p:nvPr/>
          </p:nvSpPr>
          <p:spPr>
            <a:xfrm rot="20222460">
              <a:off x="6172801" y="3581811"/>
              <a:ext cx="365760" cy="365760"/>
            </a:xfrm>
            <a:prstGeom prst="ellipse">
              <a:avLst/>
            </a:prstGeom>
            <a:solidFill>
              <a:srgbClr val="E76F51"/>
            </a:solidFill>
            <a:ln>
              <a:noFill/>
            </a:ln>
            <a:effectLst>
              <a:innerShdw blurRad="1143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9" name="Rectangle 228">
            <a:extLst>
              <a:ext uri="{FF2B5EF4-FFF2-40B4-BE49-F238E27FC236}">
                <a16:creationId xmlns:a16="http://schemas.microsoft.com/office/drawing/2014/main" id="{68E6D659-3560-4EF8-AEE0-E7A8E2DD6CA3}"/>
              </a:ext>
            </a:extLst>
          </p:cNvPr>
          <p:cNvSpPr/>
          <p:nvPr/>
        </p:nvSpPr>
        <p:spPr>
          <a:xfrm rot="20222460">
            <a:off x="2019995" y="3821497"/>
            <a:ext cx="45719" cy="1468478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: Rounded Corners 229">
            <a:extLst>
              <a:ext uri="{FF2B5EF4-FFF2-40B4-BE49-F238E27FC236}">
                <a16:creationId xmlns:a16="http://schemas.microsoft.com/office/drawing/2014/main" id="{60EEFCA8-EBDD-4D3D-911A-04B575CD765E}"/>
              </a:ext>
            </a:extLst>
          </p:cNvPr>
          <p:cNvSpPr/>
          <p:nvPr/>
        </p:nvSpPr>
        <p:spPr>
          <a:xfrm rot="20222460">
            <a:off x="1652885" y="3468467"/>
            <a:ext cx="1849738" cy="50620"/>
          </a:xfrm>
          <a:prstGeom prst="roundRect">
            <a:avLst>
              <a:gd name="adj" fmla="val 33642"/>
            </a:avLst>
          </a:prstGeom>
          <a:solidFill>
            <a:srgbClr val="F4A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Parallelogram 230">
            <a:extLst>
              <a:ext uri="{FF2B5EF4-FFF2-40B4-BE49-F238E27FC236}">
                <a16:creationId xmlns:a16="http://schemas.microsoft.com/office/drawing/2014/main" id="{12A78B19-38BB-491B-B343-6E01BE2658F8}"/>
              </a:ext>
            </a:extLst>
          </p:cNvPr>
          <p:cNvSpPr/>
          <p:nvPr/>
        </p:nvSpPr>
        <p:spPr>
          <a:xfrm rot="20222460">
            <a:off x="3169633" y="3094047"/>
            <a:ext cx="248571" cy="75744"/>
          </a:xfrm>
          <a:prstGeom prst="parallelogram">
            <a:avLst>
              <a:gd name="adj" fmla="val 68203"/>
            </a:avLst>
          </a:prstGeom>
          <a:solidFill>
            <a:srgbClr val="E9C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Parallelogram 231">
            <a:extLst>
              <a:ext uri="{FF2B5EF4-FFF2-40B4-BE49-F238E27FC236}">
                <a16:creationId xmlns:a16="http://schemas.microsoft.com/office/drawing/2014/main" id="{11EC6E90-1D11-4B4E-8CBB-140357AB8490}"/>
              </a:ext>
            </a:extLst>
          </p:cNvPr>
          <p:cNvSpPr/>
          <p:nvPr/>
        </p:nvSpPr>
        <p:spPr>
          <a:xfrm rot="20222460" flipV="1">
            <a:off x="3210305" y="3190059"/>
            <a:ext cx="248571" cy="75744"/>
          </a:xfrm>
          <a:prstGeom prst="parallelogram">
            <a:avLst>
              <a:gd name="adj" fmla="val 68203"/>
            </a:avLst>
          </a:prstGeom>
          <a:solidFill>
            <a:srgbClr val="E9C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30">
            <a:extLst>
              <a:ext uri="{FF2B5EF4-FFF2-40B4-BE49-F238E27FC236}">
                <a16:creationId xmlns:a16="http://schemas.microsoft.com/office/drawing/2014/main" id="{542118A3-FDCE-4843-9983-585F8022F27D}"/>
              </a:ext>
            </a:extLst>
          </p:cNvPr>
          <p:cNvSpPr/>
          <p:nvPr/>
        </p:nvSpPr>
        <p:spPr>
          <a:xfrm>
            <a:off x="10423552" y="1317615"/>
            <a:ext cx="1079314" cy="314566"/>
          </a:xfrm>
          <a:prstGeom prst="roundRect">
            <a:avLst/>
          </a:prstGeom>
          <a:solidFill>
            <a:srgbClr val="E7E8ED"/>
          </a:solidFill>
          <a:ln>
            <a:noFill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rgbClr val="118A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פונקציות</a:t>
            </a:r>
            <a:endParaRPr lang="en-US" b="1" dirty="0">
              <a:solidFill>
                <a:srgbClr val="118A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69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2027</TotalTime>
  <Words>1541</Words>
  <Application>Microsoft Office PowerPoint</Application>
  <PresentationFormat>Widescreen</PresentationFormat>
  <Paragraphs>515</Paragraphs>
  <Slides>46</Slides>
  <Notes>1</Notes>
  <HiddenSlides>12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vn</dc:creator>
  <cp:lastModifiedBy>michael vn</cp:lastModifiedBy>
  <cp:revision>94</cp:revision>
  <dcterms:created xsi:type="dcterms:W3CDTF">2021-07-28T14:07:53Z</dcterms:created>
  <dcterms:modified xsi:type="dcterms:W3CDTF">2021-08-30T23:00:33Z</dcterms:modified>
</cp:coreProperties>
</file>