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Fira Sans Extra Condensed Medium"/>
      <p:regular r:id="rId17"/>
      <p:bold r:id="rId18"/>
      <p:italic r:id="rId19"/>
      <p:boldItalic r:id="rId20"/>
    </p:embeddedFont>
    <p:embeddedFont>
      <p:font typeface="Fira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5">
          <p15:clr>
            <a:srgbClr val="FF0000"/>
          </p15:clr>
        </p15:guide>
        <p15:guide id="2" pos="259">
          <p15:clr>
            <a:srgbClr val="FF0000"/>
          </p15:clr>
        </p15:guide>
        <p15:guide id="3" pos="5472">
          <p15:clr>
            <a:srgbClr val="FF0000"/>
          </p15:clr>
        </p15:guide>
        <p15:guide id="4" orient="horz" pos="2985">
          <p15:clr>
            <a:srgbClr val="EC3A3B"/>
          </p15:clr>
        </p15:guide>
      </p15:sldGuideLst>
    </p:ext>
    <p:ext uri="http://customooxmlschemas.google.com/">
      <go:slidesCustomData xmlns:go="http://customooxmlschemas.google.com/" r:id="rId25" roundtripDataSignature="AMtx7mi/PRp9hVr42DEwouFk456PGcwU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5" orient="horz"/>
        <p:guide pos="259"/>
        <p:guide pos="5472"/>
        <p:guide pos="298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Italic.fntdata"/><Relationship Id="rId22" Type="http://schemas.openxmlformats.org/officeDocument/2006/relationships/font" Target="fonts/FiraSans-bold.fntdata"/><Relationship Id="rId21" Type="http://schemas.openxmlformats.org/officeDocument/2006/relationships/font" Target="fonts/FiraSans-regular.fntdata"/><Relationship Id="rId24" Type="http://schemas.openxmlformats.org/officeDocument/2006/relationships/font" Target="fonts/FiraSans-boldItalic.fntdata"/><Relationship Id="rId23" Type="http://schemas.openxmlformats.org/officeDocument/2006/relationships/font" Target="fonts/Fira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ExtraCondensedMedium-regular.fntdata"/><Relationship Id="rId16" Type="http://schemas.openxmlformats.org/officeDocument/2006/relationships/slide" Target="slides/slide11.xml"/><Relationship Id="rId19" Type="http://schemas.openxmlformats.org/officeDocument/2006/relationships/font" Target="fonts/FiraSansExtraCondensedMedium-italic.fntdata"/><Relationship Id="rId18" Type="http://schemas.openxmlformats.org/officeDocument/2006/relationships/font" Target="fonts/FiraSansExtra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q.opengenus.org/gaussian-naive-bay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bcb704817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6" name="Google Shape;1656;gbcb7048174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bd1ff24a3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4" name="Google Shape;1664;gbd1ff24a34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bcb70481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5" name="Google Shape;1465;gbcb70481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bd1ff24a34_1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6" name="Google Shape;1496;gbd1ff24a34_1_1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bbdf4552b0_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4" name="Google Shape;1524;gbbdf4552b0_5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bbdf4552b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9" name="Google Shape;1539;gbbdf4552b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0" name="Google Shape;15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bbdf4552b0_5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3" name="Google Shape;1633;gbbdf4552b0_5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Reference: </a:t>
            </a:r>
            <a:r>
              <a:rPr lang="en" u="sng">
                <a:solidFill>
                  <a:schemeClr val="hlink"/>
                </a:solidFill>
                <a:hlinkClick r:id="rId2"/>
              </a:rPr>
              <a:t>https://iq.opengenus.org/gaussian-naive-bayes/</a:t>
            </a:r>
            <a:endParaRPr/>
          </a:p>
          <a:p>
            <a:pPr indent="0" lvl="0" marL="0" rtl="0" algn="l">
              <a:lnSpc>
                <a:spcPct val="100000"/>
              </a:lnSpc>
              <a:spcBef>
                <a:spcPts val="0"/>
              </a:spcBef>
              <a:spcAft>
                <a:spcPts val="0"/>
              </a:spcAft>
              <a:buSzPts val="1100"/>
              <a:buNone/>
            </a:pPr>
            <a:r>
              <a:rPr lang="en" sz="1050">
                <a:solidFill>
                  <a:schemeClr val="dk1"/>
                </a:solidFill>
                <a:highlight>
                  <a:srgbClr val="FFFFFF"/>
                </a:highlight>
              </a:rPr>
              <a:t>For evaluation, we choose </a:t>
            </a:r>
            <a:r>
              <a:rPr b="1" lang="en" sz="1050">
                <a:solidFill>
                  <a:schemeClr val="dk1"/>
                </a:solidFill>
                <a:highlight>
                  <a:srgbClr val="FFFFFF"/>
                </a:highlight>
              </a:rPr>
              <a:t>recall</a:t>
            </a:r>
            <a:r>
              <a:rPr lang="en" sz="1050">
                <a:solidFill>
                  <a:schemeClr val="dk1"/>
                </a:solidFill>
                <a:highlight>
                  <a:srgbClr val="FFFFFF"/>
                </a:highlight>
              </a:rPr>
              <a:t> as the metric as we would like to predict which customers are likely to have default payment next month based on prudence -- we rather overestimate the potential loss/short of income flow than underestimate it in the </a:t>
            </a:r>
            <a:r>
              <a:rPr lang="en" sz="1050">
                <a:solidFill>
                  <a:schemeClr val="dk1"/>
                </a:solidFill>
                <a:highlight>
                  <a:srgbClr val="FFFFFF"/>
                </a:highlight>
              </a:rPr>
              <a:t>perspective</a:t>
            </a:r>
            <a:r>
              <a:rPr lang="en" sz="1050">
                <a:solidFill>
                  <a:schemeClr val="dk1"/>
                </a:solidFill>
                <a:highlight>
                  <a:srgbClr val="FFFFFF"/>
                </a:highlight>
              </a:rPr>
              <a:t> of </a:t>
            </a:r>
            <a:r>
              <a:rPr b="1" lang="en" sz="1050">
                <a:solidFill>
                  <a:schemeClr val="dk1"/>
                </a:solidFill>
                <a:highlight>
                  <a:srgbClr val="FFFFFF"/>
                </a:highlight>
              </a:rPr>
              <a:t>cash flow control</a:t>
            </a:r>
            <a:r>
              <a:rPr lang="en" sz="1050">
                <a:solidFill>
                  <a:schemeClr val="dk1"/>
                </a:solidFill>
                <a:highlight>
                  <a:srgbClr val="FFFFFF"/>
                </a:highlight>
              </a:rPr>
              <a:t> and </a:t>
            </a:r>
            <a:r>
              <a:rPr b="1" lang="en" sz="1050">
                <a:solidFill>
                  <a:schemeClr val="dk1"/>
                </a:solidFill>
                <a:highlight>
                  <a:srgbClr val="FFFFFF"/>
                </a:highlight>
              </a:rPr>
              <a:t>risk management</a:t>
            </a:r>
            <a:r>
              <a:rPr lang="en" sz="1050">
                <a:solidFill>
                  <a:schemeClr val="dk1"/>
                </a:solidFill>
                <a:highlight>
                  <a:srgbClr val="FFFFFF"/>
                </a:highlight>
              </a:rPr>
              <a:t>. We want to identify as many default customers as possible even though some of them are not actually defaulted. Recall is the ratio of True Positive over the sum of True Positive and False Negative which is the probability that we predict correctly.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bcb704817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5" name="Google Shape;1645;gbcb704817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4"/>
          <p:cNvSpPr txBox="1"/>
          <p:nvPr>
            <p:ph type="ctrTitle"/>
          </p:nvPr>
        </p:nvSpPr>
        <p:spPr>
          <a:xfrm>
            <a:off x="2193600" y="1447438"/>
            <a:ext cx="4756800" cy="1650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4"/>
          <p:cNvSpPr txBox="1"/>
          <p:nvPr>
            <p:ph idx="1" type="subTitle"/>
          </p:nvPr>
        </p:nvSpPr>
        <p:spPr>
          <a:xfrm>
            <a:off x="2376000" y="2981913"/>
            <a:ext cx="4392000" cy="46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i="1"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SzPts val="1200"/>
              <a:buChar char="●"/>
              <a:defRPr/>
            </a:lvl1pPr>
            <a:lvl2pPr indent="-304800" lvl="1" marL="914400" algn="ctr">
              <a:lnSpc>
                <a:spcPct val="115000"/>
              </a:lnSpc>
              <a:spcBef>
                <a:spcPts val="1600"/>
              </a:spcBef>
              <a:spcAft>
                <a:spcPts val="0"/>
              </a:spcAft>
              <a:buSzPts val="1200"/>
              <a:buChar char="○"/>
              <a:defRPr/>
            </a:lvl2pPr>
            <a:lvl3pPr indent="-304800" lvl="2" marL="1371600" algn="ctr">
              <a:lnSpc>
                <a:spcPct val="115000"/>
              </a:lnSpc>
              <a:spcBef>
                <a:spcPts val="1600"/>
              </a:spcBef>
              <a:spcAft>
                <a:spcPts val="0"/>
              </a:spcAft>
              <a:buSzPts val="1200"/>
              <a:buChar char="■"/>
              <a:defRPr/>
            </a:lvl3pPr>
            <a:lvl4pPr indent="-304800" lvl="3" marL="1828800" algn="ctr">
              <a:lnSpc>
                <a:spcPct val="115000"/>
              </a:lnSpc>
              <a:spcBef>
                <a:spcPts val="1600"/>
              </a:spcBef>
              <a:spcAft>
                <a:spcPts val="0"/>
              </a:spcAft>
              <a:buSzPts val="1200"/>
              <a:buChar char="●"/>
              <a:defRPr/>
            </a:lvl4pPr>
            <a:lvl5pPr indent="-304800" lvl="4" marL="2286000" algn="ctr">
              <a:lnSpc>
                <a:spcPct val="115000"/>
              </a:lnSpc>
              <a:spcBef>
                <a:spcPts val="1600"/>
              </a:spcBef>
              <a:spcAft>
                <a:spcPts val="0"/>
              </a:spcAft>
              <a:buSzPts val="1200"/>
              <a:buChar char="○"/>
              <a:defRPr/>
            </a:lvl5pPr>
            <a:lvl6pPr indent="-304800" lvl="5" marL="2743200" algn="ctr">
              <a:lnSpc>
                <a:spcPct val="115000"/>
              </a:lnSpc>
              <a:spcBef>
                <a:spcPts val="1600"/>
              </a:spcBef>
              <a:spcAft>
                <a:spcPts val="0"/>
              </a:spcAft>
              <a:buSzPts val="1200"/>
              <a:buChar char="■"/>
              <a:defRPr/>
            </a:lvl6pPr>
            <a:lvl7pPr indent="-304800" lvl="6" marL="3200400" algn="ctr">
              <a:lnSpc>
                <a:spcPct val="115000"/>
              </a:lnSpc>
              <a:spcBef>
                <a:spcPts val="1600"/>
              </a:spcBef>
              <a:spcAft>
                <a:spcPts val="0"/>
              </a:spcAft>
              <a:buSzPts val="1200"/>
              <a:buChar char="●"/>
              <a:defRPr/>
            </a:lvl7pPr>
            <a:lvl8pPr indent="-304800" lvl="7" marL="3657600" algn="ctr">
              <a:lnSpc>
                <a:spcPct val="115000"/>
              </a:lnSpc>
              <a:spcBef>
                <a:spcPts val="1600"/>
              </a:spcBef>
              <a:spcAft>
                <a:spcPts val="0"/>
              </a:spcAft>
              <a:buSzPts val="1200"/>
              <a:buChar char="○"/>
              <a:defRPr/>
            </a:lvl8pPr>
            <a:lvl9pPr indent="-304800" lvl="8" marL="4114800" algn="ctr">
              <a:lnSpc>
                <a:spcPct val="115000"/>
              </a:lnSpc>
              <a:spcBef>
                <a:spcPts val="1600"/>
              </a:spcBef>
              <a:spcAft>
                <a:spcPts val="1600"/>
              </a:spcAft>
              <a:buSzPts val="1200"/>
              <a:buChar char="■"/>
              <a:defRPr/>
            </a:lvl9pPr>
          </a:lstStyle>
          <a:p/>
        </p:txBody>
      </p:sp>
      <p:sp>
        <p:nvSpPr>
          <p:cNvPr id="45" name="Google Shape;4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5"/>
          <p:cNvSpPr txBox="1"/>
          <p:nvPr>
            <p:ph type="title"/>
          </p:nvPr>
        </p:nvSpPr>
        <p:spPr>
          <a:xfrm>
            <a:off x="180000" y="307450"/>
            <a:ext cx="878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9"/>
          <p:cNvSpPr txBox="1"/>
          <p:nvPr>
            <p:ph type="title"/>
          </p:nvPr>
        </p:nvSpPr>
        <p:spPr>
          <a:xfrm>
            <a:off x="180000" y="307450"/>
            <a:ext cx="878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9" name="Google Shape;1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a:lvl2pPr>
            <a:lvl3pPr indent="-304800" lvl="2" marL="1371600" algn="l">
              <a:lnSpc>
                <a:spcPct val="115000"/>
              </a:lnSpc>
              <a:spcBef>
                <a:spcPts val="1600"/>
              </a:spcBef>
              <a:spcAft>
                <a:spcPts val="0"/>
              </a:spcAft>
              <a:buSzPts val="1200"/>
              <a:buChar char="■"/>
              <a:defRPr/>
            </a:lvl3pPr>
            <a:lvl4pPr indent="-304800" lvl="3" marL="1828800" algn="l">
              <a:lnSpc>
                <a:spcPct val="115000"/>
              </a:lnSpc>
              <a:spcBef>
                <a:spcPts val="1600"/>
              </a:spcBef>
              <a:spcAft>
                <a:spcPts val="0"/>
              </a:spcAft>
              <a:buSzPts val="1200"/>
              <a:buChar char="●"/>
              <a:defRPr/>
            </a:lvl4pPr>
            <a:lvl5pPr indent="-304800" lvl="4" marL="2286000" algn="l">
              <a:lnSpc>
                <a:spcPct val="115000"/>
              </a:lnSpc>
              <a:spcBef>
                <a:spcPts val="1600"/>
              </a:spcBef>
              <a:spcAft>
                <a:spcPts val="0"/>
              </a:spcAft>
              <a:buSzPts val="1200"/>
              <a:buChar char="○"/>
              <a:defRPr/>
            </a:lvl5pPr>
            <a:lvl6pPr indent="-304800" lvl="5" marL="2743200" algn="l">
              <a:lnSpc>
                <a:spcPct val="115000"/>
              </a:lnSpc>
              <a:spcBef>
                <a:spcPts val="1600"/>
              </a:spcBef>
              <a:spcAft>
                <a:spcPts val="0"/>
              </a:spcAft>
              <a:buSzPts val="1200"/>
              <a:buChar char="■"/>
              <a:defRPr/>
            </a:lvl6pPr>
            <a:lvl7pPr indent="-304800" lvl="6" marL="3200400" algn="l">
              <a:lnSpc>
                <a:spcPct val="115000"/>
              </a:lnSpc>
              <a:spcBef>
                <a:spcPts val="1600"/>
              </a:spcBef>
              <a:spcAft>
                <a:spcPts val="0"/>
              </a:spcAft>
              <a:buSzPts val="1200"/>
              <a:buChar char="●"/>
              <a:defRPr/>
            </a:lvl7pPr>
            <a:lvl8pPr indent="-304800" lvl="7" marL="3657600" algn="l">
              <a:lnSpc>
                <a:spcPct val="115000"/>
              </a:lnSpc>
              <a:spcBef>
                <a:spcPts val="1600"/>
              </a:spcBef>
              <a:spcAft>
                <a:spcPts val="0"/>
              </a:spcAft>
              <a:buSzPts val="1200"/>
              <a:buChar char="○"/>
              <a:defRPr/>
            </a:lvl8pPr>
            <a:lvl9pPr indent="-304800" lvl="8" marL="4114800" algn="l">
              <a:lnSpc>
                <a:spcPct val="115000"/>
              </a:lnSpc>
              <a:spcBef>
                <a:spcPts val="1600"/>
              </a:spcBef>
              <a:spcAft>
                <a:spcPts val="1600"/>
              </a:spcAft>
              <a:buSzPts val="1200"/>
              <a:buChar char="■"/>
              <a:defRPr/>
            </a:lvl9pPr>
          </a:lstStyle>
          <a:p/>
        </p:txBody>
      </p:sp>
      <p:sp>
        <p:nvSpPr>
          <p:cNvPr id="20" name="Google Shape;2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180000" y="307450"/>
            <a:ext cx="878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2" name="Google Shape;3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a:lvl2pPr>
            <a:lvl3pPr indent="-304800" lvl="2" marL="1371600" algn="l">
              <a:lnSpc>
                <a:spcPct val="115000"/>
              </a:lnSpc>
              <a:spcBef>
                <a:spcPts val="1600"/>
              </a:spcBef>
              <a:spcAft>
                <a:spcPts val="0"/>
              </a:spcAft>
              <a:buSzPts val="1200"/>
              <a:buChar char="■"/>
              <a:defRPr/>
            </a:lvl3pPr>
            <a:lvl4pPr indent="-304800" lvl="3" marL="1828800" algn="l">
              <a:lnSpc>
                <a:spcPct val="115000"/>
              </a:lnSpc>
              <a:spcBef>
                <a:spcPts val="1600"/>
              </a:spcBef>
              <a:spcAft>
                <a:spcPts val="0"/>
              </a:spcAft>
              <a:buSzPts val="1200"/>
              <a:buChar char="●"/>
              <a:defRPr/>
            </a:lvl4pPr>
            <a:lvl5pPr indent="-304800" lvl="4" marL="2286000" algn="l">
              <a:lnSpc>
                <a:spcPct val="115000"/>
              </a:lnSpc>
              <a:spcBef>
                <a:spcPts val="1600"/>
              </a:spcBef>
              <a:spcAft>
                <a:spcPts val="0"/>
              </a:spcAft>
              <a:buSzPts val="1200"/>
              <a:buChar char="○"/>
              <a:defRPr/>
            </a:lvl5pPr>
            <a:lvl6pPr indent="-304800" lvl="5" marL="2743200" algn="l">
              <a:lnSpc>
                <a:spcPct val="115000"/>
              </a:lnSpc>
              <a:spcBef>
                <a:spcPts val="1600"/>
              </a:spcBef>
              <a:spcAft>
                <a:spcPts val="0"/>
              </a:spcAft>
              <a:buSzPts val="1200"/>
              <a:buChar char="■"/>
              <a:defRPr/>
            </a:lvl6pPr>
            <a:lvl7pPr indent="-304800" lvl="6" marL="3200400" algn="l">
              <a:lnSpc>
                <a:spcPct val="115000"/>
              </a:lnSpc>
              <a:spcBef>
                <a:spcPts val="1600"/>
              </a:spcBef>
              <a:spcAft>
                <a:spcPts val="0"/>
              </a:spcAft>
              <a:buSzPts val="1200"/>
              <a:buChar char="●"/>
              <a:defRPr/>
            </a:lvl7pPr>
            <a:lvl8pPr indent="-304800" lvl="7" marL="3657600" algn="l">
              <a:lnSpc>
                <a:spcPct val="115000"/>
              </a:lnSpc>
              <a:spcBef>
                <a:spcPts val="1600"/>
              </a:spcBef>
              <a:spcAft>
                <a:spcPts val="0"/>
              </a:spcAft>
              <a:buSzPts val="1200"/>
              <a:buChar char="○"/>
              <a:defRPr/>
            </a:lvl8pPr>
            <a:lvl9pPr indent="-304800" lvl="8" marL="4114800" algn="l">
              <a:lnSpc>
                <a:spcPct val="115000"/>
              </a:lnSpc>
              <a:spcBef>
                <a:spcPts val="1600"/>
              </a:spcBef>
              <a:spcAft>
                <a:spcPts val="1600"/>
              </a:spcAft>
              <a:buSzPts val="1200"/>
              <a:buChar char="■"/>
              <a:defRPr/>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200"/>
              <a:buNone/>
              <a:defRPr/>
            </a:lvl1pPr>
          </a:lstStyle>
          <a:p/>
        </p:txBody>
      </p:sp>
      <p:sp>
        <p:nvSpPr>
          <p:cNvPr id="41" name="Google Shape;4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180000" y="307450"/>
            <a:ext cx="8784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Fira Sans"/>
              <a:buNone/>
              <a:defRPr b="0" i="0" sz="2400" u="none" cap="none" strike="noStrike">
                <a:solidFill>
                  <a:schemeClr val="dk1"/>
                </a:solidFill>
                <a:latin typeface="Fira Sans"/>
                <a:ea typeface="Fira Sans"/>
                <a:cs typeface="Fira Sans"/>
                <a:sym typeface="Fira Sans"/>
              </a:defRPr>
            </a:lvl1pPr>
            <a:lvl2pPr lvl="1"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1pPr>
            <a:lvl2pPr indent="-304800" lvl="1" marL="9144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2pPr>
            <a:lvl3pPr indent="-304800" lvl="2" marL="13716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3pPr>
            <a:lvl4pPr indent="-304800" lvl="3" marL="18288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4pPr>
            <a:lvl5pPr indent="-304800" lvl="4" marL="22860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5pPr>
            <a:lvl6pPr indent="-304800" lvl="5" marL="27432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6pPr>
            <a:lvl7pPr indent="-304800" lvl="6" marL="32004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7pPr>
            <a:lvl8pPr indent="-304800" lvl="7" marL="3657600" marR="0" rtl="0" algn="l">
              <a:lnSpc>
                <a:spcPct val="115000"/>
              </a:lnSpc>
              <a:spcBef>
                <a:spcPts val="160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8pPr>
            <a:lvl9pPr indent="-304800" lvl="8" marL="4114800" marR="0" rtl="0" algn="l">
              <a:lnSpc>
                <a:spcPct val="115000"/>
              </a:lnSpc>
              <a:spcBef>
                <a:spcPts val="1600"/>
              </a:spcBef>
              <a:spcAft>
                <a:spcPts val="160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113">
          <p15:clr>
            <a:srgbClr val="EA4335"/>
          </p15:clr>
        </p15:guide>
        <p15:guide id="4" orient="horz" pos="113">
          <p15:clr>
            <a:srgbClr val="EA4335"/>
          </p15:clr>
        </p15:guide>
        <p15:guide id="5" orient="horz" pos="3127">
          <p15:clr>
            <a:srgbClr val="EA4335"/>
          </p15:clr>
        </p15:guide>
        <p15:guide id="6" pos="5647">
          <p15:clr>
            <a:srgbClr val="EA4335"/>
          </p15:clr>
        </p15:guide>
        <p15:guide id="7" pos="1497">
          <p15:clr>
            <a:srgbClr val="EA4335"/>
          </p15:clr>
        </p15:guide>
        <p15:guide id="8" pos="426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rchive.ics.uci.edu/ml/datasets/default+of+credit+card+clie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grpSp>
        <p:nvGrpSpPr>
          <p:cNvPr id="52" name="Google Shape;52;p1"/>
          <p:cNvGrpSpPr/>
          <p:nvPr/>
        </p:nvGrpSpPr>
        <p:grpSpPr>
          <a:xfrm>
            <a:off x="506285" y="2425629"/>
            <a:ext cx="473442" cy="472953"/>
            <a:chOff x="1611825" y="1896250"/>
            <a:chExt cx="54200" cy="54175"/>
          </a:xfrm>
        </p:grpSpPr>
        <p:sp>
          <p:nvSpPr>
            <p:cNvPr id="53" name="Google Shape;53;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1"/>
          <p:cNvSpPr txBox="1"/>
          <p:nvPr>
            <p:ph type="ctrTitle"/>
          </p:nvPr>
        </p:nvSpPr>
        <p:spPr>
          <a:xfrm>
            <a:off x="1482625" y="86850"/>
            <a:ext cx="6324900" cy="24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t>Default of credit card clients</a:t>
            </a:r>
            <a:endParaRPr sz="4200"/>
          </a:p>
        </p:txBody>
      </p:sp>
      <p:sp>
        <p:nvSpPr>
          <p:cNvPr id="59" name="Google Shape;59;p1"/>
          <p:cNvSpPr txBox="1"/>
          <p:nvPr>
            <p:ph idx="1" type="subTitle"/>
          </p:nvPr>
        </p:nvSpPr>
        <p:spPr>
          <a:xfrm>
            <a:off x="3716125" y="3028225"/>
            <a:ext cx="2628900" cy="13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200"/>
              <a:t>Group members:</a:t>
            </a:r>
            <a:endParaRPr sz="1200"/>
          </a:p>
          <a:p>
            <a:pPr indent="0" lvl="0" marL="0" rtl="0" algn="l">
              <a:lnSpc>
                <a:spcPct val="100000"/>
              </a:lnSpc>
              <a:spcBef>
                <a:spcPts val="0"/>
              </a:spcBef>
              <a:spcAft>
                <a:spcPts val="0"/>
              </a:spcAft>
              <a:buSzPts val="2800"/>
              <a:buNone/>
            </a:pPr>
            <a:r>
              <a:t/>
            </a:r>
            <a:endParaRPr sz="1200"/>
          </a:p>
          <a:p>
            <a:pPr indent="0" lvl="0" marL="0" rtl="0" algn="l">
              <a:spcBef>
                <a:spcPts val="0"/>
              </a:spcBef>
              <a:spcAft>
                <a:spcPts val="0"/>
              </a:spcAft>
              <a:buClr>
                <a:schemeClr val="dk1"/>
              </a:buClr>
              <a:buSzPts val="1200"/>
              <a:buFont typeface="Arial"/>
              <a:buNone/>
            </a:pPr>
            <a:r>
              <a:rPr lang="en" sz="1200"/>
              <a:t>Alexandra AMIENS</a:t>
            </a:r>
            <a:endParaRPr sz="1200"/>
          </a:p>
          <a:p>
            <a:pPr indent="0" lvl="0" marL="0" rtl="0" algn="l">
              <a:spcBef>
                <a:spcPts val="0"/>
              </a:spcBef>
              <a:spcAft>
                <a:spcPts val="0"/>
              </a:spcAft>
              <a:buClr>
                <a:schemeClr val="dk1"/>
              </a:buClr>
              <a:buSzPts val="1200"/>
              <a:buFont typeface="Arial"/>
              <a:buNone/>
            </a:pPr>
            <a:r>
              <a:rPr lang="en" sz="1200"/>
              <a:t>Julieva COHEN-SORS</a:t>
            </a:r>
            <a:endParaRPr sz="1200"/>
          </a:p>
          <a:p>
            <a:pPr indent="0" lvl="0" marL="0" rtl="0" algn="l">
              <a:spcBef>
                <a:spcPts val="0"/>
              </a:spcBef>
              <a:spcAft>
                <a:spcPts val="0"/>
              </a:spcAft>
              <a:buClr>
                <a:schemeClr val="dk1"/>
              </a:buClr>
              <a:buSzPts val="1200"/>
              <a:buFont typeface="Arial"/>
              <a:buNone/>
            </a:pPr>
            <a:r>
              <a:rPr lang="en" sz="1200"/>
              <a:t>Jing Fei XU </a:t>
            </a:r>
            <a:endParaRPr sz="1200"/>
          </a:p>
          <a:p>
            <a:pPr indent="0" lvl="0" marL="0" rtl="0" algn="l">
              <a:lnSpc>
                <a:spcPct val="100000"/>
              </a:lnSpc>
              <a:spcBef>
                <a:spcPts val="0"/>
              </a:spcBef>
              <a:spcAft>
                <a:spcPts val="0"/>
              </a:spcAft>
              <a:buSzPts val="1200"/>
              <a:buNone/>
            </a:pPr>
            <a:r>
              <a:rPr lang="en" sz="1200"/>
              <a:t>Michael WARNER </a:t>
            </a:r>
            <a:endParaRPr sz="1200"/>
          </a:p>
          <a:p>
            <a:pPr indent="0" lvl="0" marL="0" rtl="0" algn="l">
              <a:lnSpc>
                <a:spcPct val="100000"/>
              </a:lnSpc>
              <a:spcBef>
                <a:spcPts val="0"/>
              </a:spcBef>
              <a:spcAft>
                <a:spcPts val="0"/>
              </a:spcAft>
              <a:buClr>
                <a:schemeClr val="dk1"/>
              </a:buClr>
              <a:buSzPts val="1200"/>
              <a:buFont typeface="Arial"/>
              <a:buNone/>
            </a:pPr>
            <a:r>
              <a:rPr lang="en" sz="1200"/>
              <a:t>Suet Wah CHU</a:t>
            </a:r>
            <a:endParaRPr sz="1200"/>
          </a:p>
          <a:p>
            <a:pPr indent="0" lvl="0" marL="0" rtl="0" algn="ctr">
              <a:lnSpc>
                <a:spcPct val="100000"/>
              </a:lnSpc>
              <a:spcBef>
                <a:spcPts val="0"/>
              </a:spcBef>
              <a:spcAft>
                <a:spcPts val="0"/>
              </a:spcAft>
              <a:buSzPts val="2800"/>
              <a:buNone/>
            </a:pPr>
            <a:r>
              <a:t/>
            </a:r>
            <a:endParaRPr/>
          </a:p>
        </p:txBody>
      </p:sp>
      <p:grpSp>
        <p:nvGrpSpPr>
          <p:cNvPr id="60" name="Google Shape;60;p1"/>
          <p:cNvGrpSpPr/>
          <p:nvPr/>
        </p:nvGrpSpPr>
        <p:grpSpPr>
          <a:xfrm>
            <a:off x="888155" y="3743512"/>
            <a:ext cx="7368374" cy="1614621"/>
            <a:chOff x="3869350" y="1865175"/>
            <a:chExt cx="815275" cy="178650"/>
          </a:xfrm>
        </p:grpSpPr>
        <p:sp>
          <p:nvSpPr>
            <p:cNvPr id="61" name="Google Shape;61;p1"/>
            <p:cNvSpPr/>
            <p:nvPr/>
          </p:nvSpPr>
          <p:spPr>
            <a:xfrm>
              <a:off x="3869350" y="2012725"/>
              <a:ext cx="130225" cy="31100"/>
            </a:xfrm>
            <a:custGeom>
              <a:rect b="b" l="l" r="r" t="t"/>
              <a:pathLst>
                <a:path extrusionOk="0" h="1244" w="5209">
                  <a:moveTo>
                    <a:pt x="2605" y="1"/>
                  </a:moveTo>
                  <a:cubicBezTo>
                    <a:pt x="1188" y="1"/>
                    <a:pt x="1" y="285"/>
                    <a:pt x="1" y="633"/>
                  </a:cubicBezTo>
                  <a:cubicBezTo>
                    <a:pt x="1" y="980"/>
                    <a:pt x="1188" y="1244"/>
                    <a:pt x="2605" y="1244"/>
                  </a:cubicBezTo>
                  <a:cubicBezTo>
                    <a:pt x="4049" y="1244"/>
                    <a:pt x="5209" y="980"/>
                    <a:pt x="5209" y="633"/>
                  </a:cubicBezTo>
                  <a:cubicBezTo>
                    <a:pt x="5209" y="285"/>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3882375" y="2012725"/>
              <a:ext cx="104875" cy="20875"/>
            </a:xfrm>
            <a:custGeom>
              <a:rect b="b" l="l" r="r" t="t"/>
              <a:pathLst>
                <a:path extrusionOk="0" h="835" w="4195">
                  <a:moveTo>
                    <a:pt x="1" y="1"/>
                  </a:moveTo>
                  <a:lnTo>
                    <a:pt x="1" y="487"/>
                  </a:lnTo>
                  <a:cubicBezTo>
                    <a:pt x="1" y="695"/>
                    <a:pt x="924" y="834"/>
                    <a:pt x="2084" y="834"/>
                  </a:cubicBezTo>
                  <a:cubicBezTo>
                    <a:pt x="3237" y="834"/>
                    <a:pt x="4195" y="695"/>
                    <a:pt x="4195" y="487"/>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3882375" y="2012725"/>
              <a:ext cx="104875" cy="10800"/>
            </a:xfrm>
            <a:custGeom>
              <a:rect b="b" l="l" r="r" t="t"/>
              <a:pathLst>
                <a:path extrusionOk="0" h="432" w="4195">
                  <a:moveTo>
                    <a:pt x="1" y="1"/>
                  </a:moveTo>
                  <a:lnTo>
                    <a:pt x="1" y="112"/>
                  </a:lnTo>
                  <a:cubicBezTo>
                    <a:pt x="202" y="285"/>
                    <a:pt x="1042" y="431"/>
                    <a:pt x="2084" y="431"/>
                  </a:cubicBezTo>
                  <a:cubicBezTo>
                    <a:pt x="3126" y="431"/>
                    <a:pt x="3994" y="285"/>
                    <a:pt x="4195" y="112"/>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3882375" y="2004750"/>
              <a:ext cx="104875" cy="16675"/>
            </a:xfrm>
            <a:custGeom>
              <a:rect b="b" l="l" r="r" t="t"/>
              <a:pathLst>
                <a:path extrusionOk="0" h="667" w="4195">
                  <a:moveTo>
                    <a:pt x="2084" y="0"/>
                  </a:moveTo>
                  <a:cubicBezTo>
                    <a:pt x="924" y="0"/>
                    <a:pt x="1" y="146"/>
                    <a:pt x="1" y="320"/>
                  </a:cubicBezTo>
                  <a:cubicBezTo>
                    <a:pt x="1" y="521"/>
                    <a:pt x="924" y="667"/>
                    <a:pt x="2084" y="667"/>
                  </a:cubicBezTo>
                  <a:cubicBezTo>
                    <a:pt x="3237" y="667"/>
                    <a:pt x="4195" y="521"/>
                    <a:pt x="4195" y="320"/>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3880825" y="2003175"/>
              <a:ext cx="107825" cy="19650"/>
            </a:xfrm>
            <a:custGeom>
              <a:rect b="b" l="l" r="r" t="t"/>
              <a:pathLst>
                <a:path extrusionOk="0" h="786" w="4313">
                  <a:moveTo>
                    <a:pt x="2146" y="119"/>
                  </a:moveTo>
                  <a:cubicBezTo>
                    <a:pt x="2722" y="119"/>
                    <a:pt x="3243" y="147"/>
                    <a:pt x="3618" y="209"/>
                  </a:cubicBezTo>
                  <a:cubicBezTo>
                    <a:pt x="3819" y="237"/>
                    <a:pt x="3965" y="265"/>
                    <a:pt x="4056" y="320"/>
                  </a:cubicBezTo>
                  <a:cubicBezTo>
                    <a:pt x="4111" y="320"/>
                    <a:pt x="4139" y="348"/>
                    <a:pt x="4167" y="383"/>
                  </a:cubicBezTo>
                  <a:lnTo>
                    <a:pt x="4201" y="383"/>
                  </a:lnTo>
                  <a:cubicBezTo>
                    <a:pt x="4201" y="383"/>
                    <a:pt x="4167" y="411"/>
                    <a:pt x="4139" y="438"/>
                  </a:cubicBezTo>
                  <a:cubicBezTo>
                    <a:pt x="4111" y="466"/>
                    <a:pt x="4028" y="494"/>
                    <a:pt x="3882" y="522"/>
                  </a:cubicBezTo>
                  <a:cubicBezTo>
                    <a:pt x="3535" y="612"/>
                    <a:pt x="2896" y="667"/>
                    <a:pt x="2146" y="667"/>
                  </a:cubicBezTo>
                  <a:cubicBezTo>
                    <a:pt x="1563" y="667"/>
                    <a:pt x="1042" y="640"/>
                    <a:pt x="695" y="584"/>
                  </a:cubicBezTo>
                  <a:cubicBezTo>
                    <a:pt x="493" y="556"/>
                    <a:pt x="347" y="494"/>
                    <a:pt x="236" y="466"/>
                  </a:cubicBezTo>
                  <a:cubicBezTo>
                    <a:pt x="209" y="438"/>
                    <a:pt x="174" y="438"/>
                    <a:pt x="146" y="411"/>
                  </a:cubicBezTo>
                  <a:lnTo>
                    <a:pt x="118" y="383"/>
                  </a:lnTo>
                  <a:lnTo>
                    <a:pt x="146" y="348"/>
                  </a:lnTo>
                  <a:cubicBezTo>
                    <a:pt x="209" y="320"/>
                    <a:pt x="292" y="292"/>
                    <a:pt x="410" y="265"/>
                  </a:cubicBezTo>
                  <a:cubicBezTo>
                    <a:pt x="785" y="174"/>
                    <a:pt x="1424" y="119"/>
                    <a:pt x="2146" y="119"/>
                  </a:cubicBezTo>
                  <a:close/>
                  <a:moveTo>
                    <a:pt x="2146" y="1"/>
                  </a:moveTo>
                  <a:cubicBezTo>
                    <a:pt x="1563" y="1"/>
                    <a:pt x="1042" y="36"/>
                    <a:pt x="667" y="91"/>
                  </a:cubicBezTo>
                  <a:cubicBezTo>
                    <a:pt x="465" y="119"/>
                    <a:pt x="320" y="174"/>
                    <a:pt x="209" y="209"/>
                  </a:cubicBezTo>
                  <a:cubicBezTo>
                    <a:pt x="146" y="237"/>
                    <a:pt x="118" y="265"/>
                    <a:pt x="63" y="265"/>
                  </a:cubicBezTo>
                  <a:cubicBezTo>
                    <a:pt x="63" y="292"/>
                    <a:pt x="35" y="292"/>
                    <a:pt x="35" y="320"/>
                  </a:cubicBezTo>
                  <a:cubicBezTo>
                    <a:pt x="0" y="348"/>
                    <a:pt x="0" y="383"/>
                    <a:pt x="0" y="383"/>
                  </a:cubicBezTo>
                  <a:cubicBezTo>
                    <a:pt x="0" y="411"/>
                    <a:pt x="0" y="438"/>
                    <a:pt x="35" y="466"/>
                  </a:cubicBezTo>
                  <a:cubicBezTo>
                    <a:pt x="63" y="494"/>
                    <a:pt x="90" y="522"/>
                    <a:pt x="118" y="522"/>
                  </a:cubicBezTo>
                  <a:cubicBezTo>
                    <a:pt x="209" y="584"/>
                    <a:pt x="292" y="612"/>
                    <a:pt x="438" y="640"/>
                  </a:cubicBezTo>
                  <a:cubicBezTo>
                    <a:pt x="813" y="730"/>
                    <a:pt x="1452" y="785"/>
                    <a:pt x="2146" y="785"/>
                  </a:cubicBezTo>
                  <a:cubicBezTo>
                    <a:pt x="2722" y="785"/>
                    <a:pt x="3271" y="758"/>
                    <a:pt x="3646" y="695"/>
                  </a:cubicBezTo>
                  <a:cubicBezTo>
                    <a:pt x="3819" y="640"/>
                    <a:pt x="3993" y="612"/>
                    <a:pt x="4111" y="584"/>
                  </a:cubicBezTo>
                  <a:cubicBezTo>
                    <a:pt x="4167" y="556"/>
                    <a:pt x="4201" y="522"/>
                    <a:pt x="4229" y="494"/>
                  </a:cubicBezTo>
                  <a:cubicBezTo>
                    <a:pt x="4257" y="494"/>
                    <a:pt x="4257" y="466"/>
                    <a:pt x="4285" y="466"/>
                  </a:cubicBezTo>
                  <a:cubicBezTo>
                    <a:pt x="4285" y="438"/>
                    <a:pt x="4312" y="411"/>
                    <a:pt x="4312" y="383"/>
                  </a:cubicBezTo>
                  <a:cubicBezTo>
                    <a:pt x="4312" y="383"/>
                    <a:pt x="4285" y="348"/>
                    <a:pt x="4285" y="320"/>
                  </a:cubicBezTo>
                  <a:cubicBezTo>
                    <a:pt x="4257" y="292"/>
                    <a:pt x="4229" y="265"/>
                    <a:pt x="4201" y="237"/>
                  </a:cubicBezTo>
                  <a:cubicBezTo>
                    <a:pt x="4111" y="209"/>
                    <a:pt x="4028" y="174"/>
                    <a:pt x="3882" y="147"/>
                  </a:cubicBezTo>
                  <a:cubicBezTo>
                    <a:pt x="3507" y="63"/>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388515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38837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38903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3888800"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389610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38947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39011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38997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390685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39054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39120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39105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39171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39155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39228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39214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39278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39264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39337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3932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39388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39372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39445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39431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39495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39481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39554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39539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39605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39589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39662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39648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9712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9698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97717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9756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9822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9806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896100" y="2006825"/>
              <a:ext cx="76750" cy="11650"/>
            </a:xfrm>
            <a:custGeom>
              <a:rect b="b" l="l" r="r" t="t"/>
              <a:pathLst>
                <a:path extrusionOk="0" h="466" w="3070">
                  <a:moveTo>
                    <a:pt x="1535" y="1"/>
                  </a:moveTo>
                  <a:cubicBezTo>
                    <a:pt x="695" y="1"/>
                    <a:pt x="0" y="119"/>
                    <a:pt x="0" y="237"/>
                  </a:cubicBezTo>
                  <a:cubicBezTo>
                    <a:pt x="0" y="376"/>
                    <a:pt x="695" y="466"/>
                    <a:pt x="1535" y="466"/>
                  </a:cubicBezTo>
                  <a:cubicBezTo>
                    <a:pt x="2403" y="466"/>
                    <a:pt x="3070" y="376"/>
                    <a:pt x="3070" y="237"/>
                  </a:cubicBezTo>
                  <a:cubicBezTo>
                    <a:pt x="3070" y="119"/>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882375" y="1993125"/>
              <a:ext cx="104875" cy="21025"/>
            </a:xfrm>
            <a:custGeom>
              <a:rect b="b" l="l" r="r" t="t"/>
              <a:pathLst>
                <a:path extrusionOk="0" h="841" w="4195">
                  <a:moveTo>
                    <a:pt x="1" y="0"/>
                  </a:moveTo>
                  <a:lnTo>
                    <a:pt x="1" y="493"/>
                  </a:lnTo>
                  <a:cubicBezTo>
                    <a:pt x="1" y="667"/>
                    <a:pt x="924" y="840"/>
                    <a:pt x="2084" y="840"/>
                  </a:cubicBezTo>
                  <a:cubicBezTo>
                    <a:pt x="3237" y="840"/>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882375" y="1993125"/>
              <a:ext cx="104875" cy="10075"/>
            </a:xfrm>
            <a:custGeom>
              <a:rect b="b" l="l" r="r" t="t"/>
              <a:pathLst>
                <a:path extrusionOk="0" h="403" w="4195">
                  <a:moveTo>
                    <a:pt x="1" y="0"/>
                  </a:moveTo>
                  <a:lnTo>
                    <a:pt x="1" y="118"/>
                  </a:lnTo>
                  <a:cubicBezTo>
                    <a:pt x="202" y="292"/>
                    <a:pt x="1042" y="403"/>
                    <a:pt x="2084" y="403"/>
                  </a:cubicBezTo>
                  <a:cubicBezTo>
                    <a:pt x="3126" y="403"/>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3882375" y="1985125"/>
              <a:ext cx="104875" cy="16700"/>
            </a:xfrm>
            <a:custGeom>
              <a:rect b="b" l="l" r="r" t="t"/>
              <a:pathLst>
                <a:path extrusionOk="0" h="668" w="4195">
                  <a:moveTo>
                    <a:pt x="2084" y="1"/>
                  </a:moveTo>
                  <a:cubicBezTo>
                    <a:pt x="924" y="1"/>
                    <a:pt x="1" y="146"/>
                    <a:pt x="1" y="320"/>
                  </a:cubicBezTo>
                  <a:cubicBezTo>
                    <a:pt x="1" y="521"/>
                    <a:pt x="924" y="667"/>
                    <a:pt x="2084" y="667"/>
                  </a:cubicBezTo>
                  <a:cubicBezTo>
                    <a:pt x="3237" y="667"/>
                    <a:pt x="4195" y="521"/>
                    <a:pt x="4195" y="320"/>
                  </a:cubicBezTo>
                  <a:cubicBezTo>
                    <a:pt x="4195"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3880825" y="1983750"/>
              <a:ext cx="107825" cy="19450"/>
            </a:xfrm>
            <a:custGeom>
              <a:rect b="b" l="l" r="r" t="t"/>
              <a:pathLst>
                <a:path extrusionOk="0" h="778" w="4313">
                  <a:moveTo>
                    <a:pt x="2146" y="118"/>
                  </a:moveTo>
                  <a:cubicBezTo>
                    <a:pt x="2722" y="118"/>
                    <a:pt x="3243" y="146"/>
                    <a:pt x="3618" y="201"/>
                  </a:cubicBezTo>
                  <a:cubicBezTo>
                    <a:pt x="3819" y="229"/>
                    <a:pt x="3965" y="257"/>
                    <a:pt x="4056" y="292"/>
                  </a:cubicBezTo>
                  <a:cubicBezTo>
                    <a:pt x="4111" y="320"/>
                    <a:pt x="4139" y="347"/>
                    <a:pt x="4167" y="347"/>
                  </a:cubicBezTo>
                  <a:lnTo>
                    <a:pt x="4201" y="375"/>
                  </a:lnTo>
                  <a:cubicBezTo>
                    <a:pt x="4201" y="375"/>
                    <a:pt x="4167" y="403"/>
                    <a:pt x="4139" y="403"/>
                  </a:cubicBezTo>
                  <a:cubicBezTo>
                    <a:pt x="4111" y="431"/>
                    <a:pt x="4028" y="493"/>
                    <a:pt x="3882" y="521"/>
                  </a:cubicBezTo>
                  <a:cubicBezTo>
                    <a:pt x="3535" y="604"/>
                    <a:pt x="2896" y="667"/>
                    <a:pt x="2146" y="667"/>
                  </a:cubicBezTo>
                  <a:cubicBezTo>
                    <a:pt x="1563" y="667"/>
                    <a:pt x="1042" y="604"/>
                    <a:pt x="695" y="549"/>
                  </a:cubicBezTo>
                  <a:cubicBezTo>
                    <a:pt x="493" y="521"/>
                    <a:pt x="347" y="493"/>
                    <a:pt x="236" y="465"/>
                  </a:cubicBezTo>
                  <a:cubicBezTo>
                    <a:pt x="209" y="431"/>
                    <a:pt x="174" y="403"/>
                    <a:pt x="146" y="403"/>
                  </a:cubicBezTo>
                  <a:lnTo>
                    <a:pt x="118" y="375"/>
                  </a:lnTo>
                  <a:lnTo>
                    <a:pt x="146" y="347"/>
                  </a:lnTo>
                  <a:cubicBezTo>
                    <a:pt x="209" y="320"/>
                    <a:pt x="292" y="292"/>
                    <a:pt x="410" y="257"/>
                  </a:cubicBezTo>
                  <a:cubicBezTo>
                    <a:pt x="785" y="174"/>
                    <a:pt x="1424" y="118"/>
                    <a:pt x="2146" y="118"/>
                  </a:cubicBezTo>
                  <a:close/>
                  <a:moveTo>
                    <a:pt x="2146" y="0"/>
                  </a:moveTo>
                  <a:cubicBezTo>
                    <a:pt x="1563" y="0"/>
                    <a:pt x="1042" y="28"/>
                    <a:pt x="667" y="83"/>
                  </a:cubicBezTo>
                  <a:cubicBezTo>
                    <a:pt x="465" y="118"/>
                    <a:pt x="320" y="146"/>
                    <a:pt x="209" y="201"/>
                  </a:cubicBezTo>
                  <a:cubicBezTo>
                    <a:pt x="146" y="229"/>
                    <a:pt x="118" y="229"/>
                    <a:pt x="63" y="257"/>
                  </a:cubicBezTo>
                  <a:cubicBezTo>
                    <a:pt x="63" y="292"/>
                    <a:pt x="35" y="292"/>
                    <a:pt x="35" y="320"/>
                  </a:cubicBezTo>
                  <a:cubicBezTo>
                    <a:pt x="0" y="347"/>
                    <a:pt x="0" y="347"/>
                    <a:pt x="0" y="375"/>
                  </a:cubicBezTo>
                  <a:cubicBezTo>
                    <a:pt x="0" y="403"/>
                    <a:pt x="0" y="431"/>
                    <a:pt x="35" y="431"/>
                  </a:cubicBezTo>
                  <a:cubicBezTo>
                    <a:pt x="63" y="493"/>
                    <a:pt x="90" y="493"/>
                    <a:pt x="118" y="521"/>
                  </a:cubicBezTo>
                  <a:cubicBezTo>
                    <a:pt x="209" y="576"/>
                    <a:pt x="292" y="604"/>
                    <a:pt x="438" y="639"/>
                  </a:cubicBezTo>
                  <a:cubicBezTo>
                    <a:pt x="813" y="722"/>
                    <a:pt x="1452" y="778"/>
                    <a:pt x="2146" y="778"/>
                  </a:cubicBezTo>
                  <a:cubicBezTo>
                    <a:pt x="2722" y="778"/>
                    <a:pt x="3271" y="722"/>
                    <a:pt x="3646" y="667"/>
                  </a:cubicBezTo>
                  <a:cubicBezTo>
                    <a:pt x="3819" y="639"/>
                    <a:pt x="3993" y="604"/>
                    <a:pt x="4111" y="576"/>
                  </a:cubicBezTo>
                  <a:cubicBezTo>
                    <a:pt x="4167" y="549"/>
                    <a:pt x="4201" y="521"/>
                    <a:pt x="4229" y="493"/>
                  </a:cubicBezTo>
                  <a:cubicBezTo>
                    <a:pt x="4257" y="493"/>
                    <a:pt x="4257" y="465"/>
                    <a:pt x="4285" y="431"/>
                  </a:cubicBezTo>
                  <a:cubicBezTo>
                    <a:pt x="4285" y="431"/>
                    <a:pt x="4312" y="403"/>
                    <a:pt x="4312" y="375"/>
                  </a:cubicBezTo>
                  <a:cubicBezTo>
                    <a:pt x="4312" y="347"/>
                    <a:pt x="4285" y="347"/>
                    <a:pt x="4285" y="320"/>
                  </a:cubicBezTo>
                  <a:cubicBezTo>
                    <a:pt x="4257" y="292"/>
                    <a:pt x="4229" y="257"/>
                    <a:pt x="4201" y="229"/>
                  </a:cubicBezTo>
                  <a:cubicBezTo>
                    <a:pt x="4111" y="201"/>
                    <a:pt x="4028" y="174"/>
                    <a:pt x="3882" y="146"/>
                  </a:cubicBezTo>
                  <a:cubicBezTo>
                    <a:pt x="3507"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88515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8837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8903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888800"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89610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8947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9011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8997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90685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9054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39120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9105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39171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9155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9228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9214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9278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9264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9337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3932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9388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9372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445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431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39495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9481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9554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9539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9605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9589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662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648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9712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9698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97717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9756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9822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9806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3896100" y="1987375"/>
              <a:ext cx="76750" cy="11500"/>
            </a:xfrm>
            <a:custGeom>
              <a:rect b="b" l="l" r="r" t="t"/>
              <a:pathLst>
                <a:path extrusionOk="0" h="460" w="3070">
                  <a:moveTo>
                    <a:pt x="1535" y="1"/>
                  </a:moveTo>
                  <a:cubicBezTo>
                    <a:pt x="695" y="1"/>
                    <a:pt x="0" y="112"/>
                    <a:pt x="0" y="230"/>
                  </a:cubicBezTo>
                  <a:cubicBezTo>
                    <a:pt x="0" y="376"/>
                    <a:pt x="695" y="459"/>
                    <a:pt x="1535" y="459"/>
                  </a:cubicBezTo>
                  <a:cubicBezTo>
                    <a:pt x="2403" y="459"/>
                    <a:pt x="3070" y="376"/>
                    <a:pt x="3070" y="230"/>
                  </a:cubicBezTo>
                  <a:cubicBezTo>
                    <a:pt x="3070" y="112"/>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882375" y="1973675"/>
              <a:ext cx="104875" cy="20150"/>
            </a:xfrm>
            <a:custGeom>
              <a:rect b="b" l="l" r="r" t="t"/>
              <a:pathLst>
                <a:path extrusionOk="0" h="806" w="4195">
                  <a:moveTo>
                    <a:pt x="1" y="0"/>
                  </a:moveTo>
                  <a:lnTo>
                    <a:pt x="1" y="486"/>
                  </a:lnTo>
                  <a:cubicBezTo>
                    <a:pt x="1" y="660"/>
                    <a:pt x="924" y="806"/>
                    <a:pt x="2084" y="806"/>
                  </a:cubicBezTo>
                  <a:cubicBezTo>
                    <a:pt x="3237" y="806"/>
                    <a:pt x="4195" y="660"/>
                    <a:pt x="4195" y="486"/>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882375" y="1973675"/>
              <a:ext cx="104875" cy="10100"/>
            </a:xfrm>
            <a:custGeom>
              <a:rect b="b" l="l" r="r" t="t"/>
              <a:pathLst>
                <a:path extrusionOk="0" h="404" w="4195">
                  <a:moveTo>
                    <a:pt x="1" y="0"/>
                  </a:moveTo>
                  <a:lnTo>
                    <a:pt x="1" y="84"/>
                  </a:lnTo>
                  <a:cubicBezTo>
                    <a:pt x="202" y="285"/>
                    <a:pt x="1042" y="403"/>
                    <a:pt x="2084" y="403"/>
                  </a:cubicBezTo>
                  <a:cubicBezTo>
                    <a:pt x="3126" y="403"/>
                    <a:pt x="3994" y="285"/>
                    <a:pt x="4195" y="84"/>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882375" y="1965000"/>
              <a:ext cx="104875" cy="17375"/>
            </a:xfrm>
            <a:custGeom>
              <a:rect b="b" l="l" r="r" t="t"/>
              <a:pathLst>
                <a:path extrusionOk="0" h="695" w="4195">
                  <a:moveTo>
                    <a:pt x="2084" y="0"/>
                  </a:moveTo>
                  <a:cubicBezTo>
                    <a:pt x="924" y="0"/>
                    <a:pt x="1" y="174"/>
                    <a:pt x="1" y="347"/>
                  </a:cubicBezTo>
                  <a:cubicBezTo>
                    <a:pt x="1" y="521"/>
                    <a:pt x="924" y="695"/>
                    <a:pt x="2084" y="695"/>
                  </a:cubicBezTo>
                  <a:cubicBezTo>
                    <a:pt x="3237" y="695"/>
                    <a:pt x="4195" y="521"/>
                    <a:pt x="4195" y="347"/>
                  </a:cubicBezTo>
                  <a:cubicBezTo>
                    <a:pt x="4195" y="174"/>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3880825" y="1963425"/>
              <a:ext cx="107825" cy="20350"/>
            </a:xfrm>
            <a:custGeom>
              <a:rect b="b" l="l" r="r" t="t"/>
              <a:pathLst>
                <a:path extrusionOk="0" h="814" w="4313">
                  <a:moveTo>
                    <a:pt x="2146" y="119"/>
                  </a:moveTo>
                  <a:cubicBezTo>
                    <a:pt x="2722" y="119"/>
                    <a:pt x="3243" y="174"/>
                    <a:pt x="3618" y="237"/>
                  </a:cubicBezTo>
                  <a:cubicBezTo>
                    <a:pt x="3819" y="264"/>
                    <a:pt x="3965" y="292"/>
                    <a:pt x="4056" y="320"/>
                  </a:cubicBezTo>
                  <a:cubicBezTo>
                    <a:pt x="4111" y="348"/>
                    <a:pt x="4139" y="376"/>
                    <a:pt x="4167" y="376"/>
                  </a:cubicBezTo>
                  <a:lnTo>
                    <a:pt x="4201" y="410"/>
                  </a:lnTo>
                  <a:cubicBezTo>
                    <a:pt x="4201" y="410"/>
                    <a:pt x="4167" y="410"/>
                    <a:pt x="4139" y="438"/>
                  </a:cubicBezTo>
                  <a:cubicBezTo>
                    <a:pt x="4111" y="466"/>
                    <a:pt x="4028" y="494"/>
                    <a:pt x="3882" y="521"/>
                  </a:cubicBezTo>
                  <a:cubicBezTo>
                    <a:pt x="3535" y="612"/>
                    <a:pt x="2896" y="695"/>
                    <a:pt x="2146" y="695"/>
                  </a:cubicBezTo>
                  <a:cubicBezTo>
                    <a:pt x="1563" y="695"/>
                    <a:pt x="1042" y="639"/>
                    <a:pt x="695" y="584"/>
                  </a:cubicBezTo>
                  <a:cubicBezTo>
                    <a:pt x="493" y="549"/>
                    <a:pt x="347" y="521"/>
                    <a:pt x="236" y="494"/>
                  </a:cubicBezTo>
                  <a:cubicBezTo>
                    <a:pt x="209" y="466"/>
                    <a:pt x="174" y="438"/>
                    <a:pt x="146" y="438"/>
                  </a:cubicBezTo>
                  <a:lnTo>
                    <a:pt x="118" y="410"/>
                  </a:lnTo>
                  <a:cubicBezTo>
                    <a:pt x="118" y="410"/>
                    <a:pt x="118" y="376"/>
                    <a:pt x="146" y="376"/>
                  </a:cubicBezTo>
                  <a:cubicBezTo>
                    <a:pt x="209" y="348"/>
                    <a:pt x="292" y="320"/>
                    <a:pt x="410" y="292"/>
                  </a:cubicBezTo>
                  <a:cubicBezTo>
                    <a:pt x="785" y="174"/>
                    <a:pt x="1424" y="119"/>
                    <a:pt x="2146" y="119"/>
                  </a:cubicBezTo>
                  <a:close/>
                  <a:moveTo>
                    <a:pt x="2146" y="1"/>
                  </a:moveTo>
                  <a:cubicBezTo>
                    <a:pt x="1563" y="1"/>
                    <a:pt x="1042" y="63"/>
                    <a:pt x="667" y="119"/>
                  </a:cubicBezTo>
                  <a:cubicBezTo>
                    <a:pt x="465" y="146"/>
                    <a:pt x="320" y="174"/>
                    <a:pt x="209" y="237"/>
                  </a:cubicBezTo>
                  <a:cubicBezTo>
                    <a:pt x="146" y="237"/>
                    <a:pt x="118" y="264"/>
                    <a:pt x="63" y="292"/>
                  </a:cubicBezTo>
                  <a:cubicBezTo>
                    <a:pt x="63" y="292"/>
                    <a:pt x="35" y="320"/>
                    <a:pt x="35" y="348"/>
                  </a:cubicBezTo>
                  <a:cubicBezTo>
                    <a:pt x="0" y="348"/>
                    <a:pt x="0" y="376"/>
                    <a:pt x="0" y="410"/>
                  </a:cubicBezTo>
                  <a:cubicBezTo>
                    <a:pt x="0" y="438"/>
                    <a:pt x="0" y="466"/>
                    <a:pt x="35" y="466"/>
                  </a:cubicBezTo>
                  <a:cubicBezTo>
                    <a:pt x="63" y="494"/>
                    <a:pt x="90" y="521"/>
                    <a:pt x="118" y="549"/>
                  </a:cubicBezTo>
                  <a:cubicBezTo>
                    <a:pt x="209" y="584"/>
                    <a:pt x="292" y="612"/>
                    <a:pt x="438" y="639"/>
                  </a:cubicBezTo>
                  <a:cubicBezTo>
                    <a:pt x="813" y="758"/>
                    <a:pt x="1452" y="813"/>
                    <a:pt x="2146" y="813"/>
                  </a:cubicBezTo>
                  <a:cubicBezTo>
                    <a:pt x="2722" y="813"/>
                    <a:pt x="3271" y="758"/>
                    <a:pt x="3646" y="695"/>
                  </a:cubicBezTo>
                  <a:cubicBezTo>
                    <a:pt x="3819" y="667"/>
                    <a:pt x="3993" y="639"/>
                    <a:pt x="4111" y="584"/>
                  </a:cubicBezTo>
                  <a:cubicBezTo>
                    <a:pt x="4167" y="584"/>
                    <a:pt x="4201" y="549"/>
                    <a:pt x="4229" y="521"/>
                  </a:cubicBezTo>
                  <a:cubicBezTo>
                    <a:pt x="4257" y="494"/>
                    <a:pt x="4257" y="494"/>
                    <a:pt x="4285" y="466"/>
                  </a:cubicBezTo>
                  <a:cubicBezTo>
                    <a:pt x="4285" y="466"/>
                    <a:pt x="4312" y="438"/>
                    <a:pt x="4312" y="410"/>
                  </a:cubicBezTo>
                  <a:cubicBezTo>
                    <a:pt x="4312" y="376"/>
                    <a:pt x="4285" y="348"/>
                    <a:pt x="4285" y="348"/>
                  </a:cubicBezTo>
                  <a:cubicBezTo>
                    <a:pt x="4257" y="292"/>
                    <a:pt x="4229" y="292"/>
                    <a:pt x="4201" y="264"/>
                  </a:cubicBezTo>
                  <a:cubicBezTo>
                    <a:pt x="4111" y="202"/>
                    <a:pt x="4028" y="174"/>
                    <a:pt x="3882" y="146"/>
                  </a:cubicBezTo>
                  <a:cubicBezTo>
                    <a:pt x="3507" y="63"/>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88515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8837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8903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888800"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389610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38947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9011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38997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90685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9054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120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105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171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155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228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9214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9278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9264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37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2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9388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9372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9445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9431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9495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9481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9554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9539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9605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9589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39662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39648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9712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9698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97717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9756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9822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9806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896100" y="1967775"/>
              <a:ext cx="76750" cy="11650"/>
            </a:xfrm>
            <a:custGeom>
              <a:rect b="b" l="l" r="r" t="t"/>
              <a:pathLst>
                <a:path extrusionOk="0" h="466" w="3070">
                  <a:moveTo>
                    <a:pt x="1535" y="0"/>
                  </a:moveTo>
                  <a:cubicBezTo>
                    <a:pt x="695" y="0"/>
                    <a:pt x="0" y="118"/>
                    <a:pt x="0" y="236"/>
                  </a:cubicBezTo>
                  <a:cubicBezTo>
                    <a:pt x="0" y="347"/>
                    <a:pt x="695" y="465"/>
                    <a:pt x="1535" y="465"/>
                  </a:cubicBezTo>
                  <a:cubicBezTo>
                    <a:pt x="2403" y="465"/>
                    <a:pt x="3070" y="347"/>
                    <a:pt x="3070" y="236"/>
                  </a:cubicBezTo>
                  <a:cubicBezTo>
                    <a:pt x="3070" y="118"/>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882375" y="1954050"/>
              <a:ext cx="104875" cy="20350"/>
            </a:xfrm>
            <a:custGeom>
              <a:rect b="b" l="l" r="r" t="t"/>
              <a:pathLst>
                <a:path extrusionOk="0" h="814" w="4195">
                  <a:moveTo>
                    <a:pt x="1" y="1"/>
                  </a:moveTo>
                  <a:lnTo>
                    <a:pt x="1" y="494"/>
                  </a:lnTo>
                  <a:cubicBezTo>
                    <a:pt x="1" y="667"/>
                    <a:pt x="924" y="813"/>
                    <a:pt x="2084" y="813"/>
                  </a:cubicBezTo>
                  <a:cubicBezTo>
                    <a:pt x="3237"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882375" y="1954050"/>
              <a:ext cx="104875" cy="10100"/>
            </a:xfrm>
            <a:custGeom>
              <a:rect b="b" l="l" r="r" t="t"/>
              <a:pathLst>
                <a:path extrusionOk="0" h="404" w="4195">
                  <a:moveTo>
                    <a:pt x="1" y="1"/>
                  </a:moveTo>
                  <a:lnTo>
                    <a:pt x="1" y="91"/>
                  </a:lnTo>
                  <a:cubicBezTo>
                    <a:pt x="202" y="265"/>
                    <a:pt x="1042" y="403"/>
                    <a:pt x="2084" y="403"/>
                  </a:cubicBezTo>
                  <a:cubicBezTo>
                    <a:pt x="3126" y="403"/>
                    <a:pt x="3994" y="265"/>
                    <a:pt x="4195" y="91"/>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3882375" y="1945375"/>
              <a:ext cx="104875" cy="16700"/>
            </a:xfrm>
            <a:custGeom>
              <a:rect b="b" l="l" r="r" t="t"/>
              <a:pathLst>
                <a:path extrusionOk="0" h="668" w="4195">
                  <a:moveTo>
                    <a:pt x="2084" y="0"/>
                  </a:moveTo>
                  <a:cubicBezTo>
                    <a:pt x="924" y="0"/>
                    <a:pt x="1" y="146"/>
                    <a:pt x="1" y="348"/>
                  </a:cubicBezTo>
                  <a:cubicBezTo>
                    <a:pt x="1" y="521"/>
                    <a:pt x="924" y="667"/>
                    <a:pt x="2084" y="667"/>
                  </a:cubicBezTo>
                  <a:cubicBezTo>
                    <a:pt x="3237" y="667"/>
                    <a:pt x="4195" y="521"/>
                    <a:pt x="4195" y="348"/>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3880825" y="1943975"/>
              <a:ext cx="107825" cy="19475"/>
            </a:xfrm>
            <a:custGeom>
              <a:rect b="b" l="l" r="r" t="t"/>
              <a:pathLst>
                <a:path extrusionOk="0" h="779" w="4313">
                  <a:moveTo>
                    <a:pt x="2146" y="112"/>
                  </a:moveTo>
                  <a:cubicBezTo>
                    <a:pt x="2722" y="112"/>
                    <a:pt x="3243" y="147"/>
                    <a:pt x="3618" y="202"/>
                  </a:cubicBezTo>
                  <a:cubicBezTo>
                    <a:pt x="3819" y="230"/>
                    <a:pt x="3965" y="286"/>
                    <a:pt x="4056" y="320"/>
                  </a:cubicBezTo>
                  <a:cubicBezTo>
                    <a:pt x="4111" y="348"/>
                    <a:pt x="4139" y="348"/>
                    <a:pt x="4167" y="376"/>
                  </a:cubicBezTo>
                  <a:lnTo>
                    <a:pt x="4201" y="404"/>
                  </a:lnTo>
                  <a:cubicBezTo>
                    <a:pt x="4201" y="404"/>
                    <a:pt x="4167" y="404"/>
                    <a:pt x="4139" y="431"/>
                  </a:cubicBezTo>
                  <a:cubicBezTo>
                    <a:pt x="4111" y="459"/>
                    <a:pt x="4028" y="494"/>
                    <a:pt x="3882" y="522"/>
                  </a:cubicBezTo>
                  <a:cubicBezTo>
                    <a:pt x="3535" y="605"/>
                    <a:pt x="2896" y="668"/>
                    <a:pt x="2146" y="668"/>
                  </a:cubicBezTo>
                  <a:cubicBezTo>
                    <a:pt x="1563" y="668"/>
                    <a:pt x="1042" y="633"/>
                    <a:pt x="695" y="577"/>
                  </a:cubicBezTo>
                  <a:cubicBezTo>
                    <a:pt x="493" y="549"/>
                    <a:pt x="347" y="522"/>
                    <a:pt x="236" y="459"/>
                  </a:cubicBezTo>
                  <a:cubicBezTo>
                    <a:pt x="209" y="459"/>
                    <a:pt x="174" y="431"/>
                    <a:pt x="146" y="404"/>
                  </a:cubicBezTo>
                  <a:lnTo>
                    <a:pt x="118" y="404"/>
                  </a:lnTo>
                  <a:cubicBezTo>
                    <a:pt x="118" y="404"/>
                    <a:pt x="118" y="376"/>
                    <a:pt x="146" y="376"/>
                  </a:cubicBezTo>
                  <a:cubicBezTo>
                    <a:pt x="209" y="320"/>
                    <a:pt x="292" y="286"/>
                    <a:pt x="410" y="258"/>
                  </a:cubicBezTo>
                  <a:cubicBezTo>
                    <a:pt x="785" y="174"/>
                    <a:pt x="1424" y="112"/>
                    <a:pt x="2146" y="112"/>
                  </a:cubicBezTo>
                  <a:close/>
                  <a:moveTo>
                    <a:pt x="2146" y="1"/>
                  </a:moveTo>
                  <a:cubicBezTo>
                    <a:pt x="1563" y="1"/>
                    <a:pt x="1042" y="29"/>
                    <a:pt x="667" y="112"/>
                  </a:cubicBezTo>
                  <a:cubicBezTo>
                    <a:pt x="465" y="147"/>
                    <a:pt x="320" y="174"/>
                    <a:pt x="209" y="202"/>
                  </a:cubicBezTo>
                  <a:cubicBezTo>
                    <a:pt x="146" y="230"/>
                    <a:pt x="118" y="258"/>
                    <a:pt x="63" y="286"/>
                  </a:cubicBezTo>
                  <a:lnTo>
                    <a:pt x="35" y="320"/>
                  </a:lnTo>
                  <a:cubicBezTo>
                    <a:pt x="0" y="348"/>
                    <a:pt x="0" y="376"/>
                    <a:pt x="0" y="404"/>
                  </a:cubicBezTo>
                  <a:cubicBezTo>
                    <a:pt x="0" y="431"/>
                    <a:pt x="0" y="431"/>
                    <a:pt x="35" y="459"/>
                  </a:cubicBezTo>
                  <a:cubicBezTo>
                    <a:pt x="63" y="494"/>
                    <a:pt x="90" y="522"/>
                    <a:pt x="118" y="549"/>
                  </a:cubicBezTo>
                  <a:cubicBezTo>
                    <a:pt x="209" y="577"/>
                    <a:pt x="292" y="605"/>
                    <a:pt x="438" y="633"/>
                  </a:cubicBezTo>
                  <a:cubicBezTo>
                    <a:pt x="813" y="723"/>
                    <a:pt x="1452" y="779"/>
                    <a:pt x="2146" y="779"/>
                  </a:cubicBezTo>
                  <a:cubicBezTo>
                    <a:pt x="2722" y="779"/>
                    <a:pt x="3271" y="751"/>
                    <a:pt x="3646" y="695"/>
                  </a:cubicBezTo>
                  <a:cubicBezTo>
                    <a:pt x="3819" y="668"/>
                    <a:pt x="3993" y="633"/>
                    <a:pt x="4111" y="577"/>
                  </a:cubicBezTo>
                  <a:cubicBezTo>
                    <a:pt x="4167" y="549"/>
                    <a:pt x="4201" y="549"/>
                    <a:pt x="4229" y="522"/>
                  </a:cubicBezTo>
                  <a:cubicBezTo>
                    <a:pt x="4257" y="494"/>
                    <a:pt x="4257" y="494"/>
                    <a:pt x="4285" y="459"/>
                  </a:cubicBezTo>
                  <a:cubicBezTo>
                    <a:pt x="4285" y="431"/>
                    <a:pt x="4312" y="431"/>
                    <a:pt x="4312" y="404"/>
                  </a:cubicBezTo>
                  <a:cubicBezTo>
                    <a:pt x="4312" y="376"/>
                    <a:pt x="4285" y="348"/>
                    <a:pt x="4285" y="320"/>
                  </a:cubicBezTo>
                  <a:cubicBezTo>
                    <a:pt x="4257" y="286"/>
                    <a:pt x="4229" y="258"/>
                    <a:pt x="4201" y="258"/>
                  </a:cubicBezTo>
                  <a:cubicBezTo>
                    <a:pt x="4111" y="202"/>
                    <a:pt x="4028" y="174"/>
                    <a:pt x="3882" y="147"/>
                  </a:cubicBezTo>
                  <a:cubicBezTo>
                    <a:pt x="3507"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88515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38837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8903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3888800"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389610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38947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9011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997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390685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39054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39120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39105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39171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39155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39228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9214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39278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39264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39337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932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9388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9372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9445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39431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9495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39481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39554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39539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39605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39589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39662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39648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39712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39698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3977175"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39756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39822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39806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3896100" y="1948325"/>
              <a:ext cx="76750" cy="11475"/>
            </a:xfrm>
            <a:custGeom>
              <a:rect b="b" l="l" r="r" t="t"/>
              <a:pathLst>
                <a:path extrusionOk="0" h="459" w="3070">
                  <a:moveTo>
                    <a:pt x="1535" y="0"/>
                  </a:moveTo>
                  <a:cubicBezTo>
                    <a:pt x="695" y="0"/>
                    <a:pt x="0" y="84"/>
                    <a:pt x="0" y="230"/>
                  </a:cubicBezTo>
                  <a:cubicBezTo>
                    <a:pt x="0" y="348"/>
                    <a:pt x="695" y="459"/>
                    <a:pt x="1535" y="459"/>
                  </a:cubicBezTo>
                  <a:cubicBezTo>
                    <a:pt x="2403" y="459"/>
                    <a:pt x="3070" y="348"/>
                    <a:pt x="3070" y="230"/>
                  </a:cubicBezTo>
                  <a:cubicBezTo>
                    <a:pt x="3070" y="84"/>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3882375" y="1933750"/>
              <a:ext cx="104875" cy="21025"/>
            </a:xfrm>
            <a:custGeom>
              <a:rect b="b" l="l" r="r" t="t"/>
              <a:pathLst>
                <a:path extrusionOk="0" h="841" w="4195">
                  <a:moveTo>
                    <a:pt x="1" y="0"/>
                  </a:moveTo>
                  <a:lnTo>
                    <a:pt x="1" y="493"/>
                  </a:lnTo>
                  <a:cubicBezTo>
                    <a:pt x="1" y="695"/>
                    <a:pt x="924" y="840"/>
                    <a:pt x="2084" y="840"/>
                  </a:cubicBezTo>
                  <a:cubicBezTo>
                    <a:pt x="3237" y="840"/>
                    <a:pt x="4195" y="695"/>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3882375" y="1933750"/>
              <a:ext cx="104875" cy="10950"/>
            </a:xfrm>
            <a:custGeom>
              <a:rect b="b" l="l" r="r" t="t"/>
              <a:pathLst>
                <a:path extrusionOk="0" h="438" w="4195">
                  <a:moveTo>
                    <a:pt x="1" y="0"/>
                  </a:moveTo>
                  <a:lnTo>
                    <a:pt x="1" y="118"/>
                  </a:lnTo>
                  <a:cubicBezTo>
                    <a:pt x="202" y="292"/>
                    <a:pt x="1042" y="438"/>
                    <a:pt x="2084" y="438"/>
                  </a:cubicBezTo>
                  <a:cubicBezTo>
                    <a:pt x="3126" y="438"/>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3882375" y="1925925"/>
              <a:ext cx="104875" cy="16525"/>
            </a:xfrm>
            <a:custGeom>
              <a:rect b="b" l="l" r="r" t="t"/>
              <a:pathLst>
                <a:path extrusionOk="0" h="661" w="4195">
                  <a:moveTo>
                    <a:pt x="2084" y="1"/>
                  </a:moveTo>
                  <a:cubicBezTo>
                    <a:pt x="924" y="1"/>
                    <a:pt x="1" y="140"/>
                    <a:pt x="1" y="313"/>
                  </a:cubicBezTo>
                  <a:cubicBezTo>
                    <a:pt x="1" y="522"/>
                    <a:pt x="924" y="660"/>
                    <a:pt x="2084" y="660"/>
                  </a:cubicBezTo>
                  <a:cubicBezTo>
                    <a:pt x="3237" y="660"/>
                    <a:pt x="4195" y="522"/>
                    <a:pt x="4195" y="313"/>
                  </a:cubicBezTo>
                  <a:cubicBezTo>
                    <a:pt x="4195" y="140"/>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3880825" y="1924375"/>
              <a:ext cx="107825" cy="19625"/>
            </a:xfrm>
            <a:custGeom>
              <a:rect b="b" l="l" r="r" t="t"/>
              <a:pathLst>
                <a:path extrusionOk="0" h="785" w="4313">
                  <a:moveTo>
                    <a:pt x="2146" y="118"/>
                  </a:moveTo>
                  <a:cubicBezTo>
                    <a:pt x="2722" y="118"/>
                    <a:pt x="3243" y="146"/>
                    <a:pt x="3618" y="202"/>
                  </a:cubicBezTo>
                  <a:cubicBezTo>
                    <a:pt x="3819" y="236"/>
                    <a:pt x="3965" y="292"/>
                    <a:pt x="4056" y="320"/>
                  </a:cubicBezTo>
                  <a:cubicBezTo>
                    <a:pt x="4111" y="320"/>
                    <a:pt x="4139" y="347"/>
                    <a:pt x="4167" y="375"/>
                  </a:cubicBezTo>
                  <a:lnTo>
                    <a:pt x="4201" y="375"/>
                  </a:lnTo>
                  <a:cubicBezTo>
                    <a:pt x="4201" y="375"/>
                    <a:pt x="4167" y="410"/>
                    <a:pt x="4139" y="438"/>
                  </a:cubicBezTo>
                  <a:cubicBezTo>
                    <a:pt x="4111" y="465"/>
                    <a:pt x="4028" y="493"/>
                    <a:pt x="3882" y="521"/>
                  </a:cubicBezTo>
                  <a:cubicBezTo>
                    <a:pt x="3535" y="611"/>
                    <a:pt x="2896" y="667"/>
                    <a:pt x="2146" y="667"/>
                  </a:cubicBezTo>
                  <a:cubicBezTo>
                    <a:pt x="1563" y="667"/>
                    <a:pt x="1042" y="639"/>
                    <a:pt x="695" y="584"/>
                  </a:cubicBezTo>
                  <a:cubicBezTo>
                    <a:pt x="493" y="549"/>
                    <a:pt x="347" y="493"/>
                    <a:pt x="236" y="465"/>
                  </a:cubicBezTo>
                  <a:cubicBezTo>
                    <a:pt x="209" y="438"/>
                    <a:pt x="174" y="438"/>
                    <a:pt x="146" y="410"/>
                  </a:cubicBezTo>
                  <a:lnTo>
                    <a:pt x="118" y="410"/>
                  </a:lnTo>
                  <a:lnTo>
                    <a:pt x="118" y="375"/>
                  </a:lnTo>
                  <a:lnTo>
                    <a:pt x="146" y="347"/>
                  </a:lnTo>
                  <a:cubicBezTo>
                    <a:pt x="209" y="320"/>
                    <a:pt x="292" y="292"/>
                    <a:pt x="410" y="264"/>
                  </a:cubicBezTo>
                  <a:cubicBezTo>
                    <a:pt x="785" y="174"/>
                    <a:pt x="1424" y="118"/>
                    <a:pt x="2146" y="118"/>
                  </a:cubicBezTo>
                  <a:close/>
                  <a:moveTo>
                    <a:pt x="2146" y="0"/>
                  </a:moveTo>
                  <a:cubicBezTo>
                    <a:pt x="1563" y="0"/>
                    <a:pt x="1042" y="28"/>
                    <a:pt x="667" y="90"/>
                  </a:cubicBezTo>
                  <a:cubicBezTo>
                    <a:pt x="465" y="118"/>
                    <a:pt x="320" y="174"/>
                    <a:pt x="209" y="202"/>
                  </a:cubicBezTo>
                  <a:cubicBezTo>
                    <a:pt x="146" y="236"/>
                    <a:pt x="118" y="264"/>
                    <a:pt x="63" y="292"/>
                  </a:cubicBezTo>
                  <a:lnTo>
                    <a:pt x="35" y="320"/>
                  </a:lnTo>
                  <a:cubicBezTo>
                    <a:pt x="0" y="347"/>
                    <a:pt x="0" y="375"/>
                    <a:pt x="0" y="375"/>
                  </a:cubicBezTo>
                  <a:cubicBezTo>
                    <a:pt x="0" y="410"/>
                    <a:pt x="0" y="438"/>
                    <a:pt x="35" y="465"/>
                  </a:cubicBezTo>
                  <a:cubicBezTo>
                    <a:pt x="63" y="493"/>
                    <a:pt x="90" y="521"/>
                    <a:pt x="118" y="549"/>
                  </a:cubicBezTo>
                  <a:cubicBezTo>
                    <a:pt x="209" y="584"/>
                    <a:pt x="292" y="611"/>
                    <a:pt x="438" y="639"/>
                  </a:cubicBezTo>
                  <a:cubicBezTo>
                    <a:pt x="813" y="722"/>
                    <a:pt x="1452" y="785"/>
                    <a:pt x="2146" y="785"/>
                  </a:cubicBezTo>
                  <a:cubicBezTo>
                    <a:pt x="2722" y="785"/>
                    <a:pt x="3271" y="757"/>
                    <a:pt x="3646" y="695"/>
                  </a:cubicBezTo>
                  <a:cubicBezTo>
                    <a:pt x="3819" y="667"/>
                    <a:pt x="3993" y="611"/>
                    <a:pt x="4111" y="584"/>
                  </a:cubicBezTo>
                  <a:cubicBezTo>
                    <a:pt x="4167" y="549"/>
                    <a:pt x="4201" y="521"/>
                    <a:pt x="4229" y="493"/>
                  </a:cubicBezTo>
                  <a:cubicBezTo>
                    <a:pt x="4257" y="493"/>
                    <a:pt x="4257" y="465"/>
                    <a:pt x="4285" y="465"/>
                  </a:cubicBezTo>
                  <a:cubicBezTo>
                    <a:pt x="4285" y="438"/>
                    <a:pt x="4312" y="410"/>
                    <a:pt x="4312" y="375"/>
                  </a:cubicBezTo>
                  <a:cubicBezTo>
                    <a:pt x="4312" y="375"/>
                    <a:pt x="4285" y="347"/>
                    <a:pt x="4285" y="320"/>
                  </a:cubicBezTo>
                  <a:cubicBezTo>
                    <a:pt x="4257" y="292"/>
                    <a:pt x="4229" y="264"/>
                    <a:pt x="4201" y="236"/>
                  </a:cubicBezTo>
                  <a:cubicBezTo>
                    <a:pt x="4111" y="202"/>
                    <a:pt x="4028" y="174"/>
                    <a:pt x="3882" y="146"/>
                  </a:cubicBezTo>
                  <a:cubicBezTo>
                    <a:pt x="3507" y="63"/>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388515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38837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38903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3888800"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389610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38947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39011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38997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390685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39054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39120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39105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39171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39155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39228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39214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39278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39264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39337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3932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39388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39372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39445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39431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39495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39481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39554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39539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39605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39589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39662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39648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39712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39698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3977175"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39756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39822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39806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3896100" y="1928700"/>
              <a:ext cx="76750" cy="10975"/>
            </a:xfrm>
            <a:custGeom>
              <a:rect b="b" l="l" r="r" t="t"/>
              <a:pathLst>
                <a:path extrusionOk="0" h="439" w="3070">
                  <a:moveTo>
                    <a:pt x="1535" y="1"/>
                  </a:moveTo>
                  <a:cubicBezTo>
                    <a:pt x="695" y="1"/>
                    <a:pt x="0" y="91"/>
                    <a:pt x="0" y="202"/>
                  </a:cubicBezTo>
                  <a:cubicBezTo>
                    <a:pt x="0" y="348"/>
                    <a:pt x="695" y="438"/>
                    <a:pt x="1535" y="438"/>
                  </a:cubicBezTo>
                  <a:cubicBezTo>
                    <a:pt x="2403" y="438"/>
                    <a:pt x="3070" y="348"/>
                    <a:pt x="3070" y="202"/>
                  </a:cubicBezTo>
                  <a:cubicBezTo>
                    <a:pt x="3070" y="91"/>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3882375" y="1914300"/>
              <a:ext cx="104875" cy="21025"/>
            </a:xfrm>
            <a:custGeom>
              <a:rect b="b" l="l" r="r" t="t"/>
              <a:pathLst>
                <a:path extrusionOk="0" h="841" w="4195">
                  <a:moveTo>
                    <a:pt x="1" y="0"/>
                  </a:moveTo>
                  <a:lnTo>
                    <a:pt x="1" y="493"/>
                  </a:lnTo>
                  <a:cubicBezTo>
                    <a:pt x="1" y="667"/>
                    <a:pt x="924" y="841"/>
                    <a:pt x="2084" y="841"/>
                  </a:cubicBezTo>
                  <a:cubicBezTo>
                    <a:pt x="3237" y="841"/>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3882375" y="1914300"/>
              <a:ext cx="104875" cy="10100"/>
            </a:xfrm>
            <a:custGeom>
              <a:rect b="b" l="l" r="r" t="t"/>
              <a:pathLst>
                <a:path extrusionOk="0" h="404" w="4195">
                  <a:moveTo>
                    <a:pt x="1" y="0"/>
                  </a:moveTo>
                  <a:lnTo>
                    <a:pt x="1" y="118"/>
                  </a:lnTo>
                  <a:cubicBezTo>
                    <a:pt x="202" y="292"/>
                    <a:pt x="1042" y="403"/>
                    <a:pt x="2084" y="403"/>
                  </a:cubicBezTo>
                  <a:cubicBezTo>
                    <a:pt x="3126" y="403"/>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3882375" y="1906325"/>
              <a:ext cx="104875" cy="16675"/>
            </a:xfrm>
            <a:custGeom>
              <a:rect b="b" l="l" r="r" t="t"/>
              <a:pathLst>
                <a:path extrusionOk="0" h="667" w="4195">
                  <a:moveTo>
                    <a:pt x="2084" y="0"/>
                  </a:moveTo>
                  <a:cubicBezTo>
                    <a:pt x="924" y="0"/>
                    <a:pt x="1" y="146"/>
                    <a:pt x="1" y="319"/>
                  </a:cubicBezTo>
                  <a:cubicBezTo>
                    <a:pt x="1" y="521"/>
                    <a:pt x="924" y="667"/>
                    <a:pt x="2084" y="667"/>
                  </a:cubicBezTo>
                  <a:cubicBezTo>
                    <a:pt x="3237" y="667"/>
                    <a:pt x="4195" y="521"/>
                    <a:pt x="4195" y="319"/>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3880825" y="1904925"/>
              <a:ext cx="107825" cy="19475"/>
            </a:xfrm>
            <a:custGeom>
              <a:rect b="b" l="l" r="r" t="t"/>
              <a:pathLst>
                <a:path extrusionOk="0" h="779" w="4313">
                  <a:moveTo>
                    <a:pt x="2146" y="112"/>
                  </a:moveTo>
                  <a:cubicBezTo>
                    <a:pt x="2722" y="112"/>
                    <a:pt x="3243" y="146"/>
                    <a:pt x="3618" y="202"/>
                  </a:cubicBezTo>
                  <a:cubicBezTo>
                    <a:pt x="3819" y="230"/>
                    <a:pt x="3965" y="257"/>
                    <a:pt x="4056" y="320"/>
                  </a:cubicBezTo>
                  <a:cubicBezTo>
                    <a:pt x="4111" y="320"/>
                    <a:pt x="4139" y="348"/>
                    <a:pt x="4167" y="348"/>
                  </a:cubicBezTo>
                  <a:lnTo>
                    <a:pt x="4201" y="375"/>
                  </a:lnTo>
                  <a:cubicBezTo>
                    <a:pt x="4201" y="375"/>
                    <a:pt x="4167" y="403"/>
                    <a:pt x="4139" y="403"/>
                  </a:cubicBezTo>
                  <a:cubicBezTo>
                    <a:pt x="4111" y="431"/>
                    <a:pt x="4028" y="493"/>
                    <a:pt x="3882" y="521"/>
                  </a:cubicBezTo>
                  <a:cubicBezTo>
                    <a:pt x="3535" y="605"/>
                    <a:pt x="2896" y="667"/>
                    <a:pt x="2146" y="667"/>
                  </a:cubicBezTo>
                  <a:cubicBezTo>
                    <a:pt x="1563" y="667"/>
                    <a:pt x="1042" y="632"/>
                    <a:pt x="695" y="549"/>
                  </a:cubicBezTo>
                  <a:cubicBezTo>
                    <a:pt x="493" y="521"/>
                    <a:pt x="347" y="493"/>
                    <a:pt x="236" y="459"/>
                  </a:cubicBezTo>
                  <a:cubicBezTo>
                    <a:pt x="209" y="431"/>
                    <a:pt x="174" y="431"/>
                    <a:pt x="146" y="403"/>
                  </a:cubicBezTo>
                  <a:lnTo>
                    <a:pt x="118" y="375"/>
                  </a:lnTo>
                  <a:lnTo>
                    <a:pt x="146" y="348"/>
                  </a:lnTo>
                  <a:cubicBezTo>
                    <a:pt x="209" y="320"/>
                    <a:pt x="292" y="285"/>
                    <a:pt x="410" y="257"/>
                  </a:cubicBezTo>
                  <a:cubicBezTo>
                    <a:pt x="785" y="174"/>
                    <a:pt x="1424" y="112"/>
                    <a:pt x="2146" y="112"/>
                  </a:cubicBezTo>
                  <a:close/>
                  <a:moveTo>
                    <a:pt x="2146" y="0"/>
                  </a:moveTo>
                  <a:cubicBezTo>
                    <a:pt x="1563" y="0"/>
                    <a:pt x="1042" y="28"/>
                    <a:pt x="667" y="84"/>
                  </a:cubicBezTo>
                  <a:cubicBezTo>
                    <a:pt x="465" y="112"/>
                    <a:pt x="320" y="146"/>
                    <a:pt x="209" y="202"/>
                  </a:cubicBezTo>
                  <a:cubicBezTo>
                    <a:pt x="146" y="230"/>
                    <a:pt x="118" y="230"/>
                    <a:pt x="63" y="257"/>
                  </a:cubicBezTo>
                  <a:cubicBezTo>
                    <a:pt x="63" y="285"/>
                    <a:pt x="35" y="285"/>
                    <a:pt x="35" y="320"/>
                  </a:cubicBezTo>
                  <a:cubicBezTo>
                    <a:pt x="0" y="348"/>
                    <a:pt x="0" y="348"/>
                    <a:pt x="0" y="375"/>
                  </a:cubicBezTo>
                  <a:cubicBezTo>
                    <a:pt x="0" y="403"/>
                    <a:pt x="0" y="431"/>
                    <a:pt x="35" y="431"/>
                  </a:cubicBezTo>
                  <a:cubicBezTo>
                    <a:pt x="63" y="493"/>
                    <a:pt x="90" y="521"/>
                    <a:pt x="118" y="521"/>
                  </a:cubicBezTo>
                  <a:cubicBezTo>
                    <a:pt x="209" y="577"/>
                    <a:pt x="292" y="605"/>
                    <a:pt x="438" y="632"/>
                  </a:cubicBezTo>
                  <a:cubicBezTo>
                    <a:pt x="813" y="723"/>
                    <a:pt x="1452" y="778"/>
                    <a:pt x="2146" y="778"/>
                  </a:cubicBezTo>
                  <a:cubicBezTo>
                    <a:pt x="2722" y="778"/>
                    <a:pt x="3271" y="750"/>
                    <a:pt x="3646" y="667"/>
                  </a:cubicBezTo>
                  <a:cubicBezTo>
                    <a:pt x="3819" y="632"/>
                    <a:pt x="3993" y="605"/>
                    <a:pt x="4111" y="577"/>
                  </a:cubicBezTo>
                  <a:cubicBezTo>
                    <a:pt x="4167" y="549"/>
                    <a:pt x="4201" y="521"/>
                    <a:pt x="4229" y="493"/>
                  </a:cubicBezTo>
                  <a:cubicBezTo>
                    <a:pt x="4257" y="493"/>
                    <a:pt x="4257" y="459"/>
                    <a:pt x="4285" y="431"/>
                  </a:cubicBezTo>
                  <a:cubicBezTo>
                    <a:pt x="4285" y="431"/>
                    <a:pt x="4312" y="403"/>
                    <a:pt x="4312" y="375"/>
                  </a:cubicBezTo>
                  <a:cubicBezTo>
                    <a:pt x="4312" y="348"/>
                    <a:pt x="4285" y="348"/>
                    <a:pt x="4285" y="320"/>
                  </a:cubicBezTo>
                  <a:cubicBezTo>
                    <a:pt x="4257" y="285"/>
                    <a:pt x="4229" y="257"/>
                    <a:pt x="4201" y="230"/>
                  </a:cubicBezTo>
                  <a:cubicBezTo>
                    <a:pt x="4111" y="202"/>
                    <a:pt x="4028" y="174"/>
                    <a:pt x="3882" y="146"/>
                  </a:cubicBezTo>
                  <a:cubicBezTo>
                    <a:pt x="3507"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388515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388377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38903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3888800"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389610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38947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39011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3899750" y="1912050"/>
              <a:ext cx="5050" cy="26925"/>
            </a:xfrm>
            <a:custGeom>
              <a:rect b="b" l="l" r="r" t="t"/>
              <a:pathLst>
                <a:path extrusionOk="0" h="1077" w="202">
                  <a:moveTo>
                    <a:pt x="0" y="0"/>
                  </a:moveTo>
                  <a:lnTo>
                    <a:pt x="0" y="1077"/>
                  </a:lnTo>
                  <a:lnTo>
                    <a:pt x="201" y="1077"/>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390685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390547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39120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39105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39171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39155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39228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39214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39278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39264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39337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39322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39388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39372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39445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39431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39495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39481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39554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39539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39605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39589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39662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39648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39712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39698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3977175"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39756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39822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39806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3896100" y="1908575"/>
              <a:ext cx="76750" cy="11475"/>
            </a:xfrm>
            <a:custGeom>
              <a:rect b="b" l="l" r="r" t="t"/>
              <a:pathLst>
                <a:path extrusionOk="0" h="459" w="3070">
                  <a:moveTo>
                    <a:pt x="1535" y="0"/>
                  </a:moveTo>
                  <a:cubicBezTo>
                    <a:pt x="695" y="0"/>
                    <a:pt x="0" y="111"/>
                    <a:pt x="0" y="229"/>
                  </a:cubicBezTo>
                  <a:cubicBezTo>
                    <a:pt x="0" y="375"/>
                    <a:pt x="695" y="459"/>
                    <a:pt x="1535" y="459"/>
                  </a:cubicBezTo>
                  <a:cubicBezTo>
                    <a:pt x="2403" y="459"/>
                    <a:pt x="3070" y="375"/>
                    <a:pt x="3070" y="229"/>
                  </a:cubicBezTo>
                  <a:cubicBezTo>
                    <a:pt x="3070" y="111"/>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4040700" y="2012725"/>
              <a:ext cx="130225" cy="31100"/>
            </a:xfrm>
            <a:custGeom>
              <a:rect b="b" l="l" r="r" t="t"/>
              <a:pathLst>
                <a:path extrusionOk="0" h="1244" w="5209">
                  <a:moveTo>
                    <a:pt x="2605" y="1"/>
                  </a:moveTo>
                  <a:cubicBezTo>
                    <a:pt x="1160" y="1"/>
                    <a:pt x="1" y="285"/>
                    <a:pt x="1" y="633"/>
                  </a:cubicBezTo>
                  <a:cubicBezTo>
                    <a:pt x="1" y="980"/>
                    <a:pt x="1160" y="1244"/>
                    <a:pt x="2605" y="1244"/>
                  </a:cubicBezTo>
                  <a:cubicBezTo>
                    <a:pt x="4056" y="1244"/>
                    <a:pt x="5209" y="980"/>
                    <a:pt x="5209" y="633"/>
                  </a:cubicBezTo>
                  <a:cubicBezTo>
                    <a:pt x="5209" y="285"/>
                    <a:pt x="4056"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4053725" y="2012725"/>
              <a:ext cx="104175" cy="20875"/>
            </a:xfrm>
            <a:custGeom>
              <a:rect b="b" l="l" r="r" t="t"/>
              <a:pathLst>
                <a:path extrusionOk="0" h="835" w="4167">
                  <a:moveTo>
                    <a:pt x="1" y="1"/>
                  </a:moveTo>
                  <a:lnTo>
                    <a:pt x="1" y="487"/>
                  </a:lnTo>
                  <a:cubicBezTo>
                    <a:pt x="1" y="695"/>
                    <a:pt x="931" y="834"/>
                    <a:pt x="2084" y="834"/>
                  </a:cubicBezTo>
                  <a:cubicBezTo>
                    <a:pt x="3243" y="834"/>
                    <a:pt x="4167" y="695"/>
                    <a:pt x="4167" y="487"/>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053725" y="2012725"/>
              <a:ext cx="104175" cy="10800"/>
            </a:xfrm>
            <a:custGeom>
              <a:rect b="b" l="l" r="r" t="t"/>
              <a:pathLst>
                <a:path extrusionOk="0" h="432" w="4167">
                  <a:moveTo>
                    <a:pt x="1" y="1"/>
                  </a:moveTo>
                  <a:lnTo>
                    <a:pt x="1" y="112"/>
                  </a:lnTo>
                  <a:cubicBezTo>
                    <a:pt x="174" y="285"/>
                    <a:pt x="1042" y="431"/>
                    <a:pt x="2084" y="431"/>
                  </a:cubicBezTo>
                  <a:cubicBezTo>
                    <a:pt x="3125" y="431"/>
                    <a:pt x="3993"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053725" y="2004750"/>
              <a:ext cx="104175" cy="16675"/>
            </a:xfrm>
            <a:custGeom>
              <a:rect b="b" l="l" r="r" t="t"/>
              <a:pathLst>
                <a:path extrusionOk="0" h="667" w="4167">
                  <a:moveTo>
                    <a:pt x="2084" y="0"/>
                  </a:moveTo>
                  <a:cubicBezTo>
                    <a:pt x="931" y="0"/>
                    <a:pt x="1" y="146"/>
                    <a:pt x="1" y="320"/>
                  </a:cubicBezTo>
                  <a:cubicBezTo>
                    <a:pt x="1" y="521"/>
                    <a:pt x="931" y="667"/>
                    <a:pt x="2084" y="667"/>
                  </a:cubicBezTo>
                  <a:cubicBezTo>
                    <a:pt x="3243" y="667"/>
                    <a:pt x="4167" y="521"/>
                    <a:pt x="4167" y="320"/>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052325" y="2003175"/>
              <a:ext cx="107150" cy="19650"/>
            </a:xfrm>
            <a:custGeom>
              <a:rect b="b" l="l" r="r" t="t"/>
              <a:pathLst>
                <a:path extrusionOk="0" h="786" w="4286">
                  <a:moveTo>
                    <a:pt x="2140" y="119"/>
                  </a:moveTo>
                  <a:cubicBezTo>
                    <a:pt x="2723" y="119"/>
                    <a:pt x="3244" y="147"/>
                    <a:pt x="3619" y="209"/>
                  </a:cubicBezTo>
                  <a:cubicBezTo>
                    <a:pt x="3792" y="237"/>
                    <a:pt x="3966" y="265"/>
                    <a:pt x="4049" y="320"/>
                  </a:cubicBezTo>
                  <a:cubicBezTo>
                    <a:pt x="4112" y="320"/>
                    <a:pt x="4140" y="348"/>
                    <a:pt x="4167" y="383"/>
                  </a:cubicBezTo>
                  <a:cubicBezTo>
                    <a:pt x="4167" y="383"/>
                    <a:pt x="4167" y="411"/>
                    <a:pt x="4140" y="438"/>
                  </a:cubicBezTo>
                  <a:cubicBezTo>
                    <a:pt x="4112" y="466"/>
                    <a:pt x="3994" y="494"/>
                    <a:pt x="3876" y="522"/>
                  </a:cubicBezTo>
                  <a:cubicBezTo>
                    <a:pt x="3529" y="612"/>
                    <a:pt x="2862" y="667"/>
                    <a:pt x="2140" y="667"/>
                  </a:cubicBezTo>
                  <a:cubicBezTo>
                    <a:pt x="1563" y="667"/>
                    <a:pt x="1043" y="640"/>
                    <a:pt x="668" y="584"/>
                  </a:cubicBezTo>
                  <a:cubicBezTo>
                    <a:pt x="494" y="556"/>
                    <a:pt x="348" y="494"/>
                    <a:pt x="230" y="466"/>
                  </a:cubicBezTo>
                  <a:cubicBezTo>
                    <a:pt x="202" y="438"/>
                    <a:pt x="147" y="438"/>
                    <a:pt x="147" y="411"/>
                  </a:cubicBezTo>
                  <a:lnTo>
                    <a:pt x="119" y="383"/>
                  </a:lnTo>
                  <a:lnTo>
                    <a:pt x="147" y="348"/>
                  </a:lnTo>
                  <a:cubicBezTo>
                    <a:pt x="202" y="320"/>
                    <a:pt x="293" y="292"/>
                    <a:pt x="404" y="265"/>
                  </a:cubicBezTo>
                  <a:cubicBezTo>
                    <a:pt x="779" y="174"/>
                    <a:pt x="1418" y="119"/>
                    <a:pt x="2140" y="119"/>
                  </a:cubicBezTo>
                  <a:close/>
                  <a:moveTo>
                    <a:pt x="2140" y="1"/>
                  </a:moveTo>
                  <a:cubicBezTo>
                    <a:pt x="1563" y="1"/>
                    <a:pt x="1043" y="36"/>
                    <a:pt x="668" y="91"/>
                  </a:cubicBezTo>
                  <a:cubicBezTo>
                    <a:pt x="466" y="119"/>
                    <a:pt x="320" y="174"/>
                    <a:pt x="202" y="209"/>
                  </a:cubicBezTo>
                  <a:cubicBezTo>
                    <a:pt x="147" y="237"/>
                    <a:pt x="84" y="265"/>
                    <a:pt x="57" y="265"/>
                  </a:cubicBezTo>
                  <a:cubicBezTo>
                    <a:pt x="57" y="292"/>
                    <a:pt x="29" y="292"/>
                    <a:pt x="29" y="320"/>
                  </a:cubicBezTo>
                  <a:cubicBezTo>
                    <a:pt x="1" y="348"/>
                    <a:pt x="1" y="383"/>
                    <a:pt x="1" y="383"/>
                  </a:cubicBezTo>
                  <a:cubicBezTo>
                    <a:pt x="1" y="411"/>
                    <a:pt x="1" y="438"/>
                    <a:pt x="29" y="466"/>
                  </a:cubicBezTo>
                  <a:cubicBezTo>
                    <a:pt x="29" y="494"/>
                    <a:pt x="57" y="522"/>
                    <a:pt x="119" y="522"/>
                  </a:cubicBezTo>
                  <a:cubicBezTo>
                    <a:pt x="175" y="584"/>
                    <a:pt x="293" y="612"/>
                    <a:pt x="404" y="640"/>
                  </a:cubicBezTo>
                  <a:cubicBezTo>
                    <a:pt x="813" y="730"/>
                    <a:pt x="1418" y="785"/>
                    <a:pt x="2140" y="785"/>
                  </a:cubicBezTo>
                  <a:cubicBezTo>
                    <a:pt x="2723" y="785"/>
                    <a:pt x="3244" y="758"/>
                    <a:pt x="3647" y="695"/>
                  </a:cubicBezTo>
                  <a:cubicBezTo>
                    <a:pt x="3820" y="640"/>
                    <a:pt x="3994" y="612"/>
                    <a:pt x="4077" y="584"/>
                  </a:cubicBezTo>
                  <a:cubicBezTo>
                    <a:pt x="4140" y="556"/>
                    <a:pt x="4195" y="522"/>
                    <a:pt x="4223" y="494"/>
                  </a:cubicBezTo>
                  <a:cubicBezTo>
                    <a:pt x="4251" y="494"/>
                    <a:pt x="4251" y="466"/>
                    <a:pt x="4285" y="466"/>
                  </a:cubicBezTo>
                  <a:lnTo>
                    <a:pt x="4285" y="383"/>
                  </a:lnTo>
                  <a:lnTo>
                    <a:pt x="4285" y="320"/>
                  </a:lnTo>
                  <a:cubicBezTo>
                    <a:pt x="4251" y="292"/>
                    <a:pt x="4223" y="265"/>
                    <a:pt x="4167" y="237"/>
                  </a:cubicBezTo>
                  <a:cubicBezTo>
                    <a:pt x="4112" y="209"/>
                    <a:pt x="3994" y="174"/>
                    <a:pt x="3876" y="147"/>
                  </a:cubicBezTo>
                  <a:cubicBezTo>
                    <a:pt x="3501" y="63"/>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40559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40544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40617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40603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40667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40653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40726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40710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40776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40761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40834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40820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40884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40870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40943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40927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40993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40978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41051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41037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41101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41087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41160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41144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41210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41195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412682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41254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41318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41304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41377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41361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41427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41412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414782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414642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41535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41521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4067450" y="2006825"/>
              <a:ext cx="76750" cy="11650"/>
            </a:xfrm>
            <a:custGeom>
              <a:rect b="b" l="l" r="r" t="t"/>
              <a:pathLst>
                <a:path extrusionOk="0" h="466" w="3070">
                  <a:moveTo>
                    <a:pt x="1535" y="1"/>
                  </a:moveTo>
                  <a:cubicBezTo>
                    <a:pt x="695" y="1"/>
                    <a:pt x="0" y="119"/>
                    <a:pt x="0" y="237"/>
                  </a:cubicBezTo>
                  <a:cubicBezTo>
                    <a:pt x="0" y="376"/>
                    <a:pt x="695" y="466"/>
                    <a:pt x="1535" y="466"/>
                  </a:cubicBezTo>
                  <a:cubicBezTo>
                    <a:pt x="2375" y="466"/>
                    <a:pt x="3069" y="376"/>
                    <a:pt x="3069" y="237"/>
                  </a:cubicBezTo>
                  <a:cubicBezTo>
                    <a:pt x="3069" y="119"/>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4053725" y="1993125"/>
              <a:ext cx="104175" cy="21025"/>
            </a:xfrm>
            <a:custGeom>
              <a:rect b="b" l="l" r="r" t="t"/>
              <a:pathLst>
                <a:path extrusionOk="0" h="841" w="4167">
                  <a:moveTo>
                    <a:pt x="1" y="0"/>
                  </a:moveTo>
                  <a:lnTo>
                    <a:pt x="1" y="493"/>
                  </a:lnTo>
                  <a:cubicBezTo>
                    <a:pt x="1" y="667"/>
                    <a:pt x="931" y="840"/>
                    <a:pt x="2084" y="840"/>
                  </a:cubicBezTo>
                  <a:cubicBezTo>
                    <a:pt x="3243" y="840"/>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4053725" y="1993125"/>
              <a:ext cx="104175" cy="10075"/>
            </a:xfrm>
            <a:custGeom>
              <a:rect b="b" l="l" r="r" t="t"/>
              <a:pathLst>
                <a:path extrusionOk="0" h="403" w="4167">
                  <a:moveTo>
                    <a:pt x="1" y="0"/>
                  </a:moveTo>
                  <a:lnTo>
                    <a:pt x="1"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4053725" y="1985125"/>
              <a:ext cx="104175" cy="16700"/>
            </a:xfrm>
            <a:custGeom>
              <a:rect b="b" l="l" r="r" t="t"/>
              <a:pathLst>
                <a:path extrusionOk="0" h="668" w="4167">
                  <a:moveTo>
                    <a:pt x="2084" y="1"/>
                  </a:moveTo>
                  <a:cubicBezTo>
                    <a:pt x="931" y="1"/>
                    <a:pt x="1" y="146"/>
                    <a:pt x="1" y="320"/>
                  </a:cubicBezTo>
                  <a:cubicBezTo>
                    <a:pt x="1" y="521"/>
                    <a:pt x="931" y="667"/>
                    <a:pt x="2084" y="667"/>
                  </a:cubicBezTo>
                  <a:cubicBezTo>
                    <a:pt x="3243" y="667"/>
                    <a:pt x="4167" y="521"/>
                    <a:pt x="4167" y="320"/>
                  </a:cubicBezTo>
                  <a:cubicBezTo>
                    <a:pt x="4167" y="146"/>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4052325" y="1983750"/>
              <a:ext cx="107150" cy="19450"/>
            </a:xfrm>
            <a:custGeom>
              <a:rect b="b" l="l" r="r" t="t"/>
              <a:pathLst>
                <a:path extrusionOk="0" h="778" w="4286">
                  <a:moveTo>
                    <a:pt x="2140" y="118"/>
                  </a:moveTo>
                  <a:cubicBezTo>
                    <a:pt x="2723" y="118"/>
                    <a:pt x="3244" y="146"/>
                    <a:pt x="3619" y="201"/>
                  </a:cubicBezTo>
                  <a:cubicBezTo>
                    <a:pt x="3792" y="229"/>
                    <a:pt x="3966" y="257"/>
                    <a:pt x="4049" y="292"/>
                  </a:cubicBezTo>
                  <a:cubicBezTo>
                    <a:pt x="4112" y="320"/>
                    <a:pt x="4140" y="347"/>
                    <a:pt x="4167" y="347"/>
                  </a:cubicBezTo>
                  <a:lnTo>
                    <a:pt x="4167" y="375"/>
                  </a:lnTo>
                  <a:cubicBezTo>
                    <a:pt x="4167" y="375"/>
                    <a:pt x="4167" y="403"/>
                    <a:pt x="4140" y="403"/>
                  </a:cubicBezTo>
                  <a:cubicBezTo>
                    <a:pt x="4112" y="431"/>
                    <a:pt x="3994" y="493"/>
                    <a:pt x="3876" y="521"/>
                  </a:cubicBezTo>
                  <a:cubicBezTo>
                    <a:pt x="3529" y="604"/>
                    <a:pt x="2862" y="667"/>
                    <a:pt x="2140" y="667"/>
                  </a:cubicBezTo>
                  <a:cubicBezTo>
                    <a:pt x="1563" y="667"/>
                    <a:pt x="1043" y="604"/>
                    <a:pt x="668" y="549"/>
                  </a:cubicBezTo>
                  <a:cubicBezTo>
                    <a:pt x="494" y="521"/>
                    <a:pt x="348" y="493"/>
                    <a:pt x="230" y="465"/>
                  </a:cubicBezTo>
                  <a:cubicBezTo>
                    <a:pt x="202" y="431"/>
                    <a:pt x="147" y="403"/>
                    <a:pt x="147" y="403"/>
                  </a:cubicBezTo>
                  <a:lnTo>
                    <a:pt x="119" y="375"/>
                  </a:lnTo>
                  <a:lnTo>
                    <a:pt x="147" y="347"/>
                  </a:lnTo>
                  <a:cubicBezTo>
                    <a:pt x="202" y="320"/>
                    <a:pt x="293" y="292"/>
                    <a:pt x="404" y="257"/>
                  </a:cubicBezTo>
                  <a:cubicBezTo>
                    <a:pt x="779" y="174"/>
                    <a:pt x="1418" y="118"/>
                    <a:pt x="2140" y="118"/>
                  </a:cubicBezTo>
                  <a:close/>
                  <a:moveTo>
                    <a:pt x="2140" y="0"/>
                  </a:moveTo>
                  <a:cubicBezTo>
                    <a:pt x="1563" y="0"/>
                    <a:pt x="1043" y="28"/>
                    <a:pt x="668" y="83"/>
                  </a:cubicBezTo>
                  <a:cubicBezTo>
                    <a:pt x="466" y="118"/>
                    <a:pt x="320" y="146"/>
                    <a:pt x="202" y="201"/>
                  </a:cubicBezTo>
                  <a:cubicBezTo>
                    <a:pt x="147" y="229"/>
                    <a:pt x="84" y="229"/>
                    <a:pt x="57" y="257"/>
                  </a:cubicBezTo>
                  <a:cubicBezTo>
                    <a:pt x="57" y="292"/>
                    <a:pt x="29" y="292"/>
                    <a:pt x="29" y="320"/>
                  </a:cubicBezTo>
                  <a:cubicBezTo>
                    <a:pt x="1" y="347"/>
                    <a:pt x="1" y="347"/>
                    <a:pt x="1" y="375"/>
                  </a:cubicBezTo>
                  <a:cubicBezTo>
                    <a:pt x="1" y="403"/>
                    <a:pt x="1" y="431"/>
                    <a:pt x="29" y="431"/>
                  </a:cubicBezTo>
                  <a:cubicBezTo>
                    <a:pt x="29" y="493"/>
                    <a:pt x="57" y="493"/>
                    <a:pt x="119" y="521"/>
                  </a:cubicBezTo>
                  <a:cubicBezTo>
                    <a:pt x="175" y="576"/>
                    <a:pt x="293" y="604"/>
                    <a:pt x="404" y="639"/>
                  </a:cubicBezTo>
                  <a:cubicBezTo>
                    <a:pt x="813" y="722"/>
                    <a:pt x="1418" y="778"/>
                    <a:pt x="2140" y="778"/>
                  </a:cubicBezTo>
                  <a:cubicBezTo>
                    <a:pt x="2723" y="778"/>
                    <a:pt x="3244" y="722"/>
                    <a:pt x="3647" y="667"/>
                  </a:cubicBezTo>
                  <a:cubicBezTo>
                    <a:pt x="3820" y="639"/>
                    <a:pt x="3994" y="604"/>
                    <a:pt x="4077" y="576"/>
                  </a:cubicBezTo>
                  <a:cubicBezTo>
                    <a:pt x="4140" y="549"/>
                    <a:pt x="4195" y="521"/>
                    <a:pt x="4223" y="493"/>
                  </a:cubicBezTo>
                  <a:cubicBezTo>
                    <a:pt x="4251" y="493"/>
                    <a:pt x="4251" y="465"/>
                    <a:pt x="4285" y="431"/>
                  </a:cubicBezTo>
                  <a:lnTo>
                    <a:pt x="4285" y="375"/>
                  </a:lnTo>
                  <a:lnTo>
                    <a:pt x="4285" y="320"/>
                  </a:lnTo>
                  <a:cubicBezTo>
                    <a:pt x="4251" y="292"/>
                    <a:pt x="4223" y="257"/>
                    <a:pt x="4167" y="229"/>
                  </a:cubicBezTo>
                  <a:cubicBezTo>
                    <a:pt x="4112" y="201"/>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40559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40544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40617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40603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40667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40653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40726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40710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40776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40761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40834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40820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40884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40870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40943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40927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40993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40978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41051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41037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41101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41087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41160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41144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41210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41195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412682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41254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41318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41304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41377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41361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41427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41412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414782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414642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41535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41521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4067450" y="1987375"/>
              <a:ext cx="76750" cy="11500"/>
            </a:xfrm>
            <a:custGeom>
              <a:rect b="b" l="l" r="r" t="t"/>
              <a:pathLst>
                <a:path extrusionOk="0" h="460" w="3070">
                  <a:moveTo>
                    <a:pt x="1535" y="1"/>
                  </a:moveTo>
                  <a:cubicBezTo>
                    <a:pt x="695" y="1"/>
                    <a:pt x="0" y="112"/>
                    <a:pt x="0" y="230"/>
                  </a:cubicBezTo>
                  <a:cubicBezTo>
                    <a:pt x="0" y="376"/>
                    <a:pt x="695" y="459"/>
                    <a:pt x="1535" y="459"/>
                  </a:cubicBezTo>
                  <a:cubicBezTo>
                    <a:pt x="2375" y="459"/>
                    <a:pt x="3069" y="376"/>
                    <a:pt x="3069" y="230"/>
                  </a:cubicBezTo>
                  <a:cubicBezTo>
                    <a:pt x="3069" y="112"/>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4053725" y="1973675"/>
              <a:ext cx="104175" cy="20150"/>
            </a:xfrm>
            <a:custGeom>
              <a:rect b="b" l="l" r="r" t="t"/>
              <a:pathLst>
                <a:path extrusionOk="0" h="806" w="4167">
                  <a:moveTo>
                    <a:pt x="1" y="0"/>
                  </a:moveTo>
                  <a:lnTo>
                    <a:pt x="1" y="486"/>
                  </a:lnTo>
                  <a:cubicBezTo>
                    <a:pt x="1" y="660"/>
                    <a:pt x="931" y="806"/>
                    <a:pt x="2084" y="806"/>
                  </a:cubicBezTo>
                  <a:cubicBezTo>
                    <a:pt x="3243" y="806"/>
                    <a:pt x="4167" y="660"/>
                    <a:pt x="4167" y="486"/>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4053725" y="1973675"/>
              <a:ext cx="104175" cy="10100"/>
            </a:xfrm>
            <a:custGeom>
              <a:rect b="b" l="l" r="r" t="t"/>
              <a:pathLst>
                <a:path extrusionOk="0" h="404" w="4167">
                  <a:moveTo>
                    <a:pt x="1" y="0"/>
                  </a:moveTo>
                  <a:lnTo>
                    <a:pt x="1" y="84"/>
                  </a:lnTo>
                  <a:cubicBezTo>
                    <a:pt x="174" y="285"/>
                    <a:pt x="1042" y="403"/>
                    <a:pt x="2084" y="403"/>
                  </a:cubicBezTo>
                  <a:cubicBezTo>
                    <a:pt x="3125" y="403"/>
                    <a:pt x="3993" y="285"/>
                    <a:pt x="4167" y="84"/>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4053725" y="1965000"/>
              <a:ext cx="104175" cy="17375"/>
            </a:xfrm>
            <a:custGeom>
              <a:rect b="b" l="l" r="r" t="t"/>
              <a:pathLst>
                <a:path extrusionOk="0" h="695" w="4167">
                  <a:moveTo>
                    <a:pt x="2084" y="0"/>
                  </a:moveTo>
                  <a:cubicBezTo>
                    <a:pt x="931" y="0"/>
                    <a:pt x="1" y="174"/>
                    <a:pt x="1" y="347"/>
                  </a:cubicBezTo>
                  <a:cubicBezTo>
                    <a:pt x="1" y="521"/>
                    <a:pt x="931" y="695"/>
                    <a:pt x="2084" y="695"/>
                  </a:cubicBezTo>
                  <a:cubicBezTo>
                    <a:pt x="3243" y="695"/>
                    <a:pt x="4167" y="521"/>
                    <a:pt x="4167" y="347"/>
                  </a:cubicBezTo>
                  <a:cubicBezTo>
                    <a:pt x="4167" y="174"/>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4052325" y="1963425"/>
              <a:ext cx="107150" cy="20350"/>
            </a:xfrm>
            <a:custGeom>
              <a:rect b="b" l="l" r="r" t="t"/>
              <a:pathLst>
                <a:path extrusionOk="0" h="814" w="4286">
                  <a:moveTo>
                    <a:pt x="2140" y="119"/>
                  </a:moveTo>
                  <a:cubicBezTo>
                    <a:pt x="2723" y="119"/>
                    <a:pt x="3244" y="174"/>
                    <a:pt x="3619" y="237"/>
                  </a:cubicBezTo>
                  <a:cubicBezTo>
                    <a:pt x="3792" y="264"/>
                    <a:pt x="3966" y="292"/>
                    <a:pt x="4049" y="320"/>
                  </a:cubicBezTo>
                  <a:cubicBezTo>
                    <a:pt x="4112" y="348"/>
                    <a:pt x="4140" y="376"/>
                    <a:pt x="4167" y="376"/>
                  </a:cubicBezTo>
                  <a:lnTo>
                    <a:pt x="4167" y="410"/>
                  </a:lnTo>
                  <a:lnTo>
                    <a:pt x="4140" y="438"/>
                  </a:lnTo>
                  <a:cubicBezTo>
                    <a:pt x="4112" y="466"/>
                    <a:pt x="3994" y="494"/>
                    <a:pt x="3876" y="521"/>
                  </a:cubicBezTo>
                  <a:cubicBezTo>
                    <a:pt x="3529" y="612"/>
                    <a:pt x="2862" y="695"/>
                    <a:pt x="2140" y="695"/>
                  </a:cubicBezTo>
                  <a:cubicBezTo>
                    <a:pt x="1563" y="695"/>
                    <a:pt x="1043" y="639"/>
                    <a:pt x="668" y="584"/>
                  </a:cubicBezTo>
                  <a:cubicBezTo>
                    <a:pt x="494" y="549"/>
                    <a:pt x="348" y="521"/>
                    <a:pt x="230" y="494"/>
                  </a:cubicBezTo>
                  <a:cubicBezTo>
                    <a:pt x="202" y="466"/>
                    <a:pt x="147" y="438"/>
                    <a:pt x="147" y="438"/>
                  </a:cubicBezTo>
                  <a:lnTo>
                    <a:pt x="119" y="410"/>
                  </a:lnTo>
                  <a:cubicBezTo>
                    <a:pt x="119" y="410"/>
                    <a:pt x="119" y="376"/>
                    <a:pt x="147" y="376"/>
                  </a:cubicBezTo>
                  <a:cubicBezTo>
                    <a:pt x="202" y="348"/>
                    <a:pt x="293" y="320"/>
                    <a:pt x="404" y="292"/>
                  </a:cubicBezTo>
                  <a:cubicBezTo>
                    <a:pt x="779" y="174"/>
                    <a:pt x="1418" y="119"/>
                    <a:pt x="2140" y="119"/>
                  </a:cubicBezTo>
                  <a:close/>
                  <a:moveTo>
                    <a:pt x="2140" y="1"/>
                  </a:moveTo>
                  <a:cubicBezTo>
                    <a:pt x="1563" y="1"/>
                    <a:pt x="1043" y="63"/>
                    <a:pt x="668" y="119"/>
                  </a:cubicBezTo>
                  <a:cubicBezTo>
                    <a:pt x="466" y="146"/>
                    <a:pt x="320" y="174"/>
                    <a:pt x="202" y="237"/>
                  </a:cubicBezTo>
                  <a:cubicBezTo>
                    <a:pt x="147" y="237"/>
                    <a:pt x="84" y="264"/>
                    <a:pt x="57" y="292"/>
                  </a:cubicBezTo>
                  <a:cubicBezTo>
                    <a:pt x="57" y="292"/>
                    <a:pt x="29" y="320"/>
                    <a:pt x="29" y="348"/>
                  </a:cubicBezTo>
                  <a:cubicBezTo>
                    <a:pt x="1" y="348"/>
                    <a:pt x="1" y="376"/>
                    <a:pt x="1" y="410"/>
                  </a:cubicBezTo>
                  <a:cubicBezTo>
                    <a:pt x="1" y="438"/>
                    <a:pt x="1" y="466"/>
                    <a:pt x="29" y="466"/>
                  </a:cubicBezTo>
                  <a:cubicBezTo>
                    <a:pt x="29" y="494"/>
                    <a:pt x="57" y="521"/>
                    <a:pt x="119" y="549"/>
                  </a:cubicBezTo>
                  <a:cubicBezTo>
                    <a:pt x="175" y="584"/>
                    <a:pt x="293" y="612"/>
                    <a:pt x="404" y="639"/>
                  </a:cubicBezTo>
                  <a:cubicBezTo>
                    <a:pt x="813" y="758"/>
                    <a:pt x="1418" y="813"/>
                    <a:pt x="2140" y="813"/>
                  </a:cubicBezTo>
                  <a:cubicBezTo>
                    <a:pt x="2723" y="813"/>
                    <a:pt x="3244" y="758"/>
                    <a:pt x="3647" y="695"/>
                  </a:cubicBezTo>
                  <a:cubicBezTo>
                    <a:pt x="3820" y="667"/>
                    <a:pt x="3994" y="639"/>
                    <a:pt x="4077" y="584"/>
                  </a:cubicBezTo>
                  <a:cubicBezTo>
                    <a:pt x="4140" y="584"/>
                    <a:pt x="4195" y="549"/>
                    <a:pt x="4223" y="521"/>
                  </a:cubicBezTo>
                  <a:cubicBezTo>
                    <a:pt x="4251" y="494"/>
                    <a:pt x="4251" y="494"/>
                    <a:pt x="4285" y="466"/>
                  </a:cubicBezTo>
                  <a:lnTo>
                    <a:pt x="4285" y="410"/>
                  </a:lnTo>
                  <a:lnTo>
                    <a:pt x="4285" y="348"/>
                  </a:lnTo>
                  <a:cubicBezTo>
                    <a:pt x="4251" y="292"/>
                    <a:pt x="4223" y="292"/>
                    <a:pt x="4167" y="264"/>
                  </a:cubicBezTo>
                  <a:cubicBezTo>
                    <a:pt x="4112" y="202"/>
                    <a:pt x="3994" y="174"/>
                    <a:pt x="3876" y="146"/>
                  </a:cubicBezTo>
                  <a:cubicBezTo>
                    <a:pt x="3501" y="63"/>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40559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40544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40617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40603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40667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40653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40726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40710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40776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40761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40834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40820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40884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40870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40943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40927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40993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40978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41051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41037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41101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41087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41160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41144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41210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41195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412682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41254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41318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41304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41377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41361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41427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41412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414782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414642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41535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41521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4067450" y="1967775"/>
              <a:ext cx="76750" cy="11650"/>
            </a:xfrm>
            <a:custGeom>
              <a:rect b="b" l="l" r="r" t="t"/>
              <a:pathLst>
                <a:path extrusionOk="0" h="466" w="3070">
                  <a:moveTo>
                    <a:pt x="1535" y="0"/>
                  </a:moveTo>
                  <a:cubicBezTo>
                    <a:pt x="695" y="0"/>
                    <a:pt x="0" y="118"/>
                    <a:pt x="0" y="236"/>
                  </a:cubicBezTo>
                  <a:cubicBezTo>
                    <a:pt x="0" y="347"/>
                    <a:pt x="695" y="465"/>
                    <a:pt x="1535" y="465"/>
                  </a:cubicBezTo>
                  <a:cubicBezTo>
                    <a:pt x="2375" y="465"/>
                    <a:pt x="3069" y="347"/>
                    <a:pt x="3069" y="236"/>
                  </a:cubicBezTo>
                  <a:cubicBezTo>
                    <a:pt x="3069" y="118"/>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4053725" y="1954050"/>
              <a:ext cx="104175" cy="20350"/>
            </a:xfrm>
            <a:custGeom>
              <a:rect b="b" l="l" r="r" t="t"/>
              <a:pathLst>
                <a:path extrusionOk="0" h="814" w="4167">
                  <a:moveTo>
                    <a:pt x="1" y="1"/>
                  </a:moveTo>
                  <a:lnTo>
                    <a:pt x="1" y="494"/>
                  </a:lnTo>
                  <a:cubicBezTo>
                    <a:pt x="1" y="667"/>
                    <a:pt x="931" y="813"/>
                    <a:pt x="2084" y="813"/>
                  </a:cubicBezTo>
                  <a:cubicBezTo>
                    <a:pt x="3243" y="813"/>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4053725" y="1954050"/>
              <a:ext cx="104175" cy="10100"/>
            </a:xfrm>
            <a:custGeom>
              <a:rect b="b" l="l" r="r" t="t"/>
              <a:pathLst>
                <a:path extrusionOk="0" h="404" w="4167">
                  <a:moveTo>
                    <a:pt x="1" y="1"/>
                  </a:moveTo>
                  <a:lnTo>
                    <a:pt x="1" y="91"/>
                  </a:lnTo>
                  <a:cubicBezTo>
                    <a:pt x="174" y="265"/>
                    <a:pt x="1042" y="403"/>
                    <a:pt x="2084" y="403"/>
                  </a:cubicBezTo>
                  <a:cubicBezTo>
                    <a:pt x="3125" y="403"/>
                    <a:pt x="3993" y="265"/>
                    <a:pt x="4167" y="91"/>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4053725" y="1945375"/>
              <a:ext cx="104175" cy="16700"/>
            </a:xfrm>
            <a:custGeom>
              <a:rect b="b" l="l" r="r" t="t"/>
              <a:pathLst>
                <a:path extrusionOk="0" h="668" w="4167">
                  <a:moveTo>
                    <a:pt x="2084" y="0"/>
                  </a:moveTo>
                  <a:cubicBezTo>
                    <a:pt x="931" y="0"/>
                    <a:pt x="1" y="146"/>
                    <a:pt x="1" y="348"/>
                  </a:cubicBezTo>
                  <a:cubicBezTo>
                    <a:pt x="1" y="521"/>
                    <a:pt x="931" y="667"/>
                    <a:pt x="2084" y="667"/>
                  </a:cubicBezTo>
                  <a:cubicBezTo>
                    <a:pt x="3243" y="667"/>
                    <a:pt x="4167" y="521"/>
                    <a:pt x="4167" y="348"/>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4052325" y="1943975"/>
              <a:ext cx="107150" cy="19475"/>
            </a:xfrm>
            <a:custGeom>
              <a:rect b="b" l="l" r="r" t="t"/>
              <a:pathLst>
                <a:path extrusionOk="0" h="779" w="4286">
                  <a:moveTo>
                    <a:pt x="2140" y="112"/>
                  </a:moveTo>
                  <a:cubicBezTo>
                    <a:pt x="2723" y="112"/>
                    <a:pt x="3244" y="147"/>
                    <a:pt x="3619" y="202"/>
                  </a:cubicBezTo>
                  <a:cubicBezTo>
                    <a:pt x="3792" y="230"/>
                    <a:pt x="3966" y="286"/>
                    <a:pt x="4049" y="320"/>
                  </a:cubicBezTo>
                  <a:cubicBezTo>
                    <a:pt x="4112" y="348"/>
                    <a:pt x="4140" y="348"/>
                    <a:pt x="4167" y="376"/>
                  </a:cubicBezTo>
                  <a:lnTo>
                    <a:pt x="4167" y="404"/>
                  </a:lnTo>
                  <a:lnTo>
                    <a:pt x="4140" y="431"/>
                  </a:lnTo>
                  <a:cubicBezTo>
                    <a:pt x="4112" y="459"/>
                    <a:pt x="3994" y="494"/>
                    <a:pt x="3876" y="522"/>
                  </a:cubicBezTo>
                  <a:cubicBezTo>
                    <a:pt x="3529" y="605"/>
                    <a:pt x="2862" y="668"/>
                    <a:pt x="2140" y="668"/>
                  </a:cubicBezTo>
                  <a:cubicBezTo>
                    <a:pt x="1563" y="668"/>
                    <a:pt x="1043" y="633"/>
                    <a:pt x="668" y="577"/>
                  </a:cubicBezTo>
                  <a:cubicBezTo>
                    <a:pt x="494" y="549"/>
                    <a:pt x="348" y="522"/>
                    <a:pt x="230" y="459"/>
                  </a:cubicBezTo>
                  <a:cubicBezTo>
                    <a:pt x="202" y="459"/>
                    <a:pt x="147" y="431"/>
                    <a:pt x="147" y="404"/>
                  </a:cubicBezTo>
                  <a:lnTo>
                    <a:pt x="119" y="404"/>
                  </a:lnTo>
                  <a:cubicBezTo>
                    <a:pt x="119" y="404"/>
                    <a:pt x="119" y="376"/>
                    <a:pt x="147" y="376"/>
                  </a:cubicBezTo>
                  <a:cubicBezTo>
                    <a:pt x="202" y="320"/>
                    <a:pt x="293" y="286"/>
                    <a:pt x="404" y="258"/>
                  </a:cubicBezTo>
                  <a:cubicBezTo>
                    <a:pt x="779" y="174"/>
                    <a:pt x="1418" y="112"/>
                    <a:pt x="2140" y="112"/>
                  </a:cubicBezTo>
                  <a:close/>
                  <a:moveTo>
                    <a:pt x="2140" y="1"/>
                  </a:moveTo>
                  <a:cubicBezTo>
                    <a:pt x="1563" y="1"/>
                    <a:pt x="1043" y="29"/>
                    <a:pt x="668" y="112"/>
                  </a:cubicBezTo>
                  <a:cubicBezTo>
                    <a:pt x="466" y="147"/>
                    <a:pt x="320" y="174"/>
                    <a:pt x="202" y="202"/>
                  </a:cubicBezTo>
                  <a:cubicBezTo>
                    <a:pt x="147" y="230"/>
                    <a:pt x="84" y="258"/>
                    <a:pt x="57" y="286"/>
                  </a:cubicBezTo>
                  <a:lnTo>
                    <a:pt x="29" y="320"/>
                  </a:lnTo>
                  <a:cubicBezTo>
                    <a:pt x="1" y="348"/>
                    <a:pt x="1" y="376"/>
                    <a:pt x="1" y="404"/>
                  </a:cubicBezTo>
                  <a:cubicBezTo>
                    <a:pt x="1" y="431"/>
                    <a:pt x="1" y="431"/>
                    <a:pt x="29" y="459"/>
                  </a:cubicBezTo>
                  <a:cubicBezTo>
                    <a:pt x="29" y="494"/>
                    <a:pt x="57" y="522"/>
                    <a:pt x="119" y="549"/>
                  </a:cubicBezTo>
                  <a:cubicBezTo>
                    <a:pt x="175" y="577"/>
                    <a:pt x="293" y="605"/>
                    <a:pt x="404" y="633"/>
                  </a:cubicBezTo>
                  <a:cubicBezTo>
                    <a:pt x="813" y="723"/>
                    <a:pt x="1418" y="779"/>
                    <a:pt x="2140" y="779"/>
                  </a:cubicBezTo>
                  <a:cubicBezTo>
                    <a:pt x="2723" y="779"/>
                    <a:pt x="3244" y="751"/>
                    <a:pt x="3647" y="695"/>
                  </a:cubicBezTo>
                  <a:cubicBezTo>
                    <a:pt x="3820" y="668"/>
                    <a:pt x="3994" y="633"/>
                    <a:pt x="4077" y="577"/>
                  </a:cubicBezTo>
                  <a:cubicBezTo>
                    <a:pt x="4140" y="549"/>
                    <a:pt x="4195" y="549"/>
                    <a:pt x="4223" y="522"/>
                  </a:cubicBezTo>
                  <a:cubicBezTo>
                    <a:pt x="4251" y="494"/>
                    <a:pt x="4251" y="494"/>
                    <a:pt x="4285" y="459"/>
                  </a:cubicBezTo>
                  <a:lnTo>
                    <a:pt x="4285" y="404"/>
                  </a:lnTo>
                  <a:lnTo>
                    <a:pt x="4285" y="320"/>
                  </a:lnTo>
                  <a:cubicBezTo>
                    <a:pt x="4251" y="286"/>
                    <a:pt x="4223" y="258"/>
                    <a:pt x="4167" y="258"/>
                  </a:cubicBezTo>
                  <a:cubicBezTo>
                    <a:pt x="4112" y="202"/>
                    <a:pt x="3994" y="174"/>
                    <a:pt x="3876" y="147"/>
                  </a:cubicBezTo>
                  <a:cubicBezTo>
                    <a:pt x="3501" y="56"/>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40559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40544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40617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40603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40667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40653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40726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40710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40776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40761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40834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40820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40884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40870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40943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40927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40993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40978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41051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41037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41101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41087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41160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41144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41210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41195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412682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41254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41318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41304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41377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41361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41427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41412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4147825"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414642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41535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41521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4067450" y="1948325"/>
              <a:ext cx="76750" cy="11475"/>
            </a:xfrm>
            <a:custGeom>
              <a:rect b="b" l="l" r="r" t="t"/>
              <a:pathLst>
                <a:path extrusionOk="0" h="459" w="3070">
                  <a:moveTo>
                    <a:pt x="1535" y="0"/>
                  </a:moveTo>
                  <a:cubicBezTo>
                    <a:pt x="695" y="0"/>
                    <a:pt x="0" y="84"/>
                    <a:pt x="0" y="230"/>
                  </a:cubicBezTo>
                  <a:cubicBezTo>
                    <a:pt x="0" y="348"/>
                    <a:pt x="695" y="459"/>
                    <a:pt x="1535" y="459"/>
                  </a:cubicBezTo>
                  <a:cubicBezTo>
                    <a:pt x="2375" y="459"/>
                    <a:pt x="3069" y="348"/>
                    <a:pt x="3069" y="230"/>
                  </a:cubicBezTo>
                  <a:cubicBezTo>
                    <a:pt x="3069" y="84"/>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4053725" y="1933750"/>
              <a:ext cx="104175" cy="21025"/>
            </a:xfrm>
            <a:custGeom>
              <a:rect b="b" l="l" r="r" t="t"/>
              <a:pathLst>
                <a:path extrusionOk="0" h="841" w="4167">
                  <a:moveTo>
                    <a:pt x="1" y="0"/>
                  </a:moveTo>
                  <a:lnTo>
                    <a:pt x="1" y="493"/>
                  </a:lnTo>
                  <a:cubicBezTo>
                    <a:pt x="1" y="695"/>
                    <a:pt x="931" y="840"/>
                    <a:pt x="2084" y="840"/>
                  </a:cubicBezTo>
                  <a:cubicBezTo>
                    <a:pt x="3243" y="840"/>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4053725" y="1933750"/>
              <a:ext cx="104175" cy="10950"/>
            </a:xfrm>
            <a:custGeom>
              <a:rect b="b" l="l" r="r" t="t"/>
              <a:pathLst>
                <a:path extrusionOk="0" h="438" w="4167">
                  <a:moveTo>
                    <a:pt x="1" y="0"/>
                  </a:moveTo>
                  <a:lnTo>
                    <a:pt x="1" y="118"/>
                  </a:lnTo>
                  <a:cubicBezTo>
                    <a:pt x="174" y="292"/>
                    <a:pt x="1042" y="438"/>
                    <a:pt x="2084" y="438"/>
                  </a:cubicBezTo>
                  <a:cubicBezTo>
                    <a:pt x="3125" y="438"/>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4053725" y="1925925"/>
              <a:ext cx="104175" cy="16525"/>
            </a:xfrm>
            <a:custGeom>
              <a:rect b="b" l="l" r="r" t="t"/>
              <a:pathLst>
                <a:path extrusionOk="0" h="661" w="4167">
                  <a:moveTo>
                    <a:pt x="2084" y="1"/>
                  </a:moveTo>
                  <a:cubicBezTo>
                    <a:pt x="931" y="1"/>
                    <a:pt x="1" y="140"/>
                    <a:pt x="1" y="313"/>
                  </a:cubicBezTo>
                  <a:cubicBezTo>
                    <a:pt x="1" y="522"/>
                    <a:pt x="931" y="660"/>
                    <a:pt x="2084" y="660"/>
                  </a:cubicBezTo>
                  <a:cubicBezTo>
                    <a:pt x="3243" y="660"/>
                    <a:pt x="4167" y="522"/>
                    <a:pt x="4167" y="313"/>
                  </a:cubicBezTo>
                  <a:cubicBezTo>
                    <a:pt x="4167" y="140"/>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4052325" y="1924375"/>
              <a:ext cx="107150" cy="19625"/>
            </a:xfrm>
            <a:custGeom>
              <a:rect b="b" l="l" r="r" t="t"/>
              <a:pathLst>
                <a:path extrusionOk="0" h="785" w="4286">
                  <a:moveTo>
                    <a:pt x="2140" y="118"/>
                  </a:moveTo>
                  <a:cubicBezTo>
                    <a:pt x="2723" y="118"/>
                    <a:pt x="3244" y="146"/>
                    <a:pt x="3619" y="202"/>
                  </a:cubicBezTo>
                  <a:cubicBezTo>
                    <a:pt x="3792" y="236"/>
                    <a:pt x="3966" y="292"/>
                    <a:pt x="4049" y="320"/>
                  </a:cubicBezTo>
                  <a:cubicBezTo>
                    <a:pt x="4112" y="320"/>
                    <a:pt x="4140" y="347"/>
                    <a:pt x="4167" y="375"/>
                  </a:cubicBezTo>
                  <a:cubicBezTo>
                    <a:pt x="4167" y="375"/>
                    <a:pt x="4167" y="410"/>
                    <a:pt x="4140" y="438"/>
                  </a:cubicBezTo>
                  <a:cubicBezTo>
                    <a:pt x="4112" y="465"/>
                    <a:pt x="3994" y="493"/>
                    <a:pt x="3876" y="521"/>
                  </a:cubicBezTo>
                  <a:cubicBezTo>
                    <a:pt x="3529" y="611"/>
                    <a:pt x="2862" y="667"/>
                    <a:pt x="2140" y="667"/>
                  </a:cubicBezTo>
                  <a:cubicBezTo>
                    <a:pt x="1563" y="667"/>
                    <a:pt x="1043" y="639"/>
                    <a:pt x="668" y="584"/>
                  </a:cubicBezTo>
                  <a:cubicBezTo>
                    <a:pt x="494" y="549"/>
                    <a:pt x="348" y="493"/>
                    <a:pt x="230" y="465"/>
                  </a:cubicBezTo>
                  <a:cubicBezTo>
                    <a:pt x="202" y="438"/>
                    <a:pt x="147" y="438"/>
                    <a:pt x="147" y="410"/>
                  </a:cubicBezTo>
                  <a:lnTo>
                    <a:pt x="119" y="410"/>
                  </a:lnTo>
                  <a:lnTo>
                    <a:pt x="119" y="375"/>
                  </a:lnTo>
                  <a:lnTo>
                    <a:pt x="147" y="347"/>
                  </a:lnTo>
                  <a:cubicBezTo>
                    <a:pt x="202" y="320"/>
                    <a:pt x="293" y="292"/>
                    <a:pt x="404" y="264"/>
                  </a:cubicBezTo>
                  <a:cubicBezTo>
                    <a:pt x="779" y="174"/>
                    <a:pt x="1418" y="118"/>
                    <a:pt x="2140" y="118"/>
                  </a:cubicBezTo>
                  <a:close/>
                  <a:moveTo>
                    <a:pt x="2140" y="0"/>
                  </a:moveTo>
                  <a:cubicBezTo>
                    <a:pt x="1563" y="0"/>
                    <a:pt x="1043" y="28"/>
                    <a:pt x="668" y="90"/>
                  </a:cubicBezTo>
                  <a:cubicBezTo>
                    <a:pt x="466" y="118"/>
                    <a:pt x="320" y="174"/>
                    <a:pt x="202" y="202"/>
                  </a:cubicBezTo>
                  <a:cubicBezTo>
                    <a:pt x="147" y="236"/>
                    <a:pt x="84" y="264"/>
                    <a:pt x="57" y="292"/>
                  </a:cubicBezTo>
                  <a:lnTo>
                    <a:pt x="29" y="320"/>
                  </a:lnTo>
                  <a:cubicBezTo>
                    <a:pt x="1" y="347"/>
                    <a:pt x="1" y="375"/>
                    <a:pt x="1" y="375"/>
                  </a:cubicBezTo>
                  <a:cubicBezTo>
                    <a:pt x="1" y="410"/>
                    <a:pt x="1" y="438"/>
                    <a:pt x="29" y="465"/>
                  </a:cubicBezTo>
                  <a:cubicBezTo>
                    <a:pt x="29" y="493"/>
                    <a:pt x="57" y="521"/>
                    <a:pt x="119" y="549"/>
                  </a:cubicBezTo>
                  <a:cubicBezTo>
                    <a:pt x="175" y="584"/>
                    <a:pt x="293" y="611"/>
                    <a:pt x="404" y="639"/>
                  </a:cubicBezTo>
                  <a:cubicBezTo>
                    <a:pt x="813" y="722"/>
                    <a:pt x="1418" y="785"/>
                    <a:pt x="2140" y="785"/>
                  </a:cubicBezTo>
                  <a:cubicBezTo>
                    <a:pt x="2723" y="785"/>
                    <a:pt x="3244" y="757"/>
                    <a:pt x="3647" y="695"/>
                  </a:cubicBezTo>
                  <a:cubicBezTo>
                    <a:pt x="3820" y="667"/>
                    <a:pt x="3994" y="611"/>
                    <a:pt x="4077" y="584"/>
                  </a:cubicBezTo>
                  <a:cubicBezTo>
                    <a:pt x="4140" y="549"/>
                    <a:pt x="4195" y="521"/>
                    <a:pt x="4223" y="493"/>
                  </a:cubicBezTo>
                  <a:cubicBezTo>
                    <a:pt x="4251" y="493"/>
                    <a:pt x="4251" y="465"/>
                    <a:pt x="4285" y="465"/>
                  </a:cubicBezTo>
                  <a:lnTo>
                    <a:pt x="4285" y="375"/>
                  </a:lnTo>
                  <a:lnTo>
                    <a:pt x="4285" y="320"/>
                  </a:lnTo>
                  <a:cubicBezTo>
                    <a:pt x="4251" y="292"/>
                    <a:pt x="4223" y="264"/>
                    <a:pt x="4167" y="236"/>
                  </a:cubicBezTo>
                  <a:cubicBezTo>
                    <a:pt x="4112" y="202"/>
                    <a:pt x="3994" y="174"/>
                    <a:pt x="3876" y="146"/>
                  </a:cubicBezTo>
                  <a:cubicBezTo>
                    <a:pt x="3501" y="63"/>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40559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40544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40617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40603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40667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0653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0726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0710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0776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0761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0834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0820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0884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0870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40943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40927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40993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40978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051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41037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41101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087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41160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41144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10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41195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412682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41254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41318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41304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41377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41361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41427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41412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4147825"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414642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41535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41521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4067450" y="1928700"/>
              <a:ext cx="76750" cy="10975"/>
            </a:xfrm>
            <a:custGeom>
              <a:rect b="b" l="l" r="r" t="t"/>
              <a:pathLst>
                <a:path extrusionOk="0" h="439" w="3070">
                  <a:moveTo>
                    <a:pt x="1535" y="1"/>
                  </a:moveTo>
                  <a:cubicBezTo>
                    <a:pt x="695" y="1"/>
                    <a:pt x="0" y="91"/>
                    <a:pt x="0" y="202"/>
                  </a:cubicBezTo>
                  <a:cubicBezTo>
                    <a:pt x="0" y="348"/>
                    <a:pt x="695" y="438"/>
                    <a:pt x="1535" y="438"/>
                  </a:cubicBezTo>
                  <a:cubicBezTo>
                    <a:pt x="2375" y="438"/>
                    <a:pt x="3069" y="348"/>
                    <a:pt x="3069" y="202"/>
                  </a:cubicBezTo>
                  <a:cubicBezTo>
                    <a:pt x="3069" y="91"/>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4053725" y="1914300"/>
              <a:ext cx="104175" cy="21025"/>
            </a:xfrm>
            <a:custGeom>
              <a:rect b="b" l="l" r="r" t="t"/>
              <a:pathLst>
                <a:path extrusionOk="0" h="841" w="4167">
                  <a:moveTo>
                    <a:pt x="1" y="0"/>
                  </a:moveTo>
                  <a:lnTo>
                    <a:pt x="1" y="493"/>
                  </a:lnTo>
                  <a:cubicBezTo>
                    <a:pt x="1" y="667"/>
                    <a:pt x="931" y="841"/>
                    <a:pt x="2084" y="841"/>
                  </a:cubicBezTo>
                  <a:cubicBezTo>
                    <a:pt x="3243" y="841"/>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4053725" y="1914300"/>
              <a:ext cx="104175" cy="10100"/>
            </a:xfrm>
            <a:custGeom>
              <a:rect b="b" l="l" r="r" t="t"/>
              <a:pathLst>
                <a:path extrusionOk="0" h="404" w="4167">
                  <a:moveTo>
                    <a:pt x="1" y="0"/>
                  </a:moveTo>
                  <a:lnTo>
                    <a:pt x="1"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4053725" y="1906325"/>
              <a:ext cx="104175" cy="16675"/>
            </a:xfrm>
            <a:custGeom>
              <a:rect b="b" l="l" r="r" t="t"/>
              <a:pathLst>
                <a:path extrusionOk="0" h="667" w="4167">
                  <a:moveTo>
                    <a:pt x="2084" y="0"/>
                  </a:moveTo>
                  <a:cubicBezTo>
                    <a:pt x="931" y="0"/>
                    <a:pt x="1" y="146"/>
                    <a:pt x="1" y="319"/>
                  </a:cubicBezTo>
                  <a:cubicBezTo>
                    <a:pt x="1" y="521"/>
                    <a:pt x="931" y="667"/>
                    <a:pt x="2084" y="667"/>
                  </a:cubicBezTo>
                  <a:cubicBezTo>
                    <a:pt x="3243" y="667"/>
                    <a:pt x="4167" y="521"/>
                    <a:pt x="4167" y="319"/>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4052325" y="1904925"/>
              <a:ext cx="107150" cy="19475"/>
            </a:xfrm>
            <a:custGeom>
              <a:rect b="b" l="l" r="r" t="t"/>
              <a:pathLst>
                <a:path extrusionOk="0" h="779" w="4286">
                  <a:moveTo>
                    <a:pt x="2140" y="112"/>
                  </a:moveTo>
                  <a:cubicBezTo>
                    <a:pt x="2723" y="112"/>
                    <a:pt x="3244" y="146"/>
                    <a:pt x="3619" y="202"/>
                  </a:cubicBezTo>
                  <a:cubicBezTo>
                    <a:pt x="3792" y="230"/>
                    <a:pt x="3966" y="257"/>
                    <a:pt x="4049" y="320"/>
                  </a:cubicBezTo>
                  <a:cubicBezTo>
                    <a:pt x="4112" y="320"/>
                    <a:pt x="4140" y="348"/>
                    <a:pt x="4167" y="348"/>
                  </a:cubicBezTo>
                  <a:lnTo>
                    <a:pt x="4167" y="375"/>
                  </a:lnTo>
                  <a:cubicBezTo>
                    <a:pt x="4167" y="375"/>
                    <a:pt x="4167" y="403"/>
                    <a:pt x="4140" y="403"/>
                  </a:cubicBezTo>
                  <a:cubicBezTo>
                    <a:pt x="4112" y="431"/>
                    <a:pt x="3994" y="493"/>
                    <a:pt x="3876" y="521"/>
                  </a:cubicBezTo>
                  <a:cubicBezTo>
                    <a:pt x="3529" y="605"/>
                    <a:pt x="2862" y="667"/>
                    <a:pt x="2140" y="667"/>
                  </a:cubicBezTo>
                  <a:cubicBezTo>
                    <a:pt x="1563" y="667"/>
                    <a:pt x="1043" y="632"/>
                    <a:pt x="668" y="549"/>
                  </a:cubicBezTo>
                  <a:cubicBezTo>
                    <a:pt x="494" y="521"/>
                    <a:pt x="348" y="493"/>
                    <a:pt x="230" y="459"/>
                  </a:cubicBezTo>
                  <a:cubicBezTo>
                    <a:pt x="202" y="431"/>
                    <a:pt x="147" y="431"/>
                    <a:pt x="147" y="403"/>
                  </a:cubicBezTo>
                  <a:lnTo>
                    <a:pt x="119" y="375"/>
                  </a:lnTo>
                  <a:lnTo>
                    <a:pt x="147" y="348"/>
                  </a:lnTo>
                  <a:cubicBezTo>
                    <a:pt x="202" y="320"/>
                    <a:pt x="293" y="285"/>
                    <a:pt x="404" y="257"/>
                  </a:cubicBezTo>
                  <a:cubicBezTo>
                    <a:pt x="779" y="174"/>
                    <a:pt x="1418" y="112"/>
                    <a:pt x="2140" y="112"/>
                  </a:cubicBezTo>
                  <a:close/>
                  <a:moveTo>
                    <a:pt x="2140" y="0"/>
                  </a:moveTo>
                  <a:cubicBezTo>
                    <a:pt x="1563" y="0"/>
                    <a:pt x="1043" y="28"/>
                    <a:pt x="668" y="84"/>
                  </a:cubicBezTo>
                  <a:cubicBezTo>
                    <a:pt x="466" y="112"/>
                    <a:pt x="320" y="146"/>
                    <a:pt x="202" y="202"/>
                  </a:cubicBezTo>
                  <a:cubicBezTo>
                    <a:pt x="147" y="230"/>
                    <a:pt x="84" y="230"/>
                    <a:pt x="57" y="257"/>
                  </a:cubicBezTo>
                  <a:cubicBezTo>
                    <a:pt x="57" y="285"/>
                    <a:pt x="29" y="285"/>
                    <a:pt x="29" y="320"/>
                  </a:cubicBezTo>
                  <a:cubicBezTo>
                    <a:pt x="1" y="348"/>
                    <a:pt x="1" y="348"/>
                    <a:pt x="1" y="375"/>
                  </a:cubicBezTo>
                  <a:cubicBezTo>
                    <a:pt x="1" y="403"/>
                    <a:pt x="1" y="431"/>
                    <a:pt x="29" y="431"/>
                  </a:cubicBezTo>
                  <a:cubicBezTo>
                    <a:pt x="29" y="493"/>
                    <a:pt x="57" y="521"/>
                    <a:pt x="119" y="521"/>
                  </a:cubicBezTo>
                  <a:cubicBezTo>
                    <a:pt x="175" y="577"/>
                    <a:pt x="293" y="605"/>
                    <a:pt x="404" y="632"/>
                  </a:cubicBezTo>
                  <a:cubicBezTo>
                    <a:pt x="813" y="723"/>
                    <a:pt x="1418" y="778"/>
                    <a:pt x="2140" y="778"/>
                  </a:cubicBezTo>
                  <a:cubicBezTo>
                    <a:pt x="2723" y="778"/>
                    <a:pt x="3244" y="750"/>
                    <a:pt x="3647" y="667"/>
                  </a:cubicBezTo>
                  <a:cubicBezTo>
                    <a:pt x="3820" y="632"/>
                    <a:pt x="3994" y="605"/>
                    <a:pt x="4077" y="577"/>
                  </a:cubicBezTo>
                  <a:cubicBezTo>
                    <a:pt x="4140" y="549"/>
                    <a:pt x="4195" y="521"/>
                    <a:pt x="4223" y="493"/>
                  </a:cubicBezTo>
                  <a:cubicBezTo>
                    <a:pt x="4251" y="493"/>
                    <a:pt x="4251" y="459"/>
                    <a:pt x="4285" y="431"/>
                  </a:cubicBezTo>
                  <a:lnTo>
                    <a:pt x="4285" y="375"/>
                  </a:lnTo>
                  <a:lnTo>
                    <a:pt x="4285" y="320"/>
                  </a:lnTo>
                  <a:cubicBezTo>
                    <a:pt x="4251" y="285"/>
                    <a:pt x="4223" y="257"/>
                    <a:pt x="4167" y="230"/>
                  </a:cubicBezTo>
                  <a:cubicBezTo>
                    <a:pt x="4112" y="202"/>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40559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40544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40617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40603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40667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40653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40726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40710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40776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40761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40834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40820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40884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40870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40943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40927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40993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40978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41051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41037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41101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41087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41160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41144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41210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41195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412682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41254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41318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41304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41377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41361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41427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41412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4147825"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414642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41535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41521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4067450" y="1908575"/>
              <a:ext cx="76750" cy="11475"/>
            </a:xfrm>
            <a:custGeom>
              <a:rect b="b" l="l" r="r" t="t"/>
              <a:pathLst>
                <a:path extrusionOk="0" h="459" w="3070">
                  <a:moveTo>
                    <a:pt x="1535" y="0"/>
                  </a:moveTo>
                  <a:cubicBezTo>
                    <a:pt x="695" y="0"/>
                    <a:pt x="0" y="111"/>
                    <a:pt x="0" y="229"/>
                  </a:cubicBezTo>
                  <a:cubicBezTo>
                    <a:pt x="0" y="375"/>
                    <a:pt x="695" y="459"/>
                    <a:pt x="1535" y="459"/>
                  </a:cubicBezTo>
                  <a:cubicBezTo>
                    <a:pt x="2375" y="459"/>
                    <a:pt x="3069" y="375"/>
                    <a:pt x="3069" y="229"/>
                  </a:cubicBezTo>
                  <a:cubicBezTo>
                    <a:pt x="3069" y="111"/>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4053725" y="1894675"/>
              <a:ext cx="104175" cy="20350"/>
            </a:xfrm>
            <a:custGeom>
              <a:rect b="b" l="l" r="r" t="t"/>
              <a:pathLst>
                <a:path extrusionOk="0" h="814" w="4167">
                  <a:moveTo>
                    <a:pt x="1" y="1"/>
                  </a:moveTo>
                  <a:lnTo>
                    <a:pt x="1" y="494"/>
                  </a:lnTo>
                  <a:cubicBezTo>
                    <a:pt x="1" y="667"/>
                    <a:pt x="931" y="813"/>
                    <a:pt x="2084" y="813"/>
                  </a:cubicBezTo>
                  <a:cubicBezTo>
                    <a:pt x="3243" y="813"/>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4053725" y="1894675"/>
              <a:ext cx="104175" cy="10275"/>
            </a:xfrm>
            <a:custGeom>
              <a:rect b="b" l="l" r="r" t="t"/>
              <a:pathLst>
                <a:path extrusionOk="0" h="411" w="4167">
                  <a:moveTo>
                    <a:pt x="1" y="1"/>
                  </a:moveTo>
                  <a:lnTo>
                    <a:pt x="1" y="119"/>
                  </a:lnTo>
                  <a:cubicBezTo>
                    <a:pt x="174" y="292"/>
                    <a:pt x="1042" y="410"/>
                    <a:pt x="2084" y="410"/>
                  </a:cubicBezTo>
                  <a:cubicBezTo>
                    <a:pt x="3125" y="410"/>
                    <a:pt x="3993" y="292"/>
                    <a:pt x="4167" y="119"/>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4053725" y="1886000"/>
              <a:ext cx="104175" cy="17375"/>
            </a:xfrm>
            <a:custGeom>
              <a:rect b="b" l="l" r="r" t="t"/>
              <a:pathLst>
                <a:path extrusionOk="0" h="695" w="4167">
                  <a:moveTo>
                    <a:pt x="2084" y="1"/>
                  </a:moveTo>
                  <a:cubicBezTo>
                    <a:pt x="931" y="1"/>
                    <a:pt x="1" y="174"/>
                    <a:pt x="1" y="348"/>
                  </a:cubicBezTo>
                  <a:cubicBezTo>
                    <a:pt x="1" y="521"/>
                    <a:pt x="931" y="695"/>
                    <a:pt x="2084" y="695"/>
                  </a:cubicBezTo>
                  <a:cubicBezTo>
                    <a:pt x="3243" y="695"/>
                    <a:pt x="4167" y="521"/>
                    <a:pt x="4167" y="348"/>
                  </a:cubicBezTo>
                  <a:cubicBezTo>
                    <a:pt x="4167" y="174"/>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4052325" y="1884625"/>
              <a:ext cx="107150" cy="20325"/>
            </a:xfrm>
            <a:custGeom>
              <a:rect b="b" l="l" r="r" t="t"/>
              <a:pathLst>
                <a:path extrusionOk="0" h="813" w="4286">
                  <a:moveTo>
                    <a:pt x="2140" y="118"/>
                  </a:moveTo>
                  <a:cubicBezTo>
                    <a:pt x="2723" y="118"/>
                    <a:pt x="3244" y="174"/>
                    <a:pt x="3619" y="229"/>
                  </a:cubicBezTo>
                  <a:cubicBezTo>
                    <a:pt x="3792" y="264"/>
                    <a:pt x="3966" y="292"/>
                    <a:pt x="4049" y="319"/>
                  </a:cubicBezTo>
                  <a:cubicBezTo>
                    <a:pt x="4112" y="347"/>
                    <a:pt x="4140" y="375"/>
                    <a:pt x="4167" y="375"/>
                  </a:cubicBezTo>
                  <a:lnTo>
                    <a:pt x="4167" y="403"/>
                  </a:lnTo>
                  <a:cubicBezTo>
                    <a:pt x="4167" y="403"/>
                    <a:pt x="4167" y="437"/>
                    <a:pt x="4140" y="437"/>
                  </a:cubicBezTo>
                  <a:cubicBezTo>
                    <a:pt x="4112" y="465"/>
                    <a:pt x="3994" y="493"/>
                    <a:pt x="3876" y="521"/>
                  </a:cubicBezTo>
                  <a:cubicBezTo>
                    <a:pt x="3529" y="611"/>
                    <a:pt x="2862" y="694"/>
                    <a:pt x="2140" y="694"/>
                  </a:cubicBezTo>
                  <a:cubicBezTo>
                    <a:pt x="1563" y="694"/>
                    <a:pt x="1043" y="639"/>
                    <a:pt x="668" y="576"/>
                  </a:cubicBezTo>
                  <a:cubicBezTo>
                    <a:pt x="494" y="549"/>
                    <a:pt x="348" y="521"/>
                    <a:pt x="230" y="493"/>
                  </a:cubicBezTo>
                  <a:cubicBezTo>
                    <a:pt x="202" y="465"/>
                    <a:pt x="147" y="437"/>
                    <a:pt x="147" y="437"/>
                  </a:cubicBezTo>
                  <a:lnTo>
                    <a:pt x="119" y="403"/>
                  </a:lnTo>
                  <a:cubicBezTo>
                    <a:pt x="119" y="403"/>
                    <a:pt x="119" y="375"/>
                    <a:pt x="147" y="375"/>
                  </a:cubicBezTo>
                  <a:cubicBezTo>
                    <a:pt x="202" y="347"/>
                    <a:pt x="293" y="319"/>
                    <a:pt x="404" y="292"/>
                  </a:cubicBezTo>
                  <a:cubicBezTo>
                    <a:pt x="779" y="201"/>
                    <a:pt x="1418" y="118"/>
                    <a:pt x="2140" y="118"/>
                  </a:cubicBezTo>
                  <a:close/>
                  <a:moveTo>
                    <a:pt x="2140" y="0"/>
                  </a:moveTo>
                  <a:cubicBezTo>
                    <a:pt x="1563" y="0"/>
                    <a:pt x="1043" y="56"/>
                    <a:pt x="668" y="118"/>
                  </a:cubicBezTo>
                  <a:cubicBezTo>
                    <a:pt x="466" y="146"/>
                    <a:pt x="320" y="174"/>
                    <a:pt x="202" y="229"/>
                  </a:cubicBezTo>
                  <a:cubicBezTo>
                    <a:pt x="147" y="229"/>
                    <a:pt x="84" y="264"/>
                    <a:pt x="57" y="292"/>
                  </a:cubicBezTo>
                  <a:cubicBezTo>
                    <a:pt x="57" y="319"/>
                    <a:pt x="29" y="319"/>
                    <a:pt x="29" y="347"/>
                  </a:cubicBezTo>
                  <a:cubicBezTo>
                    <a:pt x="1" y="347"/>
                    <a:pt x="1" y="375"/>
                    <a:pt x="1" y="403"/>
                  </a:cubicBezTo>
                  <a:cubicBezTo>
                    <a:pt x="1" y="437"/>
                    <a:pt x="1" y="465"/>
                    <a:pt x="29" y="465"/>
                  </a:cubicBezTo>
                  <a:cubicBezTo>
                    <a:pt x="29" y="493"/>
                    <a:pt x="57" y="521"/>
                    <a:pt x="119" y="549"/>
                  </a:cubicBezTo>
                  <a:cubicBezTo>
                    <a:pt x="175" y="576"/>
                    <a:pt x="293" y="639"/>
                    <a:pt x="404" y="667"/>
                  </a:cubicBezTo>
                  <a:cubicBezTo>
                    <a:pt x="813" y="750"/>
                    <a:pt x="1418" y="812"/>
                    <a:pt x="2140" y="812"/>
                  </a:cubicBezTo>
                  <a:cubicBezTo>
                    <a:pt x="2723" y="812"/>
                    <a:pt x="3244" y="750"/>
                    <a:pt x="3647" y="694"/>
                  </a:cubicBezTo>
                  <a:cubicBezTo>
                    <a:pt x="3820" y="667"/>
                    <a:pt x="3994" y="639"/>
                    <a:pt x="4077" y="576"/>
                  </a:cubicBezTo>
                  <a:cubicBezTo>
                    <a:pt x="4140" y="576"/>
                    <a:pt x="4195" y="549"/>
                    <a:pt x="4223" y="521"/>
                  </a:cubicBezTo>
                  <a:cubicBezTo>
                    <a:pt x="4251" y="493"/>
                    <a:pt x="4251" y="493"/>
                    <a:pt x="4285" y="465"/>
                  </a:cubicBezTo>
                  <a:lnTo>
                    <a:pt x="4285" y="403"/>
                  </a:lnTo>
                  <a:lnTo>
                    <a:pt x="4285" y="347"/>
                  </a:lnTo>
                  <a:cubicBezTo>
                    <a:pt x="4251" y="319"/>
                    <a:pt x="4223" y="292"/>
                    <a:pt x="4167" y="264"/>
                  </a:cubicBezTo>
                  <a:cubicBezTo>
                    <a:pt x="4112" y="229"/>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40559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40544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40617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40603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40667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40653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40726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40710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40776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40761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40834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40820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40884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40870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40943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40927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40993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40978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41051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41037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41101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41087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41160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41144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41210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41195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4126825" y="1893975"/>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41254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41318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41304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41377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41361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41427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41412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4147825"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414642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41535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41521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4067450" y="1888950"/>
              <a:ext cx="76750" cy="11650"/>
            </a:xfrm>
            <a:custGeom>
              <a:rect b="b" l="l" r="r" t="t"/>
              <a:pathLst>
                <a:path extrusionOk="0" h="466" w="3070">
                  <a:moveTo>
                    <a:pt x="1535" y="1"/>
                  </a:moveTo>
                  <a:cubicBezTo>
                    <a:pt x="695" y="1"/>
                    <a:pt x="0" y="119"/>
                    <a:pt x="0" y="230"/>
                  </a:cubicBezTo>
                  <a:cubicBezTo>
                    <a:pt x="0" y="348"/>
                    <a:pt x="695" y="466"/>
                    <a:pt x="1535" y="466"/>
                  </a:cubicBezTo>
                  <a:cubicBezTo>
                    <a:pt x="2375" y="466"/>
                    <a:pt x="3069" y="348"/>
                    <a:pt x="3069" y="230"/>
                  </a:cubicBezTo>
                  <a:cubicBezTo>
                    <a:pt x="3069" y="119"/>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053725" y="1875250"/>
              <a:ext cx="104175" cy="20325"/>
            </a:xfrm>
            <a:custGeom>
              <a:rect b="b" l="l" r="r" t="t"/>
              <a:pathLst>
                <a:path extrusionOk="0" h="813" w="4167">
                  <a:moveTo>
                    <a:pt x="1" y="0"/>
                  </a:moveTo>
                  <a:lnTo>
                    <a:pt x="1" y="493"/>
                  </a:lnTo>
                  <a:cubicBezTo>
                    <a:pt x="1" y="667"/>
                    <a:pt x="931" y="812"/>
                    <a:pt x="2084" y="812"/>
                  </a:cubicBezTo>
                  <a:cubicBezTo>
                    <a:pt x="3243" y="812"/>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4053725" y="1875250"/>
              <a:ext cx="104175" cy="10075"/>
            </a:xfrm>
            <a:custGeom>
              <a:rect b="b" l="l" r="r" t="t"/>
              <a:pathLst>
                <a:path extrusionOk="0" h="403" w="4167">
                  <a:moveTo>
                    <a:pt x="1" y="0"/>
                  </a:moveTo>
                  <a:lnTo>
                    <a:pt x="1" y="83"/>
                  </a:lnTo>
                  <a:cubicBezTo>
                    <a:pt x="174" y="257"/>
                    <a:pt x="1042" y="403"/>
                    <a:pt x="2084" y="403"/>
                  </a:cubicBezTo>
                  <a:cubicBezTo>
                    <a:pt x="3125" y="403"/>
                    <a:pt x="3993" y="257"/>
                    <a:pt x="4167" y="83"/>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053725" y="1866550"/>
              <a:ext cx="104175" cy="16700"/>
            </a:xfrm>
            <a:custGeom>
              <a:rect b="b" l="l" r="r" t="t"/>
              <a:pathLst>
                <a:path extrusionOk="0" h="668" w="4167">
                  <a:moveTo>
                    <a:pt x="2084" y="1"/>
                  </a:moveTo>
                  <a:cubicBezTo>
                    <a:pt x="931" y="1"/>
                    <a:pt x="1" y="147"/>
                    <a:pt x="1" y="348"/>
                  </a:cubicBezTo>
                  <a:cubicBezTo>
                    <a:pt x="1" y="522"/>
                    <a:pt x="931" y="667"/>
                    <a:pt x="2084" y="667"/>
                  </a:cubicBezTo>
                  <a:cubicBezTo>
                    <a:pt x="3243" y="667"/>
                    <a:pt x="4167" y="522"/>
                    <a:pt x="4167" y="348"/>
                  </a:cubicBezTo>
                  <a:cubicBezTo>
                    <a:pt x="4167" y="147"/>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4052325" y="1865175"/>
              <a:ext cx="107150" cy="19475"/>
            </a:xfrm>
            <a:custGeom>
              <a:rect b="b" l="l" r="r" t="t"/>
              <a:pathLst>
                <a:path extrusionOk="0" h="779" w="4286">
                  <a:moveTo>
                    <a:pt x="2140" y="111"/>
                  </a:moveTo>
                  <a:cubicBezTo>
                    <a:pt x="2723" y="111"/>
                    <a:pt x="3244" y="139"/>
                    <a:pt x="3619" y="229"/>
                  </a:cubicBezTo>
                  <a:cubicBezTo>
                    <a:pt x="3792" y="257"/>
                    <a:pt x="3966" y="285"/>
                    <a:pt x="4049" y="313"/>
                  </a:cubicBezTo>
                  <a:cubicBezTo>
                    <a:pt x="4112" y="347"/>
                    <a:pt x="4140" y="347"/>
                    <a:pt x="4167" y="375"/>
                  </a:cubicBezTo>
                  <a:lnTo>
                    <a:pt x="4167" y="403"/>
                  </a:lnTo>
                  <a:lnTo>
                    <a:pt x="4140" y="431"/>
                  </a:lnTo>
                  <a:cubicBezTo>
                    <a:pt x="4112" y="459"/>
                    <a:pt x="3994" y="486"/>
                    <a:pt x="3876" y="521"/>
                  </a:cubicBezTo>
                  <a:cubicBezTo>
                    <a:pt x="3529" y="604"/>
                    <a:pt x="2862" y="660"/>
                    <a:pt x="2140" y="660"/>
                  </a:cubicBezTo>
                  <a:cubicBezTo>
                    <a:pt x="1563" y="660"/>
                    <a:pt x="1043" y="632"/>
                    <a:pt x="668" y="577"/>
                  </a:cubicBezTo>
                  <a:cubicBezTo>
                    <a:pt x="494" y="549"/>
                    <a:pt x="348" y="521"/>
                    <a:pt x="230" y="459"/>
                  </a:cubicBezTo>
                  <a:cubicBezTo>
                    <a:pt x="202" y="459"/>
                    <a:pt x="147" y="431"/>
                    <a:pt x="147" y="431"/>
                  </a:cubicBezTo>
                  <a:lnTo>
                    <a:pt x="119" y="403"/>
                  </a:lnTo>
                  <a:cubicBezTo>
                    <a:pt x="119" y="403"/>
                    <a:pt x="119" y="375"/>
                    <a:pt x="147" y="375"/>
                  </a:cubicBezTo>
                  <a:cubicBezTo>
                    <a:pt x="202" y="347"/>
                    <a:pt x="293" y="285"/>
                    <a:pt x="404" y="257"/>
                  </a:cubicBezTo>
                  <a:cubicBezTo>
                    <a:pt x="779" y="174"/>
                    <a:pt x="1418" y="111"/>
                    <a:pt x="2140" y="111"/>
                  </a:cubicBezTo>
                  <a:close/>
                  <a:moveTo>
                    <a:pt x="2140" y="0"/>
                  </a:moveTo>
                  <a:cubicBezTo>
                    <a:pt x="1563" y="0"/>
                    <a:pt x="1043" y="28"/>
                    <a:pt x="668" y="111"/>
                  </a:cubicBezTo>
                  <a:cubicBezTo>
                    <a:pt x="466" y="139"/>
                    <a:pt x="320" y="174"/>
                    <a:pt x="202" y="202"/>
                  </a:cubicBezTo>
                  <a:cubicBezTo>
                    <a:pt x="147" y="229"/>
                    <a:pt x="84" y="257"/>
                    <a:pt x="57" y="285"/>
                  </a:cubicBezTo>
                  <a:cubicBezTo>
                    <a:pt x="57" y="285"/>
                    <a:pt x="29" y="313"/>
                    <a:pt x="29" y="347"/>
                  </a:cubicBezTo>
                  <a:cubicBezTo>
                    <a:pt x="1" y="347"/>
                    <a:pt x="1" y="375"/>
                    <a:pt x="1" y="403"/>
                  </a:cubicBezTo>
                  <a:cubicBezTo>
                    <a:pt x="1" y="431"/>
                    <a:pt x="1" y="431"/>
                    <a:pt x="29" y="459"/>
                  </a:cubicBezTo>
                  <a:cubicBezTo>
                    <a:pt x="29" y="486"/>
                    <a:pt x="57" y="521"/>
                    <a:pt x="119" y="549"/>
                  </a:cubicBezTo>
                  <a:cubicBezTo>
                    <a:pt x="175" y="577"/>
                    <a:pt x="293" y="604"/>
                    <a:pt x="404" y="632"/>
                  </a:cubicBezTo>
                  <a:cubicBezTo>
                    <a:pt x="813" y="722"/>
                    <a:pt x="1418" y="778"/>
                    <a:pt x="2140" y="778"/>
                  </a:cubicBezTo>
                  <a:cubicBezTo>
                    <a:pt x="2723" y="778"/>
                    <a:pt x="3244" y="750"/>
                    <a:pt x="3647" y="695"/>
                  </a:cubicBezTo>
                  <a:cubicBezTo>
                    <a:pt x="3820" y="660"/>
                    <a:pt x="3994" y="632"/>
                    <a:pt x="4077" y="577"/>
                  </a:cubicBezTo>
                  <a:cubicBezTo>
                    <a:pt x="4140" y="549"/>
                    <a:pt x="4195" y="549"/>
                    <a:pt x="4223" y="521"/>
                  </a:cubicBezTo>
                  <a:cubicBezTo>
                    <a:pt x="4251" y="486"/>
                    <a:pt x="4251" y="486"/>
                    <a:pt x="4285" y="459"/>
                  </a:cubicBezTo>
                  <a:lnTo>
                    <a:pt x="4285" y="403"/>
                  </a:lnTo>
                  <a:lnTo>
                    <a:pt x="4285" y="347"/>
                  </a:lnTo>
                  <a:cubicBezTo>
                    <a:pt x="4251" y="285"/>
                    <a:pt x="4223" y="257"/>
                    <a:pt x="4167" y="257"/>
                  </a:cubicBezTo>
                  <a:cubicBezTo>
                    <a:pt x="4112" y="202"/>
                    <a:pt x="3994" y="174"/>
                    <a:pt x="3876" y="139"/>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40559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0544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40617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40603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40667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40653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40726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40710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40776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40761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40834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40820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40884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40870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40943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40927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40993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40978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41051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41037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41101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41087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41160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41144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41210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41195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4126825" y="1873850"/>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41254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41318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41304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41377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41361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41427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41412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147825"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14642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1535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1521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4067450" y="1869500"/>
              <a:ext cx="76750" cy="11500"/>
            </a:xfrm>
            <a:custGeom>
              <a:rect b="b" l="l" r="r" t="t"/>
              <a:pathLst>
                <a:path extrusionOk="0" h="460" w="3070">
                  <a:moveTo>
                    <a:pt x="1535" y="1"/>
                  </a:moveTo>
                  <a:cubicBezTo>
                    <a:pt x="695" y="1"/>
                    <a:pt x="0" y="84"/>
                    <a:pt x="0" y="230"/>
                  </a:cubicBezTo>
                  <a:cubicBezTo>
                    <a:pt x="0" y="348"/>
                    <a:pt x="695" y="459"/>
                    <a:pt x="1535" y="459"/>
                  </a:cubicBezTo>
                  <a:cubicBezTo>
                    <a:pt x="2375" y="459"/>
                    <a:pt x="3069" y="348"/>
                    <a:pt x="3069" y="230"/>
                  </a:cubicBezTo>
                  <a:cubicBezTo>
                    <a:pt x="3069" y="84"/>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4212225" y="2012725"/>
              <a:ext cx="130225" cy="31100"/>
            </a:xfrm>
            <a:custGeom>
              <a:rect b="b" l="l" r="r" t="t"/>
              <a:pathLst>
                <a:path extrusionOk="0" h="1244" w="5209">
                  <a:moveTo>
                    <a:pt x="2605" y="1"/>
                  </a:moveTo>
                  <a:cubicBezTo>
                    <a:pt x="1153" y="1"/>
                    <a:pt x="1" y="285"/>
                    <a:pt x="1" y="633"/>
                  </a:cubicBezTo>
                  <a:cubicBezTo>
                    <a:pt x="1" y="980"/>
                    <a:pt x="1153" y="1244"/>
                    <a:pt x="2605" y="1244"/>
                  </a:cubicBezTo>
                  <a:cubicBezTo>
                    <a:pt x="4049" y="1244"/>
                    <a:pt x="5209" y="980"/>
                    <a:pt x="5209" y="633"/>
                  </a:cubicBezTo>
                  <a:cubicBezTo>
                    <a:pt x="5209" y="285"/>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4225250" y="2012725"/>
              <a:ext cx="104175" cy="20875"/>
            </a:xfrm>
            <a:custGeom>
              <a:rect b="b" l="l" r="r" t="t"/>
              <a:pathLst>
                <a:path extrusionOk="0" h="835" w="4167">
                  <a:moveTo>
                    <a:pt x="0" y="1"/>
                  </a:moveTo>
                  <a:lnTo>
                    <a:pt x="0" y="487"/>
                  </a:lnTo>
                  <a:cubicBezTo>
                    <a:pt x="0" y="695"/>
                    <a:pt x="924" y="834"/>
                    <a:pt x="2084" y="834"/>
                  </a:cubicBezTo>
                  <a:cubicBezTo>
                    <a:pt x="3236" y="834"/>
                    <a:pt x="4167" y="695"/>
                    <a:pt x="4167" y="487"/>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4225250" y="2012725"/>
              <a:ext cx="104175" cy="10800"/>
            </a:xfrm>
            <a:custGeom>
              <a:rect b="b" l="l" r="r" t="t"/>
              <a:pathLst>
                <a:path extrusionOk="0" h="432" w="4167">
                  <a:moveTo>
                    <a:pt x="0" y="1"/>
                  </a:moveTo>
                  <a:lnTo>
                    <a:pt x="0" y="112"/>
                  </a:lnTo>
                  <a:cubicBezTo>
                    <a:pt x="174" y="285"/>
                    <a:pt x="1042" y="431"/>
                    <a:pt x="2084" y="431"/>
                  </a:cubicBezTo>
                  <a:cubicBezTo>
                    <a:pt x="3125" y="431"/>
                    <a:pt x="3993"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4225250" y="2004750"/>
              <a:ext cx="104175" cy="16675"/>
            </a:xfrm>
            <a:custGeom>
              <a:rect b="b" l="l" r="r" t="t"/>
              <a:pathLst>
                <a:path extrusionOk="0" h="667" w="4167">
                  <a:moveTo>
                    <a:pt x="2084" y="0"/>
                  </a:moveTo>
                  <a:cubicBezTo>
                    <a:pt x="924" y="0"/>
                    <a:pt x="0" y="146"/>
                    <a:pt x="0" y="320"/>
                  </a:cubicBezTo>
                  <a:cubicBezTo>
                    <a:pt x="0" y="521"/>
                    <a:pt x="924" y="667"/>
                    <a:pt x="2084" y="667"/>
                  </a:cubicBezTo>
                  <a:cubicBezTo>
                    <a:pt x="3236" y="667"/>
                    <a:pt x="4167" y="521"/>
                    <a:pt x="4167" y="320"/>
                  </a:cubicBezTo>
                  <a:cubicBezTo>
                    <a:pt x="4167" y="146"/>
                    <a:pt x="3236"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4223675" y="2003175"/>
              <a:ext cx="107150" cy="19650"/>
            </a:xfrm>
            <a:custGeom>
              <a:rect b="b" l="l" r="r" t="t"/>
              <a:pathLst>
                <a:path extrusionOk="0" h="786" w="4286">
                  <a:moveTo>
                    <a:pt x="2147" y="119"/>
                  </a:moveTo>
                  <a:cubicBezTo>
                    <a:pt x="2723" y="119"/>
                    <a:pt x="3244" y="147"/>
                    <a:pt x="3619" y="209"/>
                  </a:cubicBezTo>
                  <a:cubicBezTo>
                    <a:pt x="3792" y="237"/>
                    <a:pt x="3938" y="265"/>
                    <a:pt x="4056" y="320"/>
                  </a:cubicBezTo>
                  <a:cubicBezTo>
                    <a:pt x="4084" y="320"/>
                    <a:pt x="4140" y="348"/>
                    <a:pt x="4140" y="383"/>
                  </a:cubicBezTo>
                  <a:lnTo>
                    <a:pt x="4167" y="383"/>
                  </a:lnTo>
                  <a:cubicBezTo>
                    <a:pt x="4167" y="383"/>
                    <a:pt x="4167" y="411"/>
                    <a:pt x="4140" y="438"/>
                  </a:cubicBezTo>
                  <a:cubicBezTo>
                    <a:pt x="4084" y="466"/>
                    <a:pt x="3994" y="494"/>
                    <a:pt x="3883" y="522"/>
                  </a:cubicBezTo>
                  <a:cubicBezTo>
                    <a:pt x="3508" y="612"/>
                    <a:pt x="2869" y="667"/>
                    <a:pt x="2147" y="667"/>
                  </a:cubicBezTo>
                  <a:cubicBezTo>
                    <a:pt x="1563" y="667"/>
                    <a:pt x="1042" y="640"/>
                    <a:pt x="667" y="584"/>
                  </a:cubicBezTo>
                  <a:cubicBezTo>
                    <a:pt x="494" y="556"/>
                    <a:pt x="320" y="494"/>
                    <a:pt x="237" y="466"/>
                  </a:cubicBezTo>
                  <a:cubicBezTo>
                    <a:pt x="174" y="438"/>
                    <a:pt x="147" y="438"/>
                    <a:pt x="119" y="411"/>
                  </a:cubicBezTo>
                  <a:lnTo>
                    <a:pt x="119" y="383"/>
                  </a:lnTo>
                  <a:lnTo>
                    <a:pt x="147" y="348"/>
                  </a:lnTo>
                  <a:cubicBezTo>
                    <a:pt x="209" y="320"/>
                    <a:pt x="292" y="292"/>
                    <a:pt x="411" y="265"/>
                  </a:cubicBezTo>
                  <a:cubicBezTo>
                    <a:pt x="758" y="174"/>
                    <a:pt x="1424" y="119"/>
                    <a:pt x="2147" y="119"/>
                  </a:cubicBezTo>
                  <a:close/>
                  <a:moveTo>
                    <a:pt x="2147" y="1"/>
                  </a:moveTo>
                  <a:cubicBezTo>
                    <a:pt x="1563" y="1"/>
                    <a:pt x="1042" y="36"/>
                    <a:pt x="667" y="91"/>
                  </a:cubicBezTo>
                  <a:cubicBezTo>
                    <a:pt x="466" y="119"/>
                    <a:pt x="320" y="174"/>
                    <a:pt x="209" y="209"/>
                  </a:cubicBezTo>
                  <a:cubicBezTo>
                    <a:pt x="147" y="237"/>
                    <a:pt x="91" y="265"/>
                    <a:pt x="63" y="265"/>
                  </a:cubicBezTo>
                  <a:lnTo>
                    <a:pt x="1" y="320"/>
                  </a:lnTo>
                  <a:lnTo>
                    <a:pt x="1" y="383"/>
                  </a:lnTo>
                  <a:lnTo>
                    <a:pt x="1" y="466"/>
                  </a:lnTo>
                  <a:cubicBezTo>
                    <a:pt x="36" y="494"/>
                    <a:pt x="63" y="522"/>
                    <a:pt x="119" y="522"/>
                  </a:cubicBezTo>
                  <a:cubicBezTo>
                    <a:pt x="174" y="584"/>
                    <a:pt x="292" y="612"/>
                    <a:pt x="411" y="640"/>
                  </a:cubicBezTo>
                  <a:cubicBezTo>
                    <a:pt x="785" y="730"/>
                    <a:pt x="1424" y="785"/>
                    <a:pt x="2147" y="785"/>
                  </a:cubicBezTo>
                  <a:cubicBezTo>
                    <a:pt x="2723" y="785"/>
                    <a:pt x="3244" y="758"/>
                    <a:pt x="3619" y="695"/>
                  </a:cubicBezTo>
                  <a:cubicBezTo>
                    <a:pt x="3820" y="640"/>
                    <a:pt x="3966" y="612"/>
                    <a:pt x="4084" y="584"/>
                  </a:cubicBezTo>
                  <a:cubicBezTo>
                    <a:pt x="4140" y="556"/>
                    <a:pt x="4202" y="522"/>
                    <a:pt x="4230" y="494"/>
                  </a:cubicBezTo>
                  <a:cubicBezTo>
                    <a:pt x="4258" y="494"/>
                    <a:pt x="4258" y="466"/>
                    <a:pt x="4258" y="466"/>
                  </a:cubicBezTo>
                  <a:cubicBezTo>
                    <a:pt x="4285" y="438"/>
                    <a:pt x="4285" y="411"/>
                    <a:pt x="4285" y="383"/>
                  </a:cubicBezTo>
                  <a:cubicBezTo>
                    <a:pt x="4285" y="383"/>
                    <a:pt x="4285" y="348"/>
                    <a:pt x="4258" y="320"/>
                  </a:cubicBezTo>
                  <a:cubicBezTo>
                    <a:pt x="4258" y="292"/>
                    <a:pt x="4230" y="265"/>
                    <a:pt x="4167" y="237"/>
                  </a:cubicBezTo>
                  <a:cubicBezTo>
                    <a:pt x="4112" y="209"/>
                    <a:pt x="3994" y="174"/>
                    <a:pt x="3883" y="147"/>
                  </a:cubicBezTo>
                  <a:cubicBezTo>
                    <a:pt x="3473" y="63"/>
                    <a:pt x="2869" y="1"/>
                    <a:pt x="214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42273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42259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42332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42316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42382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42367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42440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42426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42490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42476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42549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42533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42599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42584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42657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42643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42707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42693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42757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42743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42816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42801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42867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42853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42924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42910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42974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42960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43033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43018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43084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43070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43141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43127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43191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43177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432507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43235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4238950" y="2006825"/>
              <a:ext cx="76775" cy="11650"/>
            </a:xfrm>
            <a:custGeom>
              <a:rect b="b" l="l" r="r" t="t"/>
              <a:pathLst>
                <a:path extrusionOk="0" h="466" w="3071">
                  <a:moveTo>
                    <a:pt x="1536" y="1"/>
                  </a:moveTo>
                  <a:cubicBezTo>
                    <a:pt x="695" y="1"/>
                    <a:pt x="1" y="119"/>
                    <a:pt x="1" y="237"/>
                  </a:cubicBezTo>
                  <a:cubicBezTo>
                    <a:pt x="1" y="376"/>
                    <a:pt x="695" y="466"/>
                    <a:pt x="1536" y="466"/>
                  </a:cubicBezTo>
                  <a:cubicBezTo>
                    <a:pt x="2376" y="466"/>
                    <a:pt x="3070" y="376"/>
                    <a:pt x="3070" y="237"/>
                  </a:cubicBezTo>
                  <a:cubicBezTo>
                    <a:pt x="3070" y="119"/>
                    <a:pt x="2376" y="1"/>
                    <a:pt x="1536"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4225250" y="1993125"/>
              <a:ext cx="104175" cy="21025"/>
            </a:xfrm>
            <a:custGeom>
              <a:rect b="b" l="l" r="r" t="t"/>
              <a:pathLst>
                <a:path extrusionOk="0" h="841" w="4167">
                  <a:moveTo>
                    <a:pt x="0" y="0"/>
                  </a:moveTo>
                  <a:lnTo>
                    <a:pt x="0" y="493"/>
                  </a:lnTo>
                  <a:cubicBezTo>
                    <a:pt x="0" y="667"/>
                    <a:pt x="924" y="840"/>
                    <a:pt x="2084" y="840"/>
                  </a:cubicBezTo>
                  <a:cubicBezTo>
                    <a:pt x="3236" y="840"/>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4225250" y="1993125"/>
              <a:ext cx="104175" cy="10075"/>
            </a:xfrm>
            <a:custGeom>
              <a:rect b="b" l="l" r="r" t="t"/>
              <a:pathLst>
                <a:path extrusionOk="0" h="403" w="4167">
                  <a:moveTo>
                    <a:pt x="0" y="0"/>
                  </a:moveTo>
                  <a:lnTo>
                    <a:pt x="0"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4225250" y="1985125"/>
              <a:ext cx="104175" cy="16700"/>
            </a:xfrm>
            <a:custGeom>
              <a:rect b="b" l="l" r="r" t="t"/>
              <a:pathLst>
                <a:path extrusionOk="0" h="668" w="4167">
                  <a:moveTo>
                    <a:pt x="2084" y="1"/>
                  </a:moveTo>
                  <a:cubicBezTo>
                    <a:pt x="924" y="1"/>
                    <a:pt x="0" y="146"/>
                    <a:pt x="0" y="320"/>
                  </a:cubicBezTo>
                  <a:cubicBezTo>
                    <a:pt x="0" y="521"/>
                    <a:pt x="924" y="667"/>
                    <a:pt x="2084" y="667"/>
                  </a:cubicBezTo>
                  <a:cubicBezTo>
                    <a:pt x="3236" y="667"/>
                    <a:pt x="4167" y="521"/>
                    <a:pt x="4167" y="320"/>
                  </a:cubicBezTo>
                  <a:cubicBezTo>
                    <a:pt x="4167" y="146"/>
                    <a:pt x="3236"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4223675" y="1983750"/>
              <a:ext cx="107150" cy="19450"/>
            </a:xfrm>
            <a:custGeom>
              <a:rect b="b" l="l" r="r" t="t"/>
              <a:pathLst>
                <a:path extrusionOk="0" h="778" w="4286">
                  <a:moveTo>
                    <a:pt x="2147" y="118"/>
                  </a:moveTo>
                  <a:cubicBezTo>
                    <a:pt x="2723" y="118"/>
                    <a:pt x="3244" y="146"/>
                    <a:pt x="3619" y="201"/>
                  </a:cubicBezTo>
                  <a:cubicBezTo>
                    <a:pt x="3792" y="229"/>
                    <a:pt x="3938" y="257"/>
                    <a:pt x="4056" y="292"/>
                  </a:cubicBezTo>
                  <a:cubicBezTo>
                    <a:pt x="4084" y="320"/>
                    <a:pt x="4140" y="347"/>
                    <a:pt x="4140" y="347"/>
                  </a:cubicBezTo>
                  <a:lnTo>
                    <a:pt x="4167" y="375"/>
                  </a:lnTo>
                  <a:cubicBezTo>
                    <a:pt x="4167" y="375"/>
                    <a:pt x="4167" y="403"/>
                    <a:pt x="4140" y="403"/>
                  </a:cubicBezTo>
                  <a:cubicBezTo>
                    <a:pt x="4084" y="431"/>
                    <a:pt x="3994" y="493"/>
                    <a:pt x="3883" y="521"/>
                  </a:cubicBezTo>
                  <a:cubicBezTo>
                    <a:pt x="3508" y="604"/>
                    <a:pt x="2869" y="667"/>
                    <a:pt x="2147" y="667"/>
                  </a:cubicBezTo>
                  <a:cubicBezTo>
                    <a:pt x="1563" y="667"/>
                    <a:pt x="1042" y="604"/>
                    <a:pt x="667" y="549"/>
                  </a:cubicBezTo>
                  <a:cubicBezTo>
                    <a:pt x="494" y="521"/>
                    <a:pt x="320" y="493"/>
                    <a:pt x="237" y="465"/>
                  </a:cubicBezTo>
                  <a:cubicBezTo>
                    <a:pt x="174" y="431"/>
                    <a:pt x="147" y="403"/>
                    <a:pt x="119" y="403"/>
                  </a:cubicBezTo>
                  <a:lnTo>
                    <a:pt x="119" y="375"/>
                  </a:lnTo>
                  <a:lnTo>
                    <a:pt x="147" y="347"/>
                  </a:lnTo>
                  <a:cubicBezTo>
                    <a:pt x="209" y="320"/>
                    <a:pt x="292" y="292"/>
                    <a:pt x="411" y="257"/>
                  </a:cubicBezTo>
                  <a:cubicBezTo>
                    <a:pt x="758" y="174"/>
                    <a:pt x="1424" y="118"/>
                    <a:pt x="2147" y="118"/>
                  </a:cubicBezTo>
                  <a:close/>
                  <a:moveTo>
                    <a:pt x="2147" y="0"/>
                  </a:moveTo>
                  <a:cubicBezTo>
                    <a:pt x="1563" y="0"/>
                    <a:pt x="1042" y="28"/>
                    <a:pt x="667" y="83"/>
                  </a:cubicBezTo>
                  <a:cubicBezTo>
                    <a:pt x="466" y="118"/>
                    <a:pt x="320" y="146"/>
                    <a:pt x="209" y="201"/>
                  </a:cubicBezTo>
                  <a:cubicBezTo>
                    <a:pt x="147" y="229"/>
                    <a:pt x="91" y="229"/>
                    <a:pt x="63" y="257"/>
                  </a:cubicBezTo>
                  <a:lnTo>
                    <a:pt x="1" y="320"/>
                  </a:lnTo>
                  <a:lnTo>
                    <a:pt x="1" y="375"/>
                  </a:lnTo>
                  <a:lnTo>
                    <a:pt x="1" y="431"/>
                  </a:lnTo>
                  <a:cubicBezTo>
                    <a:pt x="36" y="493"/>
                    <a:pt x="63" y="493"/>
                    <a:pt x="119" y="521"/>
                  </a:cubicBezTo>
                  <a:cubicBezTo>
                    <a:pt x="174" y="576"/>
                    <a:pt x="292" y="604"/>
                    <a:pt x="411" y="639"/>
                  </a:cubicBezTo>
                  <a:cubicBezTo>
                    <a:pt x="785" y="722"/>
                    <a:pt x="1424" y="778"/>
                    <a:pt x="2147" y="778"/>
                  </a:cubicBezTo>
                  <a:cubicBezTo>
                    <a:pt x="2723" y="778"/>
                    <a:pt x="3244" y="722"/>
                    <a:pt x="3619" y="667"/>
                  </a:cubicBezTo>
                  <a:cubicBezTo>
                    <a:pt x="3820" y="639"/>
                    <a:pt x="3966" y="604"/>
                    <a:pt x="4084" y="576"/>
                  </a:cubicBezTo>
                  <a:cubicBezTo>
                    <a:pt x="4140" y="549"/>
                    <a:pt x="4202" y="521"/>
                    <a:pt x="4230" y="493"/>
                  </a:cubicBezTo>
                  <a:cubicBezTo>
                    <a:pt x="4258" y="493"/>
                    <a:pt x="4258" y="465"/>
                    <a:pt x="4258" y="431"/>
                  </a:cubicBezTo>
                  <a:cubicBezTo>
                    <a:pt x="4285" y="431"/>
                    <a:pt x="4285" y="403"/>
                    <a:pt x="4285" y="375"/>
                  </a:cubicBezTo>
                  <a:cubicBezTo>
                    <a:pt x="4285" y="347"/>
                    <a:pt x="4285" y="347"/>
                    <a:pt x="4258" y="320"/>
                  </a:cubicBezTo>
                  <a:cubicBezTo>
                    <a:pt x="4258" y="292"/>
                    <a:pt x="4230" y="257"/>
                    <a:pt x="4167" y="229"/>
                  </a:cubicBezTo>
                  <a:cubicBezTo>
                    <a:pt x="4112" y="201"/>
                    <a:pt x="3994" y="174"/>
                    <a:pt x="3883" y="146"/>
                  </a:cubicBezTo>
                  <a:cubicBezTo>
                    <a:pt x="3473" y="56"/>
                    <a:pt x="2869" y="0"/>
                    <a:pt x="214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42273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42259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42332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42316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42382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42367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42440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42426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42490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42476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42549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42533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42599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42584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42657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42643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42707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42693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42757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42743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42816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42801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42867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42853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42924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42910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42974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42960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43033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43018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43084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43070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43141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43127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43191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43177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432507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43235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4238950" y="1987375"/>
              <a:ext cx="76775" cy="11500"/>
            </a:xfrm>
            <a:custGeom>
              <a:rect b="b" l="l" r="r" t="t"/>
              <a:pathLst>
                <a:path extrusionOk="0" h="460" w="3071">
                  <a:moveTo>
                    <a:pt x="1536" y="1"/>
                  </a:moveTo>
                  <a:cubicBezTo>
                    <a:pt x="695" y="1"/>
                    <a:pt x="1" y="112"/>
                    <a:pt x="1" y="230"/>
                  </a:cubicBezTo>
                  <a:cubicBezTo>
                    <a:pt x="1" y="376"/>
                    <a:pt x="695" y="459"/>
                    <a:pt x="1536" y="459"/>
                  </a:cubicBezTo>
                  <a:cubicBezTo>
                    <a:pt x="2376" y="459"/>
                    <a:pt x="3070" y="376"/>
                    <a:pt x="3070" y="230"/>
                  </a:cubicBezTo>
                  <a:cubicBezTo>
                    <a:pt x="3070" y="112"/>
                    <a:pt x="2376" y="1"/>
                    <a:pt x="1536"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
            <p:cNvSpPr/>
            <p:nvPr/>
          </p:nvSpPr>
          <p:spPr>
            <a:xfrm>
              <a:off x="4225250" y="1973675"/>
              <a:ext cx="104175" cy="20150"/>
            </a:xfrm>
            <a:custGeom>
              <a:rect b="b" l="l" r="r" t="t"/>
              <a:pathLst>
                <a:path extrusionOk="0" h="806" w="4167">
                  <a:moveTo>
                    <a:pt x="0" y="0"/>
                  </a:moveTo>
                  <a:lnTo>
                    <a:pt x="0" y="486"/>
                  </a:lnTo>
                  <a:cubicBezTo>
                    <a:pt x="0" y="660"/>
                    <a:pt x="924" y="806"/>
                    <a:pt x="2084" y="806"/>
                  </a:cubicBezTo>
                  <a:cubicBezTo>
                    <a:pt x="3236" y="806"/>
                    <a:pt x="4167" y="660"/>
                    <a:pt x="4167" y="486"/>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
            <p:cNvSpPr/>
            <p:nvPr/>
          </p:nvSpPr>
          <p:spPr>
            <a:xfrm>
              <a:off x="4225250" y="1973675"/>
              <a:ext cx="104175" cy="10100"/>
            </a:xfrm>
            <a:custGeom>
              <a:rect b="b" l="l" r="r" t="t"/>
              <a:pathLst>
                <a:path extrusionOk="0" h="404" w="4167">
                  <a:moveTo>
                    <a:pt x="0" y="0"/>
                  </a:moveTo>
                  <a:lnTo>
                    <a:pt x="0" y="84"/>
                  </a:lnTo>
                  <a:cubicBezTo>
                    <a:pt x="174" y="285"/>
                    <a:pt x="1042" y="403"/>
                    <a:pt x="2084" y="403"/>
                  </a:cubicBezTo>
                  <a:cubicBezTo>
                    <a:pt x="3125" y="403"/>
                    <a:pt x="3993" y="285"/>
                    <a:pt x="4167" y="84"/>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4225250" y="1965000"/>
              <a:ext cx="104175" cy="17375"/>
            </a:xfrm>
            <a:custGeom>
              <a:rect b="b" l="l" r="r" t="t"/>
              <a:pathLst>
                <a:path extrusionOk="0" h="695" w="4167">
                  <a:moveTo>
                    <a:pt x="2084" y="0"/>
                  </a:moveTo>
                  <a:cubicBezTo>
                    <a:pt x="924" y="0"/>
                    <a:pt x="0" y="174"/>
                    <a:pt x="0" y="347"/>
                  </a:cubicBezTo>
                  <a:cubicBezTo>
                    <a:pt x="0" y="521"/>
                    <a:pt x="924" y="695"/>
                    <a:pt x="2084" y="695"/>
                  </a:cubicBezTo>
                  <a:cubicBezTo>
                    <a:pt x="3236" y="695"/>
                    <a:pt x="4167" y="521"/>
                    <a:pt x="4167" y="347"/>
                  </a:cubicBezTo>
                  <a:cubicBezTo>
                    <a:pt x="4167" y="174"/>
                    <a:pt x="3236"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4223675" y="1963425"/>
              <a:ext cx="107150" cy="20350"/>
            </a:xfrm>
            <a:custGeom>
              <a:rect b="b" l="l" r="r" t="t"/>
              <a:pathLst>
                <a:path extrusionOk="0" h="814" w="4286">
                  <a:moveTo>
                    <a:pt x="2147" y="119"/>
                  </a:moveTo>
                  <a:cubicBezTo>
                    <a:pt x="2723" y="119"/>
                    <a:pt x="3244" y="174"/>
                    <a:pt x="3619" y="237"/>
                  </a:cubicBezTo>
                  <a:cubicBezTo>
                    <a:pt x="3792" y="264"/>
                    <a:pt x="3938" y="292"/>
                    <a:pt x="4056" y="320"/>
                  </a:cubicBezTo>
                  <a:cubicBezTo>
                    <a:pt x="4084" y="348"/>
                    <a:pt x="4140" y="376"/>
                    <a:pt x="4140" y="376"/>
                  </a:cubicBezTo>
                  <a:lnTo>
                    <a:pt x="4167" y="410"/>
                  </a:lnTo>
                  <a:lnTo>
                    <a:pt x="4140" y="438"/>
                  </a:lnTo>
                  <a:cubicBezTo>
                    <a:pt x="4084" y="466"/>
                    <a:pt x="3994" y="494"/>
                    <a:pt x="3883" y="521"/>
                  </a:cubicBezTo>
                  <a:cubicBezTo>
                    <a:pt x="3508" y="612"/>
                    <a:pt x="2869" y="695"/>
                    <a:pt x="2147" y="695"/>
                  </a:cubicBezTo>
                  <a:cubicBezTo>
                    <a:pt x="1563" y="695"/>
                    <a:pt x="1042" y="639"/>
                    <a:pt x="667" y="584"/>
                  </a:cubicBezTo>
                  <a:cubicBezTo>
                    <a:pt x="494" y="549"/>
                    <a:pt x="320" y="521"/>
                    <a:pt x="237" y="494"/>
                  </a:cubicBezTo>
                  <a:cubicBezTo>
                    <a:pt x="174" y="466"/>
                    <a:pt x="147" y="438"/>
                    <a:pt x="119" y="438"/>
                  </a:cubicBezTo>
                  <a:lnTo>
                    <a:pt x="119" y="410"/>
                  </a:lnTo>
                  <a:cubicBezTo>
                    <a:pt x="119" y="410"/>
                    <a:pt x="119" y="376"/>
                    <a:pt x="147" y="376"/>
                  </a:cubicBezTo>
                  <a:cubicBezTo>
                    <a:pt x="209" y="348"/>
                    <a:pt x="292" y="320"/>
                    <a:pt x="411" y="292"/>
                  </a:cubicBezTo>
                  <a:cubicBezTo>
                    <a:pt x="758" y="174"/>
                    <a:pt x="1424" y="119"/>
                    <a:pt x="2147" y="119"/>
                  </a:cubicBezTo>
                  <a:close/>
                  <a:moveTo>
                    <a:pt x="2147" y="1"/>
                  </a:moveTo>
                  <a:cubicBezTo>
                    <a:pt x="1563" y="1"/>
                    <a:pt x="1042" y="63"/>
                    <a:pt x="667" y="119"/>
                  </a:cubicBezTo>
                  <a:cubicBezTo>
                    <a:pt x="466" y="146"/>
                    <a:pt x="320" y="174"/>
                    <a:pt x="209" y="237"/>
                  </a:cubicBezTo>
                  <a:cubicBezTo>
                    <a:pt x="147" y="237"/>
                    <a:pt x="91" y="264"/>
                    <a:pt x="63" y="292"/>
                  </a:cubicBezTo>
                  <a:cubicBezTo>
                    <a:pt x="36" y="292"/>
                    <a:pt x="36" y="320"/>
                    <a:pt x="1" y="348"/>
                  </a:cubicBezTo>
                  <a:lnTo>
                    <a:pt x="1" y="410"/>
                  </a:lnTo>
                  <a:lnTo>
                    <a:pt x="1" y="466"/>
                  </a:lnTo>
                  <a:cubicBezTo>
                    <a:pt x="36" y="494"/>
                    <a:pt x="63" y="521"/>
                    <a:pt x="119" y="549"/>
                  </a:cubicBezTo>
                  <a:cubicBezTo>
                    <a:pt x="174" y="584"/>
                    <a:pt x="292" y="612"/>
                    <a:pt x="411" y="639"/>
                  </a:cubicBezTo>
                  <a:cubicBezTo>
                    <a:pt x="785" y="758"/>
                    <a:pt x="1424" y="813"/>
                    <a:pt x="2147" y="813"/>
                  </a:cubicBezTo>
                  <a:cubicBezTo>
                    <a:pt x="2723" y="813"/>
                    <a:pt x="3244" y="758"/>
                    <a:pt x="3619" y="695"/>
                  </a:cubicBezTo>
                  <a:cubicBezTo>
                    <a:pt x="3820" y="667"/>
                    <a:pt x="3966" y="639"/>
                    <a:pt x="4084" y="584"/>
                  </a:cubicBezTo>
                  <a:cubicBezTo>
                    <a:pt x="4140" y="584"/>
                    <a:pt x="4202" y="549"/>
                    <a:pt x="4230" y="521"/>
                  </a:cubicBezTo>
                  <a:cubicBezTo>
                    <a:pt x="4258" y="494"/>
                    <a:pt x="4258" y="494"/>
                    <a:pt x="4258" y="466"/>
                  </a:cubicBezTo>
                  <a:cubicBezTo>
                    <a:pt x="4285" y="466"/>
                    <a:pt x="4285" y="438"/>
                    <a:pt x="4285" y="410"/>
                  </a:cubicBezTo>
                  <a:cubicBezTo>
                    <a:pt x="4285" y="376"/>
                    <a:pt x="4285" y="348"/>
                    <a:pt x="4258" y="348"/>
                  </a:cubicBezTo>
                  <a:cubicBezTo>
                    <a:pt x="4258" y="292"/>
                    <a:pt x="4230" y="292"/>
                    <a:pt x="4167" y="264"/>
                  </a:cubicBezTo>
                  <a:cubicBezTo>
                    <a:pt x="4112" y="202"/>
                    <a:pt x="3994" y="174"/>
                    <a:pt x="3883" y="146"/>
                  </a:cubicBezTo>
                  <a:cubicBezTo>
                    <a:pt x="3473" y="63"/>
                    <a:pt x="2869" y="1"/>
                    <a:pt x="214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42273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
            <p:cNvSpPr/>
            <p:nvPr/>
          </p:nvSpPr>
          <p:spPr>
            <a:xfrm>
              <a:off x="42259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
            <p:cNvSpPr/>
            <p:nvPr/>
          </p:nvSpPr>
          <p:spPr>
            <a:xfrm>
              <a:off x="42332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42316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
            <p:cNvSpPr/>
            <p:nvPr/>
          </p:nvSpPr>
          <p:spPr>
            <a:xfrm>
              <a:off x="42382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
            <p:cNvSpPr/>
            <p:nvPr/>
          </p:nvSpPr>
          <p:spPr>
            <a:xfrm>
              <a:off x="42367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
            <p:cNvSpPr/>
            <p:nvPr/>
          </p:nvSpPr>
          <p:spPr>
            <a:xfrm>
              <a:off x="42440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42426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
            <p:cNvSpPr/>
            <p:nvPr/>
          </p:nvSpPr>
          <p:spPr>
            <a:xfrm>
              <a:off x="42490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
            <p:cNvSpPr/>
            <p:nvPr/>
          </p:nvSpPr>
          <p:spPr>
            <a:xfrm>
              <a:off x="42476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
            <p:cNvSpPr/>
            <p:nvPr/>
          </p:nvSpPr>
          <p:spPr>
            <a:xfrm>
              <a:off x="42549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
            <p:cNvSpPr/>
            <p:nvPr/>
          </p:nvSpPr>
          <p:spPr>
            <a:xfrm>
              <a:off x="42533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
            <p:cNvSpPr/>
            <p:nvPr/>
          </p:nvSpPr>
          <p:spPr>
            <a:xfrm>
              <a:off x="42599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42584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42657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42643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
            <p:cNvSpPr/>
            <p:nvPr/>
          </p:nvSpPr>
          <p:spPr>
            <a:xfrm>
              <a:off x="42707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42693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42757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
            <p:cNvSpPr/>
            <p:nvPr/>
          </p:nvSpPr>
          <p:spPr>
            <a:xfrm>
              <a:off x="42743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
            <p:cNvSpPr/>
            <p:nvPr/>
          </p:nvSpPr>
          <p:spPr>
            <a:xfrm>
              <a:off x="42816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
            <p:cNvSpPr/>
            <p:nvPr/>
          </p:nvSpPr>
          <p:spPr>
            <a:xfrm>
              <a:off x="42801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
            <p:cNvSpPr/>
            <p:nvPr/>
          </p:nvSpPr>
          <p:spPr>
            <a:xfrm>
              <a:off x="42867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
            <p:cNvSpPr/>
            <p:nvPr/>
          </p:nvSpPr>
          <p:spPr>
            <a:xfrm>
              <a:off x="42853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
            <p:cNvSpPr/>
            <p:nvPr/>
          </p:nvSpPr>
          <p:spPr>
            <a:xfrm>
              <a:off x="42924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
            <p:cNvSpPr/>
            <p:nvPr/>
          </p:nvSpPr>
          <p:spPr>
            <a:xfrm>
              <a:off x="42910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
            <p:cNvSpPr/>
            <p:nvPr/>
          </p:nvSpPr>
          <p:spPr>
            <a:xfrm>
              <a:off x="42974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
            <p:cNvSpPr/>
            <p:nvPr/>
          </p:nvSpPr>
          <p:spPr>
            <a:xfrm>
              <a:off x="42960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43033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
            <p:cNvSpPr/>
            <p:nvPr/>
          </p:nvSpPr>
          <p:spPr>
            <a:xfrm>
              <a:off x="43018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
            <p:cNvSpPr/>
            <p:nvPr/>
          </p:nvSpPr>
          <p:spPr>
            <a:xfrm>
              <a:off x="43084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43070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
            <p:cNvSpPr/>
            <p:nvPr/>
          </p:nvSpPr>
          <p:spPr>
            <a:xfrm>
              <a:off x="43141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
            <p:cNvSpPr/>
            <p:nvPr/>
          </p:nvSpPr>
          <p:spPr>
            <a:xfrm>
              <a:off x="43127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
            <p:cNvSpPr/>
            <p:nvPr/>
          </p:nvSpPr>
          <p:spPr>
            <a:xfrm>
              <a:off x="43191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
            <p:cNvSpPr/>
            <p:nvPr/>
          </p:nvSpPr>
          <p:spPr>
            <a:xfrm>
              <a:off x="43177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
            <p:cNvSpPr/>
            <p:nvPr/>
          </p:nvSpPr>
          <p:spPr>
            <a:xfrm>
              <a:off x="432507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
            <p:cNvSpPr/>
            <p:nvPr/>
          </p:nvSpPr>
          <p:spPr>
            <a:xfrm>
              <a:off x="43235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
            <p:cNvSpPr/>
            <p:nvPr/>
          </p:nvSpPr>
          <p:spPr>
            <a:xfrm>
              <a:off x="4238950" y="1967775"/>
              <a:ext cx="76775" cy="11650"/>
            </a:xfrm>
            <a:custGeom>
              <a:rect b="b" l="l" r="r" t="t"/>
              <a:pathLst>
                <a:path extrusionOk="0" h="466" w="3071">
                  <a:moveTo>
                    <a:pt x="1536" y="0"/>
                  </a:moveTo>
                  <a:cubicBezTo>
                    <a:pt x="695" y="0"/>
                    <a:pt x="1" y="118"/>
                    <a:pt x="1" y="236"/>
                  </a:cubicBezTo>
                  <a:cubicBezTo>
                    <a:pt x="1" y="347"/>
                    <a:pt x="695" y="465"/>
                    <a:pt x="1536" y="465"/>
                  </a:cubicBezTo>
                  <a:cubicBezTo>
                    <a:pt x="2376" y="465"/>
                    <a:pt x="3070" y="347"/>
                    <a:pt x="3070" y="236"/>
                  </a:cubicBezTo>
                  <a:cubicBezTo>
                    <a:pt x="3070" y="118"/>
                    <a:pt x="2376" y="0"/>
                    <a:pt x="1536"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
            <p:cNvSpPr/>
            <p:nvPr/>
          </p:nvSpPr>
          <p:spPr>
            <a:xfrm>
              <a:off x="4383575" y="2012725"/>
              <a:ext cx="130225" cy="31100"/>
            </a:xfrm>
            <a:custGeom>
              <a:rect b="b" l="l" r="r" t="t"/>
              <a:pathLst>
                <a:path extrusionOk="0" h="1244" w="5209">
                  <a:moveTo>
                    <a:pt x="2604" y="1"/>
                  </a:moveTo>
                  <a:cubicBezTo>
                    <a:pt x="1160" y="1"/>
                    <a:pt x="0" y="285"/>
                    <a:pt x="0" y="633"/>
                  </a:cubicBezTo>
                  <a:cubicBezTo>
                    <a:pt x="0" y="980"/>
                    <a:pt x="1160" y="1244"/>
                    <a:pt x="2604" y="1244"/>
                  </a:cubicBezTo>
                  <a:cubicBezTo>
                    <a:pt x="4021" y="1244"/>
                    <a:pt x="5208" y="980"/>
                    <a:pt x="5208" y="633"/>
                  </a:cubicBezTo>
                  <a:cubicBezTo>
                    <a:pt x="5208" y="285"/>
                    <a:pt x="4021" y="1"/>
                    <a:pt x="2604"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
            <p:cNvSpPr/>
            <p:nvPr/>
          </p:nvSpPr>
          <p:spPr>
            <a:xfrm>
              <a:off x="4395900" y="2012725"/>
              <a:ext cx="104875" cy="20875"/>
            </a:xfrm>
            <a:custGeom>
              <a:rect b="b" l="l" r="r" t="t"/>
              <a:pathLst>
                <a:path extrusionOk="0" h="835" w="4195">
                  <a:moveTo>
                    <a:pt x="0" y="1"/>
                  </a:moveTo>
                  <a:lnTo>
                    <a:pt x="0" y="487"/>
                  </a:lnTo>
                  <a:cubicBezTo>
                    <a:pt x="0" y="695"/>
                    <a:pt x="959" y="834"/>
                    <a:pt x="2111" y="834"/>
                  </a:cubicBezTo>
                  <a:cubicBezTo>
                    <a:pt x="3271" y="834"/>
                    <a:pt x="4195" y="695"/>
                    <a:pt x="4195" y="487"/>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
            <p:cNvSpPr/>
            <p:nvPr/>
          </p:nvSpPr>
          <p:spPr>
            <a:xfrm>
              <a:off x="4395900" y="2012725"/>
              <a:ext cx="104875" cy="10800"/>
            </a:xfrm>
            <a:custGeom>
              <a:rect b="b" l="l" r="r" t="t"/>
              <a:pathLst>
                <a:path extrusionOk="0" h="432" w="4195">
                  <a:moveTo>
                    <a:pt x="0" y="1"/>
                  </a:moveTo>
                  <a:lnTo>
                    <a:pt x="0" y="112"/>
                  </a:lnTo>
                  <a:cubicBezTo>
                    <a:pt x="202" y="285"/>
                    <a:pt x="1070" y="431"/>
                    <a:pt x="2111" y="431"/>
                  </a:cubicBezTo>
                  <a:cubicBezTo>
                    <a:pt x="3153" y="431"/>
                    <a:pt x="4021" y="285"/>
                    <a:pt x="4195" y="112"/>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
            <p:cNvSpPr/>
            <p:nvPr/>
          </p:nvSpPr>
          <p:spPr>
            <a:xfrm>
              <a:off x="4395900" y="2004750"/>
              <a:ext cx="104875" cy="16675"/>
            </a:xfrm>
            <a:custGeom>
              <a:rect b="b" l="l" r="r" t="t"/>
              <a:pathLst>
                <a:path extrusionOk="0" h="667" w="4195">
                  <a:moveTo>
                    <a:pt x="2111" y="0"/>
                  </a:moveTo>
                  <a:cubicBezTo>
                    <a:pt x="959" y="0"/>
                    <a:pt x="0" y="146"/>
                    <a:pt x="0" y="320"/>
                  </a:cubicBezTo>
                  <a:cubicBezTo>
                    <a:pt x="0" y="521"/>
                    <a:pt x="959" y="667"/>
                    <a:pt x="2111" y="667"/>
                  </a:cubicBezTo>
                  <a:cubicBezTo>
                    <a:pt x="3271" y="667"/>
                    <a:pt x="4195" y="521"/>
                    <a:pt x="4195" y="320"/>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
            <p:cNvSpPr/>
            <p:nvPr/>
          </p:nvSpPr>
          <p:spPr>
            <a:xfrm>
              <a:off x="4394500" y="2003175"/>
              <a:ext cx="107850" cy="19650"/>
            </a:xfrm>
            <a:custGeom>
              <a:rect b="b" l="l" r="r" t="t"/>
              <a:pathLst>
                <a:path extrusionOk="0" h="786" w="4314">
                  <a:moveTo>
                    <a:pt x="2167" y="119"/>
                  </a:moveTo>
                  <a:cubicBezTo>
                    <a:pt x="2751" y="119"/>
                    <a:pt x="3271" y="147"/>
                    <a:pt x="3619" y="209"/>
                  </a:cubicBezTo>
                  <a:cubicBezTo>
                    <a:pt x="3820" y="237"/>
                    <a:pt x="3966" y="265"/>
                    <a:pt x="4077" y="320"/>
                  </a:cubicBezTo>
                  <a:cubicBezTo>
                    <a:pt x="4105" y="320"/>
                    <a:pt x="4167" y="348"/>
                    <a:pt x="4167" y="383"/>
                  </a:cubicBezTo>
                  <a:lnTo>
                    <a:pt x="4195" y="383"/>
                  </a:lnTo>
                  <a:cubicBezTo>
                    <a:pt x="4195" y="383"/>
                    <a:pt x="4195" y="411"/>
                    <a:pt x="4167" y="438"/>
                  </a:cubicBezTo>
                  <a:cubicBezTo>
                    <a:pt x="4105" y="466"/>
                    <a:pt x="4021" y="494"/>
                    <a:pt x="3903" y="522"/>
                  </a:cubicBezTo>
                  <a:cubicBezTo>
                    <a:pt x="3528" y="612"/>
                    <a:pt x="2890" y="667"/>
                    <a:pt x="2167" y="667"/>
                  </a:cubicBezTo>
                  <a:cubicBezTo>
                    <a:pt x="1591" y="667"/>
                    <a:pt x="1070" y="640"/>
                    <a:pt x="695" y="584"/>
                  </a:cubicBezTo>
                  <a:cubicBezTo>
                    <a:pt x="494" y="556"/>
                    <a:pt x="348" y="494"/>
                    <a:pt x="258" y="466"/>
                  </a:cubicBezTo>
                  <a:cubicBezTo>
                    <a:pt x="202" y="438"/>
                    <a:pt x="174" y="438"/>
                    <a:pt x="147" y="411"/>
                  </a:cubicBezTo>
                  <a:lnTo>
                    <a:pt x="147" y="383"/>
                  </a:lnTo>
                  <a:lnTo>
                    <a:pt x="112" y="383"/>
                  </a:lnTo>
                  <a:cubicBezTo>
                    <a:pt x="112" y="383"/>
                    <a:pt x="147" y="383"/>
                    <a:pt x="174" y="348"/>
                  </a:cubicBezTo>
                  <a:cubicBezTo>
                    <a:pt x="202" y="320"/>
                    <a:pt x="286" y="292"/>
                    <a:pt x="431" y="265"/>
                  </a:cubicBezTo>
                  <a:cubicBezTo>
                    <a:pt x="779" y="174"/>
                    <a:pt x="1417" y="119"/>
                    <a:pt x="2167" y="119"/>
                  </a:cubicBezTo>
                  <a:close/>
                  <a:moveTo>
                    <a:pt x="2167" y="1"/>
                  </a:moveTo>
                  <a:cubicBezTo>
                    <a:pt x="1591" y="1"/>
                    <a:pt x="1070" y="36"/>
                    <a:pt x="667" y="91"/>
                  </a:cubicBezTo>
                  <a:cubicBezTo>
                    <a:pt x="494" y="119"/>
                    <a:pt x="320" y="174"/>
                    <a:pt x="202" y="209"/>
                  </a:cubicBezTo>
                  <a:cubicBezTo>
                    <a:pt x="147" y="237"/>
                    <a:pt x="112" y="265"/>
                    <a:pt x="84" y="265"/>
                  </a:cubicBezTo>
                  <a:lnTo>
                    <a:pt x="29" y="320"/>
                  </a:lnTo>
                  <a:cubicBezTo>
                    <a:pt x="29" y="348"/>
                    <a:pt x="1" y="383"/>
                    <a:pt x="1" y="383"/>
                  </a:cubicBezTo>
                  <a:cubicBezTo>
                    <a:pt x="1" y="411"/>
                    <a:pt x="29" y="438"/>
                    <a:pt x="29" y="466"/>
                  </a:cubicBezTo>
                  <a:cubicBezTo>
                    <a:pt x="56" y="494"/>
                    <a:pt x="84" y="522"/>
                    <a:pt x="147" y="522"/>
                  </a:cubicBezTo>
                  <a:cubicBezTo>
                    <a:pt x="202" y="584"/>
                    <a:pt x="320" y="612"/>
                    <a:pt x="431" y="640"/>
                  </a:cubicBezTo>
                  <a:cubicBezTo>
                    <a:pt x="806" y="730"/>
                    <a:pt x="1445" y="785"/>
                    <a:pt x="2167" y="785"/>
                  </a:cubicBezTo>
                  <a:cubicBezTo>
                    <a:pt x="2751" y="785"/>
                    <a:pt x="3271" y="758"/>
                    <a:pt x="3646" y="695"/>
                  </a:cubicBezTo>
                  <a:cubicBezTo>
                    <a:pt x="3848" y="640"/>
                    <a:pt x="3994" y="612"/>
                    <a:pt x="4105" y="584"/>
                  </a:cubicBezTo>
                  <a:cubicBezTo>
                    <a:pt x="4167" y="556"/>
                    <a:pt x="4195" y="522"/>
                    <a:pt x="4251" y="494"/>
                  </a:cubicBezTo>
                  <a:lnTo>
                    <a:pt x="4278" y="466"/>
                  </a:lnTo>
                  <a:cubicBezTo>
                    <a:pt x="4313" y="438"/>
                    <a:pt x="4313" y="411"/>
                    <a:pt x="4313" y="383"/>
                  </a:cubicBezTo>
                  <a:cubicBezTo>
                    <a:pt x="4313" y="383"/>
                    <a:pt x="4313" y="348"/>
                    <a:pt x="4278" y="320"/>
                  </a:cubicBezTo>
                  <a:cubicBezTo>
                    <a:pt x="4251" y="292"/>
                    <a:pt x="4223" y="265"/>
                    <a:pt x="4195" y="237"/>
                  </a:cubicBezTo>
                  <a:cubicBezTo>
                    <a:pt x="4105" y="209"/>
                    <a:pt x="4021" y="174"/>
                    <a:pt x="3876" y="147"/>
                  </a:cubicBezTo>
                  <a:cubicBezTo>
                    <a:pt x="3501" y="63"/>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
            <p:cNvSpPr/>
            <p:nvPr/>
          </p:nvSpPr>
          <p:spPr>
            <a:xfrm>
              <a:off x="43988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
            <p:cNvSpPr/>
            <p:nvPr/>
          </p:nvSpPr>
          <p:spPr>
            <a:xfrm>
              <a:off x="43972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
            <p:cNvSpPr/>
            <p:nvPr/>
          </p:nvSpPr>
          <p:spPr>
            <a:xfrm>
              <a:off x="44038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
            <p:cNvSpPr/>
            <p:nvPr/>
          </p:nvSpPr>
          <p:spPr>
            <a:xfrm>
              <a:off x="44025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
            <p:cNvSpPr/>
            <p:nvPr/>
          </p:nvSpPr>
          <p:spPr>
            <a:xfrm>
              <a:off x="44096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
            <p:cNvSpPr/>
            <p:nvPr/>
          </p:nvSpPr>
          <p:spPr>
            <a:xfrm>
              <a:off x="44082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
            <p:cNvSpPr/>
            <p:nvPr/>
          </p:nvSpPr>
          <p:spPr>
            <a:xfrm>
              <a:off x="44146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
            <p:cNvSpPr/>
            <p:nvPr/>
          </p:nvSpPr>
          <p:spPr>
            <a:xfrm>
              <a:off x="44132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
            <p:cNvSpPr/>
            <p:nvPr/>
          </p:nvSpPr>
          <p:spPr>
            <a:xfrm>
              <a:off x="44205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
            <p:cNvSpPr/>
            <p:nvPr/>
          </p:nvSpPr>
          <p:spPr>
            <a:xfrm>
              <a:off x="44189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
            <p:cNvSpPr/>
            <p:nvPr/>
          </p:nvSpPr>
          <p:spPr>
            <a:xfrm>
              <a:off x="44255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
            <p:cNvSpPr/>
            <p:nvPr/>
          </p:nvSpPr>
          <p:spPr>
            <a:xfrm>
              <a:off x="44242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
            <p:cNvSpPr/>
            <p:nvPr/>
          </p:nvSpPr>
          <p:spPr>
            <a:xfrm>
              <a:off x="44313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
            <p:cNvSpPr/>
            <p:nvPr/>
          </p:nvSpPr>
          <p:spPr>
            <a:xfrm>
              <a:off x="44299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
            <p:cNvSpPr/>
            <p:nvPr/>
          </p:nvSpPr>
          <p:spPr>
            <a:xfrm>
              <a:off x="44363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
            <p:cNvSpPr/>
            <p:nvPr/>
          </p:nvSpPr>
          <p:spPr>
            <a:xfrm>
              <a:off x="44349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
            <p:cNvSpPr/>
            <p:nvPr/>
          </p:nvSpPr>
          <p:spPr>
            <a:xfrm>
              <a:off x="44422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
            <p:cNvSpPr/>
            <p:nvPr/>
          </p:nvSpPr>
          <p:spPr>
            <a:xfrm>
              <a:off x="44406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
            <p:cNvSpPr/>
            <p:nvPr/>
          </p:nvSpPr>
          <p:spPr>
            <a:xfrm>
              <a:off x="44472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
            <p:cNvSpPr/>
            <p:nvPr/>
          </p:nvSpPr>
          <p:spPr>
            <a:xfrm>
              <a:off x="44459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
            <p:cNvSpPr/>
            <p:nvPr/>
          </p:nvSpPr>
          <p:spPr>
            <a:xfrm>
              <a:off x="44530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
            <p:cNvSpPr/>
            <p:nvPr/>
          </p:nvSpPr>
          <p:spPr>
            <a:xfrm>
              <a:off x="44516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
            <p:cNvSpPr/>
            <p:nvPr/>
          </p:nvSpPr>
          <p:spPr>
            <a:xfrm>
              <a:off x="44580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
            <p:cNvSpPr/>
            <p:nvPr/>
          </p:nvSpPr>
          <p:spPr>
            <a:xfrm>
              <a:off x="44566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
            <p:cNvSpPr/>
            <p:nvPr/>
          </p:nvSpPr>
          <p:spPr>
            <a:xfrm>
              <a:off x="44639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
            <p:cNvSpPr/>
            <p:nvPr/>
          </p:nvSpPr>
          <p:spPr>
            <a:xfrm>
              <a:off x="44623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
            <p:cNvSpPr/>
            <p:nvPr/>
          </p:nvSpPr>
          <p:spPr>
            <a:xfrm>
              <a:off x="44689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
            <p:cNvSpPr/>
            <p:nvPr/>
          </p:nvSpPr>
          <p:spPr>
            <a:xfrm>
              <a:off x="44676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
            <p:cNvSpPr/>
            <p:nvPr/>
          </p:nvSpPr>
          <p:spPr>
            <a:xfrm>
              <a:off x="44747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
            <p:cNvSpPr/>
            <p:nvPr/>
          </p:nvSpPr>
          <p:spPr>
            <a:xfrm>
              <a:off x="44733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
            <p:cNvSpPr/>
            <p:nvPr/>
          </p:nvSpPr>
          <p:spPr>
            <a:xfrm>
              <a:off x="44797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
            <p:cNvSpPr/>
            <p:nvPr/>
          </p:nvSpPr>
          <p:spPr>
            <a:xfrm>
              <a:off x="44783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
            <p:cNvSpPr/>
            <p:nvPr/>
          </p:nvSpPr>
          <p:spPr>
            <a:xfrm>
              <a:off x="44856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
            <p:cNvSpPr/>
            <p:nvPr/>
          </p:nvSpPr>
          <p:spPr>
            <a:xfrm>
              <a:off x="44840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
            <p:cNvSpPr/>
            <p:nvPr/>
          </p:nvSpPr>
          <p:spPr>
            <a:xfrm>
              <a:off x="44906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
            <p:cNvSpPr/>
            <p:nvPr/>
          </p:nvSpPr>
          <p:spPr>
            <a:xfrm>
              <a:off x="44893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
            <p:cNvSpPr/>
            <p:nvPr/>
          </p:nvSpPr>
          <p:spPr>
            <a:xfrm>
              <a:off x="449642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
            <p:cNvSpPr/>
            <p:nvPr/>
          </p:nvSpPr>
          <p:spPr>
            <a:xfrm>
              <a:off x="44950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
            <p:cNvSpPr/>
            <p:nvPr/>
          </p:nvSpPr>
          <p:spPr>
            <a:xfrm>
              <a:off x="4410300" y="2006825"/>
              <a:ext cx="76775" cy="11650"/>
            </a:xfrm>
            <a:custGeom>
              <a:rect b="b" l="l" r="r" t="t"/>
              <a:pathLst>
                <a:path extrusionOk="0" h="466" w="3071">
                  <a:moveTo>
                    <a:pt x="1535" y="1"/>
                  </a:moveTo>
                  <a:cubicBezTo>
                    <a:pt x="667" y="1"/>
                    <a:pt x="1" y="119"/>
                    <a:pt x="1" y="237"/>
                  </a:cubicBezTo>
                  <a:cubicBezTo>
                    <a:pt x="1" y="376"/>
                    <a:pt x="667" y="466"/>
                    <a:pt x="1535" y="466"/>
                  </a:cubicBezTo>
                  <a:cubicBezTo>
                    <a:pt x="2376" y="466"/>
                    <a:pt x="3070" y="376"/>
                    <a:pt x="3070" y="237"/>
                  </a:cubicBezTo>
                  <a:cubicBezTo>
                    <a:pt x="3070" y="119"/>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
            <p:cNvSpPr/>
            <p:nvPr/>
          </p:nvSpPr>
          <p:spPr>
            <a:xfrm>
              <a:off x="4395900" y="1993125"/>
              <a:ext cx="104875" cy="21025"/>
            </a:xfrm>
            <a:custGeom>
              <a:rect b="b" l="l" r="r" t="t"/>
              <a:pathLst>
                <a:path extrusionOk="0" h="841" w="4195">
                  <a:moveTo>
                    <a:pt x="0" y="0"/>
                  </a:moveTo>
                  <a:lnTo>
                    <a:pt x="0" y="493"/>
                  </a:lnTo>
                  <a:cubicBezTo>
                    <a:pt x="0" y="667"/>
                    <a:pt x="959" y="840"/>
                    <a:pt x="2111" y="840"/>
                  </a:cubicBezTo>
                  <a:cubicBezTo>
                    <a:pt x="3271" y="840"/>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
            <p:cNvSpPr/>
            <p:nvPr/>
          </p:nvSpPr>
          <p:spPr>
            <a:xfrm>
              <a:off x="4395900" y="1993125"/>
              <a:ext cx="104875" cy="10075"/>
            </a:xfrm>
            <a:custGeom>
              <a:rect b="b" l="l" r="r" t="t"/>
              <a:pathLst>
                <a:path extrusionOk="0" h="403" w="4195">
                  <a:moveTo>
                    <a:pt x="0" y="0"/>
                  </a:moveTo>
                  <a:lnTo>
                    <a:pt x="0" y="118"/>
                  </a:lnTo>
                  <a:cubicBezTo>
                    <a:pt x="202" y="292"/>
                    <a:pt x="1070" y="403"/>
                    <a:pt x="2111" y="403"/>
                  </a:cubicBezTo>
                  <a:cubicBezTo>
                    <a:pt x="3153" y="403"/>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
            <p:cNvSpPr/>
            <p:nvPr/>
          </p:nvSpPr>
          <p:spPr>
            <a:xfrm>
              <a:off x="4395900" y="1985125"/>
              <a:ext cx="104875" cy="16700"/>
            </a:xfrm>
            <a:custGeom>
              <a:rect b="b" l="l" r="r" t="t"/>
              <a:pathLst>
                <a:path extrusionOk="0" h="668" w="4195">
                  <a:moveTo>
                    <a:pt x="2111" y="1"/>
                  </a:moveTo>
                  <a:cubicBezTo>
                    <a:pt x="959" y="1"/>
                    <a:pt x="0" y="146"/>
                    <a:pt x="0" y="320"/>
                  </a:cubicBezTo>
                  <a:cubicBezTo>
                    <a:pt x="0" y="521"/>
                    <a:pt x="959" y="667"/>
                    <a:pt x="2111" y="667"/>
                  </a:cubicBezTo>
                  <a:cubicBezTo>
                    <a:pt x="3271" y="667"/>
                    <a:pt x="4195" y="521"/>
                    <a:pt x="4195" y="320"/>
                  </a:cubicBezTo>
                  <a:cubicBezTo>
                    <a:pt x="4195" y="146"/>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
            <p:cNvSpPr/>
            <p:nvPr/>
          </p:nvSpPr>
          <p:spPr>
            <a:xfrm>
              <a:off x="4394500" y="1983750"/>
              <a:ext cx="107850" cy="19450"/>
            </a:xfrm>
            <a:custGeom>
              <a:rect b="b" l="l" r="r" t="t"/>
              <a:pathLst>
                <a:path extrusionOk="0" h="778" w="4314">
                  <a:moveTo>
                    <a:pt x="2167" y="118"/>
                  </a:moveTo>
                  <a:cubicBezTo>
                    <a:pt x="2751" y="118"/>
                    <a:pt x="3271" y="146"/>
                    <a:pt x="3619" y="201"/>
                  </a:cubicBezTo>
                  <a:cubicBezTo>
                    <a:pt x="3820" y="229"/>
                    <a:pt x="3966" y="257"/>
                    <a:pt x="4077" y="292"/>
                  </a:cubicBezTo>
                  <a:cubicBezTo>
                    <a:pt x="4105" y="320"/>
                    <a:pt x="4167" y="347"/>
                    <a:pt x="4167" y="347"/>
                  </a:cubicBezTo>
                  <a:lnTo>
                    <a:pt x="4195" y="375"/>
                  </a:lnTo>
                  <a:cubicBezTo>
                    <a:pt x="4195" y="375"/>
                    <a:pt x="4195" y="403"/>
                    <a:pt x="4167" y="403"/>
                  </a:cubicBezTo>
                  <a:cubicBezTo>
                    <a:pt x="4105" y="431"/>
                    <a:pt x="4021" y="493"/>
                    <a:pt x="3903" y="521"/>
                  </a:cubicBezTo>
                  <a:cubicBezTo>
                    <a:pt x="3528" y="604"/>
                    <a:pt x="2890" y="667"/>
                    <a:pt x="2167" y="667"/>
                  </a:cubicBezTo>
                  <a:cubicBezTo>
                    <a:pt x="1591" y="667"/>
                    <a:pt x="1070" y="604"/>
                    <a:pt x="695" y="549"/>
                  </a:cubicBezTo>
                  <a:cubicBezTo>
                    <a:pt x="494" y="521"/>
                    <a:pt x="348" y="493"/>
                    <a:pt x="258" y="465"/>
                  </a:cubicBezTo>
                  <a:cubicBezTo>
                    <a:pt x="202" y="431"/>
                    <a:pt x="174" y="403"/>
                    <a:pt x="147" y="403"/>
                  </a:cubicBezTo>
                  <a:lnTo>
                    <a:pt x="147" y="375"/>
                  </a:lnTo>
                  <a:lnTo>
                    <a:pt x="112" y="375"/>
                  </a:lnTo>
                  <a:cubicBezTo>
                    <a:pt x="112" y="375"/>
                    <a:pt x="147" y="375"/>
                    <a:pt x="174" y="347"/>
                  </a:cubicBezTo>
                  <a:cubicBezTo>
                    <a:pt x="202" y="320"/>
                    <a:pt x="286" y="292"/>
                    <a:pt x="431" y="257"/>
                  </a:cubicBezTo>
                  <a:cubicBezTo>
                    <a:pt x="779" y="174"/>
                    <a:pt x="1417" y="118"/>
                    <a:pt x="2167" y="118"/>
                  </a:cubicBezTo>
                  <a:close/>
                  <a:moveTo>
                    <a:pt x="2167" y="0"/>
                  </a:moveTo>
                  <a:cubicBezTo>
                    <a:pt x="1591" y="0"/>
                    <a:pt x="1070" y="28"/>
                    <a:pt x="667" y="83"/>
                  </a:cubicBezTo>
                  <a:cubicBezTo>
                    <a:pt x="494" y="118"/>
                    <a:pt x="320" y="146"/>
                    <a:pt x="202" y="201"/>
                  </a:cubicBezTo>
                  <a:cubicBezTo>
                    <a:pt x="147" y="229"/>
                    <a:pt x="112" y="229"/>
                    <a:pt x="84" y="257"/>
                  </a:cubicBezTo>
                  <a:lnTo>
                    <a:pt x="29" y="320"/>
                  </a:lnTo>
                  <a:cubicBezTo>
                    <a:pt x="29" y="347"/>
                    <a:pt x="1" y="347"/>
                    <a:pt x="1" y="375"/>
                  </a:cubicBezTo>
                  <a:cubicBezTo>
                    <a:pt x="1" y="403"/>
                    <a:pt x="29" y="431"/>
                    <a:pt x="29" y="431"/>
                  </a:cubicBezTo>
                  <a:cubicBezTo>
                    <a:pt x="56" y="493"/>
                    <a:pt x="84" y="493"/>
                    <a:pt x="147" y="521"/>
                  </a:cubicBezTo>
                  <a:cubicBezTo>
                    <a:pt x="202" y="576"/>
                    <a:pt x="320" y="604"/>
                    <a:pt x="431" y="639"/>
                  </a:cubicBezTo>
                  <a:cubicBezTo>
                    <a:pt x="806" y="722"/>
                    <a:pt x="1445" y="778"/>
                    <a:pt x="2167" y="778"/>
                  </a:cubicBezTo>
                  <a:cubicBezTo>
                    <a:pt x="2751" y="778"/>
                    <a:pt x="3271" y="722"/>
                    <a:pt x="3646" y="667"/>
                  </a:cubicBezTo>
                  <a:cubicBezTo>
                    <a:pt x="3848" y="639"/>
                    <a:pt x="3994" y="604"/>
                    <a:pt x="4105" y="576"/>
                  </a:cubicBezTo>
                  <a:cubicBezTo>
                    <a:pt x="4167" y="549"/>
                    <a:pt x="4195" y="521"/>
                    <a:pt x="4251" y="493"/>
                  </a:cubicBezTo>
                  <a:cubicBezTo>
                    <a:pt x="4251" y="493"/>
                    <a:pt x="4278" y="465"/>
                    <a:pt x="4278" y="431"/>
                  </a:cubicBezTo>
                  <a:cubicBezTo>
                    <a:pt x="4313" y="431"/>
                    <a:pt x="4313" y="403"/>
                    <a:pt x="4313" y="375"/>
                  </a:cubicBezTo>
                  <a:cubicBezTo>
                    <a:pt x="4313" y="347"/>
                    <a:pt x="4313" y="347"/>
                    <a:pt x="4278" y="320"/>
                  </a:cubicBezTo>
                  <a:cubicBezTo>
                    <a:pt x="4251" y="292"/>
                    <a:pt x="4223" y="257"/>
                    <a:pt x="4195" y="229"/>
                  </a:cubicBezTo>
                  <a:cubicBezTo>
                    <a:pt x="4105" y="201"/>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
            <p:cNvSpPr/>
            <p:nvPr/>
          </p:nvSpPr>
          <p:spPr>
            <a:xfrm>
              <a:off x="43988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
            <p:cNvSpPr/>
            <p:nvPr/>
          </p:nvSpPr>
          <p:spPr>
            <a:xfrm>
              <a:off x="43972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
            <p:cNvSpPr/>
            <p:nvPr/>
          </p:nvSpPr>
          <p:spPr>
            <a:xfrm>
              <a:off x="44038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
            <p:cNvSpPr/>
            <p:nvPr/>
          </p:nvSpPr>
          <p:spPr>
            <a:xfrm>
              <a:off x="44025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
            <p:cNvSpPr/>
            <p:nvPr/>
          </p:nvSpPr>
          <p:spPr>
            <a:xfrm>
              <a:off x="44096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
            <p:cNvSpPr/>
            <p:nvPr/>
          </p:nvSpPr>
          <p:spPr>
            <a:xfrm>
              <a:off x="44082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
            <p:cNvSpPr/>
            <p:nvPr/>
          </p:nvSpPr>
          <p:spPr>
            <a:xfrm>
              <a:off x="44146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
            <p:cNvSpPr/>
            <p:nvPr/>
          </p:nvSpPr>
          <p:spPr>
            <a:xfrm>
              <a:off x="44132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
            <p:cNvSpPr/>
            <p:nvPr/>
          </p:nvSpPr>
          <p:spPr>
            <a:xfrm>
              <a:off x="44205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
            <p:cNvSpPr/>
            <p:nvPr/>
          </p:nvSpPr>
          <p:spPr>
            <a:xfrm>
              <a:off x="44189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
            <p:cNvSpPr/>
            <p:nvPr/>
          </p:nvSpPr>
          <p:spPr>
            <a:xfrm>
              <a:off x="44255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
            <p:cNvSpPr/>
            <p:nvPr/>
          </p:nvSpPr>
          <p:spPr>
            <a:xfrm>
              <a:off x="44242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
            <p:cNvSpPr/>
            <p:nvPr/>
          </p:nvSpPr>
          <p:spPr>
            <a:xfrm>
              <a:off x="44313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
            <p:cNvSpPr/>
            <p:nvPr/>
          </p:nvSpPr>
          <p:spPr>
            <a:xfrm>
              <a:off x="44299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
            <p:cNvSpPr/>
            <p:nvPr/>
          </p:nvSpPr>
          <p:spPr>
            <a:xfrm>
              <a:off x="44363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
            <p:cNvSpPr/>
            <p:nvPr/>
          </p:nvSpPr>
          <p:spPr>
            <a:xfrm>
              <a:off x="44349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
            <p:cNvSpPr/>
            <p:nvPr/>
          </p:nvSpPr>
          <p:spPr>
            <a:xfrm>
              <a:off x="44422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
            <p:cNvSpPr/>
            <p:nvPr/>
          </p:nvSpPr>
          <p:spPr>
            <a:xfrm>
              <a:off x="44406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
            <p:cNvSpPr/>
            <p:nvPr/>
          </p:nvSpPr>
          <p:spPr>
            <a:xfrm>
              <a:off x="44472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
            <p:cNvSpPr/>
            <p:nvPr/>
          </p:nvSpPr>
          <p:spPr>
            <a:xfrm>
              <a:off x="44459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
            <p:cNvSpPr/>
            <p:nvPr/>
          </p:nvSpPr>
          <p:spPr>
            <a:xfrm>
              <a:off x="44530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
            <p:cNvSpPr/>
            <p:nvPr/>
          </p:nvSpPr>
          <p:spPr>
            <a:xfrm>
              <a:off x="44516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
            <p:cNvSpPr/>
            <p:nvPr/>
          </p:nvSpPr>
          <p:spPr>
            <a:xfrm>
              <a:off x="44580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
            <p:cNvSpPr/>
            <p:nvPr/>
          </p:nvSpPr>
          <p:spPr>
            <a:xfrm>
              <a:off x="44566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
            <p:cNvSpPr/>
            <p:nvPr/>
          </p:nvSpPr>
          <p:spPr>
            <a:xfrm>
              <a:off x="44639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
            <p:cNvSpPr/>
            <p:nvPr/>
          </p:nvSpPr>
          <p:spPr>
            <a:xfrm>
              <a:off x="44623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
            <p:cNvSpPr/>
            <p:nvPr/>
          </p:nvSpPr>
          <p:spPr>
            <a:xfrm>
              <a:off x="44689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44676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
            <p:cNvSpPr/>
            <p:nvPr/>
          </p:nvSpPr>
          <p:spPr>
            <a:xfrm>
              <a:off x="44747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
            <p:cNvSpPr/>
            <p:nvPr/>
          </p:nvSpPr>
          <p:spPr>
            <a:xfrm>
              <a:off x="44733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44797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
            <p:cNvSpPr/>
            <p:nvPr/>
          </p:nvSpPr>
          <p:spPr>
            <a:xfrm>
              <a:off x="44783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
            <p:cNvSpPr/>
            <p:nvPr/>
          </p:nvSpPr>
          <p:spPr>
            <a:xfrm>
              <a:off x="44856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44840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
            <p:cNvSpPr/>
            <p:nvPr/>
          </p:nvSpPr>
          <p:spPr>
            <a:xfrm>
              <a:off x="44906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
            <p:cNvSpPr/>
            <p:nvPr/>
          </p:nvSpPr>
          <p:spPr>
            <a:xfrm>
              <a:off x="44893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
            <p:cNvSpPr/>
            <p:nvPr/>
          </p:nvSpPr>
          <p:spPr>
            <a:xfrm>
              <a:off x="449642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
            <p:cNvSpPr/>
            <p:nvPr/>
          </p:nvSpPr>
          <p:spPr>
            <a:xfrm>
              <a:off x="44950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
            <p:cNvSpPr/>
            <p:nvPr/>
          </p:nvSpPr>
          <p:spPr>
            <a:xfrm>
              <a:off x="4410300" y="1987375"/>
              <a:ext cx="76775" cy="11500"/>
            </a:xfrm>
            <a:custGeom>
              <a:rect b="b" l="l" r="r" t="t"/>
              <a:pathLst>
                <a:path extrusionOk="0" h="460" w="3071">
                  <a:moveTo>
                    <a:pt x="1535" y="1"/>
                  </a:moveTo>
                  <a:cubicBezTo>
                    <a:pt x="667" y="1"/>
                    <a:pt x="1" y="112"/>
                    <a:pt x="1" y="230"/>
                  </a:cubicBezTo>
                  <a:cubicBezTo>
                    <a:pt x="1" y="376"/>
                    <a:pt x="667" y="459"/>
                    <a:pt x="1535" y="459"/>
                  </a:cubicBezTo>
                  <a:cubicBezTo>
                    <a:pt x="2376" y="459"/>
                    <a:pt x="3070" y="376"/>
                    <a:pt x="3070" y="230"/>
                  </a:cubicBezTo>
                  <a:cubicBezTo>
                    <a:pt x="3070" y="112"/>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
            <p:cNvSpPr/>
            <p:nvPr/>
          </p:nvSpPr>
          <p:spPr>
            <a:xfrm>
              <a:off x="4395900" y="1973675"/>
              <a:ext cx="104875" cy="20150"/>
            </a:xfrm>
            <a:custGeom>
              <a:rect b="b" l="l" r="r" t="t"/>
              <a:pathLst>
                <a:path extrusionOk="0" h="806" w="4195">
                  <a:moveTo>
                    <a:pt x="0" y="0"/>
                  </a:moveTo>
                  <a:lnTo>
                    <a:pt x="0" y="486"/>
                  </a:lnTo>
                  <a:cubicBezTo>
                    <a:pt x="0" y="660"/>
                    <a:pt x="959" y="806"/>
                    <a:pt x="2111" y="806"/>
                  </a:cubicBezTo>
                  <a:cubicBezTo>
                    <a:pt x="3271" y="806"/>
                    <a:pt x="4195" y="660"/>
                    <a:pt x="4195" y="486"/>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
            <p:cNvSpPr/>
            <p:nvPr/>
          </p:nvSpPr>
          <p:spPr>
            <a:xfrm>
              <a:off x="4395900" y="1973675"/>
              <a:ext cx="104875" cy="10100"/>
            </a:xfrm>
            <a:custGeom>
              <a:rect b="b" l="l" r="r" t="t"/>
              <a:pathLst>
                <a:path extrusionOk="0" h="404" w="4195">
                  <a:moveTo>
                    <a:pt x="0" y="0"/>
                  </a:moveTo>
                  <a:lnTo>
                    <a:pt x="0" y="84"/>
                  </a:lnTo>
                  <a:cubicBezTo>
                    <a:pt x="202" y="285"/>
                    <a:pt x="1070" y="403"/>
                    <a:pt x="2111" y="403"/>
                  </a:cubicBezTo>
                  <a:cubicBezTo>
                    <a:pt x="3153" y="403"/>
                    <a:pt x="4021" y="285"/>
                    <a:pt x="4195" y="84"/>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
            <p:cNvSpPr/>
            <p:nvPr/>
          </p:nvSpPr>
          <p:spPr>
            <a:xfrm>
              <a:off x="4395900" y="1965000"/>
              <a:ext cx="104875" cy="17375"/>
            </a:xfrm>
            <a:custGeom>
              <a:rect b="b" l="l" r="r" t="t"/>
              <a:pathLst>
                <a:path extrusionOk="0" h="695" w="4195">
                  <a:moveTo>
                    <a:pt x="2111" y="0"/>
                  </a:moveTo>
                  <a:cubicBezTo>
                    <a:pt x="959" y="0"/>
                    <a:pt x="0" y="174"/>
                    <a:pt x="0" y="347"/>
                  </a:cubicBezTo>
                  <a:cubicBezTo>
                    <a:pt x="0" y="521"/>
                    <a:pt x="959" y="695"/>
                    <a:pt x="2111" y="695"/>
                  </a:cubicBezTo>
                  <a:cubicBezTo>
                    <a:pt x="3271" y="695"/>
                    <a:pt x="4195" y="521"/>
                    <a:pt x="4195" y="347"/>
                  </a:cubicBezTo>
                  <a:cubicBezTo>
                    <a:pt x="4195" y="174"/>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
            <p:cNvSpPr/>
            <p:nvPr/>
          </p:nvSpPr>
          <p:spPr>
            <a:xfrm>
              <a:off x="4394500" y="1963425"/>
              <a:ext cx="107850" cy="20350"/>
            </a:xfrm>
            <a:custGeom>
              <a:rect b="b" l="l" r="r" t="t"/>
              <a:pathLst>
                <a:path extrusionOk="0" h="814" w="4314">
                  <a:moveTo>
                    <a:pt x="2167" y="119"/>
                  </a:moveTo>
                  <a:cubicBezTo>
                    <a:pt x="2751" y="119"/>
                    <a:pt x="3271" y="174"/>
                    <a:pt x="3619" y="237"/>
                  </a:cubicBezTo>
                  <a:cubicBezTo>
                    <a:pt x="3820" y="264"/>
                    <a:pt x="3966" y="292"/>
                    <a:pt x="4077" y="320"/>
                  </a:cubicBezTo>
                  <a:cubicBezTo>
                    <a:pt x="4105" y="348"/>
                    <a:pt x="4167" y="376"/>
                    <a:pt x="4167" y="376"/>
                  </a:cubicBezTo>
                  <a:lnTo>
                    <a:pt x="4195" y="410"/>
                  </a:lnTo>
                  <a:lnTo>
                    <a:pt x="4167" y="438"/>
                  </a:lnTo>
                  <a:cubicBezTo>
                    <a:pt x="4105" y="466"/>
                    <a:pt x="4021" y="494"/>
                    <a:pt x="3903" y="521"/>
                  </a:cubicBezTo>
                  <a:cubicBezTo>
                    <a:pt x="3528" y="612"/>
                    <a:pt x="2890" y="695"/>
                    <a:pt x="2167" y="695"/>
                  </a:cubicBezTo>
                  <a:cubicBezTo>
                    <a:pt x="1591" y="695"/>
                    <a:pt x="1070" y="639"/>
                    <a:pt x="695" y="584"/>
                  </a:cubicBezTo>
                  <a:cubicBezTo>
                    <a:pt x="494" y="549"/>
                    <a:pt x="348" y="521"/>
                    <a:pt x="258" y="494"/>
                  </a:cubicBezTo>
                  <a:cubicBezTo>
                    <a:pt x="202" y="466"/>
                    <a:pt x="174" y="438"/>
                    <a:pt x="147" y="438"/>
                  </a:cubicBezTo>
                  <a:lnTo>
                    <a:pt x="147" y="410"/>
                  </a:lnTo>
                  <a:lnTo>
                    <a:pt x="112" y="410"/>
                  </a:lnTo>
                  <a:cubicBezTo>
                    <a:pt x="112" y="410"/>
                    <a:pt x="147" y="376"/>
                    <a:pt x="174" y="376"/>
                  </a:cubicBezTo>
                  <a:cubicBezTo>
                    <a:pt x="202" y="348"/>
                    <a:pt x="286" y="320"/>
                    <a:pt x="431" y="292"/>
                  </a:cubicBezTo>
                  <a:cubicBezTo>
                    <a:pt x="779" y="174"/>
                    <a:pt x="1417" y="119"/>
                    <a:pt x="2167" y="119"/>
                  </a:cubicBezTo>
                  <a:close/>
                  <a:moveTo>
                    <a:pt x="2167" y="1"/>
                  </a:moveTo>
                  <a:cubicBezTo>
                    <a:pt x="1591" y="1"/>
                    <a:pt x="1070" y="63"/>
                    <a:pt x="667" y="119"/>
                  </a:cubicBezTo>
                  <a:cubicBezTo>
                    <a:pt x="494" y="146"/>
                    <a:pt x="320" y="174"/>
                    <a:pt x="202" y="237"/>
                  </a:cubicBezTo>
                  <a:cubicBezTo>
                    <a:pt x="147" y="237"/>
                    <a:pt x="112" y="264"/>
                    <a:pt x="84" y="292"/>
                  </a:cubicBezTo>
                  <a:cubicBezTo>
                    <a:pt x="56" y="292"/>
                    <a:pt x="56" y="320"/>
                    <a:pt x="29" y="348"/>
                  </a:cubicBezTo>
                  <a:cubicBezTo>
                    <a:pt x="29" y="348"/>
                    <a:pt x="1" y="376"/>
                    <a:pt x="1" y="410"/>
                  </a:cubicBezTo>
                  <a:cubicBezTo>
                    <a:pt x="1" y="438"/>
                    <a:pt x="29" y="466"/>
                    <a:pt x="29" y="466"/>
                  </a:cubicBezTo>
                  <a:cubicBezTo>
                    <a:pt x="56" y="494"/>
                    <a:pt x="84" y="521"/>
                    <a:pt x="147" y="549"/>
                  </a:cubicBezTo>
                  <a:cubicBezTo>
                    <a:pt x="202" y="584"/>
                    <a:pt x="320" y="612"/>
                    <a:pt x="431" y="639"/>
                  </a:cubicBezTo>
                  <a:cubicBezTo>
                    <a:pt x="806" y="758"/>
                    <a:pt x="1445" y="813"/>
                    <a:pt x="2167" y="813"/>
                  </a:cubicBezTo>
                  <a:cubicBezTo>
                    <a:pt x="2751" y="813"/>
                    <a:pt x="3271" y="758"/>
                    <a:pt x="3646" y="695"/>
                  </a:cubicBezTo>
                  <a:cubicBezTo>
                    <a:pt x="3848" y="667"/>
                    <a:pt x="3994" y="639"/>
                    <a:pt x="4105" y="584"/>
                  </a:cubicBezTo>
                  <a:cubicBezTo>
                    <a:pt x="4167" y="584"/>
                    <a:pt x="4195" y="549"/>
                    <a:pt x="4251" y="521"/>
                  </a:cubicBezTo>
                  <a:cubicBezTo>
                    <a:pt x="4251" y="494"/>
                    <a:pt x="4278" y="494"/>
                    <a:pt x="4278" y="466"/>
                  </a:cubicBezTo>
                  <a:cubicBezTo>
                    <a:pt x="4313" y="466"/>
                    <a:pt x="4313" y="438"/>
                    <a:pt x="4313" y="410"/>
                  </a:cubicBezTo>
                  <a:cubicBezTo>
                    <a:pt x="4313" y="376"/>
                    <a:pt x="4313" y="348"/>
                    <a:pt x="4278" y="348"/>
                  </a:cubicBezTo>
                  <a:cubicBezTo>
                    <a:pt x="4251" y="292"/>
                    <a:pt x="4223" y="292"/>
                    <a:pt x="4195" y="264"/>
                  </a:cubicBezTo>
                  <a:cubicBezTo>
                    <a:pt x="4105" y="202"/>
                    <a:pt x="4021" y="174"/>
                    <a:pt x="3876" y="146"/>
                  </a:cubicBezTo>
                  <a:cubicBezTo>
                    <a:pt x="3501" y="63"/>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43988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43972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
            <p:cNvSpPr/>
            <p:nvPr/>
          </p:nvSpPr>
          <p:spPr>
            <a:xfrm>
              <a:off x="44038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
            <p:cNvSpPr/>
            <p:nvPr/>
          </p:nvSpPr>
          <p:spPr>
            <a:xfrm>
              <a:off x="44025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44096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
            <p:cNvSpPr/>
            <p:nvPr/>
          </p:nvSpPr>
          <p:spPr>
            <a:xfrm>
              <a:off x="44082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
            <p:cNvSpPr/>
            <p:nvPr/>
          </p:nvSpPr>
          <p:spPr>
            <a:xfrm>
              <a:off x="44146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
            <p:cNvSpPr/>
            <p:nvPr/>
          </p:nvSpPr>
          <p:spPr>
            <a:xfrm>
              <a:off x="44132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44205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44189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
            <p:cNvSpPr/>
            <p:nvPr/>
          </p:nvSpPr>
          <p:spPr>
            <a:xfrm>
              <a:off x="44255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
            <p:cNvSpPr/>
            <p:nvPr/>
          </p:nvSpPr>
          <p:spPr>
            <a:xfrm>
              <a:off x="44242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
            <p:cNvSpPr/>
            <p:nvPr/>
          </p:nvSpPr>
          <p:spPr>
            <a:xfrm>
              <a:off x="44313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
            <p:cNvSpPr/>
            <p:nvPr/>
          </p:nvSpPr>
          <p:spPr>
            <a:xfrm>
              <a:off x="44299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44363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44349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44422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44406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
            <p:cNvSpPr/>
            <p:nvPr/>
          </p:nvSpPr>
          <p:spPr>
            <a:xfrm>
              <a:off x="44472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
            <p:cNvSpPr/>
            <p:nvPr/>
          </p:nvSpPr>
          <p:spPr>
            <a:xfrm>
              <a:off x="44459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44530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44516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
            <p:cNvSpPr/>
            <p:nvPr/>
          </p:nvSpPr>
          <p:spPr>
            <a:xfrm>
              <a:off x="44580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
            <p:cNvSpPr/>
            <p:nvPr/>
          </p:nvSpPr>
          <p:spPr>
            <a:xfrm>
              <a:off x="44566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
            <p:cNvSpPr/>
            <p:nvPr/>
          </p:nvSpPr>
          <p:spPr>
            <a:xfrm>
              <a:off x="44639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
            <p:cNvSpPr/>
            <p:nvPr/>
          </p:nvSpPr>
          <p:spPr>
            <a:xfrm>
              <a:off x="44623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
            <p:cNvSpPr/>
            <p:nvPr/>
          </p:nvSpPr>
          <p:spPr>
            <a:xfrm>
              <a:off x="44689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
            <p:cNvSpPr/>
            <p:nvPr/>
          </p:nvSpPr>
          <p:spPr>
            <a:xfrm>
              <a:off x="44676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44747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
            <p:cNvSpPr/>
            <p:nvPr/>
          </p:nvSpPr>
          <p:spPr>
            <a:xfrm>
              <a:off x="44733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
            <p:cNvSpPr/>
            <p:nvPr/>
          </p:nvSpPr>
          <p:spPr>
            <a:xfrm>
              <a:off x="44797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
            <p:cNvSpPr/>
            <p:nvPr/>
          </p:nvSpPr>
          <p:spPr>
            <a:xfrm>
              <a:off x="44783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
            <p:cNvSpPr/>
            <p:nvPr/>
          </p:nvSpPr>
          <p:spPr>
            <a:xfrm>
              <a:off x="44856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
            <p:cNvSpPr/>
            <p:nvPr/>
          </p:nvSpPr>
          <p:spPr>
            <a:xfrm>
              <a:off x="44840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
            <p:cNvSpPr/>
            <p:nvPr/>
          </p:nvSpPr>
          <p:spPr>
            <a:xfrm>
              <a:off x="44906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
            <p:cNvSpPr/>
            <p:nvPr/>
          </p:nvSpPr>
          <p:spPr>
            <a:xfrm>
              <a:off x="44893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
            <p:cNvSpPr/>
            <p:nvPr/>
          </p:nvSpPr>
          <p:spPr>
            <a:xfrm>
              <a:off x="449642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
            <p:cNvSpPr/>
            <p:nvPr/>
          </p:nvSpPr>
          <p:spPr>
            <a:xfrm>
              <a:off x="44950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
            <p:cNvSpPr/>
            <p:nvPr/>
          </p:nvSpPr>
          <p:spPr>
            <a:xfrm>
              <a:off x="4410300" y="1967775"/>
              <a:ext cx="76775" cy="11650"/>
            </a:xfrm>
            <a:custGeom>
              <a:rect b="b" l="l" r="r" t="t"/>
              <a:pathLst>
                <a:path extrusionOk="0" h="466" w="3071">
                  <a:moveTo>
                    <a:pt x="1535" y="0"/>
                  </a:moveTo>
                  <a:cubicBezTo>
                    <a:pt x="667" y="0"/>
                    <a:pt x="1" y="118"/>
                    <a:pt x="1" y="236"/>
                  </a:cubicBezTo>
                  <a:cubicBezTo>
                    <a:pt x="1" y="347"/>
                    <a:pt x="667" y="465"/>
                    <a:pt x="1535" y="465"/>
                  </a:cubicBezTo>
                  <a:cubicBezTo>
                    <a:pt x="2376" y="465"/>
                    <a:pt x="3070" y="347"/>
                    <a:pt x="3070" y="236"/>
                  </a:cubicBezTo>
                  <a:cubicBezTo>
                    <a:pt x="3070" y="118"/>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
            <p:cNvSpPr/>
            <p:nvPr/>
          </p:nvSpPr>
          <p:spPr>
            <a:xfrm>
              <a:off x="4395900" y="1954050"/>
              <a:ext cx="104875" cy="20350"/>
            </a:xfrm>
            <a:custGeom>
              <a:rect b="b" l="l" r="r" t="t"/>
              <a:pathLst>
                <a:path extrusionOk="0" h="814" w="4195">
                  <a:moveTo>
                    <a:pt x="0" y="1"/>
                  </a:moveTo>
                  <a:lnTo>
                    <a:pt x="0" y="494"/>
                  </a:lnTo>
                  <a:cubicBezTo>
                    <a:pt x="0" y="667"/>
                    <a:pt x="959" y="813"/>
                    <a:pt x="2111" y="813"/>
                  </a:cubicBezTo>
                  <a:cubicBezTo>
                    <a:pt x="3271"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
            <p:cNvSpPr/>
            <p:nvPr/>
          </p:nvSpPr>
          <p:spPr>
            <a:xfrm>
              <a:off x="4395900" y="1954050"/>
              <a:ext cx="104875" cy="10100"/>
            </a:xfrm>
            <a:custGeom>
              <a:rect b="b" l="l" r="r" t="t"/>
              <a:pathLst>
                <a:path extrusionOk="0" h="404" w="4195">
                  <a:moveTo>
                    <a:pt x="0" y="1"/>
                  </a:moveTo>
                  <a:lnTo>
                    <a:pt x="0" y="91"/>
                  </a:lnTo>
                  <a:cubicBezTo>
                    <a:pt x="202" y="265"/>
                    <a:pt x="1070" y="403"/>
                    <a:pt x="2111" y="403"/>
                  </a:cubicBezTo>
                  <a:cubicBezTo>
                    <a:pt x="3153" y="403"/>
                    <a:pt x="4021" y="265"/>
                    <a:pt x="4195" y="91"/>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
            <p:cNvSpPr/>
            <p:nvPr/>
          </p:nvSpPr>
          <p:spPr>
            <a:xfrm>
              <a:off x="4395900" y="1945375"/>
              <a:ext cx="104875" cy="16700"/>
            </a:xfrm>
            <a:custGeom>
              <a:rect b="b" l="l" r="r" t="t"/>
              <a:pathLst>
                <a:path extrusionOk="0" h="668" w="4195">
                  <a:moveTo>
                    <a:pt x="2111" y="0"/>
                  </a:moveTo>
                  <a:cubicBezTo>
                    <a:pt x="959" y="0"/>
                    <a:pt x="0" y="146"/>
                    <a:pt x="0" y="348"/>
                  </a:cubicBezTo>
                  <a:cubicBezTo>
                    <a:pt x="0" y="521"/>
                    <a:pt x="959" y="667"/>
                    <a:pt x="2111" y="667"/>
                  </a:cubicBezTo>
                  <a:cubicBezTo>
                    <a:pt x="3271" y="667"/>
                    <a:pt x="4195" y="521"/>
                    <a:pt x="4195" y="348"/>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
            <p:cNvSpPr/>
            <p:nvPr/>
          </p:nvSpPr>
          <p:spPr>
            <a:xfrm>
              <a:off x="4394500" y="1943975"/>
              <a:ext cx="107850" cy="19475"/>
            </a:xfrm>
            <a:custGeom>
              <a:rect b="b" l="l" r="r" t="t"/>
              <a:pathLst>
                <a:path extrusionOk="0" h="779" w="4314">
                  <a:moveTo>
                    <a:pt x="2167" y="112"/>
                  </a:moveTo>
                  <a:cubicBezTo>
                    <a:pt x="2751" y="112"/>
                    <a:pt x="3271" y="147"/>
                    <a:pt x="3619" y="202"/>
                  </a:cubicBezTo>
                  <a:cubicBezTo>
                    <a:pt x="3820" y="230"/>
                    <a:pt x="3966" y="286"/>
                    <a:pt x="4077" y="320"/>
                  </a:cubicBezTo>
                  <a:cubicBezTo>
                    <a:pt x="4105" y="348"/>
                    <a:pt x="4167" y="348"/>
                    <a:pt x="4167" y="376"/>
                  </a:cubicBezTo>
                  <a:lnTo>
                    <a:pt x="4195" y="404"/>
                  </a:lnTo>
                  <a:lnTo>
                    <a:pt x="4167" y="431"/>
                  </a:lnTo>
                  <a:cubicBezTo>
                    <a:pt x="4105" y="459"/>
                    <a:pt x="4021" y="494"/>
                    <a:pt x="3903" y="522"/>
                  </a:cubicBezTo>
                  <a:cubicBezTo>
                    <a:pt x="3528" y="605"/>
                    <a:pt x="2890" y="668"/>
                    <a:pt x="2167" y="668"/>
                  </a:cubicBezTo>
                  <a:cubicBezTo>
                    <a:pt x="1591" y="668"/>
                    <a:pt x="1070" y="633"/>
                    <a:pt x="695" y="577"/>
                  </a:cubicBezTo>
                  <a:cubicBezTo>
                    <a:pt x="494" y="549"/>
                    <a:pt x="348" y="522"/>
                    <a:pt x="258" y="459"/>
                  </a:cubicBezTo>
                  <a:cubicBezTo>
                    <a:pt x="202" y="459"/>
                    <a:pt x="174" y="431"/>
                    <a:pt x="147" y="404"/>
                  </a:cubicBezTo>
                  <a:lnTo>
                    <a:pt x="112" y="404"/>
                  </a:lnTo>
                  <a:cubicBezTo>
                    <a:pt x="112" y="404"/>
                    <a:pt x="147" y="376"/>
                    <a:pt x="174" y="376"/>
                  </a:cubicBezTo>
                  <a:cubicBezTo>
                    <a:pt x="202" y="320"/>
                    <a:pt x="286" y="286"/>
                    <a:pt x="431" y="258"/>
                  </a:cubicBezTo>
                  <a:cubicBezTo>
                    <a:pt x="779" y="174"/>
                    <a:pt x="1417" y="112"/>
                    <a:pt x="2167" y="112"/>
                  </a:cubicBezTo>
                  <a:close/>
                  <a:moveTo>
                    <a:pt x="2167" y="1"/>
                  </a:moveTo>
                  <a:cubicBezTo>
                    <a:pt x="1591" y="1"/>
                    <a:pt x="1070" y="29"/>
                    <a:pt x="667" y="112"/>
                  </a:cubicBezTo>
                  <a:cubicBezTo>
                    <a:pt x="494" y="147"/>
                    <a:pt x="320" y="174"/>
                    <a:pt x="202" y="202"/>
                  </a:cubicBezTo>
                  <a:cubicBezTo>
                    <a:pt x="147" y="230"/>
                    <a:pt x="112" y="258"/>
                    <a:pt x="84" y="286"/>
                  </a:cubicBezTo>
                  <a:cubicBezTo>
                    <a:pt x="56" y="286"/>
                    <a:pt x="56" y="320"/>
                    <a:pt x="29" y="320"/>
                  </a:cubicBezTo>
                  <a:cubicBezTo>
                    <a:pt x="29" y="348"/>
                    <a:pt x="1" y="376"/>
                    <a:pt x="1" y="404"/>
                  </a:cubicBezTo>
                  <a:cubicBezTo>
                    <a:pt x="1" y="431"/>
                    <a:pt x="29" y="431"/>
                    <a:pt x="29" y="459"/>
                  </a:cubicBezTo>
                  <a:cubicBezTo>
                    <a:pt x="56" y="494"/>
                    <a:pt x="84" y="522"/>
                    <a:pt x="147" y="549"/>
                  </a:cubicBezTo>
                  <a:cubicBezTo>
                    <a:pt x="202" y="577"/>
                    <a:pt x="320" y="605"/>
                    <a:pt x="431" y="633"/>
                  </a:cubicBezTo>
                  <a:cubicBezTo>
                    <a:pt x="806" y="723"/>
                    <a:pt x="1445" y="779"/>
                    <a:pt x="2167" y="779"/>
                  </a:cubicBezTo>
                  <a:cubicBezTo>
                    <a:pt x="2751" y="779"/>
                    <a:pt x="3271" y="751"/>
                    <a:pt x="3646" y="695"/>
                  </a:cubicBezTo>
                  <a:cubicBezTo>
                    <a:pt x="3848" y="668"/>
                    <a:pt x="3994" y="633"/>
                    <a:pt x="4105" y="577"/>
                  </a:cubicBezTo>
                  <a:cubicBezTo>
                    <a:pt x="4167" y="549"/>
                    <a:pt x="4195" y="549"/>
                    <a:pt x="4251" y="522"/>
                  </a:cubicBezTo>
                  <a:cubicBezTo>
                    <a:pt x="4251" y="494"/>
                    <a:pt x="4278" y="494"/>
                    <a:pt x="4278" y="459"/>
                  </a:cubicBezTo>
                  <a:cubicBezTo>
                    <a:pt x="4313" y="431"/>
                    <a:pt x="4313" y="431"/>
                    <a:pt x="4313" y="404"/>
                  </a:cubicBezTo>
                  <a:cubicBezTo>
                    <a:pt x="4313" y="376"/>
                    <a:pt x="4313" y="348"/>
                    <a:pt x="4278" y="320"/>
                  </a:cubicBezTo>
                  <a:cubicBezTo>
                    <a:pt x="4251" y="286"/>
                    <a:pt x="4223" y="258"/>
                    <a:pt x="4195" y="258"/>
                  </a:cubicBezTo>
                  <a:cubicBezTo>
                    <a:pt x="4105" y="202"/>
                    <a:pt x="4021" y="174"/>
                    <a:pt x="3876" y="147"/>
                  </a:cubicBezTo>
                  <a:cubicBezTo>
                    <a:pt x="3501" y="56"/>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
            <p:cNvSpPr/>
            <p:nvPr/>
          </p:nvSpPr>
          <p:spPr>
            <a:xfrm>
              <a:off x="43988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
            <p:cNvSpPr/>
            <p:nvPr/>
          </p:nvSpPr>
          <p:spPr>
            <a:xfrm>
              <a:off x="43972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
            <p:cNvSpPr/>
            <p:nvPr/>
          </p:nvSpPr>
          <p:spPr>
            <a:xfrm>
              <a:off x="44038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
            <p:cNvSpPr/>
            <p:nvPr/>
          </p:nvSpPr>
          <p:spPr>
            <a:xfrm>
              <a:off x="44025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
            <p:cNvSpPr/>
            <p:nvPr/>
          </p:nvSpPr>
          <p:spPr>
            <a:xfrm>
              <a:off x="44096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
            <p:cNvSpPr/>
            <p:nvPr/>
          </p:nvSpPr>
          <p:spPr>
            <a:xfrm>
              <a:off x="44082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
            <p:cNvSpPr/>
            <p:nvPr/>
          </p:nvSpPr>
          <p:spPr>
            <a:xfrm>
              <a:off x="44146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
            <p:cNvSpPr/>
            <p:nvPr/>
          </p:nvSpPr>
          <p:spPr>
            <a:xfrm>
              <a:off x="44132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
            <p:cNvSpPr/>
            <p:nvPr/>
          </p:nvSpPr>
          <p:spPr>
            <a:xfrm>
              <a:off x="44205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
            <p:cNvSpPr/>
            <p:nvPr/>
          </p:nvSpPr>
          <p:spPr>
            <a:xfrm>
              <a:off x="44189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
            <p:cNvSpPr/>
            <p:nvPr/>
          </p:nvSpPr>
          <p:spPr>
            <a:xfrm>
              <a:off x="44255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
            <p:cNvSpPr/>
            <p:nvPr/>
          </p:nvSpPr>
          <p:spPr>
            <a:xfrm>
              <a:off x="44242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
            <p:cNvSpPr/>
            <p:nvPr/>
          </p:nvSpPr>
          <p:spPr>
            <a:xfrm>
              <a:off x="44313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
            <p:cNvSpPr/>
            <p:nvPr/>
          </p:nvSpPr>
          <p:spPr>
            <a:xfrm>
              <a:off x="44299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
            <p:cNvSpPr/>
            <p:nvPr/>
          </p:nvSpPr>
          <p:spPr>
            <a:xfrm>
              <a:off x="44363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
            <p:cNvSpPr/>
            <p:nvPr/>
          </p:nvSpPr>
          <p:spPr>
            <a:xfrm>
              <a:off x="44349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
            <p:cNvSpPr/>
            <p:nvPr/>
          </p:nvSpPr>
          <p:spPr>
            <a:xfrm>
              <a:off x="44422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
            <p:cNvSpPr/>
            <p:nvPr/>
          </p:nvSpPr>
          <p:spPr>
            <a:xfrm>
              <a:off x="44406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
            <p:cNvSpPr/>
            <p:nvPr/>
          </p:nvSpPr>
          <p:spPr>
            <a:xfrm>
              <a:off x="44472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
            <p:cNvSpPr/>
            <p:nvPr/>
          </p:nvSpPr>
          <p:spPr>
            <a:xfrm>
              <a:off x="44459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
            <p:cNvSpPr/>
            <p:nvPr/>
          </p:nvSpPr>
          <p:spPr>
            <a:xfrm>
              <a:off x="44530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
            <p:cNvSpPr/>
            <p:nvPr/>
          </p:nvSpPr>
          <p:spPr>
            <a:xfrm>
              <a:off x="44516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
            <p:cNvSpPr/>
            <p:nvPr/>
          </p:nvSpPr>
          <p:spPr>
            <a:xfrm>
              <a:off x="44580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
            <p:cNvSpPr/>
            <p:nvPr/>
          </p:nvSpPr>
          <p:spPr>
            <a:xfrm>
              <a:off x="44566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
            <p:cNvSpPr/>
            <p:nvPr/>
          </p:nvSpPr>
          <p:spPr>
            <a:xfrm>
              <a:off x="44639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
            <p:cNvSpPr/>
            <p:nvPr/>
          </p:nvSpPr>
          <p:spPr>
            <a:xfrm>
              <a:off x="44623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
            <p:cNvSpPr/>
            <p:nvPr/>
          </p:nvSpPr>
          <p:spPr>
            <a:xfrm>
              <a:off x="44689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
            <p:cNvSpPr/>
            <p:nvPr/>
          </p:nvSpPr>
          <p:spPr>
            <a:xfrm>
              <a:off x="44676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
            <p:cNvSpPr/>
            <p:nvPr/>
          </p:nvSpPr>
          <p:spPr>
            <a:xfrm>
              <a:off x="44747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
            <p:cNvSpPr/>
            <p:nvPr/>
          </p:nvSpPr>
          <p:spPr>
            <a:xfrm>
              <a:off x="44733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
            <p:cNvSpPr/>
            <p:nvPr/>
          </p:nvSpPr>
          <p:spPr>
            <a:xfrm>
              <a:off x="44797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
            <p:cNvSpPr/>
            <p:nvPr/>
          </p:nvSpPr>
          <p:spPr>
            <a:xfrm>
              <a:off x="44783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
            <p:cNvSpPr/>
            <p:nvPr/>
          </p:nvSpPr>
          <p:spPr>
            <a:xfrm>
              <a:off x="44856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
            <p:cNvSpPr/>
            <p:nvPr/>
          </p:nvSpPr>
          <p:spPr>
            <a:xfrm>
              <a:off x="44840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
            <p:cNvSpPr/>
            <p:nvPr/>
          </p:nvSpPr>
          <p:spPr>
            <a:xfrm>
              <a:off x="44906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
            <p:cNvSpPr/>
            <p:nvPr/>
          </p:nvSpPr>
          <p:spPr>
            <a:xfrm>
              <a:off x="44893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
            <p:cNvSpPr/>
            <p:nvPr/>
          </p:nvSpPr>
          <p:spPr>
            <a:xfrm>
              <a:off x="449642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
            <p:cNvSpPr/>
            <p:nvPr/>
          </p:nvSpPr>
          <p:spPr>
            <a:xfrm>
              <a:off x="44950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
            <p:cNvSpPr/>
            <p:nvPr/>
          </p:nvSpPr>
          <p:spPr>
            <a:xfrm>
              <a:off x="4410300" y="1948325"/>
              <a:ext cx="76775" cy="11475"/>
            </a:xfrm>
            <a:custGeom>
              <a:rect b="b" l="l" r="r" t="t"/>
              <a:pathLst>
                <a:path extrusionOk="0" h="459" w="3071">
                  <a:moveTo>
                    <a:pt x="1535" y="0"/>
                  </a:moveTo>
                  <a:cubicBezTo>
                    <a:pt x="667" y="0"/>
                    <a:pt x="1" y="84"/>
                    <a:pt x="1" y="230"/>
                  </a:cubicBezTo>
                  <a:cubicBezTo>
                    <a:pt x="1" y="348"/>
                    <a:pt x="667" y="459"/>
                    <a:pt x="1535" y="459"/>
                  </a:cubicBezTo>
                  <a:cubicBezTo>
                    <a:pt x="2376" y="459"/>
                    <a:pt x="3070" y="348"/>
                    <a:pt x="3070" y="230"/>
                  </a:cubicBezTo>
                  <a:cubicBezTo>
                    <a:pt x="3070" y="84"/>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
            <p:cNvSpPr/>
            <p:nvPr/>
          </p:nvSpPr>
          <p:spPr>
            <a:xfrm>
              <a:off x="4395900" y="1933750"/>
              <a:ext cx="104875" cy="21025"/>
            </a:xfrm>
            <a:custGeom>
              <a:rect b="b" l="l" r="r" t="t"/>
              <a:pathLst>
                <a:path extrusionOk="0" h="841" w="4195">
                  <a:moveTo>
                    <a:pt x="0" y="0"/>
                  </a:moveTo>
                  <a:lnTo>
                    <a:pt x="0" y="493"/>
                  </a:lnTo>
                  <a:cubicBezTo>
                    <a:pt x="0" y="695"/>
                    <a:pt x="959" y="840"/>
                    <a:pt x="2111" y="840"/>
                  </a:cubicBezTo>
                  <a:cubicBezTo>
                    <a:pt x="3271" y="840"/>
                    <a:pt x="4195" y="695"/>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
            <p:cNvSpPr/>
            <p:nvPr/>
          </p:nvSpPr>
          <p:spPr>
            <a:xfrm>
              <a:off x="4395900" y="1933750"/>
              <a:ext cx="104875" cy="10950"/>
            </a:xfrm>
            <a:custGeom>
              <a:rect b="b" l="l" r="r" t="t"/>
              <a:pathLst>
                <a:path extrusionOk="0" h="438" w="4195">
                  <a:moveTo>
                    <a:pt x="0" y="0"/>
                  </a:moveTo>
                  <a:lnTo>
                    <a:pt x="0" y="118"/>
                  </a:lnTo>
                  <a:cubicBezTo>
                    <a:pt x="202" y="292"/>
                    <a:pt x="1070" y="438"/>
                    <a:pt x="2111" y="438"/>
                  </a:cubicBezTo>
                  <a:cubicBezTo>
                    <a:pt x="3153" y="438"/>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
            <p:cNvSpPr/>
            <p:nvPr/>
          </p:nvSpPr>
          <p:spPr>
            <a:xfrm>
              <a:off x="4395900" y="1925925"/>
              <a:ext cx="104875" cy="16525"/>
            </a:xfrm>
            <a:custGeom>
              <a:rect b="b" l="l" r="r" t="t"/>
              <a:pathLst>
                <a:path extrusionOk="0" h="661" w="4195">
                  <a:moveTo>
                    <a:pt x="2111" y="1"/>
                  </a:moveTo>
                  <a:cubicBezTo>
                    <a:pt x="959" y="1"/>
                    <a:pt x="0" y="140"/>
                    <a:pt x="0" y="313"/>
                  </a:cubicBezTo>
                  <a:cubicBezTo>
                    <a:pt x="0" y="522"/>
                    <a:pt x="959" y="660"/>
                    <a:pt x="2111" y="660"/>
                  </a:cubicBezTo>
                  <a:cubicBezTo>
                    <a:pt x="3271" y="660"/>
                    <a:pt x="4195" y="522"/>
                    <a:pt x="4195" y="313"/>
                  </a:cubicBezTo>
                  <a:cubicBezTo>
                    <a:pt x="4195" y="140"/>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
            <p:cNvSpPr/>
            <p:nvPr/>
          </p:nvSpPr>
          <p:spPr>
            <a:xfrm>
              <a:off x="4394500" y="1924375"/>
              <a:ext cx="107850" cy="19625"/>
            </a:xfrm>
            <a:custGeom>
              <a:rect b="b" l="l" r="r" t="t"/>
              <a:pathLst>
                <a:path extrusionOk="0" h="785" w="4314">
                  <a:moveTo>
                    <a:pt x="2167" y="118"/>
                  </a:moveTo>
                  <a:cubicBezTo>
                    <a:pt x="2751" y="118"/>
                    <a:pt x="3271" y="146"/>
                    <a:pt x="3619" y="202"/>
                  </a:cubicBezTo>
                  <a:cubicBezTo>
                    <a:pt x="3820" y="236"/>
                    <a:pt x="3966" y="292"/>
                    <a:pt x="4077" y="320"/>
                  </a:cubicBezTo>
                  <a:cubicBezTo>
                    <a:pt x="4105" y="320"/>
                    <a:pt x="4167" y="347"/>
                    <a:pt x="4167" y="375"/>
                  </a:cubicBezTo>
                  <a:lnTo>
                    <a:pt x="4195" y="375"/>
                  </a:lnTo>
                  <a:cubicBezTo>
                    <a:pt x="4195" y="375"/>
                    <a:pt x="4195" y="410"/>
                    <a:pt x="4167" y="438"/>
                  </a:cubicBezTo>
                  <a:cubicBezTo>
                    <a:pt x="4105" y="465"/>
                    <a:pt x="4021" y="493"/>
                    <a:pt x="3903" y="521"/>
                  </a:cubicBezTo>
                  <a:cubicBezTo>
                    <a:pt x="3528" y="611"/>
                    <a:pt x="2890" y="667"/>
                    <a:pt x="2167" y="667"/>
                  </a:cubicBezTo>
                  <a:cubicBezTo>
                    <a:pt x="1591" y="667"/>
                    <a:pt x="1070" y="639"/>
                    <a:pt x="695" y="584"/>
                  </a:cubicBezTo>
                  <a:cubicBezTo>
                    <a:pt x="494" y="549"/>
                    <a:pt x="348" y="493"/>
                    <a:pt x="258" y="465"/>
                  </a:cubicBezTo>
                  <a:cubicBezTo>
                    <a:pt x="202" y="438"/>
                    <a:pt x="174" y="438"/>
                    <a:pt x="147" y="410"/>
                  </a:cubicBezTo>
                  <a:lnTo>
                    <a:pt x="112" y="375"/>
                  </a:lnTo>
                  <a:cubicBezTo>
                    <a:pt x="112" y="375"/>
                    <a:pt x="147" y="375"/>
                    <a:pt x="174" y="347"/>
                  </a:cubicBezTo>
                  <a:cubicBezTo>
                    <a:pt x="202" y="320"/>
                    <a:pt x="286" y="292"/>
                    <a:pt x="431" y="264"/>
                  </a:cubicBezTo>
                  <a:cubicBezTo>
                    <a:pt x="779" y="174"/>
                    <a:pt x="1417" y="118"/>
                    <a:pt x="2167" y="118"/>
                  </a:cubicBezTo>
                  <a:close/>
                  <a:moveTo>
                    <a:pt x="2167" y="0"/>
                  </a:moveTo>
                  <a:cubicBezTo>
                    <a:pt x="1591" y="0"/>
                    <a:pt x="1070" y="28"/>
                    <a:pt x="667" y="90"/>
                  </a:cubicBezTo>
                  <a:cubicBezTo>
                    <a:pt x="494" y="118"/>
                    <a:pt x="320" y="174"/>
                    <a:pt x="202" y="202"/>
                  </a:cubicBezTo>
                  <a:cubicBezTo>
                    <a:pt x="147" y="236"/>
                    <a:pt x="112" y="264"/>
                    <a:pt x="84" y="292"/>
                  </a:cubicBezTo>
                  <a:cubicBezTo>
                    <a:pt x="56" y="292"/>
                    <a:pt x="56" y="320"/>
                    <a:pt x="29" y="320"/>
                  </a:cubicBezTo>
                  <a:cubicBezTo>
                    <a:pt x="29" y="347"/>
                    <a:pt x="1" y="375"/>
                    <a:pt x="1" y="375"/>
                  </a:cubicBezTo>
                  <a:cubicBezTo>
                    <a:pt x="1" y="410"/>
                    <a:pt x="29" y="438"/>
                    <a:pt x="29" y="465"/>
                  </a:cubicBezTo>
                  <a:cubicBezTo>
                    <a:pt x="56" y="493"/>
                    <a:pt x="84" y="521"/>
                    <a:pt x="147" y="549"/>
                  </a:cubicBezTo>
                  <a:cubicBezTo>
                    <a:pt x="202" y="584"/>
                    <a:pt x="320" y="611"/>
                    <a:pt x="431" y="639"/>
                  </a:cubicBezTo>
                  <a:cubicBezTo>
                    <a:pt x="806" y="722"/>
                    <a:pt x="1445" y="785"/>
                    <a:pt x="2167" y="785"/>
                  </a:cubicBezTo>
                  <a:cubicBezTo>
                    <a:pt x="2751" y="785"/>
                    <a:pt x="3271" y="757"/>
                    <a:pt x="3646" y="695"/>
                  </a:cubicBezTo>
                  <a:cubicBezTo>
                    <a:pt x="3848" y="667"/>
                    <a:pt x="3994" y="611"/>
                    <a:pt x="4105" y="584"/>
                  </a:cubicBezTo>
                  <a:cubicBezTo>
                    <a:pt x="4167" y="549"/>
                    <a:pt x="4195" y="521"/>
                    <a:pt x="4251" y="493"/>
                  </a:cubicBezTo>
                  <a:lnTo>
                    <a:pt x="4278" y="465"/>
                  </a:lnTo>
                  <a:cubicBezTo>
                    <a:pt x="4313" y="438"/>
                    <a:pt x="4313" y="410"/>
                    <a:pt x="4313" y="375"/>
                  </a:cubicBezTo>
                  <a:cubicBezTo>
                    <a:pt x="4313" y="375"/>
                    <a:pt x="4313" y="347"/>
                    <a:pt x="4278" y="320"/>
                  </a:cubicBezTo>
                  <a:cubicBezTo>
                    <a:pt x="4251" y="292"/>
                    <a:pt x="4223" y="264"/>
                    <a:pt x="4195" y="236"/>
                  </a:cubicBezTo>
                  <a:cubicBezTo>
                    <a:pt x="4105" y="202"/>
                    <a:pt x="4021" y="174"/>
                    <a:pt x="3876" y="146"/>
                  </a:cubicBezTo>
                  <a:cubicBezTo>
                    <a:pt x="3501" y="63"/>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
            <p:cNvSpPr/>
            <p:nvPr/>
          </p:nvSpPr>
          <p:spPr>
            <a:xfrm>
              <a:off x="43988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
            <p:cNvSpPr/>
            <p:nvPr/>
          </p:nvSpPr>
          <p:spPr>
            <a:xfrm>
              <a:off x="43972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
            <p:cNvSpPr/>
            <p:nvPr/>
          </p:nvSpPr>
          <p:spPr>
            <a:xfrm>
              <a:off x="44038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
            <p:cNvSpPr/>
            <p:nvPr/>
          </p:nvSpPr>
          <p:spPr>
            <a:xfrm>
              <a:off x="44025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
            <p:cNvSpPr/>
            <p:nvPr/>
          </p:nvSpPr>
          <p:spPr>
            <a:xfrm>
              <a:off x="44096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
            <p:cNvSpPr/>
            <p:nvPr/>
          </p:nvSpPr>
          <p:spPr>
            <a:xfrm>
              <a:off x="44082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
            <p:cNvSpPr/>
            <p:nvPr/>
          </p:nvSpPr>
          <p:spPr>
            <a:xfrm>
              <a:off x="44146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
            <p:cNvSpPr/>
            <p:nvPr/>
          </p:nvSpPr>
          <p:spPr>
            <a:xfrm>
              <a:off x="44132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
            <p:cNvSpPr/>
            <p:nvPr/>
          </p:nvSpPr>
          <p:spPr>
            <a:xfrm>
              <a:off x="44205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
            <p:cNvSpPr/>
            <p:nvPr/>
          </p:nvSpPr>
          <p:spPr>
            <a:xfrm>
              <a:off x="44189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
            <p:cNvSpPr/>
            <p:nvPr/>
          </p:nvSpPr>
          <p:spPr>
            <a:xfrm>
              <a:off x="44255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
            <p:cNvSpPr/>
            <p:nvPr/>
          </p:nvSpPr>
          <p:spPr>
            <a:xfrm>
              <a:off x="44242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
            <p:cNvSpPr/>
            <p:nvPr/>
          </p:nvSpPr>
          <p:spPr>
            <a:xfrm>
              <a:off x="44313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
            <p:cNvSpPr/>
            <p:nvPr/>
          </p:nvSpPr>
          <p:spPr>
            <a:xfrm>
              <a:off x="44299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
            <p:cNvSpPr/>
            <p:nvPr/>
          </p:nvSpPr>
          <p:spPr>
            <a:xfrm>
              <a:off x="44363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
            <p:cNvSpPr/>
            <p:nvPr/>
          </p:nvSpPr>
          <p:spPr>
            <a:xfrm>
              <a:off x="44349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
            <p:cNvSpPr/>
            <p:nvPr/>
          </p:nvSpPr>
          <p:spPr>
            <a:xfrm>
              <a:off x="44422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
            <p:cNvSpPr/>
            <p:nvPr/>
          </p:nvSpPr>
          <p:spPr>
            <a:xfrm>
              <a:off x="44406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
            <p:cNvSpPr/>
            <p:nvPr/>
          </p:nvSpPr>
          <p:spPr>
            <a:xfrm>
              <a:off x="44472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
            <p:cNvSpPr/>
            <p:nvPr/>
          </p:nvSpPr>
          <p:spPr>
            <a:xfrm>
              <a:off x="44459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
            <p:cNvSpPr/>
            <p:nvPr/>
          </p:nvSpPr>
          <p:spPr>
            <a:xfrm>
              <a:off x="44530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
            <p:cNvSpPr/>
            <p:nvPr/>
          </p:nvSpPr>
          <p:spPr>
            <a:xfrm>
              <a:off x="44516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
            <p:cNvSpPr/>
            <p:nvPr/>
          </p:nvSpPr>
          <p:spPr>
            <a:xfrm>
              <a:off x="44580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
            <p:cNvSpPr/>
            <p:nvPr/>
          </p:nvSpPr>
          <p:spPr>
            <a:xfrm>
              <a:off x="44566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
            <p:cNvSpPr/>
            <p:nvPr/>
          </p:nvSpPr>
          <p:spPr>
            <a:xfrm>
              <a:off x="44639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
            <p:cNvSpPr/>
            <p:nvPr/>
          </p:nvSpPr>
          <p:spPr>
            <a:xfrm>
              <a:off x="44623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
            <p:cNvSpPr/>
            <p:nvPr/>
          </p:nvSpPr>
          <p:spPr>
            <a:xfrm>
              <a:off x="44689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
            <p:cNvSpPr/>
            <p:nvPr/>
          </p:nvSpPr>
          <p:spPr>
            <a:xfrm>
              <a:off x="44676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
            <p:cNvSpPr/>
            <p:nvPr/>
          </p:nvSpPr>
          <p:spPr>
            <a:xfrm>
              <a:off x="44747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
            <p:cNvSpPr/>
            <p:nvPr/>
          </p:nvSpPr>
          <p:spPr>
            <a:xfrm>
              <a:off x="44733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
            <p:cNvSpPr/>
            <p:nvPr/>
          </p:nvSpPr>
          <p:spPr>
            <a:xfrm>
              <a:off x="44797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
            <p:cNvSpPr/>
            <p:nvPr/>
          </p:nvSpPr>
          <p:spPr>
            <a:xfrm>
              <a:off x="44783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
            <p:cNvSpPr/>
            <p:nvPr/>
          </p:nvSpPr>
          <p:spPr>
            <a:xfrm>
              <a:off x="44856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
            <p:cNvSpPr/>
            <p:nvPr/>
          </p:nvSpPr>
          <p:spPr>
            <a:xfrm>
              <a:off x="44840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
            <p:cNvSpPr/>
            <p:nvPr/>
          </p:nvSpPr>
          <p:spPr>
            <a:xfrm>
              <a:off x="44906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
            <p:cNvSpPr/>
            <p:nvPr/>
          </p:nvSpPr>
          <p:spPr>
            <a:xfrm>
              <a:off x="44893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
            <p:cNvSpPr/>
            <p:nvPr/>
          </p:nvSpPr>
          <p:spPr>
            <a:xfrm>
              <a:off x="449642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
            <p:cNvSpPr/>
            <p:nvPr/>
          </p:nvSpPr>
          <p:spPr>
            <a:xfrm>
              <a:off x="44950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
            <p:cNvSpPr/>
            <p:nvPr/>
          </p:nvSpPr>
          <p:spPr>
            <a:xfrm>
              <a:off x="4410300" y="1928700"/>
              <a:ext cx="76775" cy="10975"/>
            </a:xfrm>
            <a:custGeom>
              <a:rect b="b" l="l" r="r" t="t"/>
              <a:pathLst>
                <a:path extrusionOk="0" h="439" w="3071">
                  <a:moveTo>
                    <a:pt x="1535" y="1"/>
                  </a:moveTo>
                  <a:cubicBezTo>
                    <a:pt x="667" y="1"/>
                    <a:pt x="1" y="91"/>
                    <a:pt x="1" y="202"/>
                  </a:cubicBezTo>
                  <a:cubicBezTo>
                    <a:pt x="1" y="348"/>
                    <a:pt x="667" y="438"/>
                    <a:pt x="1535" y="438"/>
                  </a:cubicBezTo>
                  <a:cubicBezTo>
                    <a:pt x="2376" y="438"/>
                    <a:pt x="3070" y="348"/>
                    <a:pt x="3070" y="202"/>
                  </a:cubicBezTo>
                  <a:cubicBezTo>
                    <a:pt x="3070" y="91"/>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
            <p:cNvSpPr/>
            <p:nvPr/>
          </p:nvSpPr>
          <p:spPr>
            <a:xfrm>
              <a:off x="4395900" y="1914300"/>
              <a:ext cx="104875" cy="21025"/>
            </a:xfrm>
            <a:custGeom>
              <a:rect b="b" l="l" r="r" t="t"/>
              <a:pathLst>
                <a:path extrusionOk="0" h="841" w="4195">
                  <a:moveTo>
                    <a:pt x="0" y="0"/>
                  </a:moveTo>
                  <a:lnTo>
                    <a:pt x="0" y="493"/>
                  </a:lnTo>
                  <a:cubicBezTo>
                    <a:pt x="0" y="667"/>
                    <a:pt x="959" y="841"/>
                    <a:pt x="2111" y="841"/>
                  </a:cubicBezTo>
                  <a:cubicBezTo>
                    <a:pt x="3271" y="841"/>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
            <p:cNvSpPr/>
            <p:nvPr/>
          </p:nvSpPr>
          <p:spPr>
            <a:xfrm>
              <a:off x="4395900" y="1914300"/>
              <a:ext cx="104875" cy="10100"/>
            </a:xfrm>
            <a:custGeom>
              <a:rect b="b" l="l" r="r" t="t"/>
              <a:pathLst>
                <a:path extrusionOk="0" h="404" w="4195">
                  <a:moveTo>
                    <a:pt x="0" y="0"/>
                  </a:moveTo>
                  <a:lnTo>
                    <a:pt x="0" y="118"/>
                  </a:lnTo>
                  <a:cubicBezTo>
                    <a:pt x="202" y="292"/>
                    <a:pt x="1070" y="403"/>
                    <a:pt x="2111" y="403"/>
                  </a:cubicBezTo>
                  <a:cubicBezTo>
                    <a:pt x="3153" y="403"/>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
            <p:cNvSpPr/>
            <p:nvPr/>
          </p:nvSpPr>
          <p:spPr>
            <a:xfrm>
              <a:off x="4395900" y="1906325"/>
              <a:ext cx="104875" cy="16675"/>
            </a:xfrm>
            <a:custGeom>
              <a:rect b="b" l="l" r="r" t="t"/>
              <a:pathLst>
                <a:path extrusionOk="0" h="667" w="4195">
                  <a:moveTo>
                    <a:pt x="2111" y="0"/>
                  </a:moveTo>
                  <a:cubicBezTo>
                    <a:pt x="959" y="0"/>
                    <a:pt x="0" y="146"/>
                    <a:pt x="0" y="319"/>
                  </a:cubicBezTo>
                  <a:cubicBezTo>
                    <a:pt x="0" y="521"/>
                    <a:pt x="959" y="667"/>
                    <a:pt x="2111" y="667"/>
                  </a:cubicBezTo>
                  <a:cubicBezTo>
                    <a:pt x="3271" y="667"/>
                    <a:pt x="4195" y="521"/>
                    <a:pt x="4195" y="319"/>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
            <p:cNvSpPr/>
            <p:nvPr/>
          </p:nvSpPr>
          <p:spPr>
            <a:xfrm>
              <a:off x="4394500" y="1904925"/>
              <a:ext cx="107850" cy="19475"/>
            </a:xfrm>
            <a:custGeom>
              <a:rect b="b" l="l" r="r" t="t"/>
              <a:pathLst>
                <a:path extrusionOk="0" h="779" w="4314">
                  <a:moveTo>
                    <a:pt x="2167" y="112"/>
                  </a:moveTo>
                  <a:cubicBezTo>
                    <a:pt x="2751" y="112"/>
                    <a:pt x="3271" y="146"/>
                    <a:pt x="3619" y="202"/>
                  </a:cubicBezTo>
                  <a:cubicBezTo>
                    <a:pt x="3820" y="230"/>
                    <a:pt x="3966" y="257"/>
                    <a:pt x="4077" y="320"/>
                  </a:cubicBezTo>
                  <a:cubicBezTo>
                    <a:pt x="4105" y="320"/>
                    <a:pt x="4167" y="348"/>
                    <a:pt x="4167" y="348"/>
                  </a:cubicBezTo>
                  <a:lnTo>
                    <a:pt x="4195" y="375"/>
                  </a:lnTo>
                  <a:cubicBezTo>
                    <a:pt x="4195" y="375"/>
                    <a:pt x="4195" y="403"/>
                    <a:pt x="4167" y="403"/>
                  </a:cubicBezTo>
                  <a:cubicBezTo>
                    <a:pt x="4105" y="431"/>
                    <a:pt x="4021" y="493"/>
                    <a:pt x="3903" y="521"/>
                  </a:cubicBezTo>
                  <a:cubicBezTo>
                    <a:pt x="3528" y="605"/>
                    <a:pt x="2890" y="667"/>
                    <a:pt x="2167" y="667"/>
                  </a:cubicBezTo>
                  <a:cubicBezTo>
                    <a:pt x="1591" y="667"/>
                    <a:pt x="1070" y="632"/>
                    <a:pt x="695" y="549"/>
                  </a:cubicBezTo>
                  <a:cubicBezTo>
                    <a:pt x="494" y="521"/>
                    <a:pt x="348" y="493"/>
                    <a:pt x="258" y="459"/>
                  </a:cubicBezTo>
                  <a:cubicBezTo>
                    <a:pt x="202" y="431"/>
                    <a:pt x="174" y="431"/>
                    <a:pt x="147" y="403"/>
                  </a:cubicBezTo>
                  <a:lnTo>
                    <a:pt x="147" y="375"/>
                  </a:lnTo>
                  <a:lnTo>
                    <a:pt x="112" y="375"/>
                  </a:lnTo>
                  <a:cubicBezTo>
                    <a:pt x="112" y="375"/>
                    <a:pt x="147" y="375"/>
                    <a:pt x="174" y="348"/>
                  </a:cubicBezTo>
                  <a:cubicBezTo>
                    <a:pt x="202" y="320"/>
                    <a:pt x="286" y="285"/>
                    <a:pt x="431" y="257"/>
                  </a:cubicBezTo>
                  <a:cubicBezTo>
                    <a:pt x="779" y="174"/>
                    <a:pt x="1417" y="112"/>
                    <a:pt x="2167" y="112"/>
                  </a:cubicBezTo>
                  <a:close/>
                  <a:moveTo>
                    <a:pt x="2167" y="0"/>
                  </a:moveTo>
                  <a:cubicBezTo>
                    <a:pt x="1591" y="0"/>
                    <a:pt x="1070" y="28"/>
                    <a:pt x="667" y="84"/>
                  </a:cubicBezTo>
                  <a:cubicBezTo>
                    <a:pt x="494" y="112"/>
                    <a:pt x="320" y="146"/>
                    <a:pt x="202" y="202"/>
                  </a:cubicBezTo>
                  <a:cubicBezTo>
                    <a:pt x="147" y="230"/>
                    <a:pt x="112" y="230"/>
                    <a:pt x="84" y="257"/>
                  </a:cubicBezTo>
                  <a:cubicBezTo>
                    <a:pt x="56" y="285"/>
                    <a:pt x="56" y="285"/>
                    <a:pt x="29" y="320"/>
                  </a:cubicBezTo>
                  <a:cubicBezTo>
                    <a:pt x="29" y="348"/>
                    <a:pt x="1" y="348"/>
                    <a:pt x="1" y="375"/>
                  </a:cubicBezTo>
                  <a:cubicBezTo>
                    <a:pt x="1" y="403"/>
                    <a:pt x="29" y="431"/>
                    <a:pt x="29" y="431"/>
                  </a:cubicBezTo>
                  <a:cubicBezTo>
                    <a:pt x="56" y="493"/>
                    <a:pt x="84" y="521"/>
                    <a:pt x="147" y="521"/>
                  </a:cubicBezTo>
                  <a:cubicBezTo>
                    <a:pt x="202" y="577"/>
                    <a:pt x="320" y="605"/>
                    <a:pt x="431" y="632"/>
                  </a:cubicBezTo>
                  <a:cubicBezTo>
                    <a:pt x="806" y="723"/>
                    <a:pt x="1445" y="778"/>
                    <a:pt x="2167" y="778"/>
                  </a:cubicBezTo>
                  <a:cubicBezTo>
                    <a:pt x="2751" y="778"/>
                    <a:pt x="3271" y="750"/>
                    <a:pt x="3646" y="667"/>
                  </a:cubicBezTo>
                  <a:cubicBezTo>
                    <a:pt x="3848" y="632"/>
                    <a:pt x="3994" y="605"/>
                    <a:pt x="4105" y="577"/>
                  </a:cubicBezTo>
                  <a:cubicBezTo>
                    <a:pt x="4167" y="549"/>
                    <a:pt x="4195" y="521"/>
                    <a:pt x="4251" y="493"/>
                  </a:cubicBezTo>
                  <a:cubicBezTo>
                    <a:pt x="4251" y="493"/>
                    <a:pt x="4278" y="459"/>
                    <a:pt x="4278" y="431"/>
                  </a:cubicBezTo>
                  <a:cubicBezTo>
                    <a:pt x="4313" y="431"/>
                    <a:pt x="4313" y="403"/>
                    <a:pt x="4313" y="375"/>
                  </a:cubicBezTo>
                  <a:cubicBezTo>
                    <a:pt x="4313" y="348"/>
                    <a:pt x="4313" y="348"/>
                    <a:pt x="4278" y="320"/>
                  </a:cubicBezTo>
                  <a:cubicBezTo>
                    <a:pt x="4251" y="285"/>
                    <a:pt x="4223" y="257"/>
                    <a:pt x="4195" y="230"/>
                  </a:cubicBezTo>
                  <a:cubicBezTo>
                    <a:pt x="4105" y="202"/>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
            <p:cNvSpPr/>
            <p:nvPr/>
          </p:nvSpPr>
          <p:spPr>
            <a:xfrm>
              <a:off x="43988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
            <p:cNvSpPr/>
            <p:nvPr/>
          </p:nvSpPr>
          <p:spPr>
            <a:xfrm>
              <a:off x="43972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
            <p:cNvSpPr/>
            <p:nvPr/>
          </p:nvSpPr>
          <p:spPr>
            <a:xfrm>
              <a:off x="44038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
            <p:cNvSpPr/>
            <p:nvPr/>
          </p:nvSpPr>
          <p:spPr>
            <a:xfrm>
              <a:off x="44025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
            <p:cNvSpPr/>
            <p:nvPr/>
          </p:nvSpPr>
          <p:spPr>
            <a:xfrm>
              <a:off x="44096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
            <p:cNvSpPr/>
            <p:nvPr/>
          </p:nvSpPr>
          <p:spPr>
            <a:xfrm>
              <a:off x="44082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
            <p:cNvSpPr/>
            <p:nvPr/>
          </p:nvSpPr>
          <p:spPr>
            <a:xfrm>
              <a:off x="44146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
            <p:cNvSpPr/>
            <p:nvPr/>
          </p:nvSpPr>
          <p:spPr>
            <a:xfrm>
              <a:off x="44132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
            <p:cNvSpPr/>
            <p:nvPr/>
          </p:nvSpPr>
          <p:spPr>
            <a:xfrm>
              <a:off x="44205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
            <p:cNvSpPr/>
            <p:nvPr/>
          </p:nvSpPr>
          <p:spPr>
            <a:xfrm>
              <a:off x="44189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
            <p:cNvSpPr/>
            <p:nvPr/>
          </p:nvSpPr>
          <p:spPr>
            <a:xfrm>
              <a:off x="44255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
            <p:cNvSpPr/>
            <p:nvPr/>
          </p:nvSpPr>
          <p:spPr>
            <a:xfrm>
              <a:off x="44242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
            <p:cNvSpPr/>
            <p:nvPr/>
          </p:nvSpPr>
          <p:spPr>
            <a:xfrm>
              <a:off x="44313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
            <p:cNvSpPr/>
            <p:nvPr/>
          </p:nvSpPr>
          <p:spPr>
            <a:xfrm>
              <a:off x="44299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
            <p:cNvSpPr/>
            <p:nvPr/>
          </p:nvSpPr>
          <p:spPr>
            <a:xfrm>
              <a:off x="44363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
            <p:cNvSpPr/>
            <p:nvPr/>
          </p:nvSpPr>
          <p:spPr>
            <a:xfrm>
              <a:off x="44349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
            <p:cNvSpPr/>
            <p:nvPr/>
          </p:nvSpPr>
          <p:spPr>
            <a:xfrm>
              <a:off x="44422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
            <p:cNvSpPr/>
            <p:nvPr/>
          </p:nvSpPr>
          <p:spPr>
            <a:xfrm>
              <a:off x="44406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
            <p:cNvSpPr/>
            <p:nvPr/>
          </p:nvSpPr>
          <p:spPr>
            <a:xfrm>
              <a:off x="44472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
            <p:cNvSpPr/>
            <p:nvPr/>
          </p:nvSpPr>
          <p:spPr>
            <a:xfrm>
              <a:off x="44459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
            <p:cNvSpPr/>
            <p:nvPr/>
          </p:nvSpPr>
          <p:spPr>
            <a:xfrm>
              <a:off x="44530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
            <p:cNvSpPr/>
            <p:nvPr/>
          </p:nvSpPr>
          <p:spPr>
            <a:xfrm>
              <a:off x="44516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
            <p:cNvSpPr/>
            <p:nvPr/>
          </p:nvSpPr>
          <p:spPr>
            <a:xfrm>
              <a:off x="44580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
            <p:cNvSpPr/>
            <p:nvPr/>
          </p:nvSpPr>
          <p:spPr>
            <a:xfrm>
              <a:off x="44566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
            <p:cNvSpPr/>
            <p:nvPr/>
          </p:nvSpPr>
          <p:spPr>
            <a:xfrm>
              <a:off x="44639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
            <p:cNvSpPr/>
            <p:nvPr/>
          </p:nvSpPr>
          <p:spPr>
            <a:xfrm>
              <a:off x="44623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
            <p:cNvSpPr/>
            <p:nvPr/>
          </p:nvSpPr>
          <p:spPr>
            <a:xfrm>
              <a:off x="44689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
            <p:cNvSpPr/>
            <p:nvPr/>
          </p:nvSpPr>
          <p:spPr>
            <a:xfrm>
              <a:off x="44676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
            <p:cNvSpPr/>
            <p:nvPr/>
          </p:nvSpPr>
          <p:spPr>
            <a:xfrm>
              <a:off x="44747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
            <p:cNvSpPr/>
            <p:nvPr/>
          </p:nvSpPr>
          <p:spPr>
            <a:xfrm>
              <a:off x="44733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
            <p:cNvSpPr/>
            <p:nvPr/>
          </p:nvSpPr>
          <p:spPr>
            <a:xfrm>
              <a:off x="44797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
            <p:cNvSpPr/>
            <p:nvPr/>
          </p:nvSpPr>
          <p:spPr>
            <a:xfrm>
              <a:off x="44783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
            <p:cNvSpPr/>
            <p:nvPr/>
          </p:nvSpPr>
          <p:spPr>
            <a:xfrm>
              <a:off x="44856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
            <p:cNvSpPr/>
            <p:nvPr/>
          </p:nvSpPr>
          <p:spPr>
            <a:xfrm>
              <a:off x="44840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
            <p:cNvSpPr/>
            <p:nvPr/>
          </p:nvSpPr>
          <p:spPr>
            <a:xfrm>
              <a:off x="44906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
            <p:cNvSpPr/>
            <p:nvPr/>
          </p:nvSpPr>
          <p:spPr>
            <a:xfrm>
              <a:off x="44893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
            <p:cNvSpPr/>
            <p:nvPr/>
          </p:nvSpPr>
          <p:spPr>
            <a:xfrm>
              <a:off x="449642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
            <p:cNvSpPr/>
            <p:nvPr/>
          </p:nvSpPr>
          <p:spPr>
            <a:xfrm>
              <a:off x="44950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
            <p:cNvSpPr/>
            <p:nvPr/>
          </p:nvSpPr>
          <p:spPr>
            <a:xfrm>
              <a:off x="4410300" y="1908575"/>
              <a:ext cx="76775" cy="11475"/>
            </a:xfrm>
            <a:custGeom>
              <a:rect b="b" l="l" r="r" t="t"/>
              <a:pathLst>
                <a:path extrusionOk="0" h="459" w="3071">
                  <a:moveTo>
                    <a:pt x="1535" y="0"/>
                  </a:moveTo>
                  <a:cubicBezTo>
                    <a:pt x="667" y="0"/>
                    <a:pt x="1" y="111"/>
                    <a:pt x="1" y="229"/>
                  </a:cubicBezTo>
                  <a:cubicBezTo>
                    <a:pt x="1" y="375"/>
                    <a:pt x="667" y="459"/>
                    <a:pt x="1535" y="459"/>
                  </a:cubicBezTo>
                  <a:cubicBezTo>
                    <a:pt x="2376" y="459"/>
                    <a:pt x="3070" y="375"/>
                    <a:pt x="3070" y="229"/>
                  </a:cubicBezTo>
                  <a:cubicBezTo>
                    <a:pt x="3070" y="111"/>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
            <p:cNvSpPr/>
            <p:nvPr/>
          </p:nvSpPr>
          <p:spPr>
            <a:xfrm>
              <a:off x="4395900" y="1894675"/>
              <a:ext cx="104875" cy="20350"/>
            </a:xfrm>
            <a:custGeom>
              <a:rect b="b" l="l" r="r" t="t"/>
              <a:pathLst>
                <a:path extrusionOk="0" h="814" w="4195">
                  <a:moveTo>
                    <a:pt x="0" y="1"/>
                  </a:moveTo>
                  <a:lnTo>
                    <a:pt x="0" y="494"/>
                  </a:lnTo>
                  <a:cubicBezTo>
                    <a:pt x="0" y="667"/>
                    <a:pt x="959" y="813"/>
                    <a:pt x="2111" y="813"/>
                  </a:cubicBezTo>
                  <a:cubicBezTo>
                    <a:pt x="3271"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
            <p:cNvSpPr/>
            <p:nvPr/>
          </p:nvSpPr>
          <p:spPr>
            <a:xfrm>
              <a:off x="4395900" y="1894675"/>
              <a:ext cx="104875" cy="10275"/>
            </a:xfrm>
            <a:custGeom>
              <a:rect b="b" l="l" r="r" t="t"/>
              <a:pathLst>
                <a:path extrusionOk="0" h="411" w="4195">
                  <a:moveTo>
                    <a:pt x="0" y="1"/>
                  </a:moveTo>
                  <a:lnTo>
                    <a:pt x="0" y="119"/>
                  </a:lnTo>
                  <a:cubicBezTo>
                    <a:pt x="202" y="292"/>
                    <a:pt x="1070" y="410"/>
                    <a:pt x="2111" y="410"/>
                  </a:cubicBezTo>
                  <a:cubicBezTo>
                    <a:pt x="3153" y="410"/>
                    <a:pt x="4021" y="292"/>
                    <a:pt x="4195" y="119"/>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
            <p:cNvSpPr/>
            <p:nvPr/>
          </p:nvSpPr>
          <p:spPr>
            <a:xfrm>
              <a:off x="4395900" y="1886000"/>
              <a:ext cx="104875" cy="17375"/>
            </a:xfrm>
            <a:custGeom>
              <a:rect b="b" l="l" r="r" t="t"/>
              <a:pathLst>
                <a:path extrusionOk="0" h="695" w="4195">
                  <a:moveTo>
                    <a:pt x="2111" y="1"/>
                  </a:moveTo>
                  <a:cubicBezTo>
                    <a:pt x="959" y="1"/>
                    <a:pt x="0" y="174"/>
                    <a:pt x="0" y="348"/>
                  </a:cubicBezTo>
                  <a:cubicBezTo>
                    <a:pt x="0" y="521"/>
                    <a:pt x="959" y="695"/>
                    <a:pt x="2111" y="695"/>
                  </a:cubicBezTo>
                  <a:cubicBezTo>
                    <a:pt x="3271" y="695"/>
                    <a:pt x="4195" y="521"/>
                    <a:pt x="4195" y="348"/>
                  </a:cubicBezTo>
                  <a:cubicBezTo>
                    <a:pt x="4195" y="174"/>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
            <p:cNvSpPr/>
            <p:nvPr/>
          </p:nvSpPr>
          <p:spPr>
            <a:xfrm>
              <a:off x="4394500" y="1884625"/>
              <a:ext cx="107850" cy="20325"/>
            </a:xfrm>
            <a:custGeom>
              <a:rect b="b" l="l" r="r" t="t"/>
              <a:pathLst>
                <a:path extrusionOk="0" h="813" w="4314">
                  <a:moveTo>
                    <a:pt x="2167" y="118"/>
                  </a:moveTo>
                  <a:cubicBezTo>
                    <a:pt x="2751" y="118"/>
                    <a:pt x="3271" y="174"/>
                    <a:pt x="3619" y="229"/>
                  </a:cubicBezTo>
                  <a:cubicBezTo>
                    <a:pt x="3820" y="264"/>
                    <a:pt x="3966" y="292"/>
                    <a:pt x="4077" y="319"/>
                  </a:cubicBezTo>
                  <a:cubicBezTo>
                    <a:pt x="4105" y="347"/>
                    <a:pt x="4167" y="375"/>
                    <a:pt x="4167" y="375"/>
                  </a:cubicBezTo>
                  <a:lnTo>
                    <a:pt x="4195" y="403"/>
                  </a:lnTo>
                  <a:cubicBezTo>
                    <a:pt x="4195" y="403"/>
                    <a:pt x="4195" y="437"/>
                    <a:pt x="4167" y="437"/>
                  </a:cubicBezTo>
                  <a:cubicBezTo>
                    <a:pt x="4105" y="465"/>
                    <a:pt x="4021" y="493"/>
                    <a:pt x="3903" y="521"/>
                  </a:cubicBezTo>
                  <a:cubicBezTo>
                    <a:pt x="3528" y="611"/>
                    <a:pt x="2890" y="694"/>
                    <a:pt x="2167" y="694"/>
                  </a:cubicBezTo>
                  <a:cubicBezTo>
                    <a:pt x="1591" y="694"/>
                    <a:pt x="1070" y="639"/>
                    <a:pt x="695" y="576"/>
                  </a:cubicBezTo>
                  <a:cubicBezTo>
                    <a:pt x="494" y="549"/>
                    <a:pt x="348" y="521"/>
                    <a:pt x="258" y="493"/>
                  </a:cubicBezTo>
                  <a:cubicBezTo>
                    <a:pt x="202" y="465"/>
                    <a:pt x="174" y="437"/>
                    <a:pt x="147" y="437"/>
                  </a:cubicBezTo>
                  <a:lnTo>
                    <a:pt x="147" y="403"/>
                  </a:lnTo>
                  <a:lnTo>
                    <a:pt x="112" y="403"/>
                  </a:lnTo>
                  <a:cubicBezTo>
                    <a:pt x="112" y="403"/>
                    <a:pt x="147" y="375"/>
                    <a:pt x="174" y="375"/>
                  </a:cubicBezTo>
                  <a:cubicBezTo>
                    <a:pt x="202" y="347"/>
                    <a:pt x="286" y="319"/>
                    <a:pt x="431" y="292"/>
                  </a:cubicBezTo>
                  <a:cubicBezTo>
                    <a:pt x="779" y="201"/>
                    <a:pt x="1417" y="118"/>
                    <a:pt x="2167" y="118"/>
                  </a:cubicBezTo>
                  <a:close/>
                  <a:moveTo>
                    <a:pt x="2167" y="0"/>
                  </a:moveTo>
                  <a:cubicBezTo>
                    <a:pt x="1591" y="0"/>
                    <a:pt x="1070" y="56"/>
                    <a:pt x="667" y="118"/>
                  </a:cubicBezTo>
                  <a:cubicBezTo>
                    <a:pt x="494" y="146"/>
                    <a:pt x="320" y="174"/>
                    <a:pt x="202" y="229"/>
                  </a:cubicBezTo>
                  <a:cubicBezTo>
                    <a:pt x="147" y="229"/>
                    <a:pt x="112" y="264"/>
                    <a:pt x="84" y="292"/>
                  </a:cubicBezTo>
                  <a:cubicBezTo>
                    <a:pt x="56" y="319"/>
                    <a:pt x="56" y="319"/>
                    <a:pt x="29" y="347"/>
                  </a:cubicBezTo>
                  <a:cubicBezTo>
                    <a:pt x="29" y="347"/>
                    <a:pt x="1" y="375"/>
                    <a:pt x="1" y="403"/>
                  </a:cubicBezTo>
                  <a:cubicBezTo>
                    <a:pt x="1" y="437"/>
                    <a:pt x="29" y="465"/>
                    <a:pt x="29" y="465"/>
                  </a:cubicBezTo>
                  <a:cubicBezTo>
                    <a:pt x="56" y="493"/>
                    <a:pt x="84" y="521"/>
                    <a:pt x="147" y="549"/>
                  </a:cubicBezTo>
                  <a:cubicBezTo>
                    <a:pt x="202" y="576"/>
                    <a:pt x="320" y="639"/>
                    <a:pt x="431" y="667"/>
                  </a:cubicBezTo>
                  <a:cubicBezTo>
                    <a:pt x="806" y="750"/>
                    <a:pt x="1445" y="812"/>
                    <a:pt x="2167" y="812"/>
                  </a:cubicBezTo>
                  <a:cubicBezTo>
                    <a:pt x="2751" y="812"/>
                    <a:pt x="3271" y="750"/>
                    <a:pt x="3646" y="694"/>
                  </a:cubicBezTo>
                  <a:cubicBezTo>
                    <a:pt x="3848" y="667"/>
                    <a:pt x="3994" y="639"/>
                    <a:pt x="4105" y="576"/>
                  </a:cubicBezTo>
                  <a:cubicBezTo>
                    <a:pt x="4167" y="576"/>
                    <a:pt x="4195" y="549"/>
                    <a:pt x="4251" y="521"/>
                  </a:cubicBezTo>
                  <a:cubicBezTo>
                    <a:pt x="4251" y="493"/>
                    <a:pt x="4278" y="493"/>
                    <a:pt x="4278" y="465"/>
                  </a:cubicBezTo>
                  <a:cubicBezTo>
                    <a:pt x="4313" y="465"/>
                    <a:pt x="4313" y="437"/>
                    <a:pt x="4313" y="403"/>
                  </a:cubicBezTo>
                  <a:cubicBezTo>
                    <a:pt x="4313" y="375"/>
                    <a:pt x="4313" y="347"/>
                    <a:pt x="4278" y="347"/>
                  </a:cubicBezTo>
                  <a:cubicBezTo>
                    <a:pt x="4251" y="319"/>
                    <a:pt x="4223" y="292"/>
                    <a:pt x="4195" y="264"/>
                  </a:cubicBezTo>
                  <a:cubicBezTo>
                    <a:pt x="4105" y="229"/>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
            <p:cNvSpPr/>
            <p:nvPr/>
          </p:nvSpPr>
          <p:spPr>
            <a:xfrm>
              <a:off x="43988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
            <p:cNvSpPr/>
            <p:nvPr/>
          </p:nvSpPr>
          <p:spPr>
            <a:xfrm>
              <a:off x="43972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
            <p:cNvSpPr/>
            <p:nvPr/>
          </p:nvSpPr>
          <p:spPr>
            <a:xfrm>
              <a:off x="44038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
            <p:cNvSpPr/>
            <p:nvPr/>
          </p:nvSpPr>
          <p:spPr>
            <a:xfrm>
              <a:off x="44025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
            <p:cNvSpPr/>
            <p:nvPr/>
          </p:nvSpPr>
          <p:spPr>
            <a:xfrm>
              <a:off x="44096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
            <p:cNvSpPr/>
            <p:nvPr/>
          </p:nvSpPr>
          <p:spPr>
            <a:xfrm>
              <a:off x="44082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
            <p:cNvSpPr/>
            <p:nvPr/>
          </p:nvSpPr>
          <p:spPr>
            <a:xfrm>
              <a:off x="44146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
            <p:cNvSpPr/>
            <p:nvPr/>
          </p:nvSpPr>
          <p:spPr>
            <a:xfrm>
              <a:off x="44132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
            <p:cNvSpPr/>
            <p:nvPr/>
          </p:nvSpPr>
          <p:spPr>
            <a:xfrm>
              <a:off x="44205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
            <p:cNvSpPr/>
            <p:nvPr/>
          </p:nvSpPr>
          <p:spPr>
            <a:xfrm>
              <a:off x="44189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
            <p:cNvSpPr/>
            <p:nvPr/>
          </p:nvSpPr>
          <p:spPr>
            <a:xfrm>
              <a:off x="44255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
            <p:cNvSpPr/>
            <p:nvPr/>
          </p:nvSpPr>
          <p:spPr>
            <a:xfrm>
              <a:off x="44242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
            <p:cNvSpPr/>
            <p:nvPr/>
          </p:nvSpPr>
          <p:spPr>
            <a:xfrm>
              <a:off x="44313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
            <p:cNvSpPr/>
            <p:nvPr/>
          </p:nvSpPr>
          <p:spPr>
            <a:xfrm>
              <a:off x="44299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
            <p:cNvSpPr/>
            <p:nvPr/>
          </p:nvSpPr>
          <p:spPr>
            <a:xfrm>
              <a:off x="44363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
            <p:cNvSpPr/>
            <p:nvPr/>
          </p:nvSpPr>
          <p:spPr>
            <a:xfrm>
              <a:off x="44349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
            <p:cNvSpPr/>
            <p:nvPr/>
          </p:nvSpPr>
          <p:spPr>
            <a:xfrm>
              <a:off x="44422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
            <p:cNvSpPr/>
            <p:nvPr/>
          </p:nvSpPr>
          <p:spPr>
            <a:xfrm>
              <a:off x="44406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
            <p:cNvSpPr/>
            <p:nvPr/>
          </p:nvSpPr>
          <p:spPr>
            <a:xfrm>
              <a:off x="44472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
            <p:cNvSpPr/>
            <p:nvPr/>
          </p:nvSpPr>
          <p:spPr>
            <a:xfrm>
              <a:off x="44459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
            <p:cNvSpPr/>
            <p:nvPr/>
          </p:nvSpPr>
          <p:spPr>
            <a:xfrm>
              <a:off x="44530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
            <p:cNvSpPr/>
            <p:nvPr/>
          </p:nvSpPr>
          <p:spPr>
            <a:xfrm>
              <a:off x="44516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
            <p:cNvSpPr/>
            <p:nvPr/>
          </p:nvSpPr>
          <p:spPr>
            <a:xfrm>
              <a:off x="44580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
            <p:cNvSpPr/>
            <p:nvPr/>
          </p:nvSpPr>
          <p:spPr>
            <a:xfrm>
              <a:off x="44566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
            <p:cNvSpPr/>
            <p:nvPr/>
          </p:nvSpPr>
          <p:spPr>
            <a:xfrm>
              <a:off x="44639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
            <p:cNvSpPr/>
            <p:nvPr/>
          </p:nvSpPr>
          <p:spPr>
            <a:xfrm>
              <a:off x="44623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
            <p:cNvSpPr/>
            <p:nvPr/>
          </p:nvSpPr>
          <p:spPr>
            <a:xfrm>
              <a:off x="44689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
            <p:cNvSpPr/>
            <p:nvPr/>
          </p:nvSpPr>
          <p:spPr>
            <a:xfrm>
              <a:off x="44676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
            <p:cNvSpPr/>
            <p:nvPr/>
          </p:nvSpPr>
          <p:spPr>
            <a:xfrm>
              <a:off x="44747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
            <p:cNvSpPr/>
            <p:nvPr/>
          </p:nvSpPr>
          <p:spPr>
            <a:xfrm>
              <a:off x="44733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
            <p:cNvSpPr/>
            <p:nvPr/>
          </p:nvSpPr>
          <p:spPr>
            <a:xfrm>
              <a:off x="44797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
            <p:cNvSpPr/>
            <p:nvPr/>
          </p:nvSpPr>
          <p:spPr>
            <a:xfrm>
              <a:off x="44783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
            <p:cNvSpPr/>
            <p:nvPr/>
          </p:nvSpPr>
          <p:spPr>
            <a:xfrm>
              <a:off x="44856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
            <p:cNvSpPr/>
            <p:nvPr/>
          </p:nvSpPr>
          <p:spPr>
            <a:xfrm>
              <a:off x="44840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
            <p:cNvSpPr/>
            <p:nvPr/>
          </p:nvSpPr>
          <p:spPr>
            <a:xfrm>
              <a:off x="44906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
            <p:cNvSpPr/>
            <p:nvPr/>
          </p:nvSpPr>
          <p:spPr>
            <a:xfrm>
              <a:off x="44893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
            <p:cNvSpPr/>
            <p:nvPr/>
          </p:nvSpPr>
          <p:spPr>
            <a:xfrm>
              <a:off x="4496425" y="1893975"/>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
            <p:cNvSpPr/>
            <p:nvPr/>
          </p:nvSpPr>
          <p:spPr>
            <a:xfrm>
              <a:off x="44950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
            <p:cNvSpPr/>
            <p:nvPr/>
          </p:nvSpPr>
          <p:spPr>
            <a:xfrm>
              <a:off x="4410300" y="1888950"/>
              <a:ext cx="76775" cy="11650"/>
            </a:xfrm>
            <a:custGeom>
              <a:rect b="b" l="l" r="r" t="t"/>
              <a:pathLst>
                <a:path extrusionOk="0" h="466" w="3071">
                  <a:moveTo>
                    <a:pt x="1535" y="1"/>
                  </a:moveTo>
                  <a:cubicBezTo>
                    <a:pt x="667" y="1"/>
                    <a:pt x="1" y="119"/>
                    <a:pt x="1" y="230"/>
                  </a:cubicBezTo>
                  <a:cubicBezTo>
                    <a:pt x="1" y="348"/>
                    <a:pt x="667" y="466"/>
                    <a:pt x="1535" y="466"/>
                  </a:cubicBezTo>
                  <a:cubicBezTo>
                    <a:pt x="2376" y="466"/>
                    <a:pt x="3070" y="348"/>
                    <a:pt x="3070" y="230"/>
                  </a:cubicBezTo>
                  <a:cubicBezTo>
                    <a:pt x="3070" y="119"/>
                    <a:pt x="2376" y="1"/>
                    <a:pt x="15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
            <p:cNvSpPr/>
            <p:nvPr/>
          </p:nvSpPr>
          <p:spPr>
            <a:xfrm>
              <a:off x="4555100" y="2012725"/>
              <a:ext cx="129525" cy="31100"/>
            </a:xfrm>
            <a:custGeom>
              <a:rect b="b" l="l" r="r" t="t"/>
              <a:pathLst>
                <a:path extrusionOk="0" h="1244" w="5181">
                  <a:moveTo>
                    <a:pt x="2576" y="1"/>
                  </a:moveTo>
                  <a:cubicBezTo>
                    <a:pt x="1153" y="1"/>
                    <a:pt x="0" y="285"/>
                    <a:pt x="0" y="633"/>
                  </a:cubicBezTo>
                  <a:cubicBezTo>
                    <a:pt x="0" y="980"/>
                    <a:pt x="1153" y="1244"/>
                    <a:pt x="2576" y="1244"/>
                  </a:cubicBezTo>
                  <a:cubicBezTo>
                    <a:pt x="4021" y="1244"/>
                    <a:pt x="5180" y="980"/>
                    <a:pt x="5180" y="633"/>
                  </a:cubicBezTo>
                  <a:cubicBezTo>
                    <a:pt x="5180" y="285"/>
                    <a:pt x="4021" y="1"/>
                    <a:pt x="2576"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
            <p:cNvSpPr/>
            <p:nvPr/>
          </p:nvSpPr>
          <p:spPr>
            <a:xfrm>
              <a:off x="4567425" y="2012725"/>
              <a:ext cx="104875" cy="20875"/>
            </a:xfrm>
            <a:custGeom>
              <a:rect b="b" l="l" r="r" t="t"/>
              <a:pathLst>
                <a:path extrusionOk="0" h="835" w="4195">
                  <a:moveTo>
                    <a:pt x="0" y="1"/>
                  </a:moveTo>
                  <a:lnTo>
                    <a:pt x="0" y="487"/>
                  </a:lnTo>
                  <a:cubicBezTo>
                    <a:pt x="0" y="695"/>
                    <a:pt x="951" y="834"/>
                    <a:pt x="2083" y="834"/>
                  </a:cubicBezTo>
                  <a:cubicBezTo>
                    <a:pt x="3236" y="834"/>
                    <a:pt x="4194" y="695"/>
                    <a:pt x="4194" y="487"/>
                  </a:cubicBezTo>
                  <a:lnTo>
                    <a:pt x="4194"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
            <p:cNvSpPr/>
            <p:nvPr/>
          </p:nvSpPr>
          <p:spPr>
            <a:xfrm>
              <a:off x="4567425" y="2012725"/>
              <a:ext cx="104875" cy="10800"/>
            </a:xfrm>
            <a:custGeom>
              <a:rect b="b" l="l" r="r" t="t"/>
              <a:pathLst>
                <a:path extrusionOk="0" h="432" w="4195">
                  <a:moveTo>
                    <a:pt x="0" y="1"/>
                  </a:moveTo>
                  <a:lnTo>
                    <a:pt x="0" y="112"/>
                  </a:lnTo>
                  <a:cubicBezTo>
                    <a:pt x="202" y="285"/>
                    <a:pt x="1070" y="431"/>
                    <a:pt x="2083" y="431"/>
                  </a:cubicBezTo>
                  <a:cubicBezTo>
                    <a:pt x="3125" y="431"/>
                    <a:pt x="3993" y="285"/>
                    <a:pt x="4194" y="112"/>
                  </a:cubicBezTo>
                  <a:lnTo>
                    <a:pt x="41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
            <p:cNvSpPr/>
            <p:nvPr/>
          </p:nvSpPr>
          <p:spPr>
            <a:xfrm>
              <a:off x="4567425" y="2004750"/>
              <a:ext cx="104875" cy="16675"/>
            </a:xfrm>
            <a:custGeom>
              <a:rect b="b" l="l" r="r" t="t"/>
              <a:pathLst>
                <a:path extrusionOk="0" h="667" w="4195">
                  <a:moveTo>
                    <a:pt x="2083" y="0"/>
                  </a:moveTo>
                  <a:cubicBezTo>
                    <a:pt x="951" y="0"/>
                    <a:pt x="0" y="146"/>
                    <a:pt x="0" y="320"/>
                  </a:cubicBezTo>
                  <a:cubicBezTo>
                    <a:pt x="0" y="521"/>
                    <a:pt x="951" y="667"/>
                    <a:pt x="2083" y="667"/>
                  </a:cubicBezTo>
                  <a:cubicBezTo>
                    <a:pt x="3236" y="667"/>
                    <a:pt x="4194" y="521"/>
                    <a:pt x="4194" y="320"/>
                  </a:cubicBezTo>
                  <a:cubicBezTo>
                    <a:pt x="4194" y="146"/>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
            <p:cNvSpPr/>
            <p:nvPr/>
          </p:nvSpPr>
          <p:spPr>
            <a:xfrm>
              <a:off x="4565850" y="2003175"/>
              <a:ext cx="107825" cy="19650"/>
            </a:xfrm>
            <a:custGeom>
              <a:rect b="b" l="l" r="r" t="t"/>
              <a:pathLst>
                <a:path extrusionOk="0" h="786" w="4313">
                  <a:moveTo>
                    <a:pt x="2146" y="119"/>
                  </a:moveTo>
                  <a:cubicBezTo>
                    <a:pt x="2723" y="119"/>
                    <a:pt x="3244" y="147"/>
                    <a:pt x="3619" y="209"/>
                  </a:cubicBezTo>
                  <a:cubicBezTo>
                    <a:pt x="3820" y="237"/>
                    <a:pt x="3966" y="265"/>
                    <a:pt x="4056" y="320"/>
                  </a:cubicBezTo>
                  <a:cubicBezTo>
                    <a:pt x="4112" y="320"/>
                    <a:pt x="4139" y="348"/>
                    <a:pt x="4167" y="383"/>
                  </a:cubicBezTo>
                  <a:lnTo>
                    <a:pt x="4195" y="383"/>
                  </a:lnTo>
                  <a:cubicBezTo>
                    <a:pt x="4195" y="383"/>
                    <a:pt x="4167" y="411"/>
                    <a:pt x="4139" y="438"/>
                  </a:cubicBezTo>
                  <a:cubicBezTo>
                    <a:pt x="4112" y="466"/>
                    <a:pt x="4021" y="494"/>
                    <a:pt x="3910" y="522"/>
                  </a:cubicBezTo>
                  <a:cubicBezTo>
                    <a:pt x="3535" y="612"/>
                    <a:pt x="2896" y="667"/>
                    <a:pt x="2146" y="667"/>
                  </a:cubicBezTo>
                  <a:cubicBezTo>
                    <a:pt x="1591" y="667"/>
                    <a:pt x="1070" y="640"/>
                    <a:pt x="695" y="584"/>
                  </a:cubicBezTo>
                  <a:cubicBezTo>
                    <a:pt x="494" y="556"/>
                    <a:pt x="348" y="494"/>
                    <a:pt x="265" y="466"/>
                  </a:cubicBezTo>
                  <a:cubicBezTo>
                    <a:pt x="202" y="438"/>
                    <a:pt x="174" y="438"/>
                    <a:pt x="146" y="411"/>
                  </a:cubicBezTo>
                  <a:lnTo>
                    <a:pt x="119" y="383"/>
                  </a:lnTo>
                  <a:cubicBezTo>
                    <a:pt x="119" y="383"/>
                    <a:pt x="146" y="383"/>
                    <a:pt x="146" y="348"/>
                  </a:cubicBezTo>
                  <a:cubicBezTo>
                    <a:pt x="202" y="320"/>
                    <a:pt x="292" y="292"/>
                    <a:pt x="410" y="265"/>
                  </a:cubicBezTo>
                  <a:cubicBezTo>
                    <a:pt x="785" y="174"/>
                    <a:pt x="1417" y="119"/>
                    <a:pt x="2146" y="119"/>
                  </a:cubicBezTo>
                  <a:close/>
                  <a:moveTo>
                    <a:pt x="2146" y="1"/>
                  </a:moveTo>
                  <a:cubicBezTo>
                    <a:pt x="1563" y="1"/>
                    <a:pt x="1042" y="36"/>
                    <a:pt x="667" y="91"/>
                  </a:cubicBezTo>
                  <a:cubicBezTo>
                    <a:pt x="466" y="119"/>
                    <a:pt x="320" y="174"/>
                    <a:pt x="202" y="209"/>
                  </a:cubicBezTo>
                  <a:cubicBezTo>
                    <a:pt x="146" y="237"/>
                    <a:pt x="119" y="265"/>
                    <a:pt x="63" y="265"/>
                  </a:cubicBezTo>
                  <a:cubicBezTo>
                    <a:pt x="63" y="292"/>
                    <a:pt x="28" y="292"/>
                    <a:pt x="28" y="320"/>
                  </a:cubicBezTo>
                  <a:cubicBezTo>
                    <a:pt x="28" y="348"/>
                    <a:pt x="1" y="383"/>
                    <a:pt x="1" y="383"/>
                  </a:cubicBezTo>
                  <a:cubicBezTo>
                    <a:pt x="1" y="411"/>
                    <a:pt x="28" y="438"/>
                    <a:pt x="28" y="466"/>
                  </a:cubicBezTo>
                  <a:cubicBezTo>
                    <a:pt x="63" y="494"/>
                    <a:pt x="91" y="522"/>
                    <a:pt x="119" y="522"/>
                  </a:cubicBezTo>
                  <a:cubicBezTo>
                    <a:pt x="202" y="584"/>
                    <a:pt x="292" y="612"/>
                    <a:pt x="438" y="640"/>
                  </a:cubicBezTo>
                  <a:cubicBezTo>
                    <a:pt x="813" y="730"/>
                    <a:pt x="1452" y="785"/>
                    <a:pt x="2146" y="785"/>
                  </a:cubicBezTo>
                  <a:cubicBezTo>
                    <a:pt x="2751" y="785"/>
                    <a:pt x="3271" y="758"/>
                    <a:pt x="3646" y="695"/>
                  </a:cubicBezTo>
                  <a:cubicBezTo>
                    <a:pt x="3848" y="640"/>
                    <a:pt x="3994" y="612"/>
                    <a:pt x="4112" y="584"/>
                  </a:cubicBezTo>
                  <a:cubicBezTo>
                    <a:pt x="4167" y="556"/>
                    <a:pt x="4195" y="522"/>
                    <a:pt x="4257" y="494"/>
                  </a:cubicBezTo>
                  <a:lnTo>
                    <a:pt x="4285" y="466"/>
                  </a:lnTo>
                  <a:cubicBezTo>
                    <a:pt x="4285" y="438"/>
                    <a:pt x="4313" y="411"/>
                    <a:pt x="4313" y="383"/>
                  </a:cubicBezTo>
                  <a:cubicBezTo>
                    <a:pt x="4313" y="383"/>
                    <a:pt x="4285" y="348"/>
                    <a:pt x="4285" y="320"/>
                  </a:cubicBezTo>
                  <a:cubicBezTo>
                    <a:pt x="4257" y="292"/>
                    <a:pt x="4230" y="265"/>
                    <a:pt x="4195" y="237"/>
                  </a:cubicBezTo>
                  <a:cubicBezTo>
                    <a:pt x="4112" y="209"/>
                    <a:pt x="4021" y="174"/>
                    <a:pt x="3882" y="147"/>
                  </a:cubicBezTo>
                  <a:cubicBezTo>
                    <a:pt x="3500" y="63"/>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
            <p:cNvSpPr/>
            <p:nvPr/>
          </p:nvSpPr>
          <p:spPr>
            <a:xfrm>
              <a:off x="45702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
            <p:cNvSpPr/>
            <p:nvPr/>
          </p:nvSpPr>
          <p:spPr>
            <a:xfrm>
              <a:off x="45688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
            <p:cNvSpPr/>
            <p:nvPr/>
          </p:nvSpPr>
          <p:spPr>
            <a:xfrm>
              <a:off x="45752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
            <p:cNvSpPr/>
            <p:nvPr/>
          </p:nvSpPr>
          <p:spPr>
            <a:xfrm>
              <a:off x="45738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
            <p:cNvSpPr/>
            <p:nvPr/>
          </p:nvSpPr>
          <p:spPr>
            <a:xfrm>
              <a:off x="45811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
            <p:cNvSpPr/>
            <p:nvPr/>
          </p:nvSpPr>
          <p:spPr>
            <a:xfrm>
              <a:off x="45795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
            <p:cNvSpPr/>
            <p:nvPr/>
          </p:nvSpPr>
          <p:spPr>
            <a:xfrm>
              <a:off x="45861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
            <p:cNvSpPr/>
            <p:nvPr/>
          </p:nvSpPr>
          <p:spPr>
            <a:xfrm>
              <a:off x="45847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
            <p:cNvSpPr/>
            <p:nvPr/>
          </p:nvSpPr>
          <p:spPr>
            <a:xfrm>
              <a:off x="45919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
            <p:cNvSpPr/>
            <p:nvPr/>
          </p:nvSpPr>
          <p:spPr>
            <a:xfrm>
              <a:off x="45905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
            <p:cNvSpPr/>
            <p:nvPr/>
          </p:nvSpPr>
          <p:spPr>
            <a:xfrm>
              <a:off x="45969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
            <p:cNvSpPr/>
            <p:nvPr/>
          </p:nvSpPr>
          <p:spPr>
            <a:xfrm>
              <a:off x="45955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
            <p:cNvSpPr/>
            <p:nvPr/>
          </p:nvSpPr>
          <p:spPr>
            <a:xfrm>
              <a:off x="46028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
            <p:cNvSpPr/>
            <p:nvPr/>
          </p:nvSpPr>
          <p:spPr>
            <a:xfrm>
              <a:off x="46012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
            <p:cNvSpPr/>
            <p:nvPr/>
          </p:nvSpPr>
          <p:spPr>
            <a:xfrm>
              <a:off x="46078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
            <p:cNvSpPr/>
            <p:nvPr/>
          </p:nvSpPr>
          <p:spPr>
            <a:xfrm>
              <a:off x="46064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
            <p:cNvSpPr/>
            <p:nvPr/>
          </p:nvSpPr>
          <p:spPr>
            <a:xfrm>
              <a:off x="46136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
            <p:cNvSpPr/>
            <p:nvPr/>
          </p:nvSpPr>
          <p:spPr>
            <a:xfrm>
              <a:off x="4612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
            <p:cNvSpPr/>
            <p:nvPr/>
          </p:nvSpPr>
          <p:spPr>
            <a:xfrm>
              <a:off x="46186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
            <p:cNvSpPr/>
            <p:nvPr/>
          </p:nvSpPr>
          <p:spPr>
            <a:xfrm>
              <a:off x="46172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
            <p:cNvSpPr/>
            <p:nvPr/>
          </p:nvSpPr>
          <p:spPr>
            <a:xfrm>
              <a:off x="46245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
            <p:cNvSpPr/>
            <p:nvPr/>
          </p:nvSpPr>
          <p:spPr>
            <a:xfrm>
              <a:off x="46229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
            <p:cNvSpPr/>
            <p:nvPr/>
          </p:nvSpPr>
          <p:spPr>
            <a:xfrm>
              <a:off x="46295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
            <p:cNvSpPr/>
            <p:nvPr/>
          </p:nvSpPr>
          <p:spPr>
            <a:xfrm>
              <a:off x="46281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
            <p:cNvSpPr/>
            <p:nvPr/>
          </p:nvSpPr>
          <p:spPr>
            <a:xfrm>
              <a:off x="4634600"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
            <p:cNvSpPr/>
            <p:nvPr/>
          </p:nvSpPr>
          <p:spPr>
            <a:xfrm>
              <a:off x="4633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
            <p:cNvSpPr/>
            <p:nvPr/>
          </p:nvSpPr>
          <p:spPr>
            <a:xfrm>
              <a:off x="46403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
            <p:cNvSpPr/>
            <p:nvPr/>
          </p:nvSpPr>
          <p:spPr>
            <a:xfrm>
              <a:off x="46389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
            <p:cNvSpPr/>
            <p:nvPr/>
          </p:nvSpPr>
          <p:spPr>
            <a:xfrm>
              <a:off x="46455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
            <p:cNvSpPr/>
            <p:nvPr/>
          </p:nvSpPr>
          <p:spPr>
            <a:xfrm>
              <a:off x="46439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
            <p:cNvSpPr/>
            <p:nvPr/>
          </p:nvSpPr>
          <p:spPr>
            <a:xfrm>
              <a:off x="46512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
            <p:cNvSpPr/>
            <p:nvPr/>
          </p:nvSpPr>
          <p:spPr>
            <a:xfrm>
              <a:off x="46498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
            <p:cNvSpPr/>
            <p:nvPr/>
          </p:nvSpPr>
          <p:spPr>
            <a:xfrm>
              <a:off x="4656300"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
            <p:cNvSpPr/>
            <p:nvPr/>
          </p:nvSpPr>
          <p:spPr>
            <a:xfrm>
              <a:off x="46549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
            <p:cNvSpPr/>
            <p:nvPr/>
          </p:nvSpPr>
          <p:spPr>
            <a:xfrm>
              <a:off x="46620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
            <p:cNvSpPr/>
            <p:nvPr/>
          </p:nvSpPr>
          <p:spPr>
            <a:xfrm>
              <a:off x="46606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
            <p:cNvSpPr/>
            <p:nvPr/>
          </p:nvSpPr>
          <p:spPr>
            <a:xfrm>
              <a:off x="4667250"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
            <p:cNvSpPr/>
            <p:nvPr/>
          </p:nvSpPr>
          <p:spPr>
            <a:xfrm>
              <a:off x="46656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
            <p:cNvSpPr/>
            <p:nvPr/>
          </p:nvSpPr>
          <p:spPr>
            <a:xfrm>
              <a:off x="4581825" y="2006825"/>
              <a:ext cx="75900" cy="11650"/>
            </a:xfrm>
            <a:custGeom>
              <a:rect b="b" l="l" r="r" t="t"/>
              <a:pathLst>
                <a:path extrusionOk="0" h="466" w="3036">
                  <a:moveTo>
                    <a:pt x="1507" y="1"/>
                  </a:moveTo>
                  <a:cubicBezTo>
                    <a:pt x="667" y="1"/>
                    <a:pt x="1" y="119"/>
                    <a:pt x="1" y="237"/>
                  </a:cubicBezTo>
                  <a:cubicBezTo>
                    <a:pt x="1" y="376"/>
                    <a:pt x="667" y="466"/>
                    <a:pt x="1507" y="466"/>
                  </a:cubicBezTo>
                  <a:cubicBezTo>
                    <a:pt x="2375" y="466"/>
                    <a:pt x="3035" y="376"/>
                    <a:pt x="3035" y="237"/>
                  </a:cubicBezTo>
                  <a:cubicBezTo>
                    <a:pt x="3035" y="119"/>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
            <p:cNvSpPr/>
            <p:nvPr/>
          </p:nvSpPr>
          <p:spPr>
            <a:xfrm>
              <a:off x="4567425" y="1993125"/>
              <a:ext cx="104875" cy="21025"/>
            </a:xfrm>
            <a:custGeom>
              <a:rect b="b" l="l" r="r" t="t"/>
              <a:pathLst>
                <a:path extrusionOk="0" h="841" w="4195">
                  <a:moveTo>
                    <a:pt x="0" y="0"/>
                  </a:moveTo>
                  <a:lnTo>
                    <a:pt x="0" y="493"/>
                  </a:lnTo>
                  <a:cubicBezTo>
                    <a:pt x="0" y="667"/>
                    <a:pt x="951" y="840"/>
                    <a:pt x="2083" y="840"/>
                  </a:cubicBezTo>
                  <a:cubicBezTo>
                    <a:pt x="3236" y="840"/>
                    <a:pt x="4194" y="667"/>
                    <a:pt x="4194" y="493"/>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
            <p:cNvSpPr/>
            <p:nvPr/>
          </p:nvSpPr>
          <p:spPr>
            <a:xfrm>
              <a:off x="4567425" y="1993125"/>
              <a:ext cx="104875" cy="10075"/>
            </a:xfrm>
            <a:custGeom>
              <a:rect b="b" l="l" r="r" t="t"/>
              <a:pathLst>
                <a:path extrusionOk="0" h="403" w="4195">
                  <a:moveTo>
                    <a:pt x="0" y="0"/>
                  </a:moveTo>
                  <a:lnTo>
                    <a:pt x="0" y="118"/>
                  </a:lnTo>
                  <a:cubicBezTo>
                    <a:pt x="202" y="292"/>
                    <a:pt x="1070" y="403"/>
                    <a:pt x="2083" y="403"/>
                  </a:cubicBezTo>
                  <a:cubicBezTo>
                    <a:pt x="3125" y="403"/>
                    <a:pt x="3993" y="292"/>
                    <a:pt x="4194" y="118"/>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
            <p:cNvSpPr/>
            <p:nvPr/>
          </p:nvSpPr>
          <p:spPr>
            <a:xfrm>
              <a:off x="4567425" y="1985125"/>
              <a:ext cx="104875" cy="16700"/>
            </a:xfrm>
            <a:custGeom>
              <a:rect b="b" l="l" r="r" t="t"/>
              <a:pathLst>
                <a:path extrusionOk="0" h="668" w="4195">
                  <a:moveTo>
                    <a:pt x="2083" y="1"/>
                  </a:moveTo>
                  <a:cubicBezTo>
                    <a:pt x="951" y="1"/>
                    <a:pt x="0" y="146"/>
                    <a:pt x="0" y="320"/>
                  </a:cubicBezTo>
                  <a:cubicBezTo>
                    <a:pt x="0" y="521"/>
                    <a:pt x="951" y="667"/>
                    <a:pt x="2083" y="667"/>
                  </a:cubicBezTo>
                  <a:cubicBezTo>
                    <a:pt x="3236" y="667"/>
                    <a:pt x="4194" y="521"/>
                    <a:pt x="4194" y="320"/>
                  </a:cubicBezTo>
                  <a:cubicBezTo>
                    <a:pt x="4194" y="146"/>
                    <a:pt x="3236" y="1"/>
                    <a:pt x="2083"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
            <p:cNvSpPr/>
            <p:nvPr/>
          </p:nvSpPr>
          <p:spPr>
            <a:xfrm>
              <a:off x="4565850" y="1983750"/>
              <a:ext cx="107825" cy="19450"/>
            </a:xfrm>
            <a:custGeom>
              <a:rect b="b" l="l" r="r" t="t"/>
              <a:pathLst>
                <a:path extrusionOk="0" h="778" w="4313">
                  <a:moveTo>
                    <a:pt x="2146" y="118"/>
                  </a:moveTo>
                  <a:cubicBezTo>
                    <a:pt x="2723" y="118"/>
                    <a:pt x="3244" y="146"/>
                    <a:pt x="3619" y="201"/>
                  </a:cubicBezTo>
                  <a:cubicBezTo>
                    <a:pt x="3820" y="229"/>
                    <a:pt x="3966" y="257"/>
                    <a:pt x="4056" y="292"/>
                  </a:cubicBezTo>
                  <a:cubicBezTo>
                    <a:pt x="4112" y="320"/>
                    <a:pt x="4139" y="347"/>
                    <a:pt x="4167" y="347"/>
                  </a:cubicBezTo>
                  <a:lnTo>
                    <a:pt x="4195" y="375"/>
                  </a:lnTo>
                  <a:cubicBezTo>
                    <a:pt x="4195" y="375"/>
                    <a:pt x="4167" y="403"/>
                    <a:pt x="4139" y="403"/>
                  </a:cubicBezTo>
                  <a:cubicBezTo>
                    <a:pt x="4112" y="431"/>
                    <a:pt x="4021" y="493"/>
                    <a:pt x="3910" y="521"/>
                  </a:cubicBezTo>
                  <a:cubicBezTo>
                    <a:pt x="3535" y="604"/>
                    <a:pt x="2896" y="667"/>
                    <a:pt x="2146" y="667"/>
                  </a:cubicBezTo>
                  <a:cubicBezTo>
                    <a:pt x="1591" y="667"/>
                    <a:pt x="1070" y="604"/>
                    <a:pt x="695" y="549"/>
                  </a:cubicBezTo>
                  <a:cubicBezTo>
                    <a:pt x="494" y="521"/>
                    <a:pt x="348" y="493"/>
                    <a:pt x="265" y="465"/>
                  </a:cubicBezTo>
                  <a:cubicBezTo>
                    <a:pt x="202" y="431"/>
                    <a:pt x="174" y="403"/>
                    <a:pt x="146" y="403"/>
                  </a:cubicBezTo>
                  <a:lnTo>
                    <a:pt x="119" y="375"/>
                  </a:lnTo>
                  <a:cubicBezTo>
                    <a:pt x="119" y="375"/>
                    <a:pt x="146" y="375"/>
                    <a:pt x="146" y="347"/>
                  </a:cubicBezTo>
                  <a:cubicBezTo>
                    <a:pt x="202" y="320"/>
                    <a:pt x="292" y="292"/>
                    <a:pt x="410" y="257"/>
                  </a:cubicBezTo>
                  <a:cubicBezTo>
                    <a:pt x="785" y="174"/>
                    <a:pt x="1417" y="118"/>
                    <a:pt x="2146" y="118"/>
                  </a:cubicBezTo>
                  <a:close/>
                  <a:moveTo>
                    <a:pt x="2146" y="0"/>
                  </a:moveTo>
                  <a:cubicBezTo>
                    <a:pt x="1563" y="0"/>
                    <a:pt x="1042" y="28"/>
                    <a:pt x="667" y="83"/>
                  </a:cubicBezTo>
                  <a:cubicBezTo>
                    <a:pt x="466" y="118"/>
                    <a:pt x="320" y="146"/>
                    <a:pt x="202" y="201"/>
                  </a:cubicBezTo>
                  <a:cubicBezTo>
                    <a:pt x="146" y="229"/>
                    <a:pt x="119" y="229"/>
                    <a:pt x="63" y="257"/>
                  </a:cubicBezTo>
                  <a:cubicBezTo>
                    <a:pt x="63" y="292"/>
                    <a:pt x="28" y="292"/>
                    <a:pt x="28" y="320"/>
                  </a:cubicBezTo>
                  <a:cubicBezTo>
                    <a:pt x="28" y="347"/>
                    <a:pt x="1" y="347"/>
                    <a:pt x="1" y="375"/>
                  </a:cubicBezTo>
                  <a:cubicBezTo>
                    <a:pt x="1" y="403"/>
                    <a:pt x="28" y="431"/>
                    <a:pt x="28" y="431"/>
                  </a:cubicBezTo>
                  <a:cubicBezTo>
                    <a:pt x="63" y="493"/>
                    <a:pt x="91" y="493"/>
                    <a:pt x="119" y="521"/>
                  </a:cubicBezTo>
                  <a:cubicBezTo>
                    <a:pt x="202" y="576"/>
                    <a:pt x="292" y="604"/>
                    <a:pt x="438" y="639"/>
                  </a:cubicBezTo>
                  <a:cubicBezTo>
                    <a:pt x="813" y="722"/>
                    <a:pt x="1452" y="778"/>
                    <a:pt x="2146" y="778"/>
                  </a:cubicBezTo>
                  <a:cubicBezTo>
                    <a:pt x="2751" y="778"/>
                    <a:pt x="3271" y="722"/>
                    <a:pt x="3646" y="667"/>
                  </a:cubicBezTo>
                  <a:cubicBezTo>
                    <a:pt x="3848" y="639"/>
                    <a:pt x="3994" y="604"/>
                    <a:pt x="4112" y="576"/>
                  </a:cubicBezTo>
                  <a:cubicBezTo>
                    <a:pt x="4167" y="549"/>
                    <a:pt x="4195" y="521"/>
                    <a:pt x="4257" y="493"/>
                  </a:cubicBezTo>
                  <a:cubicBezTo>
                    <a:pt x="4257" y="493"/>
                    <a:pt x="4285" y="465"/>
                    <a:pt x="4285" y="431"/>
                  </a:cubicBezTo>
                  <a:cubicBezTo>
                    <a:pt x="4285" y="431"/>
                    <a:pt x="4313" y="403"/>
                    <a:pt x="4313" y="375"/>
                  </a:cubicBezTo>
                  <a:cubicBezTo>
                    <a:pt x="4313" y="347"/>
                    <a:pt x="4285" y="347"/>
                    <a:pt x="4285" y="320"/>
                  </a:cubicBezTo>
                  <a:cubicBezTo>
                    <a:pt x="4257" y="292"/>
                    <a:pt x="4230" y="257"/>
                    <a:pt x="4195" y="229"/>
                  </a:cubicBezTo>
                  <a:cubicBezTo>
                    <a:pt x="4112" y="201"/>
                    <a:pt x="4021" y="174"/>
                    <a:pt x="3882" y="146"/>
                  </a:cubicBezTo>
                  <a:cubicBezTo>
                    <a:pt x="3500" y="56"/>
                    <a:pt x="2869"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
            <p:cNvSpPr/>
            <p:nvPr/>
          </p:nvSpPr>
          <p:spPr>
            <a:xfrm>
              <a:off x="45702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
            <p:cNvSpPr/>
            <p:nvPr/>
          </p:nvSpPr>
          <p:spPr>
            <a:xfrm>
              <a:off x="45688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
            <p:cNvSpPr/>
            <p:nvPr/>
          </p:nvSpPr>
          <p:spPr>
            <a:xfrm>
              <a:off x="45752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
            <p:cNvSpPr/>
            <p:nvPr/>
          </p:nvSpPr>
          <p:spPr>
            <a:xfrm>
              <a:off x="45738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
            <p:cNvSpPr/>
            <p:nvPr/>
          </p:nvSpPr>
          <p:spPr>
            <a:xfrm>
              <a:off x="45811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
            <p:cNvSpPr/>
            <p:nvPr/>
          </p:nvSpPr>
          <p:spPr>
            <a:xfrm>
              <a:off x="45795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
            <p:cNvSpPr/>
            <p:nvPr/>
          </p:nvSpPr>
          <p:spPr>
            <a:xfrm>
              <a:off x="45861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
            <p:cNvSpPr/>
            <p:nvPr/>
          </p:nvSpPr>
          <p:spPr>
            <a:xfrm>
              <a:off x="45847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
            <p:cNvSpPr/>
            <p:nvPr/>
          </p:nvSpPr>
          <p:spPr>
            <a:xfrm>
              <a:off x="45919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
            <p:cNvSpPr/>
            <p:nvPr/>
          </p:nvSpPr>
          <p:spPr>
            <a:xfrm>
              <a:off x="45905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
            <p:cNvSpPr/>
            <p:nvPr/>
          </p:nvSpPr>
          <p:spPr>
            <a:xfrm>
              <a:off x="45969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
            <p:cNvSpPr/>
            <p:nvPr/>
          </p:nvSpPr>
          <p:spPr>
            <a:xfrm>
              <a:off x="45955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
            <p:cNvSpPr/>
            <p:nvPr/>
          </p:nvSpPr>
          <p:spPr>
            <a:xfrm>
              <a:off x="46028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
            <p:cNvSpPr/>
            <p:nvPr/>
          </p:nvSpPr>
          <p:spPr>
            <a:xfrm>
              <a:off x="46012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
            <p:cNvSpPr/>
            <p:nvPr/>
          </p:nvSpPr>
          <p:spPr>
            <a:xfrm>
              <a:off x="46078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
            <p:cNvSpPr/>
            <p:nvPr/>
          </p:nvSpPr>
          <p:spPr>
            <a:xfrm>
              <a:off x="46064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
            <p:cNvSpPr/>
            <p:nvPr/>
          </p:nvSpPr>
          <p:spPr>
            <a:xfrm>
              <a:off x="46136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
            <p:cNvSpPr/>
            <p:nvPr/>
          </p:nvSpPr>
          <p:spPr>
            <a:xfrm>
              <a:off x="4612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
            <p:cNvSpPr/>
            <p:nvPr/>
          </p:nvSpPr>
          <p:spPr>
            <a:xfrm>
              <a:off x="46186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
            <p:cNvSpPr/>
            <p:nvPr/>
          </p:nvSpPr>
          <p:spPr>
            <a:xfrm>
              <a:off x="46172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
            <p:cNvSpPr/>
            <p:nvPr/>
          </p:nvSpPr>
          <p:spPr>
            <a:xfrm>
              <a:off x="46245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
            <p:cNvSpPr/>
            <p:nvPr/>
          </p:nvSpPr>
          <p:spPr>
            <a:xfrm>
              <a:off x="46229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
            <p:cNvSpPr/>
            <p:nvPr/>
          </p:nvSpPr>
          <p:spPr>
            <a:xfrm>
              <a:off x="46295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
            <p:cNvSpPr/>
            <p:nvPr/>
          </p:nvSpPr>
          <p:spPr>
            <a:xfrm>
              <a:off x="46281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
            <p:cNvSpPr/>
            <p:nvPr/>
          </p:nvSpPr>
          <p:spPr>
            <a:xfrm>
              <a:off x="4634600"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
            <p:cNvSpPr/>
            <p:nvPr/>
          </p:nvSpPr>
          <p:spPr>
            <a:xfrm>
              <a:off x="4633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
            <p:cNvSpPr/>
            <p:nvPr/>
          </p:nvSpPr>
          <p:spPr>
            <a:xfrm>
              <a:off x="46403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
            <p:cNvSpPr/>
            <p:nvPr/>
          </p:nvSpPr>
          <p:spPr>
            <a:xfrm>
              <a:off x="46389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
            <p:cNvSpPr/>
            <p:nvPr/>
          </p:nvSpPr>
          <p:spPr>
            <a:xfrm>
              <a:off x="46455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
            <p:cNvSpPr/>
            <p:nvPr/>
          </p:nvSpPr>
          <p:spPr>
            <a:xfrm>
              <a:off x="46439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
            <p:cNvSpPr/>
            <p:nvPr/>
          </p:nvSpPr>
          <p:spPr>
            <a:xfrm>
              <a:off x="46512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
            <p:cNvSpPr/>
            <p:nvPr/>
          </p:nvSpPr>
          <p:spPr>
            <a:xfrm>
              <a:off x="46498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
            <p:cNvSpPr/>
            <p:nvPr/>
          </p:nvSpPr>
          <p:spPr>
            <a:xfrm>
              <a:off x="4656300"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
            <p:cNvSpPr/>
            <p:nvPr/>
          </p:nvSpPr>
          <p:spPr>
            <a:xfrm>
              <a:off x="46549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
            <p:cNvSpPr/>
            <p:nvPr/>
          </p:nvSpPr>
          <p:spPr>
            <a:xfrm>
              <a:off x="46620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
            <p:cNvSpPr/>
            <p:nvPr/>
          </p:nvSpPr>
          <p:spPr>
            <a:xfrm>
              <a:off x="46606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
            <p:cNvSpPr/>
            <p:nvPr/>
          </p:nvSpPr>
          <p:spPr>
            <a:xfrm>
              <a:off x="4667250"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
            <p:cNvSpPr/>
            <p:nvPr/>
          </p:nvSpPr>
          <p:spPr>
            <a:xfrm>
              <a:off x="46656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
            <p:cNvSpPr/>
            <p:nvPr/>
          </p:nvSpPr>
          <p:spPr>
            <a:xfrm>
              <a:off x="4581825" y="1987375"/>
              <a:ext cx="75900" cy="11500"/>
            </a:xfrm>
            <a:custGeom>
              <a:rect b="b" l="l" r="r" t="t"/>
              <a:pathLst>
                <a:path extrusionOk="0" h="460" w="3036">
                  <a:moveTo>
                    <a:pt x="1507" y="1"/>
                  </a:moveTo>
                  <a:cubicBezTo>
                    <a:pt x="667" y="1"/>
                    <a:pt x="1" y="112"/>
                    <a:pt x="1" y="230"/>
                  </a:cubicBezTo>
                  <a:cubicBezTo>
                    <a:pt x="1" y="376"/>
                    <a:pt x="667" y="459"/>
                    <a:pt x="1507" y="459"/>
                  </a:cubicBezTo>
                  <a:cubicBezTo>
                    <a:pt x="2375" y="459"/>
                    <a:pt x="3035" y="376"/>
                    <a:pt x="3035" y="230"/>
                  </a:cubicBezTo>
                  <a:cubicBezTo>
                    <a:pt x="3035" y="112"/>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
            <p:cNvSpPr/>
            <p:nvPr/>
          </p:nvSpPr>
          <p:spPr>
            <a:xfrm>
              <a:off x="4567425" y="1973675"/>
              <a:ext cx="104875" cy="20150"/>
            </a:xfrm>
            <a:custGeom>
              <a:rect b="b" l="l" r="r" t="t"/>
              <a:pathLst>
                <a:path extrusionOk="0" h="806" w="4195">
                  <a:moveTo>
                    <a:pt x="0" y="0"/>
                  </a:moveTo>
                  <a:lnTo>
                    <a:pt x="0" y="486"/>
                  </a:lnTo>
                  <a:cubicBezTo>
                    <a:pt x="0" y="660"/>
                    <a:pt x="951" y="806"/>
                    <a:pt x="2083" y="806"/>
                  </a:cubicBezTo>
                  <a:cubicBezTo>
                    <a:pt x="3236" y="806"/>
                    <a:pt x="4194" y="660"/>
                    <a:pt x="4194" y="486"/>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
            <p:cNvSpPr/>
            <p:nvPr/>
          </p:nvSpPr>
          <p:spPr>
            <a:xfrm>
              <a:off x="4567425" y="1973675"/>
              <a:ext cx="104875" cy="10100"/>
            </a:xfrm>
            <a:custGeom>
              <a:rect b="b" l="l" r="r" t="t"/>
              <a:pathLst>
                <a:path extrusionOk="0" h="404" w="4195">
                  <a:moveTo>
                    <a:pt x="0" y="0"/>
                  </a:moveTo>
                  <a:lnTo>
                    <a:pt x="0" y="84"/>
                  </a:lnTo>
                  <a:cubicBezTo>
                    <a:pt x="202" y="285"/>
                    <a:pt x="1070" y="403"/>
                    <a:pt x="2083" y="403"/>
                  </a:cubicBezTo>
                  <a:cubicBezTo>
                    <a:pt x="3125" y="403"/>
                    <a:pt x="3993" y="285"/>
                    <a:pt x="4194" y="84"/>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
            <p:cNvSpPr/>
            <p:nvPr/>
          </p:nvSpPr>
          <p:spPr>
            <a:xfrm>
              <a:off x="4567425" y="1965000"/>
              <a:ext cx="104875" cy="17375"/>
            </a:xfrm>
            <a:custGeom>
              <a:rect b="b" l="l" r="r" t="t"/>
              <a:pathLst>
                <a:path extrusionOk="0" h="695" w="4195">
                  <a:moveTo>
                    <a:pt x="2083" y="0"/>
                  </a:moveTo>
                  <a:cubicBezTo>
                    <a:pt x="951" y="0"/>
                    <a:pt x="0" y="174"/>
                    <a:pt x="0" y="347"/>
                  </a:cubicBezTo>
                  <a:cubicBezTo>
                    <a:pt x="0" y="521"/>
                    <a:pt x="951" y="695"/>
                    <a:pt x="2083" y="695"/>
                  </a:cubicBezTo>
                  <a:cubicBezTo>
                    <a:pt x="3236" y="695"/>
                    <a:pt x="4194" y="521"/>
                    <a:pt x="4194" y="347"/>
                  </a:cubicBezTo>
                  <a:cubicBezTo>
                    <a:pt x="4194" y="174"/>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
            <p:cNvSpPr/>
            <p:nvPr/>
          </p:nvSpPr>
          <p:spPr>
            <a:xfrm>
              <a:off x="4565850" y="1963425"/>
              <a:ext cx="107825" cy="20350"/>
            </a:xfrm>
            <a:custGeom>
              <a:rect b="b" l="l" r="r" t="t"/>
              <a:pathLst>
                <a:path extrusionOk="0" h="814" w="4313">
                  <a:moveTo>
                    <a:pt x="2146" y="119"/>
                  </a:moveTo>
                  <a:cubicBezTo>
                    <a:pt x="2723" y="119"/>
                    <a:pt x="3244" y="174"/>
                    <a:pt x="3619" y="237"/>
                  </a:cubicBezTo>
                  <a:cubicBezTo>
                    <a:pt x="3820" y="264"/>
                    <a:pt x="3966" y="292"/>
                    <a:pt x="4056" y="320"/>
                  </a:cubicBezTo>
                  <a:cubicBezTo>
                    <a:pt x="4112" y="348"/>
                    <a:pt x="4139" y="376"/>
                    <a:pt x="4167" y="376"/>
                  </a:cubicBezTo>
                  <a:lnTo>
                    <a:pt x="4195" y="410"/>
                  </a:lnTo>
                  <a:cubicBezTo>
                    <a:pt x="4195" y="410"/>
                    <a:pt x="4167" y="410"/>
                    <a:pt x="4139" y="438"/>
                  </a:cubicBezTo>
                  <a:cubicBezTo>
                    <a:pt x="4112" y="466"/>
                    <a:pt x="4021" y="494"/>
                    <a:pt x="3910" y="521"/>
                  </a:cubicBezTo>
                  <a:cubicBezTo>
                    <a:pt x="3535" y="612"/>
                    <a:pt x="2896" y="695"/>
                    <a:pt x="2146" y="695"/>
                  </a:cubicBezTo>
                  <a:cubicBezTo>
                    <a:pt x="1591" y="695"/>
                    <a:pt x="1070" y="639"/>
                    <a:pt x="695" y="584"/>
                  </a:cubicBezTo>
                  <a:cubicBezTo>
                    <a:pt x="494" y="549"/>
                    <a:pt x="348" y="521"/>
                    <a:pt x="265" y="494"/>
                  </a:cubicBezTo>
                  <a:cubicBezTo>
                    <a:pt x="202" y="466"/>
                    <a:pt x="174" y="438"/>
                    <a:pt x="146" y="438"/>
                  </a:cubicBezTo>
                  <a:lnTo>
                    <a:pt x="119" y="410"/>
                  </a:lnTo>
                  <a:lnTo>
                    <a:pt x="146" y="376"/>
                  </a:lnTo>
                  <a:cubicBezTo>
                    <a:pt x="202" y="348"/>
                    <a:pt x="292" y="320"/>
                    <a:pt x="410" y="292"/>
                  </a:cubicBezTo>
                  <a:cubicBezTo>
                    <a:pt x="785" y="174"/>
                    <a:pt x="1417" y="119"/>
                    <a:pt x="2146" y="119"/>
                  </a:cubicBezTo>
                  <a:close/>
                  <a:moveTo>
                    <a:pt x="2146" y="1"/>
                  </a:moveTo>
                  <a:cubicBezTo>
                    <a:pt x="1563" y="1"/>
                    <a:pt x="1042" y="63"/>
                    <a:pt x="667" y="119"/>
                  </a:cubicBezTo>
                  <a:cubicBezTo>
                    <a:pt x="466" y="146"/>
                    <a:pt x="320" y="174"/>
                    <a:pt x="202" y="237"/>
                  </a:cubicBezTo>
                  <a:cubicBezTo>
                    <a:pt x="146" y="237"/>
                    <a:pt x="119" y="264"/>
                    <a:pt x="63" y="292"/>
                  </a:cubicBezTo>
                  <a:cubicBezTo>
                    <a:pt x="63" y="292"/>
                    <a:pt x="28" y="320"/>
                    <a:pt x="28" y="348"/>
                  </a:cubicBezTo>
                  <a:cubicBezTo>
                    <a:pt x="28" y="348"/>
                    <a:pt x="1" y="376"/>
                    <a:pt x="1" y="410"/>
                  </a:cubicBezTo>
                  <a:cubicBezTo>
                    <a:pt x="1" y="438"/>
                    <a:pt x="28" y="466"/>
                    <a:pt x="28" y="466"/>
                  </a:cubicBezTo>
                  <a:cubicBezTo>
                    <a:pt x="63" y="494"/>
                    <a:pt x="91" y="521"/>
                    <a:pt x="119" y="549"/>
                  </a:cubicBezTo>
                  <a:cubicBezTo>
                    <a:pt x="202" y="584"/>
                    <a:pt x="292" y="612"/>
                    <a:pt x="438" y="639"/>
                  </a:cubicBezTo>
                  <a:cubicBezTo>
                    <a:pt x="813" y="758"/>
                    <a:pt x="1452" y="813"/>
                    <a:pt x="2146" y="813"/>
                  </a:cubicBezTo>
                  <a:cubicBezTo>
                    <a:pt x="2751" y="813"/>
                    <a:pt x="3271" y="758"/>
                    <a:pt x="3646" y="695"/>
                  </a:cubicBezTo>
                  <a:cubicBezTo>
                    <a:pt x="3848" y="667"/>
                    <a:pt x="3994" y="639"/>
                    <a:pt x="4112" y="584"/>
                  </a:cubicBezTo>
                  <a:cubicBezTo>
                    <a:pt x="4167" y="584"/>
                    <a:pt x="4195" y="549"/>
                    <a:pt x="4257" y="521"/>
                  </a:cubicBezTo>
                  <a:cubicBezTo>
                    <a:pt x="4257" y="494"/>
                    <a:pt x="4285" y="494"/>
                    <a:pt x="4285" y="466"/>
                  </a:cubicBezTo>
                  <a:cubicBezTo>
                    <a:pt x="4285" y="466"/>
                    <a:pt x="4313" y="438"/>
                    <a:pt x="4313" y="410"/>
                  </a:cubicBezTo>
                  <a:cubicBezTo>
                    <a:pt x="4313" y="376"/>
                    <a:pt x="4285" y="348"/>
                    <a:pt x="4285" y="348"/>
                  </a:cubicBezTo>
                  <a:cubicBezTo>
                    <a:pt x="4257" y="292"/>
                    <a:pt x="4230" y="292"/>
                    <a:pt x="4195" y="264"/>
                  </a:cubicBezTo>
                  <a:cubicBezTo>
                    <a:pt x="4112" y="202"/>
                    <a:pt x="4021" y="174"/>
                    <a:pt x="3882" y="146"/>
                  </a:cubicBezTo>
                  <a:cubicBezTo>
                    <a:pt x="3500" y="63"/>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
            <p:cNvSpPr/>
            <p:nvPr/>
          </p:nvSpPr>
          <p:spPr>
            <a:xfrm>
              <a:off x="45702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
            <p:cNvSpPr/>
            <p:nvPr/>
          </p:nvSpPr>
          <p:spPr>
            <a:xfrm>
              <a:off x="45688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
            <p:cNvSpPr/>
            <p:nvPr/>
          </p:nvSpPr>
          <p:spPr>
            <a:xfrm>
              <a:off x="45752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
            <p:cNvSpPr/>
            <p:nvPr/>
          </p:nvSpPr>
          <p:spPr>
            <a:xfrm>
              <a:off x="45738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
            <p:cNvSpPr/>
            <p:nvPr/>
          </p:nvSpPr>
          <p:spPr>
            <a:xfrm>
              <a:off x="45811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
            <p:cNvSpPr/>
            <p:nvPr/>
          </p:nvSpPr>
          <p:spPr>
            <a:xfrm>
              <a:off x="45795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
            <p:cNvSpPr/>
            <p:nvPr/>
          </p:nvSpPr>
          <p:spPr>
            <a:xfrm>
              <a:off x="45861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
            <p:cNvSpPr/>
            <p:nvPr/>
          </p:nvSpPr>
          <p:spPr>
            <a:xfrm>
              <a:off x="45847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
            <p:cNvSpPr/>
            <p:nvPr/>
          </p:nvSpPr>
          <p:spPr>
            <a:xfrm>
              <a:off x="45919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
            <p:cNvSpPr/>
            <p:nvPr/>
          </p:nvSpPr>
          <p:spPr>
            <a:xfrm>
              <a:off x="45905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
            <p:cNvSpPr/>
            <p:nvPr/>
          </p:nvSpPr>
          <p:spPr>
            <a:xfrm>
              <a:off x="45969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
            <p:cNvSpPr/>
            <p:nvPr/>
          </p:nvSpPr>
          <p:spPr>
            <a:xfrm>
              <a:off x="45955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
            <p:cNvSpPr/>
            <p:nvPr/>
          </p:nvSpPr>
          <p:spPr>
            <a:xfrm>
              <a:off x="46028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
            <p:cNvSpPr/>
            <p:nvPr/>
          </p:nvSpPr>
          <p:spPr>
            <a:xfrm>
              <a:off x="46012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
            <p:cNvSpPr/>
            <p:nvPr/>
          </p:nvSpPr>
          <p:spPr>
            <a:xfrm>
              <a:off x="46078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
            <p:cNvSpPr/>
            <p:nvPr/>
          </p:nvSpPr>
          <p:spPr>
            <a:xfrm>
              <a:off x="46064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
            <p:cNvSpPr/>
            <p:nvPr/>
          </p:nvSpPr>
          <p:spPr>
            <a:xfrm>
              <a:off x="46136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
            <p:cNvSpPr/>
            <p:nvPr/>
          </p:nvSpPr>
          <p:spPr>
            <a:xfrm>
              <a:off x="4612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
            <p:cNvSpPr/>
            <p:nvPr/>
          </p:nvSpPr>
          <p:spPr>
            <a:xfrm>
              <a:off x="46186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
            <p:cNvSpPr/>
            <p:nvPr/>
          </p:nvSpPr>
          <p:spPr>
            <a:xfrm>
              <a:off x="46172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
            <p:cNvSpPr/>
            <p:nvPr/>
          </p:nvSpPr>
          <p:spPr>
            <a:xfrm>
              <a:off x="46245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
            <p:cNvSpPr/>
            <p:nvPr/>
          </p:nvSpPr>
          <p:spPr>
            <a:xfrm>
              <a:off x="46229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
            <p:cNvSpPr/>
            <p:nvPr/>
          </p:nvSpPr>
          <p:spPr>
            <a:xfrm>
              <a:off x="46295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
            <p:cNvSpPr/>
            <p:nvPr/>
          </p:nvSpPr>
          <p:spPr>
            <a:xfrm>
              <a:off x="46281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
            <p:cNvSpPr/>
            <p:nvPr/>
          </p:nvSpPr>
          <p:spPr>
            <a:xfrm>
              <a:off x="4634600"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
            <p:cNvSpPr/>
            <p:nvPr/>
          </p:nvSpPr>
          <p:spPr>
            <a:xfrm>
              <a:off x="4633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
            <p:cNvSpPr/>
            <p:nvPr/>
          </p:nvSpPr>
          <p:spPr>
            <a:xfrm>
              <a:off x="46403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
            <p:cNvSpPr/>
            <p:nvPr/>
          </p:nvSpPr>
          <p:spPr>
            <a:xfrm>
              <a:off x="46389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
            <p:cNvSpPr/>
            <p:nvPr/>
          </p:nvSpPr>
          <p:spPr>
            <a:xfrm>
              <a:off x="46455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
            <p:cNvSpPr/>
            <p:nvPr/>
          </p:nvSpPr>
          <p:spPr>
            <a:xfrm>
              <a:off x="46439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
            <p:cNvSpPr/>
            <p:nvPr/>
          </p:nvSpPr>
          <p:spPr>
            <a:xfrm>
              <a:off x="46512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
            <p:cNvSpPr/>
            <p:nvPr/>
          </p:nvSpPr>
          <p:spPr>
            <a:xfrm>
              <a:off x="46498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
            <p:cNvSpPr/>
            <p:nvPr/>
          </p:nvSpPr>
          <p:spPr>
            <a:xfrm>
              <a:off x="4656300"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
            <p:cNvSpPr/>
            <p:nvPr/>
          </p:nvSpPr>
          <p:spPr>
            <a:xfrm>
              <a:off x="46549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
            <p:cNvSpPr/>
            <p:nvPr/>
          </p:nvSpPr>
          <p:spPr>
            <a:xfrm>
              <a:off x="46620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
            <p:cNvSpPr/>
            <p:nvPr/>
          </p:nvSpPr>
          <p:spPr>
            <a:xfrm>
              <a:off x="46606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
            <p:cNvSpPr/>
            <p:nvPr/>
          </p:nvSpPr>
          <p:spPr>
            <a:xfrm>
              <a:off x="4667250"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
            <p:cNvSpPr/>
            <p:nvPr/>
          </p:nvSpPr>
          <p:spPr>
            <a:xfrm>
              <a:off x="46656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
            <p:cNvSpPr/>
            <p:nvPr/>
          </p:nvSpPr>
          <p:spPr>
            <a:xfrm>
              <a:off x="4581825" y="1967775"/>
              <a:ext cx="75900" cy="11650"/>
            </a:xfrm>
            <a:custGeom>
              <a:rect b="b" l="l" r="r" t="t"/>
              <a:pathLst>
                <a:path extrusionOk="0" h="466" w="3036">
                  <a:moveTo>
                    <a:pt x="1507" y="0"/>
                  </a:moveTo>
                  <a:cubicBezTo>
                    <a:pt x="667" y="0"/>
                    <a:pt x="1" y="118"/>
                    <a:pt x="1" y="236"/>
                  </a:cubicBezTo>
                  <a:cubicBezTo>
                    <a:pt x="1" y="347"/>
                    <a:pt x="667" y="465"/>
                    <a:pt x="1507" y="465"/>
                  </a:cubicBezTo>
                  <a:cubicBezTo>
                    <a:pt x="2375" y="465"/>
                    <a:pt x="3035" y="347"/>
                    <a:pt x="3035" y="236"/>
                  </a:cubicBezTo>
                  <a:cubicBezTo>
                    <a:pt x="3035" y="118"/>
                    <a:pt x="2375" y="0"/>
                    <a:pt x="1507"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
            <p:cNvSpPr/>
            <p:nvPr/>
          </p:nvSpPr>
          <p:spPr>
            <a:xfrm>
              <a:off x="4567425" y="1954050"/>
              <a:ext cx="104875" cy="20350"/>
            </a:xfrm>
            <a:custGeom>
              <a:rect b="b" l="l" r="r" t="t"/>
              <a:pathLst>
                <a:path extrusionOk="0" h="814" w="4195">
                  <a:moveTo>
                    <a:pt x="0" y="1"/>
                  </a:moveTo>
                  <a:lnTo>
                    <a:pt x="0" y="494"/>
                  </a:lnTo>
                  <a:cubicBezTo>
                    <a:pt x="0" y="667"/>
                    <a:pt x="951" y="813"/>
                    <a:pt x="2083" y="813"/>
                  </a:cubicBezTo>
                  <a:cubicBezTo>
                    <a:pt x="3236" y="813"/>
                    <a:pt x="4194" y="667"/>
                    <a:pt x="4194" y="494"/>
                  </a:cubicBezTo>
                  <a:lnTo>
                    <a:pt x="4194"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
            <p:cNvSpPr/>
            <p:nvPr/>
          </p:nvSpPr>
          <p:spPr>
            <a:xfrm>
              <a:off x="4567425" y="1954050"/>
              <a:ext cx="104875" cy="10100"/>
            </a:xfrm>
            <a:custGeom>
              <a:rect b="b" l="l" r="r" t="t"/>
              <a:pathLst>
                <a:path extrusionOk="0" h="404" w="4195">
                  <a:moveTo>
                    <a:pt x="0" y="1"/>
                  </a:moveTo>
                  <a:lnTo>
                    <a:pt x="0" y="91"/>
                  </a:lnTo>
                  <a:cubicBezTo>
                    <a:pt x="202" y="265"/>
                    <a:pt x="1070" y="403"/>
                    <a:pt x="2083" y="403"/>
                  </a:cubicBezTo>
                  <a:cubicBezTo>
                    <a:pt x="3125" y="403"/>
                    <a:pt x="3993" y="265"/>
                    <a:pt x="4194" y="91"/>
                  </a:cubicBezTo>
                  <a:lnTo>
                    <a:pt x="41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
            <p:cNvSpPr/>
            <p:nvPr/>
          </p:nvSpPr>
          <p:spPr>
            <a:xfrm>
              <a:off x="4567425" y="1945375"/>
              <a:ext cx="104875" cy="16700"/>
            </a:xfrm>
            <a:custGeom>
              <a:rect b="b" l="l" r="r" t="t"/>
              <a:pathLst>
                <a:path extrusionOk="0" h="668" w="4195">
                  <a:moveTo>
                    <a:pt x="2083" y="0"/>
                  </a:moveTo>
                  <a:cubicBezTo>
                    <a:pt x="951" y="0"/>
                    <a:pt x="0" y="146"/>
                    <a:pt x="0" y="348"/>
                  </a:cubicBezTo>
                  <a:cubicBezTo>
                    <a:pt x="0" y="521"/>
                    <a:pt x="951" y="667"/>
                    <a:pt x="2083" y="667"/>
                  </a:cubicBezTo>
                  <a:cubicBezTo>
                    <a:pt x="3236" y="667"/>
                    <a:pt x="4194" y="521"/>
                    <a:pt x="4194" y="348"/>
                  </a:cubicBezTo>
                  <a:cubicBezTo>
                    <a:pt x="4194" y="146"/>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
            <p:cNvSpPr/>
            <p:nvPr/>
          </p:nvSpPr>
          <p:spPr>
            <a:xfrm>
              <a:off x="4565850" y="1943975"/>
              <a:ext cx="107825" cy="19475"/>
            </a:xfrm>
            <a:custGeom>
              <a:rect b="b" l="l" r="r" t="t"/>
              <a:pathLst>
                <a:path extrusionOk="0" h="779" w="4313">
                  <a:moveTo>
                    <a:pt x="2146" y="112"/>
                  </a:moveTo>
                  <a:cubicBezTo>
                    <a:pt x="2723" y="112"/>
                    <a:pt x="3244" y="147"/>
                    <a:pt x="3619" y="202"/>
                  </a:cubicBezTo>
                  <a:cubicBezTo>
                    <a:pt x="3820" y="230"/>
                    <a:pt x="3966" y="286"/>
                    <a:pt x="4056" y="320"/>
                  </a:cubicBezTo>
                  <a:cubicBezTo>
                    <a:pt x="4112" y="348"/>
                    <a:pt x="4139" y="348"/>
                    <a:pt x="4167" y="376"/>
                  </a:cubicBezTo>
                  <a:lnTo>
                    <a:pt x="4195" y="404"/>
                  </a:lnTo>
                  <a:cubicBezTo>
                    <a:pt x="4195" y="404"/>
                    <a:pt x="4167" y="404"/>
                    <a:pt x="4139" y="431"/>
                  </a:cubicBezTo>
                  <a:cubicBezTo>
                    <a:pt x="4112" y="459"/>
                    <a:pt x="4021" y="494"/>
                    <a:pt x="3910" y="522"/>
                  </a:cubicBezTo>
                  <a:cubicBezTo>
                    <a:pt x="3535" y="605"/>
                    <a:pt x="2896" y="668"/>
                    <a:pt x="2146" y="668"/>
                  </a:cubicBezTo>
                  <a:cubicBezTo>
                    <a:pt x="1591" y="668"/>
                    <a:pt x="1070" y="633"/>
                    <a:pt x="695" y="577"/>
                  </a:cubicBezTo>
                  <a:cubicBezTo>
                    <a:pt x="494" y="549"/>
                    <a:pt x="348" y="522"/>
                    <a:pt x="265" y="459"/>
                  </a:cubicBezTo>
                  <a:cubicBezTo>
                    <a:pt x="202" y="459"/>
                    <a:pt x="174" y="431"/>
                    <a:pt x="146" y="404"/>
                  </a:cubicBezTo>
                  <a:lnTo>
                    <a:pt x="119" y="404"/>
                  </a:lnTo>
                  <a:lnTo>
                    <a:pt x="146" y="376"/>
                  </a:lnTo>
                  <a:cubicBezTo>
                    <a:pt x="202" y="320"/>
                    <a:pt x="292" y="286"/>
                    <a:pt x="410" y="258"/>
                  </a:cubicBezTo>
                  <a:cubicBezTo>
                    <a:pt x="785" y="174"/>
                    <a:pt x="1417" y="112"/>
                    <a:pt x="2146" y="112"/>
                  </a:cubicBezTo>
                  <a:close/>
                  <a:moveTo>
                    <a:pt x="2146" y="1"/>
                  </a:moveTo>
                  <a:cubicBezTo>
                    <a:pt x="1563" y="1"/>
                    <a:pt x="1042" y="29"/>
                    <a:pt x="667" y="112"/>
                  </a:cubicBezTo>
                  <a:cubicBezTo>
                    <a:pt x="466" y="147"/>
                    <a:pt x="320" y="174"/>
                    <a:pt x="202" y="202"/>
                  </a:cubicBezTo>
                  <a:cubicBezTo>
                    <a:pt x="146" y="230"/>
                    <a:pt x="119" y="258"/>
                    <a:pt x="63" y="286"/>
                  </a:cubicBezTo>
                  <a:lnTo>
                    <a:pt x="28" y="320"/>
                  </a:lnTo>
                  <a:cubicBezTo>
                    <a:pt x="28" y="348"/>
                    <a:pt x="1" y="376"/>
                    <a:pt x="1" y="404"/>
                  </a:cubicBezTo>
                  <a:cubicBezTo>
                    <a:pt x="1" y="431"/>
                    <a:pt x="28" y="431"/>
                    <a:pt x="28" y="459"/>
                  </a:cubicBezTo>
                  <a:cubicBezTo>
                    <a:pt x="63" y="494"/>
                    <a:pt x="91" y="522"/>
                    <a:pt x="119" y="549"/>
                  </a:cubicBezTo>
                  <a:cubicBezTo>
                    <a:pt x="202" y="577"/>
                    <a:pt x="292" y="605"/>
                    <a:pt x="438" y="633"/>
                  </a:cubicBezTo>
                  <a:cubicBezTo>
                    <a:pt x="813" y="723"/>
                    <a:pt x="1452" y="779"/>
                    <a:pt x="2146" y="779"/>
                  </a:cubicBezTo>
                  <a:cubicBezTo>
                    <a:pt x="2751" y="779"/>
                    <a:pt x="3271" y="751"/>
                    <a:pt x="3646" y="695"/>
                  </a:cubicBezTo>
                  <a:cubicBezTo>
                    <a:pt x="3848" y="668"/>
                    <a:pt x="3994" y="633"/>
                    <a:pt x="4112" y="577"/>
                  </a:cubicBezTo>
                  <a:cubicBezTo>
                    <a:pt x="4167" y="549"/>
                    <a:pt x="4195" y="549"/>
                    <a:pt x="4257" y="522"/>
                  </a:cubicBezTo>
                  <a:cubicBezTo>
                    <a:pt x="4257" y="494"/>
                    <a:pt x="4285" y="494"/>
                    <a:pt x="4285" y="459"/>
                  </a:cubicBezTo>
                  <a:cubicBezTo>
                    <a:pt x="4285" y="431"/>
                    <a:pt x="4313" y="431"/>
                    <a:pt x="4313" y="404"/>
                  </a:cubicBezTo>
                  <a:cubicBezTo>
                    <a:pt x="4313" y="376"/>
                    <a:pt x="4285" y="348"/>
                    <a:pt x="4285" y="320"/>
                  </a:cubicBezTo>
                  <a:cubicBezTo>
                    <a:pt x="4257" y="286"/>
                    <a:pt x="4230" y="258"/>
                    <a:pt x="4195" y="258"/>
                  </a:cubicBezTo>
                  <a:cubicBezTo>
                    <a:pt x="4112" y="202"/>
                    <a:pt x="4021" y="174"/>
                    <a:pt x="3882" y="147"/>
                  </a:cubicBezTo>
                  <a:cubicBezTo>
                    <a:pt x="3500" y="56"/>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
            <p:cNvSpPr/>
            <p:nvPr/>
          </p:nvSpPr>
          <p:spPr>
            <a:xfrm>
              <a:off x="45702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
            <p:cNvSpPr/>
            <p:nvPr/>
          </p:nvSpPr>
          <p:spPr>
            <a:xfrm>
              <a:off x="45688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
            <p:cNvSpPr/>
            <p:nvPr/>
          </p:nvSpPr>
          <p:spPr>
            <a:xfrm>
              <a:off x="45752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
            <p:cNvSpPr/>
            <p:nvPr/>
          </p:nvSpPr>
          <p:spPr>
            <a:xfrm>
              <a:off x="45738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
            <p:cNvSpPr/>
            <p:nvPr/>
          </p:nvSpPr>
          <p:spPr>
            <a:xfrm>
              <a:off x="45811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
            <p:cNvSpPr/>
            <p:nvPr/>
          </p:nvSpPr>
          <p:spPr>
            <a:xfrm>
              <a:off x="45795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
            <p:cNvSpPr/>
            <p:nvPr/>
          </p:nvSpPr>
          <p:spPr>
            <a:xfrm>
              <a:off x="45861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
            <p:cNvSpPr/>
            <p:nvPr/>
          </p:nvSpPr>
          <p:spPr>
            <a:xfrm>
              <a:off x="45847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
            <p:cNvSpPr/>
            <p:nvPr/>
          </p:nvSpPr>
          <p:spPr>
            <a:xfrm>
              <a:off x="45919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
            <p:cNvSpPr/>
            <p:nvPr/>
          </p:nvSpPr>
          <p:spPr>
            <a:xfrm>
              <a:off x="45905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
            <p:cNvSpPr/>
            <p:nvPr/>
          </p:nvSpPr>
          <p:spPr>
            <a:xfrm>
              <a:off x="45969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
            <p:cNvSpPr/>
            <p:nvPr/>
          </p:nvSpPr>
          <p:spPr>
            <a:xfrm>
              <a:off x="45955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
            <p:cNvSpPr/>
            <p:nvPr/>
          </p:nvSpPr>
          <p:spPr>
            <a:xfrm>
              <a:off x="46028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
            <p:cNvSpPr/>
            <p:nvPr/>
          </p:nvSpPr>
          <p:spPr>
            <a:xfrm>
              <a:off x="46012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
            <p:cNvSpPr/>
            <p:nvPr/>
          </p:nvSpPr>
          <p:spPr>
            <a:xfrm>
              <a:off x="46078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
            <p:cNvSpPr/>
            <p:nvPr/>
          </p:nvSpPr>
          <p:spPr>
            <a:xfrm>
              <a:off x="46064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
            <p:cNvSpPr/>
            <p:nvPr/>
          </p:nvSpPr>
          <p:spPr>
            <a:xfrm>
              <a:off x="46136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
            <p:cNvSpPr/>
            <p:nvPr/>
          </p:nvSpPr>
          <p:spPr>
            <a:xfrm>
              <a:off x="4612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
            <p:cNvSpPr/>
            <p:nvPr/>
          </p:nvSpPr>
          <p:spPr>
            <a:xfrm>
              <a:off x="46186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
            <p:cNvSpPr/>
            <p:nvPr/>
          </p:nvSpPr>
          <p:spPr>
            <a:xfrm>
              <a:off x="46172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
            <p:cNvSpPr/>
            <p:nvPr/>
          </p:nvSpPr>
          <p:spPr>
            <a:xfrm>
              <a:off x="46245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
            <p:cNvSpPr/>
            <p:nvPr/>
          </p:nvSpPr>
          <p:spPr>
            <a:xfrm>
              <a:off x="46229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
            <p:cNvSpPr/>
            <p:nvPr/>
          </p:nvSpPr>
          <p:spPr>
            <a:xfrm>
              <a:off x="46295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
            <p:cNvSpPr/>
            <p:nvPr/>
          </p:nvSpPr>
          <p:spPr>
            <a:xfrm>
              <a:off x="46281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
            <p:cNvSpPr/>
            <p:nvPr/>
          </p:nvSpPr>
          <p:spPr>
            <a:xfrm>
              <a:off x="4634600"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
            <p:cNvSpPr/>
            <p:nvPr/>
          </p:nvSpPr>
          <p:spPr>
            <a:xfrm>
              <a:off x="4633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
            <p:cNvSpPr/>
            <p:nvPr/>
          </p:nvSpPr>
          <p:spPr>
            <a:xfrm>
              <a:off x="46403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
            <p:cNvSpPr/>
            <p:nvPr/>
          </p:nvSpPr>
          <p:spPr>
            <a:xfrm>
              <a:off x="46389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
            <p:cNvSpPr/>
            <p:nvPr/>
          </p:nvSpPr>
          <p:spPr>
            <a:xfrm>
              <a:off x="46455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
            <p:cNvSpPr/>
            <p:nvPr/>
          </p:nvSpPr>
          <p:spPr>
            <a:xfrm>
              <a:off x="46439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
            <p:cNvSpPr/>
            <p:nvPr/>
          </p:nvSpPr>
          <p:spPr>
            <a:xfrm>
              <a:off x="46512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
            <p:cNvSpPr/>
            <p:nvPr/>
          </p:nvSpPr>
          <p:spPr>
            <a:xfrm>
              <a:off x="46498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
            <p:cNvSpPr/>
            <p:nvPr/>
          </p:nvSpPr>
          <p:spPr>
            <a:xfrm>
              <a:off x="4656300"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
            <p:cNvSpPr/>
            <p:nvPr/>
          </p:nvSpPr>
          <p:spPr>
            <a:xfrm>
              <a:off x="46549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
            <p:cNvSpPr/>
            <p:nvPr/>
          </p:nvSpPr>
          <p:spPr>
            <a:xfrm>
              <a:off x="46620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
            <p:cNvSpPr/>
            <p:nvPr/>
          </p:nvSpPr>
          <p:spPr>
            <a:xfrm>
              <a:off x="46606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
            <p:cNvSpPr/>
            <p:nvPr/>
          </p:nvSpPr>
          <p:spPr>
            <a:xfrm>
              <a:off x="4667250"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
            <p:cNvSpPr/>
            <p:nvPr/>
          </p:nvSpPr>
          <p:spPr>
            <a:xfrm>
              <a:off x="46656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
            <p:cNvSpPr/>
            <p:nvPr/>
          </p:nvSpPr>
          <p:spPr>
            <a:xfrm>
              <a:off x="4581825" y="1948325"/>
              <a:ext cx="75900" cy="11475"/>
            </a:xfrm>
            <a:custGeom>
              <a:rect b="b" l="l" r="r" t="t"/>
              <a:pathLst>
                <a:path extrusionOk="0" h="459" w="3036">
                  <a:moveTo>
                    <a:pt x="1507" y="0"/>
                  </a:moveTo>
                  <a:cubicBezTo>
                    <a:pt x="667" y="0"/>
                    <a:pt x="1" y="84"/>
                    <a:pt x="1" y="230"/>
                  </a:cubicBezTo>
                  <a:cubicBezTo>
                    <a:pt x="1" y="348"/>
                    <a:pt x="667" y="459"/>
                    <a:pt x="1507" y="459"/>
                  </a:cubicBezTo>
                  <a:cubicBezTo>
                    <a:pt x="2375" y="459"/>
                    <a:pt x="3035" y="348"/>
                    <a:pt x="3035" y="230"/>
                  </a:cubicBezTo>
                  <a:cubicBezTo>
                    <a:pt x="3035" y="84"/>
                    <a:pt x="2375" y="0"/>
                    <a:pt x="1507"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
            <p:cNvSpPr/>
            <p:nvPr/>
          </p:nvSpPr>
          <p:spPr>
            <a:xfrm>
              <a:off x="4567425" y="1933750"/>
              <a:ext cx="104875" cy="21025"/>
            </a:xfrm>
            <a:custGeom>
              <a:rect b="b" l="l" r="r" t="t"/>
              <a:pathLst>
                <a:path extrusionOk="0" h="841" w="4195">
                  <a:moveTo>
                    <a:pt x="0" y="0"/>
                  </a:moveTo>
                  <a:lnTo>
                    <a:pt x="0" y="493"/>
                  </a:lnTo>
                  <a:cubicBezTo>
                    <a:pt x="0" y="695"/>
                    <a:pt x="951" y="840"/>
                    <a:pt x="2083" y="840"/>
                  </a:cubicBezTo>
                  <a:cubicBezTo>
                    <a:pt x="3236" y="840"/>
                    <a:pt x="4194" y="695"/>
                    <a:pt x="4194" y="493"/>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
            <p:cNvSpPr/>
            <p:nvPr/>
          </p:nvSpPr>
          <p:spPr>
            <a:xfrm>
              <a:off x="4567425" y="1933750"/>
              <a:ext cx="104875" cy="10950"/>
            </a:xfrm>
            <a:custGeom>
              <a:rect b="b" l="l" r="r" t="t"/>
              <a:pathLst>
                <a:path extrusionOk="0" h="438" w="4195">
                  <a:moveTo>
                    <a:pt x="0" y="0"/>
                  </a:moveTo>
                  <a:lnTo>
                    <a:pt x="0" y="118"/>
                  </a:lnTo>
                  <a:cubicBezTo>
                    <a:pt x="202" y="292"/>
                    <a:pt x="1070" y="438"/>
                    <a:pt x="2083" y="438"/>
                  </a:cubicBezTo>
                  <a:cubicBezTo>
                    <a:pt x="3125" y="438"/>
                    <a:pt x="3993" y="292"/>
                    <a:pt x="4194" y="118"/>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
            <p:cNvSpPr/>
            <p:nvPr/>
          </p:nvSpPr>
          <p:spPr>
            <a:xfrm>
              <a:off x="4567425" y="1925925"/>
              <a:ext cx="104875" cy="16525"/>
            </a:xfrm>
            <a:custGeom>
              <a:rect b="b" l="l" r="r" t="t"/>
              <a:pathLst>
                <a:path extrusionOk="0" h="661" w="4195">
                  <a:moveTo>
                    <a:pt x="2083" y="1"/>
                  </a:moveTo>
                  <a:cubicBezTo>
                    <a:pt x="951" y="1"/>
                    <a:pt x="0" y="140"/>
                    <a:pt x="0" y="313"/>
                  </a:cubicBezTo>
                  <a:cubicBezTo>
                    <a:pt x="0" y="522"/>
                    <a:pt x="951" y="660"/>
                    <a:pt x="2083" y="660"/>
                  </a:cubicBezTo>
                  <a:cubicBezTo>
                    <a:pt x="3236" y="660"/>
                    <a:pt x="4194" y="522"/>
                    <a:pt x="4194" y="313"/>
                  </a:cubicBezTo>
                  <a:cubicBezTo>
                    <a:pt x="4194" y="140"/>
                    <a:pt x="3236" y="1"/>
                    <a:pt x="2083"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
            <p:cNvSpPr/>
            <p:nvPr/>
          </p:nvSpPr>
          <p:spPr>
            <a:xfrm>
              <a:off x="4565850" y="1924375"/>
              <a:ext cx="107825" cy="19625"/>
            </a:xfrm>
            <a:custGeom>
              <a:rect b="b" l="l" r="r" t="t"/>
              <a:pathLst>
                <a:path extrusionOk="0" h="785" w="4313">
                  <a:moveTo>
                    <a:pt x="2146" y="118"/>
                  </a:moveTo>
                  <a:cubicBezTo>
                    <a:pt x="2723" y="118"/>
                    <a:pt x="3244" y="146"/>
                    <a:pt x="3619" y="202"/>
                  </a:cubicBezTo>
                  <a:cubicBezTo>
                    <a:pt x="3820" y="236"/>
                    <a:pt x="3966" y="292"/>
                    <a:pt x="4056" y="320"/>
                  </a:cubicBezTo>
                  <a:cubicBezTo>
                    <a:pt x="4112" y="320"/>
                    <a:pt x="4139" y="347"/>
                    <a:pt x="4167" y="375"/>
                  </a:cubicBezTo>
                  <a:lnTo>
                    <a:pt x="4195" y="375"/>
                  </a:lnTo>
                  <a:cubicBezTo>
                    <a:pt x="4195" y="375"/>
                    <a:pt x="4167" y="410"/>
                    <a:pt x="4139" y="438"/>
                  </a:cubicBezTo>
                  <a:cubicBezTo>
                    <a:pt x="4112" y="465"/>
                    <a:pt x="4021" y="493"/>
                    <a:pt x="3910" y="521"/>
                  </a:cubicBezTo>
                  <a:cubicBezTo>
                    <a:pt x="3535" y="611"/>
                    <a:pt x="2896" y="667"/>
                    <a:pt x="2146" y="667"/>
                  </a:cubicBezTo>
                  <a:cubicBezTo>
                    <a:pt x="1591" y="667"/>
                    <a:pt x="1070" y="639"/>
                    <a:pt x="695" y="584"/>
                  </a:cubicBezTo>
                  <a:cubicBezTo>
                    <a:pt x="494" y="549"/>
                    <a:pt x="348" y="493"/>
                    <a:pt x="265" y="465"/>
                  </a:cubicBezTo>
                  <a:cubicBezTo>
                    <a:pt x="202" y="438"/>
                    <a:pt x="174" y="438"/>
                    <a:pt x="146" y="410"/>
                  </a:cubicBezTo>
                  <a:lnTo>
                    <a:pt x="119" y="410"/>
                  </a:lnTo>
                  <a:lnTo>
                    <a:pt x="119" y="375"/>
                  </a:lnTo>
                  <a:cubicBezTo>
                    <a:pt x="119" y="375"/>
                    <a:pt x="146" y="375"/>
                    <a:pt x="146" y="347"/>
                  </a:cubicBezTo>
                  <a:cubicBezTo>
                    <a:pt x="202" y="320"/>
                    <a:pt x="292" y="292"/>
                    <a:pt x="410" y="264"/>
                  </a:cubicBezTo>
                  <a:cubicBezTo>
                    <a:pt x="785" y="174"/>
                    <a:pt x="1417" y="118"/>
                    <a:pt x="2146" y="118"/>
                  </a:cubicBezTo>
                  <a:close/>
                  <a:moveTo>
                    <a:pt x="2146" y="0"/>
                  </a:moveTo>
                  <a:cubicBezTo>
                    <a:pt x="1563" y="0"/>
                    <a:pt x="1042" y="28"/>
                    <a:pt x="667" y="90"/>
                  </a:cubicBezTo>
                  <a:cubicBezTo>
                    <a:pt x="466" y="118"/>
                    <a:pt x="320" y="174"/>
                    <a:pt x="202" y="202"/>
                  </a:cubicBezTo>
                  <a:cubicBezTo>
                    <a:pt x="146" y="236"/>
                    <a:pt x="119" y="264"/>
                    <a:pt x="63" y="292"/>
                  </a:cubicBezTo>
                  <a:lnTo>
                    <a:pt x="28" y="320"/>
                  </a:lnTo>
                  <a:cubicBezTo>
                    <a:pt x="28" y="347"/>
                    <a:pt x="1" y="375"/>
                    <a:pt x="1" y="375"/>
                  </a:cubicBezTo>
                  <a:cubicBezTo>
                    <a:pt x="1" y="410"/>
                    <a:pt x="28" y="438"/>
                    <a:pt x="28" y="465"/>
                  </a:cubicBezTo>
                  <a:cubicBezTo>
                    <a:pt x="63" y="493"/>
                    <a:pt x="91" y="521"/>
                    <a:pt x="119" y="549"/>
                  </a:cubicBezTo>
                  <a:cubicBezTo>
                    <a:pt x="202" y="584"/>
                    <a:pt x="292" y="611"/>
                    <a:pt x="438" y="639"/>
                  </a:cubicBezTo>
                  <a:cubicBezTo>
                    <a:pt x="813" y="722"/>
                    <a:pt x="1452" y="785"/>
                    <a:pt x="2146" y="785"/>
                  </a:cubicBezTo>
                  <a:cubicBezTo>
                    <a:pt x="2751" y="785"/>
                    <a:pt x="3271" y="757"/>
                    <a:pt x="3646" y="695"/>
                  </a:cubicBezTo>
                  <a:cubicBezTo>
                    <a:pt x="3848" y="667"/>
                    <a:pt x="3994" y="611"/>
                    <a:pt x="4112" y="584"/>
                  </a:cubicBezTo>
                  <a:cubicBezTo>
                    <a:pt x="4167" y="549"/>
                    <a:pt x="4195" y="521"/>
                    <a:pt x="4257" y="493"/>
                  </a:cubicBezTo>
                  <a:lnTo>
                    <a:pt x="4285" y="465"/>
                  </a:lnTo>
                  <a:cubicBezTo>
                    <a:pt x="4285" y="438"/>
                    <a:pt x="4313" y="410"/>
                    <a:pt x="4313" y="375"/>
                  </a:cubicBezTo>
                  <a:cubicBezTo>
                    <a:pt x="4313" y="375"/>
                    <a:pt x="4285" y="347"/>
                    <a:pt x="4285" y="320"/>
                  </a:cubicBezTo>
                  <a:cubicBezTo>
                    <a:pt x="4257" y="292"/>
                    <a:pt x="4230" y="264"/>
                    <a:pt x="4195" y="236"/>
                  </a:cubicBezTo>
                  <a:cubicBezTo>
                    <a:pt x="4112" y="202"/>
                    <a:pt x="4021" y="174"/>
                    <a:pt x="3882" y="146"/>
                  </a:cubicBezTo>
                  <a:cubicBezTo>
                    <a:pt x="3500" y="63"/>
                    <a:pt x="2869"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
            <p:cNvSpPr/>
            <p:nvPr/>
          </p:nvSpPr>
          <p:spPr>
            <a:xfrm>
              <a:off x="45702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
            <p:cNvSpPr/>
            <p:nvPr/>
          </p:nvSpPr>
          <p:spPr>
            <a:xfrm>
              <a:off x="45688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
            <p:cNvSpPr/>
            <p:nvPr/>
          </p:nvSpPr>
          <p:spPr>
            <a:xfrm>
              <a:off x="45752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
            <p:cNvSpPr/>
            <p:nvPr/>
          </p:nvSpPr>
          <p:spPr>
            <a:xfrm>
              <a:off x="45738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
            <p:cNvSpPr/>
            <p:nvPr/>
          </p:nvSpPr>
          <p:spPr>
            <a:xfrm>
              <a:off x="45811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
            <p:cNvSpPr/>
            <p:nvPr/>
          </p:nvSpPr>
          <p:spPr>
            <a:xfrm>
              <a:off x="45795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
            <p:cNvSpPr/>
            <p:nvPr/>
          </p:nvSpPr>
          <p:spPr>
            <a:xfrm>
              <a:off x="45861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
            <p:cNvSpPr/>
            <p:nvPr/>
          </p:nvSpPr>
          <p:spPr>
            <a:xfrm>
              <a:off x="45847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
            <p:cNvSpPr/>
            <p:nvPr/>
          </p:nvSpPr>
          <p:spPr>
            <a:xfrm>
              <a:off x="45919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
            <p:cNvSpPr/>
            <p:nvPr/>
          </p:nvSpPr>
          <p:spPr>
            <a:xfrm>
              <a:off x="45905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
            <p:cNvSpPr/>
            <p:nvPr/>
          </p:nvSpPr>
          <p:spPr>
            <a:xfrm>
              <a:off x="45969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
            <p:cNvSpPr/>
            <p:nvPr/>
          </p:nvSpPr>
          <p:spPr>
            <a:xfrm>
              <a:off x="45955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
            <p:cNvSpPr/>
            <p:nvPr/>
          </p:nvSpPr>
          <p:spPr>
            <a:xfrm>
              <a:off x="46028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
            <p:cNvSpPr/>
            <p:nvPr/>
          </p:nvSpPr>
          <p:spPr>
            <a:xfrm>
              <a:off x="46012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
            <p:cNvSpPr/>
            <p:nvPr/>
          </p:nvSpPr>
          <p:spPr>
            <a:xfrm>
              <a:off x="46078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
            <p:cNvSpPr/>
            <p:nvPr/>
          </p:nvSpPr>
          <p:spPr>
            <a:xfrm>
              <a:off x="46064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
            <p:cNvSpPr/>
            <p:nvPr/>
          </p:nvSpPr>
          <p:spPr>
            <a:xfrm>
              <a:off x="46136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
            <p:cNvSpPr/>
            <p:nvPr/>
          </p:nvSpPr>
          <p:spPr>
            <a:xfrm>
              <a:off x="4612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
            <p:cNvSpPr/>
            <p:nvPr/>
          </p:nvSpPr>
          <p:spPr>
            <a:xfrm>
              <a:off x="46186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
            <p:cNvSpPr/>
            <p:nvPr/>
          </p:nvSpPr>
          <p:spPr>
            <a:xfrm>
              <a:off x="46172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
            <p:cNvSpPr/>
            <p:nvPr/>
          </p:nvSpPr>
          <p:spPr>
            <a:xfrm>
              <a:off x="46245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
            <p:cNvSpPr/>
            <p:nvPr/>
          </p:nvSpPr>
          <p:spPr>
            <a:xfrm>
              <a:off x="46229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
            <p:cNvSpPr/>
            <p:nvPr/>
          </p:nvSpPr>
          <p:spPr>
            <a:xfrm>
              <a:off x="46295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
            <p:cNvSpPr/>
            <p:nvPr/>
          </p:nvSpPr>
          <p:spPr>
            <a:xfrm>
              <a:off x="46281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
            <p:cNvSpPr/>
            <p:nvPr/>
          </p:nvSpPr>
          <p:spPr>
            <a:xfrm>
              <a:off x="4634600"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
            <p:cNvSpPr/>
            <p:nvPr/>
          </p:nvSpPr>
          <p:spPr>
            <a:xfrm>
              <a:off x="4633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
            <p:cNvSpPr/>
            <p:nvPr/>
          </p:nvSpPr>
          <p:spPr>
            <a:xfrm>
              <a:off x="46403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
            <p:cNvSpPr/>
            <p:nvPr/>
          </p:nvSpPr>
          <p:spPr>
            <a:xfrm>
              <a:off x="46389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
            <p:cNvSpPr/>
            <p:nvPr/>
          </p:nvSpPr>
          <p:spPr>
            <a:xfrm>
              <a:off x="46455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
            <p:cNvSpPr/>
            <p:nvPr/>
          </p:nvSpPr>
          <p:spPr>
            <a:xfrm>
              <a:off x="46439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
            <p:cNvSpPr/>
            <p:nvPr/>
          </p:nvSpPr>
          <p:spPr>
            <a:xfrm>
              <a:off x="46512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
            <p:cNvSpPr/>
            <p:nvPr/>
          </p:nvSpPr>
          <p:spPr>
            <a:xfrm>
              <a:off x="46498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
            <p:cNvSpPr/>
            <p:nvPr/>
          </p:nvSpPr>
          <p:spPr>
            <a:xfrm>
              <a:off x="4656300"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
            <p:cNvSpPr/>
            <p:nvPr/>
          </p:nvSpPr>
          <p:spPr>
            <a:xfrm>
              <a:off x="46549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
            <p:cNvSpPr/>
            <p:nvPr/>
          </p:nvSpPr>
          <p:spPr>
            <a:xfrm>
              <a:off x="46620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
            <p:cNvSpPr/>
            <p:nvPr/>
          </p:nvSpPr>
          <p:spPr>
            <a:xfrm>
              <a:off x="46606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
            <p:cNvSpPr/>
            <p:nvPr/>
          </p:nvSpPr>
          <p:spPr>
            <a:xfrm>
              <a:off x="4667250"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
            <p:cNvSpPr/>
            <p:nvPr/>
          </p:nvSpPr>
          <p:spPr>
            <a:xfrm>
              <a:off x="46656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
            <p:cNvSpPr/>
            <p:nvPr/>
          </p:nvSpPr>
          <p:spPr>
            <a:xfrm>
              <a:off x="4581825" y="1928700"/>
              <a:ext cx="75900" cy="10975"/>
            </a:xfrm>
            <a:custGeom>
              <a:rect b="b" l="l" r="r" t="t"/>
              <a:pathLst>
                <a:path extrusionOk="0" h="439" w="3036">
                  <a:moveTo>
                    <a:pt x="1507" y="1"/>
                  </a:moveTo>
                  <a:cubicBezTo>
                    <a:pt x="667" y="1"/>
                    <a:pt x="1" y="91"/>
                    <a:pt x="1" y="202"/>
                  </a:cubicBezTo>
                  <a:cubicBezTo>
                    <a:pt x="1" y="348"/>
                    <a:pt x="667" y="438"/>
                    <a:pt x="1507" y="438"/>
                  </a:cubicBezTo>
                  <a:cubicBezTo>
                    <a:pt x="2375" y="438"/>
                    <a:pt x="3035" y="348"/>
                    <a:pt x="3035" y="202"/>
                  </a:cubicBezTo>
                  <a:cubicBezTo>
                    <a:pt x="3035" y="91"/>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3" name="Google Shape;1313;p1"/>
          <p:cNvGrpSpPr/>
          <p:nvPr/>
        </p:nvGrpSpPr>
        <p:grpSpPr>
          <a:xfrm>
            <a:off x="683992" y="572240"/>
            <a:ext cx="1009096" cy="1008478"/>
            <a:chOff x="1611825" y="1896250"/>
            <a:chExt cx="54200" cy="54175"/>
          </a:xfrm>
        </p:grpSpPr>
        <p:sp>
          <p:nvSpPr>
            <p:cNvPr id="1314" name="Google Shape;1314;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9" name="Google Shape;1319;p1"/>
          <p:cNvGrpSpPr/>
          <p:nvPr/>
        </p:nvGrpSpPr>
        <p:grpSpPr>
          <a:xfrm>
            <a:off x="7587494" y="2131140"/>
            <a:ext cx="1009096" cy="1008478"/>
            <a:chOff x="1611825" y="1896250"/>
            <a:chExt cx="54200" cy="54175"/>
          </a:xfrm>
        </p:grpSpPr>
        <p:sp>
          <p:nvSpPr>
            <p:cNvPr id="1320" name="Google Shape;1320;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5" name="Google Shape;1325;p1"/>
          <p:cNvGrpSpPr/>
          <p:nvPr/>
        </p:nvGrpSpPr>
        <p:grpSpPr>
          <a:xfrm>
            <a:off x="1525844" y="2055423"/>
            <a:ext cx="590189" cy="589635"/>
            <a:chOff x="1611825" y="1896250"/>
            <a:chExt cx="54200" cy="54175"/>
          </a:xfrm>
        </p:grpSpPr>
        <p:sp>
          <p:nvSpPr>
            <p:cNvPr id="1326" name="Google Shape;1326;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1"/>
          <p:cNvGrpSpPr/>
          <p:nvPr/>
        </p:nvGrpSpPr>
        <p:grpSpPr>
          <a:xfrm>
            <a:off x="6920879" y="160174"/>
            <a:ext cx="619051" cy="619421"/>
            <a:chOff x="1611825" y="1896250"/>
            <a:chExt cx="54200" cy="54175"/>
          </a:xfrm>
        </p:grpSpPr>
        <p:sp>
          <p:nvSpPr>
            <p:cNvPr id="1332" name="Google Shape;1332;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1"/>
          <p:cNvGrpSpPr/>
          <p:nvPr/>
        </p:nvGrpSpPr>
        <p:grpSpPr>
          <a:xfrm>
            <a:off x="7766834" y="1093677"/>
            <a:ext cx="412321" cy="412472"/>
            <a:chOff x="1611825" y="1896250"/>
            <a:chExt cx="54200" cy="54175"/>
          </a:xfrm>
        </p:grpSpPr>
        <p:sp>
          <p:nvSpPr>
            <p:cNvPr id="1338" name="Google Shape;1338;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3" name="Google Shape;1343;p1"/>
          <p:cNvGrpSpPr/>
          <p:nvPr/>
        </p:nvGrpSpPr>
        <p:grpSpPr>
          <a:xfrm>
            <a:off x="3088909" y="263652"/>
            <a:ext cx="412321" cy="412472"/>
            <a:chOff x="1611825" y="1896250"/>
            <a:chExt cx="54200" cy="54175"/>
          </a:xfrm>
        </p:grpSpPr>
        <p:sp>
          <p:nvSpPr>
            <p:cNvPr id="1344" name="Google Shape;1344;p1"/>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gbcb7048174_0_147"/>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CONCLUSION</a:t>
            </a:r>
            <a:endParaRPr sz="1400"/>
          </a:p>
        </p:txBody>
      </p:sp>
      <p:sp>
        <p:nvSpPr>
          <p:cNvPr id="1659" name="Google Shape;1659;gbcb7048174_0_147"/>
          <p:cNvSpPr txBox="1"/>
          <p:nvPr/>
        </p:nvSpPr>
        <p:spPr>
          <a:xfrm>
            <a:off x="710900" y="1170875"/>
            <a:ext cx="16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a:ea typeface="Fira Sans"/>
              <a:cs typeface="Fira Sans"/>
              <a:sym typeface="Fira Sans"/>
            </a:endParaRPr>
          </a:p>
        </p:txBody>
      </p:sp>
      <p:pic>
        <p:nvPicPr>
          <p:cNvPr id="1660" name="Google Shape;1660;gbcb7048174_0_147"/>
          <p:cNvPicPr preferRelativeResize="0"/>
          <p:nvPr/>
        </p:nvPicPr>
        <p:blipFill rotWithShape="1">
          <a:blip r:embed="rId3">
            <a:alphaModFix/>
          </a:blip>
          <a:srcRect b="18671" l="27505" r="12867" t="24227"/>
          <a:stretch/>
        </p:blipFill>
        <p:spPr>
          <a:xfrm>
            <a:off x="2962725" y="1036400"/>
            <a:ext cx="6181277" cy="3329724"/>
          </a:xfrm>
          <a:prstGeom prst="rect">
            <a:avLst/>
          </a:prstGeom>
          <a:noFill/>
          <a:ln>
            <a:noFill/>
          </a:ln>
        </p:spPr>
      </p:pic>
      <p:sp>
        <p:nvSpPr>
          <p:cNvPr id="1661" name="Google Shape;1661;gbcb7048174_0_147"/>
          <p:cNvSpPr txBox="1"/>
          <p:nvPr/>
        </p:nvSpPr>
        <p:spPr>
          <a:xfrm>
            <a:off x="179400" y="777100"/>
            <a:ext cx="2639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Based on the Decision Tree, the most important features are:</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Payment Status in August</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Education(High School)</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Gender(Male)</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Education(University)</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Education(Others)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Marital Status(Married)</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Payment Status in September</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Credit Limit</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Most of the important features are about the customers’ background and the most recent payment status</a:t>
            </a:r>
            <a:endParaRPr>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grpSp>
        <p:nvGrpSpPr>
          <p:cNvPr id="1666" name="Google Shape;1666;gbd1ff24a34_1_14"/>
          <p:cNvGrpSpPr/>
          <p:nvPr/>
        </p:nvGrpSpPr>
        <p:grpSpPr>
          <a:xfrm>
            <a:off x="506285" y="2425629"/>
            <a:ext cx="473442" cy="472953"/>
            <a:chOff x="1611825" y="1896250"/>
            <a:chExt cx="54200" cy="54175"/>
          </a:xfrm>
        </p:grpSpPr>
        <p:sp>
          <p:nvSpPr>
            <p:cNvPr id="1667" name="Google Shape;1667;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2" name="Google Shape;1672;gbd1ff24a34_1_14"/>
          <p:cNvSpPr txBox="1"/>
          <p:nvPr>
            <p:ph type="ctrTitle"/>
          </p:nvPr>
        </p:nvSpPr>
        <p:spPr>
          <a:xfrm>
            <a:off x="1354900" y="572250"/>
            <a:ext cx="6324900" cy="248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a:t>Thank You!</a:t>
            </a:r>
            <a:endParaRPr b="1"/>
          </a:p>
        </p:txBody>
      </p:sp>
      <p:grpSp>
        <p:nvGrpSpPr>
          <p:cNvPr id="1673" name="Google Shape;1673;gbd1ff24a34_1_14"/>
          <p:cNvGrpSpPr/>
          <p:nvPr/>
        </p:nvGrpSpPr>
        <p:grpSpPr>
          <a:xfrm>
            <a:off x="888155" y="3743510"/>
            <a:ext cx="7368374" cy="1614621"/>
            <a:chOff x="3869350" y="1865175"/>
            <a:chExt cx="815275" cy="178650"/>
          </a:xfrm>
        </p:grpSpPr>
        <p:sp>
          <p:nvSpPr>
            <p:cNvPr id="1674" name="Google Shape;1674;gbd1ff24a34_1_14"/>
            <p:cNvSpPr/>
            <p:nvPr/>
          </p:nvSpPr>
          <p:spPr>
            <a:xfrm>
              <a:off x="3869350" y="2012725"/>
              <a:ext cx="130225" cy="31100"/>
            </a:xfrm>
            <a:custGeom>
              <a:rect b="b" l="l" r="r" t="t"/>
              <a:pathLst>
                <a:path extrusionOk="0" h="1244" w="5209">
                  <a:moveTo>
                    <a:pt x="2605" y="1"/>
                  </a:moveTo>
                  <a:cubicBezTo>
                    <a:pt x="1188" y="1"/>
                    <a:pt x="1" y="285"/>
                    <a:pt x="1" y="633"/>
                  </a:cubicBezTo>
                  <a:cubicBezTo>
                    <a:pt x="1" y="980"/>
                    <a:pt x="1188" y="1244"/>
                    <a:pt x="2605" y="1244"/>
                  </a:cubicBezTo>
                  <a:cubicBezTo>
                    <a:pt x="4049" y="1244"/>
                    <a:pt x="5209" y="980"/>
                    <a:pt x="5209" y="633"/>
                  </a:cubicBezTo>
                  <a:cubicBezTo>
                    <a:pt x="5209" y="285"/>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bd1ff24a34_1_14"/>
            <p:cNvSpPr/>
            <p:nvPr/>
          </p:nvSpPr>
          <p:spPr>
            <a:xfrm>
              <a:off x="3882375" y="2012725"/>
              <a:ext cx="104875" cy="20875"/>
            </a:xfrm>
            <a:custGeom>
              <a:rect b="b" l="l" r="r" t="t"/>
              <a:pathLst>
                <a:path extrusionOk="0" h="835" w="4195">
                  <a:moveTo>
                    <a:pt x="1" y="1"/>
                  </a:moveTo>
                  <a:lnTo>
                    <a:pt x="1" y="487"/>
                  </a:lnTo>
                  <a:cubicBezTo>
                    <a:pt x="1" y="695"/>
                    <a:pt x="924" y="834"/>
                    <a:pt x="2084" y="834"/>
                  </a:cubicBezTo>
                  <a:cubicBezTo>
                    <a:pt x="3237" y="834"/>
                    <a:pt x="4195" y="695"/>
                    <a:pt x="4195" y="487"/>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bd1ff24a34_1_14"/>
            <p:cNvSpPr/>
            <p:nvPr/>
          </p:nvSpPr>
          <p:spPr>
            <a:xfrm>
              <a:off x="3882375" y="2012725"/>
              <a:ext cx="104875" cy="10800"/>
            </a:xfrm>
            <a:custGeom>
              <a:rect b="b" l="l" r="r" t="t"/>
              <a:pathLst>
                <a:path extrusionOk="0" h="432" w="4195">
                  <a:moveTo>
                    <a:pt x="1" y="1"/>
                  </a:moveTo>
                  <a:lnTo>
                    <a:pt x="1" y="112"/>
                  </a:lnTo>
                  <a:cubicBezTo>
                    <a:pt x="202" y="285"/>
                    <a:pt x="1042" y="431"/>
                    <a:pt x="2084" y="431"/>
                  </a:cubicBezTo>
                  <a:cubicBezTo>
                    <a:pt x="3126" y="431"/>
                    <a:pt x="3994" y="285"/>
                    <a:pt x="4195" y="112"/>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bd1ff24a34_1_14"/>
            <p:cNvSpPr/>
            <p:nvPr/>
          </p:nvSpPr>
          <p:spPr>
            <a:xfrm>
              <a:off x="3882375" y="2004750"/>
              <a:ext cx="104875" cy="16675"/>
            </a:xfrm>
            <a:custGeom>
              <a:rect b="b" l="l" r="r" t="t"/>
              <a:pathLst>
                <a:path extrusionOk="0" h="667" w="4195">
                  <a:moveTo>
                    <a:pt x="2084" y="0"/>
                  </a:moveTo>
                  <a:cubicBezTo>
                    <a:pt x="924" y="0"/>
                    <a:pt x="1" y="146"/>
                    <a:pt x="1" y="320"/>
                  </a:cubicBezTo>
                  <a:cubicBezTo>
                    <a:pt x="1" y="521"/>
                    <a:pt x="924" y="667"/>
                    <a:pt x="2084" y="667"/>
                  </a:cubicBezTo>
                  <a:cubicBezTo>
                    <a:pt x="3237" y="667"/>
                    <a:pt x="4195" y="521"/>
                    <a:pt x="4195" y="320"/>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bd1ff24a34_1_14"/>
            <p:cNvSpPr/>
            <p:nvPr/>
          </p:nvSpPr>
          <p:spPr>
            <a:xfrm>
              <a:off x="3880825" y="2003175"/>
              <a:ext cx="107825" cy="19650"/>
            </a:xfrm>
            <a:custGeom>
              <a:rect b="b" l="l" r="r" t="t"/>
              <a:pathLst>
                <a:path extrusionOk="0" h="786" w="4313">
                  <a:moveTo>
                    <a:pt x="2146" y="119"/>
                  </a:moveTo>
                  <a:cubicBezTo>
                    <a:pt x="2722" y="119"/>
                    <a:pt x="3243" y="147"/>
                    <a:pt x="3618" y="209"/>
                  </a:cubicBezTo>
                  <a:cubicBezTo>
                    <a:pt x="3819" y="237"/>
                    <a:pt x="3965" y="265"/>
                    <a:pt x="4056" y="320"/>
                  </a:cubicBezTo>
                  <a:cubicBezTo>
                    <a:pt x="4111" y="320"/>
                    <a:pt x="4139" y="348"/>
                    <a:pt x="4167" y="383"/>
                  </a:cubicBezTo>
                  <a:lnTo>
                    <a:pt x="4201" y="383"/>
                  </a:lnTo>
                  <a:cubicBezTo>
                    <a:pt x="4201" y="383"/>
                    <a:pt x="4167" y="411"/>
                    <a:pt x="4139" y="438"/>
                  </a:cubicBezTo>
                  <a:cubicBezTo>
                    <a:pt x="4111" y="466"/>
                    <a:pt x="4028" y="494"/>
                    <a:pt x="3882" y="522"/>
                  </a:cubicBezTo>
                  <a:cubicBezTo>
                    <a:pt x="3535" y="612"/>
                    <a:pt x="2896" y="667"/>
                    <a:pt x="2146" y="667"/>
                  </a:cubicBezTo>
                  <a:cubicBezTo>
                    <a:pt x="1563" y="667"/>
                    <a:pt x="1042" y="640"/>
                    <a:pt x="695" y="584"/>
                  </a:cubicBezTo>
                  <a:cubicBezTo>
                    <a:pt x="493" y="556"/>
                    <a:pt x="347" y="494"/>
                    <a:pt x="236" y="466"/>
                  </a:cubicBezTo>
                  <a:cubicBezTo>
                    <a:pt x="209" y="438"/>
                    <a:pt x="174" y="438"/>
                    <a:pt x="146" y="411"/>
                  </a:cubicBezTo>
                  <a:lnTo>
                    <a:pt x="118" y="383"/>
                  </a:lnTo>
                  <a:lnTo>
                    <a:pt x="146" y="348"/>
                  </a:lnTo>
                  <a:cubicBezTo>
                    <a:pt x="209" y="320"/>
                    <a:pt x="292" y="292"/>
                    <a:pt x="410" y="265"/>
                  </a:cubicBezTo>
                  <a:cubicBezTo>
                    <a:pt x="785" y="174"/>
                    <a:pt x="1424" y="119"/>
                    <a:pt x="2146" y="119"/>
                  </a:cubicBezTo>
                  <a:close/>
                  <a:moveTo>
                    <a:pt x="2146" y="1"/>
                  </a:moveTo>
                  <a:cubicBezTo>
                    <a:pt x="1563" y="1"/>
                    <a:pt x="1042" y="36"/>
                    <a:pt x="667" y="91"/>
                  </a:cubicBezTo>
                  <a:cubicBezTo>
                    <a:pt x="465" y="119"/>
                    <a:pt x="320" y="174"/>
                    <a:pt x="209" y="209"/>
                  </a:cubicBezTo>
                  <a:cubicBezTo>
                    <a:pt x="146" y="237"/>
                    <a:pt x="118" y="265"/>
                    <a:pt x="63" y="265"/>
                  </a:cubicBezTo>
                  <a:cubicBezTo>
                    <a:pt x="63" y="292"/>
                    <a:pt x="35" y="292"/>
                    <a:pt x="35" y="320"/>
                  </a:cubicBezTo>
                  <a:cubicBezTo>
                    <a:pt x="0" y="348"/>
                    <a:pt x="0" y="383"/>
                    <a:pt x="0" y="383"/>
                  </a:cubicBezTo>
                  <a:cubicBezTo>
                    <a:pt x="0" y="411"/>
                    <a:pt x="0" y="438"/>
                    <a:pt x="35" y="466"/>
                  </a:cubicBezTo>
                  <a:cubicBezTo>
                    <a:pt x="63" y="494"/>
                    <a:pt x="90" y="522"/>
                    <a:pt x="118" y="522"/>
                  </a:cubicBezTo>
                  <a:cubicBezTo>
                    <a:pt x="209" y="584"/>
                    <a:pt x="292" y="612"/>
                    <a:pt x="438" y="640"/>
                  </a:cubicBezTo>
                  <a:cubicBezTo>
                    <a:pt x="813" y="730"/>
                    <a:pt x="1452" y="785"/>
                    <a:pt x="2146" y="785"/>
                  </a:cubicBezTo>
                  <a:cubicBezTo>
                    <a:pt x="2722" y="785"/>
                    <a:pt x="3271" y="758"/>
                    <a:pt x="3646" y="695"/>
                  </a:cubicBezTo>
                  <a:cubicBezTo>
                    <a:pt x="3819" y="640"/>
                    <a:pt x="3993" y="612"/>
                    <a:pt x="4111" y="584"/>
                  </a:cubicBezTo>
                  <a:cubicBezTo>
                    <a:pt x="4167" y="556"/>
                    <a:pt x="4201" y="522"/>
                    <a:pt x="4229" y="494"/>
                  </a:cubicBezTo>
                  <a:cubicBezTo>
                    <a:pt x="4257" y="494"/>
                    <a:pt x="4257" y="466"/>
                    <a:pt x="4285" y="466"/>
                  </a:cubicBezTo>
                  <a:cubicBezTo>
                    <a:pt x="4285" y="438"/>
                    <a:pt x="4312" y="411"/>
                    <a:pt x="4312" y="383"/>
                  </a:cubicBezTo>
                  <a:cubicBezTo>
                    <a:pt x="4312" y="383"/>
                    <a:pt x="4285" y="348"/>
                    <a:pt x="4285" y="320"/>
                  </a:cubicBezTo>
                  <a:cubicBezTo>
                    <a:pt x="4257" y="292"/>
                    <a:pt x="4229" y="265"/>
                    <a:pt x="4201" y="237"/>
                  </a:cubicBezTo>
                  <a:cubicBezTo>
                    <a:pt x="4111" y="209"/>
                    <a:pt x="4028" y="174"/>
                    <a:pt x="3882" y="147"/>
                  </a:cubicBezTo>
                  <a:cubicBezTo>
                    <a:pt x="3507" y="63"/>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bd1ff24a34_1_14"/>
            <p:cNvSpPr/>
            <p:nvPr/>
          </p:nvSpPr>
          <p:spPr>
            <a:xfrm>
              <a:off x="388515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bd1ff24a34_1_14"/>
            <p:cNvSpPr/>
            <p:nvPr/>
          </p:nvSpPr>
          <p:spPr>
            <a:xfrm>
              <a:off x="38837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bd1ff24a34_1_14"/>
            <p:cNvSpPr/>
            <p:nvPr/>
          </p:nvSpPr>
          <p:spPr>
            <a:xfrm>
              <a:off x="38903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bd1ff24a34_1_14"/>
            <p:cNvSpPr/>
            <p:nvPr/>
          </p:nvSpPr>
          <p:spPr>
            <a:xfrm>
              <a:off x="3888800"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bd1ff24a34_1_14"/>
            <p:cNvSpPr/>
            <p:nvPr/>
          </p:nvSpPr>
          <p:spPr>
            <a:xfrm>
              <a:off x="389610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bd1ff24a34_1_14"/>
            <p:cNvSpPr/>
            <p:nvPr/>
          </p:nvSpPr>
          <p:spPr>
            <a:xfrm>
              <a:off x="38947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bd1ff24a34_1_14"/>
            <p:cNvSpPr/>
            <p:nvPr/>
          </p:nvSpPr>
          <p:spPr>
            <a:xfrm>
              <a:off x="39011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bd1ff24a34_1_14"/>
            <p:cNvSpPr/>
            <p:nvPr/>
          </p:nvSpPr>
          <p:spPr>
            <a:xfrm>
              <a:off x="38997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bd1ff24a34_1_14"/>
            <p:cNvSpPr/>
            <p:nvPr/>
          </p:nvSpPr>
          <p:spPr>
            <a:xfrm>
              <a:off x="390685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bd1ff24a34_1_14"/>
            <p:cNvSpPr/>
            <p:nvPr/>
          </p:nvSpPr>
          <p:spPr>
            <a:xfrm>
              <a:off x="39054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bd1ff24a34_1_14"/>
            <p:cNvSpPr/>
            <p:nvPr/>
          </p:nvSpPr>
          <p:spPr>
            <a:xfrm>
              <a:off x="39120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bd1ff24a34_1_14"/>
            <p:cNvSpPr/>
            <p:nvPr/>
          </p:nvSpPr>
          <p:spPr>
            <a:xfrm>
              <a:off x="39105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bd1ff24a34_1_14"/>
            <p:cNvSpPr/>
            <p:nvPr/>
          </p:nvSpPr>
          <p:spPr>
            <a:xfrm>
              <a:off x="39171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bd1ff24a34_1_14"/>
            <p:cNvSpPr/>
            <p:nvPr/>
          </p:nvSpPr>
          <p:spPr>
            <a:xfrm>
              <a:off x="39155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bd1ff24a34_1_14"/>
            <p:cNvSpPr/>
            <p:nvPr/>
          </p:nvSpPr>
          <p:spPr>
            <a:xfrm>
              <a:off x="39228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bd1ff24a34_1_14"/>
            <p:cNvSpPr/>
            <p:nvPr/>
          </p:nvSpPr>
          <p:spPr>
            <a:xfrm>
              <a:off x="39214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bd1ff24a34_1_14"/>
            <p:cNvSpPr/>
            <p:nvPr/>
          </p:nvSpPr>
          <p:spPr>
            <a:xfrm>
              <a:off x="39278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bd1ff24a34_1_14"/>
            <p:cNvSpPr/>
            <p:nvPr/>
          </p:nvSpPr>
          <p:spPr>
            <a:xfrm>
              <a:off x="39264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bd1ff24a34_1_14"/>
            <p:cNvSpPr/>
            <p:nvPr/>
          </p:nvSpPr>
          <p:spPr>
            <a:xfrm>
              <a:off x="39337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bd1ff24a34_1_14"/>
            <p:cNvSpPr/>
            <p:nvPr/>
          </p:nvSpPr>
          <p:spPr>
            <a:xfrm>
              <a:off x="3932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bd1ff24a34_1_14"/>
            <p:cNvSpPr/>
            <p:nvPr/>
          </p:nvSpPr>
          <p:spPr>
            <a:xfrm>
              <a:off x="39388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bd1ff24a34_1_14"/>
            <p:cNvSpPr/>
            <p:nvPr/>
          </p:nvSpPr>
          <p:spPr>
            <a:xfrm>
              <a:off x="39372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bd1ff24a34_1_14"/>
            <p:cNvSpPr/>
            <p:nvPr/>
          </p:nvSpPr>
          <p:spPr>
            <a:xfrm>
              <a:off x="39445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bd1ff24a34_1_14"/>
            <p:cNvSpPr/>
            <p:nvPr/>
          </p:nvSpPr>
          <p:spPr>
            <a:xfrm>
              <a:off x="39431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bd1ff24a34_1_14"/>
            <p:cNvSpPr/>
            <p:nvPr/>
          </p:nvSpPr>
          <p:spPr>
            <a:xfrm>
              <a:off x="39495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bd1ff24a34_1_14"/>
            <p:cNvSpPr/>
            <p:nvPr/>
          </p:nvSpPr>
          <p:spPr>
            <a:xfrm>
              <a:off x="39481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bd1ff24a34_1_14"/>
            <p:cNvSpPr/>
            <p:nvPr/>
          </p:nvSpPr>
          <p:spPr>
            <a:xfrm>
              <a:off x="39554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bd1ff24a34_1_14"/>
            <p:cNvSpPr/>
            <p:nvPr/>
          </p:nvSpPr>
          <p:spPr>
            <a:xfrm>
              <a:off x="39539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bd1ff24a34_1_14"/>
            <p:cNvSpPr/>
            <p:nvPr/>
          </p:nvSpPr>
          <p:spPr>
            <a:xfrm>
              <a:off x="39605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bd1ff24a34_1_14"/>
            <p:cNvSpPr/>
            <p:nvPr/>
          </p:nvSpPr>
          <p:spPr>
            <a:xfrm>
              <a:off x="39589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bd1ff24a34_1_14"/>
            <p:cNvSpPr/>
            <p:nvPr/>
          </p:nvSpPr>
          <p:spPr>
            <a:xfrm>
              <a:off x="39662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bd1ff24a34_1_14"/>
            <p:cNvSpPr/>
            <p:nvPr/>
          </p:nvSpPr>
          <p:spPr>
            <a:xfrm>
              <a:off x="39648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bd1ff24a34_1_14"/>
            <p:cNvSpPr/>
            <p:nvPr/>
          </p:nvSpPr>
          <p:spPr>
            <a:xfrm>
              <a:off x="39712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bd1ff24a34_1_14"/>
            <p:cNvSpPr/>
            <p:nvPr/>
          </p:nvSpPr>
          <p:spPr>
            <a:xfrm>
              <a:off x="39698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bd1ff24a34_1_14"/>
            <p:cNvSpPr/>
            <p:nvPr/>
          </p:nvSpPr>
          <p:spPr>
            <a:xfrm>
              <a:off x="397717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bd1ff24a34_1_14"/>
            <p:cNvSpPr/>
            <p:nvPr/>
          </p:nvSpPr>
          <p:spPr>
            <a:xfrm>
              <a:off x="39756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bd1ff24a34_1_14"/>
            <p:cNvSpPr/>
            <p:nvPr/>
          </p:nvSpPr>
          <p:spPr>
            <a:xfrm>
              <a:off x="39822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bd1ff24a34_1_14"/>
            <p:cNvSpPr/>
            <p:nvPr/>
          </p:nvSpPr>
          <p:spPr>
            <a:xfrm>
              <a:off x="3980650" y="2010475"/>
              <a:ext cx="5225" cy="26750"/>
            </a:xfrm>
            <a:custGeom>
              <a:rect b="b" l="l" r="r" t="t"/>
              <a:pathLst>
                <a:path extrusionOk="0" h="1070" w="209">
                  <a:moveTo>
                    <a:pt x="0" y="0"/>
                  </a:moveTo>
                  <a:lnTo>
                    <a:pt x="0" y="1070"/>
                  </a:lnTo>
                  <a:lnTo>
                    <a:pt x="208" y="1070"/>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bd1ff24a34_1_14"/>
            <p:cNvSpPr/>
            <p:nvPr/>
          </p:nvSpPr>
          <p:spPr>
            <a:xfrm>
              <a:off x="3896100" y="2006825"/>
              <a:ext cx="76750" cy="11650"/>
            </a:xfrm>
            <a:custGeom>
              <a:rect b="b" l="l" r="r" t="t"/>
              <a:pathLst>
                <a:path extrusionOk="0" h="466" w="3070">
                  <a:moveTo>
                    <a:pt x="1535" y="1"/>
                  </a:moveTo>
                  <a:cubicBezTo>
                    <a:pt x="695" y="1"/>
                    <a:pt x="0" y="119"/>
                    <a:pt x="0" y="237"/>
                  </a:cubicBezTo>
                  <a:cubicBezTo>
                    <a:pt x="0" y="376"/>
                    <a:pt x="695" y="466"/>
                    <a:pt x="1535" y="466"/>
                  </a:cubicBezTo>
                  <a:cubicBezTo>
                    <a:pt x="2403" y="466"/>
                    <a:pt x="3070" y="376"/>
                    <a:pt x="3070" y="237"/>
                  </a:cubicBezTo>
                  <a:cubicBezTo>
                    <a:pt x="3070" y="119"/>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bd1ff24a34_1_14"/>
            <p:cNvSpPr/>
            <p:nvPr/>
          </p:nvSpPr>
          <p:spPr>
            <a:xfrm>
              <a:off x="3882375" y="1993125"/>
              <a:ext cx="104875" cy="21025"/>
            </a:xfrm>
            <a:custGeom>
              <a:rect b="b" l="l" r="r" t="t"/>
              <a:pathLst>
                <a:path extrusionOk="0" h="841" w="4195">
                  <a:moveTo>
                    <a:pt x="1" y="0"/>
                  </a:moveTo>
                  <a:lnTo>
                    <a:pt x="1" y="493"/>
                  </a:lnTo>
                  <a:cubicBezTo>
                    <a:pt x="1" y="667"/>
                    <a:pt x="924" y="840"/>
                    <a:pt x="2084" y="840"/>
                  </a:cubicBezTo>
                  <a:cubicBezTo>
                    <a:pt x="3237" y="840"/>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bd1ff24a34_1_14"/>
            <p:cNvSpPr/>
            <p:nvPr/>
          </p:nvSpPr>
          <p:spPr>
            <a:xfrm>
              <a:off x="3882375" y="1993125"/>
              <a:ext cx="104875" cy="10075"/>
            </a:xfrm>
            <a:custGeom>
              <a:rect b="b" l="l" r="r" t="t"/>
              <a:pathLst>
                <a:path extrusionOk="0" h="403" w="4195">
                  <a:moveTo>
                    <a:pt x="1" y="0"/>
                  </a:moveTo>
                  <a:lnTo>
                    <a:pt x="1" y="118"/>
                  </a:lnTo>
                  <a:cubicBezTo>
                    <a:pt x="202" y="292"/>
                    <a:pt x="1042" y="403"/>
                    <a:pt x="2084" y="403"/>
                  </a:cubicBezTo>
                  <a:cubicBezTo>
                    <a:pt x="3126" y="403"/>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bd1ff24a34_1_14"/>
            <p:cNvSpPr/>
            <p:nvPr/>
          </p:nvSpPr>
          <p:spPr>
            <a:xfrm>
              <a:off x="3882375" y="1985125"/>
              <a:ext cx="104875" cy="16700"/>
            </a:xfrm>
            <a:custGeom>
              <a:rect b="b" l="l" r="r" t="t"/>
              <a:pathLst>
                <a:path extrusionOk="0" h="668" w="4195">
                  <a:moveTo>
                    <a:pt x="2084" y="1"/>
                  </a:moveTo>
                  <a:cubicBezTo>
                    <a:pt x="924" y="1"/>
                    <a:pt x="1" y="146"/>
                    <a:pt x="1" y="320"/>
                  </a:cubicBezTo>
                  <a:cubicBezTo>
                    <a:pt x="1" y="521"/>
                    <a:pt x="924" y="667"/>
                    <a:pt x="2084" y="667"/>
                  </a:cubicBezTo>
                  <a:cubicBezTo>
                    <a:pt x="3237" y="667"/>
                    <a:pt x="4195" y="521"/>
                    <a:pt x="4195" y="320"/>
                  </a:cubicBezTo>
                  <a:cubicBezTo>
                    <a:pt x="4195"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bd1ff24a34_1_14"/>
            <p:cNvSpPr/>
            <p:nvPr/>
          </p:nvSpPr>
          <p:spPr>
            <a:xfrm>
              <a:off x="3880825" y="1983750"/>
              <a:ext cx="107825" cy="19450"/>
            </a:xfrm>
            <a:custGeom>
              <a:rect b="b" l="l" r="r" t="t"/>
              <a:pathLst>
                <a:path extrusionOk="0" h="778" w="4313">
                  <a:moveTo>
                    <a:pt x="2146" y="118"/>
                  </a:moveTo>
                  <a:cubicBezTo>
                    <a:pt x="2722" y="118"/>
                    <a:pt x="3243" y="146"/>
                    <a:pt x="3618" y="201"/>
                  </a:cubicBezTo>
                  <a:cubicBezTo>
                    <a:pt x="3819" y="229"/>
                    <a:pt x="3965" y="257"/>
                    <a:pt x="4056" y="292"/>
                  </a:cubicBezTo>
                  <a:cubicBezTo>
                    <a:pt x="4111" y="320"/>
                    <a:pt x="4139" y="347"/>
                    <a:pt x="4167" y="347"/>
                  </a:cubicBezTo>
                  <a:lnTo>
                    <a:pt x="4201" y="375"/>
                  </a:lnTo>
                  <a:cubicBezTo>
                    <a:pt x="4201" y="375"/>
                    <a:pt x="4167" y="403"/>
                    <a:pt x="4139" y="403"/>
                  </a:cubicBezTo>
                  <a:cubicBezTo>
                    <a:pt x="4111" y="431"/>
                    <a:pt x="4028" y="493"/>
                    <a:pt x="3882" y="521"/>
                  </a:cubicBezTo>
                  <a:cubicBezTo>
                    <a:pt x="3535" y="604"/>
                    <a:pt x="2896" y="667"/>
                    <a:pt x="2146" y="667"/>
                  </a:cubicBezTo>
                  <a:cubicBezTo>
                    <a:pt x="1563" y="667"/>
                    <a:pt x="1042" y="604"/>
                    <a:pt x="695" y="549"/>
                  </a:cubicBezTo>
                  <a:cubicBezTo>
                    <a:pt x="493" y="521"/>
                    <a:pt x="347" y="493"/>
                    <a:pt x="236" y="465"/>
                  </a:cubicBezTo>
                  <a:cubicBezTo>
                    <a:pt x="209" y="431"/>
                    <a:pt x="174" y="403"/>
                    <a:pt x="146" y="403"/>
                  </a:cubicBezTo>
                  <a:lnTo>
                    <a:pt x="118" y="375"/>
                  </a:lnTo>
                  <a:lnTo>
                    <a:pt x="146" y="347"/>
                  </a:lnTo>
                  <a:cubicBezTo>
                    <a:pt x="209" y="320"/>
                    <a:pt x="292" y="292"/>
                    <a:pt x="410" y="257"/>
                  </a:cubicBezTo>
                  <a:cubicBezTo>
                    <a:pt x="785" y="174"/>
                    <a:pt x="1424" y="118"/>
                    <a:pt x="2146" y="118"/>
                  </a:cubicBezTo>
                  <a:close/>
                  <a:moveTo>
                    <a:pt x="2146" y="0"/>
                  </a:moveTo>
                  <a:cubicBezTo>
                    <a:pt x="1563" y="0"/>
                    <a:pt x="1042" y="28"/>
                    <a:pt x="667" y="83"/>
                  </a:cubicBezTo>
                  <a:cubicBezTo>
                    <a:pt x="465" y="118"/>
                    <a:pt x="320" y="146"/>
                    <a:pt x="209" y="201"/>
                  </a:cubicBezTo>
                  <a:cubicBezTo>
                    <a:pt x="146" y="229"/>
                    <a:pt x="118" y="229"/>
                    <a:pt x="63" y="257"/>
                  </a:cubicBezTo>
                  <a:cubicBezTo>
                    <a:pt x="63" y="292"/>
                    <a:pt x="35" y="292"/>
                    <a:pt x="35" y="320"/>
                  </a:cubicBezTo>
                  <a:cubicBezTo>
                    <a:pt x="0" y="347"/>
                    <a:pt x="0" y="347"/>
                    <a:pt x="0" y="375"/>
                  </a:cubicBezTo>
                  <a:cubicBezTo>
                    <a:pt x="0" y="403"/>
                    <a:pt x="0" y="431"/>
                    <a:pt x="35" y="431"/>
                  </a:cubicBezTo>
                  <a:cubicBezTo>
                    <a:pt x="63" y="493"/>
                    <a:pt x="90" y="493"/>
                    <a:pt x="118" y="521"/>
                  </a:cubicBezTo>
                  <a:cubicBezTo>
                    <a:pt x="209" y="576"/>
                    <a:pt x="292" y="604"/>
                    <a:pt x="438" y="639"/>
                  </a:cubicBezTo>
                  <a:cubicBezTo>
                    <a:pt x="813" y="722"/>
                    <a:pt x="1452" y="778"/>
                    <a:pt x="2146" y="778"/>
                  </a:cubicBezTo>
                  <a:cubicBezTo>
                    <a:pt x="2722" y="778"/>
                    <a:pt x="3271" y="722"/>
                    <a:pt x="3646" y="667"/>
                  </a:cubicBezTo>
                  <a:cubicBezTo>
                    <a:pt x="3819" y="639"/>
                    <a:pt x="3993" y="604"/>
                    <a:pt x="4111" y="576"/>
                  </a:cubicBezTo>
                  <a:cubicBezTo>
                    <a:pt x="4167" y="549"/>
                    <a:pt x="4201" y="521"/>
                    <a:pt x="4229" y="493"/>
                  </a:cubicBezTo>
                  <a:cubicBezTo>
                    <a:pt x="4257" y="493"/>
                    <a:pt x="4257" y="465"/>
                    <a:pt x="4285" y="431"/>
                  </a:cubicBezTo>
                  <a:cubicBezTo>
                    <a:pt x="4285" y="431"/>
                    <a:pt x="4312" y="403"/>
                    <a:pt x="4312" y="375"/>
                  </a:cubicBezTo>
                  <a:cubicBezTo>
                    <a:pt x="4312" y="347"/>
                    <a:pt x="4285" y="347"/>
                    <a:pt x="4285" y="320"/>
                  </a:cubicBezTo>
                  <a:cubicBezTo>
                    <a:pt x="4257" y="292"/>
                    <a:pt x="4229" y="257"/>
                    <a:pt x="4201" y="229"/>
                  </a:cubicBezTo>
                  <a:cubicBezTo>
                    <a:pt x="4111" y="201"/>
                    <a:pt x="4028" y="174"/>
                    <a:pt x="3882" y="146"/>
                  </a:cubicBezTo>
                  <a:cubicBezTo>
                    <a:pt x="3507"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bd1ff24a34_1_14"/>
            <p:cNvSpPr/>
            <p:nvPr/>
          </p:nvSpPr>
          <p:spPr>
            <a:xfrm>
              <a:off x="388515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bd1ff24a34_1_14"/>
            <p:cNvSpPr/>
            <p:nvPr/>
          </p:nvSpPr>
          <p:spPr>
            <a:xfrm>
              <a:off x="38837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bd1ff24a34_1_14"/>
            <p:cNvSpPr/>
            <p:nvPr/>
          </p:nvSpPr>
          <p:spPr>
            <a:xfrm>
              <a:off x="38903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bd1ff24a34_1_14"/>
            <p:cNvSpPr/>
            <p:nvPr/>
          </p:nvSpPr>
          <p:spPr>
            <a:xfrm>
              <a:off x="3888800"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bd1ff24a34_1_14"/>
            <p:cNvSpPr/>
            <p:nvPr/>
          </p:nvSpPr>
          <p:spPr>
            <a:xfrm>
              <a:off x="389610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bd1ff24a34_1_14"/>
            <p:cNvSpPr/>
            <p:nvPr/>
          </p:nvSpPr>
          <p:spPr>
            <a:xfrm>
              <a:off x="38947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bd1ff24a34_1_14"/>
            <p:cNvSpPr/>
            <p:nvPr/>
          </p:nvSpPr>
          <p:spPr>
            <a:xfrm>
              <a:off x="39011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bd1ff24a34_1_14"/>
            <p:cNvSpPr/>
            <p:nvPr/>
          </p:nvSpPr>
          <p:spPr>
            <a:xfrm>
              <a:off x="38997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bd1ff24a34_1_14"/>
            <p:cNvSpPr/>
            <p:nvPr/>
          </p:nvSpPr>
          <p:spPr>
            <a:xfrm>
              <a:off x="390685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bd1ff24a34_1_14"/>
            <p:cNvSpPr/>
            <p:nvPr/>
          </p:nvSpPr>
          <p:spPr>
            <a:xfrm>
              <a:off x="39054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bd1ff24a34_1_14"/>
            <p:cNvSpPr/>
            <p:nvPr/>
          </p:nvSpPr>
          <p:spPr>
            <a:xfrm>
              <a:off x="39120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bd1ff24a34_1_14"/>
            <p:cNvSpPr/>
            <p:nvPr/>
          </p:nvSpPr>
          <p:spPr>
            <a:xfrm>
              <a:off x="39105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bd1ff24a34_1_14"/>
            <p:cNvSpPr/>
            <p:nvPr/>
          </p:nvSpPr>
          <p:spPr>
            <a:xfrm>
              <a:off x="39171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bd1ff24a34_1_14"/>
            <p:cNvSpPr/>
            <p:nvPr/>
          </p:nvSpPr>
          <p:spPr>
            <a:xfrm>
              <a:off x="39155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bd1ff24a34_1_14"/>
            <p:cNvSpPr/>
            <p:nvPr/>
          </p:nvSpPr>
          <p:spPr>
            <a:xfrm>
              <a:off x="39228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bd1ff24a34_1_14"/>
            <p:cNvSpPr/>
            <p:nvPr/>
          </p:nvSpPr>
          <p:spPr>
            <a:xfrm>
              <a:off x="39214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bd1ff24a34_1_14"/>
            <p:cNvSpPr/>
            <p:nvPr/>
          </p:nvSpPr>
          <p:spPr>
            <a:xfrm>
              <a:off x="39278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bd1ff24a34_1_14"/>
            <p:cNvSpPr/>
            <p:nvPr/>
          </p:nvSpPr>
          <p:spPr>
            <a:xfrm>
              <a:off x="39264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bd1ff24a34_1_14"/>
            <p:cNvSpPr/>
            <p:nvPr/>
          </p:nvSpPr>
          <p:spPr>
            <a:xfrm>
              <a:off x="39337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bd1ff24a34_1_14"/>
            <p:cNvSpPr/>
            <p:nvPr/>
          </p:nvSpPr>
          <p:spPr>
            <a:xfrm>
              <a:off x="3932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bd1ff24a34_1_14"/>
            <p:cNvSpPr/>
            <p:nvPr/>
          </p:nvSpPr>
          <p:spPr>
            <a:xfrm>
              <a:off x="39388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bd1ff24a34_1_14"/>
            <p:cNvSpPr/>
            <p:nvPr/>
          </p:nvSpPr>
          <p:spPr>
            <a:xfrm>
              <a:off x="39372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bd1ff24a34_1_14"/>
            <p:cNvSpPr/>
            <p:nvPr/>
          </p:nvSpPr>
          <p:spPr>
            <a:xfrm>
              <a:off x="39445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bd1ff24a34_1_14"/>
            <p:cNvSpPr/>
            <p:nvPr/>
          </p:nvSpPr>
          <p:spPr>
            <a:xfrm>
              <a:off x="39431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bd1ff24a34_1_14"/>
            <p:cNvSpPr/>
            <p:nvPr/>
          </p:nvSpPr>
          <p:spPr>
            <a:xfrm>
              <a:off x="39495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bd1ff24a34_1_14"/>
            <p:cNvSpPr/>
            <p:nvPr/>
          </p:nvSpPr>
          <p:spPr>
            <a:xfrm>
              <a:off x="39481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bd1ff24a34_1_14"/>
            <p:cNvSpPr/>
            <p:nvPr/>
          </p:nvSpPr>
          <p:spPr>
            <a:xfrm>
              <a:off x="39554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bd1ff24a34_1_14"/>
            <p:cNvSpPr/>
            <p:nvPr/>
          </p:nvSpPr>
          <p:spPr>
            <a:xfrm>
              <a:off x="39539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bd1ff24a34_1_14"/>
            <p:cNvSpPr/>
            <p:nvPr/>
          </p:nvSpPr>
          <p:spPr>
            <a:xfrm>
              <a:off x="39605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bd1ff24a34_1_14"/>
            <p:cNvSpPr/>
            <p:nvPr/>
          </p:nvSpPr>
          <p:spPr>
            <a:xfrm>
              <a:off x="39589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bd1ff24a34_1_14"/>
            <p:cNvSpPr/>
            <p:nvPr/>
          </p:nvSpPr>
          <p:spPr>
            <a:xfrm>
              <a:off x="39662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bd1ff24a34_1_14"/>
            <p:cNvSpPr/>
            <p:nvPr/>
          </p:nvSpPr>
          <p:spPr>
            <a:xfrm>
              <a:off x="39648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bd1ff24a34_1_14"/>
            <p:cNvSpPr/>
            <p:nvPr/>
          </p:nvSpPr>
          <p:spPr>
            <a:xfrm>
              <a:off x="39712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bd1ff24a34_1_14"/>
            <p:cNvSpPr/>
            <p:nvPr/>
          </p:nvSpPr>
          <p:spPr>
            <a:xfrm>
              <a:off x="39698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bd1ff24a34_1_14"/>
            <p:cNvSpPr/>
            <p:nvPr/>
          </p:nvSpPr>
          <p:spPr>
            <a:xfrm>
              <a:off x="397717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bd1ff24a34_1_14"/>
            <p:cNvSpPr/>
            <p:nvPr/>
          </p:nvSpPr>
          <p:spPr>
            <a:xfrm>
              <a:off x="39756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bd1ff24a34_1_14"/>
            <p:cNvSpPr/>
            <p:nvPr/>
          </p:nvSpPr>
          <p:spPr>
            <a:xfrm>
              <a:off x="39822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bd1ff24a34_1_14"/>
            <p:cNvSpPr/>
            <p:nvPr/>
          </p:nvSpPr>
          <p:spPr>
            <a:xfrm>
              <a:off x="3980650" y="1991025"/>
              <a:ext cx="5225" cy="26775"/>
            </a:xfrm>
            <a:custGeom>
              <a:rect b="b" l="l" r="r" t="t"/>
              <a:pathLst>
                <a:path extrusionOk="0" h="1071" w="209">
                  <a:moveTo>
                    <a:pt x="0" y="1"/>
                  </a:moveTo>
                  <a:lnTo>
                    <a:pt x="0" y="1070"/>
                  </a:lnTo>
                  <a:lnTo>
                    <a:pt x="208" y="1070"/>
                  </a:lnTo>
                  <a:lnTo>
                    <a:pt x="208" y="1008"/>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bd1ff24a34_1_14"/>
            <p:cNvSpPr/>
            <p:nvPr/>
          </p:nvSpPr>
          <p:spPr>
            <a:xfrm>
              <a:off x="3896100" y="1987375"/>
              <a:ext cx="76750" cy="11500"/>
            </a:xfrm>
            <a:custGeom>
              <a:rect b="b" l="l" r="r" t="t"/>
              <a:pathLst>
                <a:path extrusionOk="0" h="460" w="3070">
                  <a:moveTo>
                    <a:pt x="1535" y="1"/>
                  </a:moveTo>
                  <a:cubicBezTo>
                    <a:pt x="695" y="1"/>
                    <a:pt x="0" y="112"/>
                    <a:pt x="0" y="230"/>
                  </a:cubicBezTo>
                  <a:cubicBezTo>
                    <a:pt x="0" y="376"/>
                    <a:pt x="695" y="459"/>
                    <a:pt x="1535" y="459"/>
                  </a:cubicBezTo>
                  <a:cubicBezTo>
                    <a:pt x="2403" y="459"/>
                    <a:pt x="3070" y="376"/>
                    <a:pt x="3070" y="230"/>
                  </a:cubicBezTo>
                  <a:cubicBezTo>
                    <a:pt x="3070" y="112"/>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bd1ff24a34_1_14"/>
            <p:cNvSpPr/>
            <p:nvPr/>
          </p:nvSpPr>
          <p:spPr>
            <a:xfrm>
              <a:off x="3882375" y="1973675"/>
              <a:ext cx="104875" cy="20150"/>
            </a:xfrm>
            <a:custGeom>
              <a:rect b="b" l="l" r="r" t="t"/>
              <a:pathLst>
                <a:path extrusionOk="0" h="806" w="4195">
                  <a:moveTo>
                    <a:pt x="1" y="0"/>
                  </a:moveTo>
                  <a:lnTo>
                    <a:pt x="1" y="486"/>
                  </a:lnTo>
                  <a:cubicBezTo>
                    <a:pt x="1" y="660"/>
                    <a:pt x="924" y="806"/>
                    <a:pt x="2084" y="806"/>
                  </a:cubicBezTo>
                  <a:cubicBezTo>
                    <a:pt x="3237" y="806"/>
                    <a:pt x="4195" y="660"/>
                    <a:pt x="4195" y="486"/>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bd1ff24a34_1_14"/>
            <p:cNvSpPr/>
            <p:nvPr/>
          </p:nvSpPr>
          <p:spPr>
            <a:xfrm>
              <a:off x="3882375" y="1973675"/>
              <a:ext cx="104875" cy="10100"/>
            </a:xfrm>
            <a:custGeom>
              <a:rect b="b" l="l" r="r" t="t"/>
              <a:pathLst>
                <a:path extrusionOk="0" h="404" w="4195">
                  <a:moveTo>
                    <a:pt x="1" y="0"/>
                  </a:moveTo>
                  <a:lnTo>
                    <a:pt x="1" y="84"/>
                  </a:lnTo>
                  <a:cubicBezTo>
                    <a:pt x="202" y="285"/>
                    <a:pt x="1042" y="403"/>
                    <a:pt x="2084" y="403"/>
                  </a:cubicBezTo>
                  <a:cubicBezTo>
                    <a:pt x="3126" y="403"/>
                    <a:pt x="3994" y="285"/>
                    <a:pt x="4195" y="84"/>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bd1ff24a34_1_14"/>
            <p:cNvSpPr/>
            <p:nvPr/>
          </p:nvSpPr>
          <p:spPr>
            <a:xfrm>
              <a:off x="3882375" y="1965000"/>
              <a:ext cx="104875" cy="17375"/>
            </a:xfrm>
            <a:custGeom>
              <a:rect b="b" l="l" r="r" t="t"/>
              <a:pathLst>
                <a:path extrusionOk="0" h="695" w="4195">
                  <a:moveTo>
                    <a:pt x="2084" y="0"/>
                  </a:moveTo>
                  <a:cubicBezTo>
                    <a:pt x="924" y="0"/>
                    <a:pt x="1" y="174"/>
                    <a:pt x="1" y="347"/>
                  </a:cubicBezTo>
                  <a:cubicBezTo>
                    <a:pt x="1" y="521"/>
                    <a:pt x="924" y="695"/>
                    <a:pt x="2084" y="695"/>
                  </a:cubicBezTo>
                  <a:cubicBezTo>
                    <a:pt x="3237" y="695"/>
                    <a:pt x="4195" y="521"/>
                    <a:pt x="4195" y="347"/>
                  </a:cubicBezTo>
                  <a:cubicBezTo>
                    <a:pt x="4195" y="174"/>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bd1ff24a34_1_14"/>
            <p:cNvSpPr/>
            <p:nvPr/>
          </p:nvSpPr>
          <p:spPr>
            <a:xfrm>
              <a:off x="3880825" y="1963425"/>
              <a:ext cx="107825" cy="20350"/>
            </a:xfrm>
            <a:custGeom>
              <a:rect b="b" l="l" r="r" t="t"/>
              <a:pathLst>
                <a:path extrusionOk="0" h="814" w="4313">
                  <a:moveTo>
                    <a:pt x="2146" y="119"/>
                  </a:moveTo>
                  <a:cubicBezTo>
                    <a:pt x="2722" y="119"/>
                    <a:pt x="3243" y="174"/>
                    <a:pt x="3618" y="237"/>
                  </a:cubicBezTo>
                  <a:cubicBezTo>
                    <a:pt x="3819" y="264"/>
                    <a:pt x="3965" y="292"/>
                    <a:pt x="4056" y="320"/>
                  </a:cubicBezTo>
                  <a:cubicBezTo>
                    <a:pt x="4111" y="348"/>
                    <a:pt x="4139" y="376"/>
                    <a:pt x="4167" y="376"/>
                  </a:cubicBezTo>
                  <a:lnTo>
                    <a:pt x="4201" y="410"/>
                  </a:lnTo>
                  <a:cubicBezTo>
                    <a:pt x="4201" y="410"/>
                    <a:pt x="4167" y="410"/>
                    <a:pt x="4139" y="438"/>
                  </a:cubicBezTo>
                  <a:cubicBezTo>
                    <a:pt x="4111" y="466"/>
                    <a:pt x="4028" y="494"/>
                    <a:pt x="3882" y="521"/>
                  </a:cubicBezTo>
                  <a:cubicBezTo>
                    <a:pt x="3535" y="612"/>
                    <a:pt x="2896" y="695"/>
                    <a:pt x="2146" y="695"/>
                  </a:cubicBezTo>
                  <a:cubicBezTo>
                    <a:pt x="1563" y="695"/>
                    <a:pt x="1042" y="639"/>
                    <a:pt x="695" y="584"/>
                  </a:cubicBezTo>
                  <a:cubicBezTo>
                    <a:pt x="493" y="549"/>
                    <a:pt x="347" y="521"/>
                    <a:pt x="236" y="494"/>
                  </a:cubicBezTo>
                  <a:cubicBezTo>
                    <a:pt x="209" y="466"/>
                    <a:pt x="174" y="438"/>
                    <a:pt x="146" y="438"/>
                  </a:cubicBezTo>
                  <a:lnTo>
                    <a:pt x="118" y="410"/>
                  </a:lnTo>
                  <a:cubicBezTo>
                    <a:pt x="118" y="410"/>
                    <a:pt x="118" y="376"/>
                    <a:pt x="146" y="376"/>
                  </a:cubicBezTo>
                  <a:cubicBezTo>
                    <a:pt x="209" y="348"/>
                    <a:pt x="292" y="320"/>
                    <a:pt x="410" y="292"/>
                  </a:cubicBezTo>
                  <a:cubicBezTo>
                    <a:pt x="785" y="174"/>
                    <a:pt x="1424" y="119"/>
                    <a:pt x="2146" y="119"/>
                  </a:cubicBezTo>
                  <a:close/>
                  <a:moveTo>
                    <a:pt x="2146" y="1"/>
                  </a:moveTo>
                  <a:cubicBezTo>
                    <a:pt x="1563" y="1"/>
                    <a:pt x="1042" y="63"/>
                    <a:pt x="667" y="119"/>
                  </a:cubicBezTo>
                  <a:cubicBezTo>
                    <a:pt x="465" y="146"/>
                    <a:pt x="320" y="174"/>
                    <a:pt x="209" y="237"/>
                  </a:cubicBezTo>
                  <a:cubicBezTo>
                    <a:pt x="146" y="237"/>
                    <a:pt x="118" y="264"/>
                    <a:pt x="63" y="292"/>
                  </a:cubicBezTo>
                  <a:cubicBezTo>
                    <a:pt x="63" y="292"/>
                    <a:pt x="35" y="320"/>
                    <a:pt x="35" y="348"/>
                  </a:cubicBezTo>
                  <a:cubicBezTo>
                    <a:pt x="0" y="348"/>
                    <a:pt x="0" y="376"/>
                    <a:pt x="0" y="410"/>
                  </a:cubicBezTo>
                  <a:cubicBezTo>
                    <a:pt x="0" y="438"/>
                    <a:pt x="0" y="466"/>
                    <a:pt x="35" y="466"/>
                  </a:cubicBezTo>
                  <a:cubicBezTo>
                    <a:pt x="63" y="494"/>
                    <a:pt x="90" y="521"/>
                    <a:pt x="118" y="549"/>
                  </a:cubicBezTo>
                  <a:cubicBezTo>
                    <a:pt x="209" y="584"/>
                    <a:pt x="292" y="612"/>
                    <a:pt x="438" y="639"/>
                  </a:cubicBezTo>
                  <a:cubicBezTo>
                    <a:pt x="813" y="758"/>
                    <a:pt x="1452" y="813"/>
                    <a:pt x="2146" y="813"/>
                  </a:cubicBezTo>
                  <a:cubicBezTo>
                    <a:pt x="2722" y="813"/>
                    <a:pt x="3271" y="758"/>
                    <a:pt x="3646" y="695"/>
                  </a:cubicBezTo>
                  <a:cubicBezTo>
                    <a:pt x="3819" y="667"/>
                    <a:pt x="3993" y="639"/>
                    <a:pt x="4111" y="584"/>
                  </a:cubicBezTo>
                  <a:cubicBezTo>
                    <a:pt x="4167" y="584"/>
                    <a:pt x="4201" y="549"/>
                    <a:pt x="4229" y="521"/>
                  </a:cubicBezTo>
                  <a:cubicBezTo>
                    <a:pt x="4257" y="494"/>
                    <a:pt x="4257" y="494"/>
                    <a:pt x="4285" y="466"/>
                  </a:cubicBezTo>
                  <a:cubicBezTo>
                    <a:pt x="4285" y="466"/>
                    <a:pt x="4312" y="438"/>
                    <a:pt x="4312" y="410"/>
                  </a:cubicBezTo>
                  <a:cubicBezTo>
                    <a:pt x="4312" y="376"/>
                    <a:pt x="4285" y="348"/>
                    <a:pt x="4285" y="348"/>
                  </a:cubicBezTo>
                  <a:cubicBezTo>
                    <a:pt x="4257" y="292"/>
                    <a:pt x="4229" y="292"/>
                    <a:pt x="4201" y="264"/>
                  </a:cubicBezTo>
                  <a:cubicBezTo>
                    <a:pt x="4111" y="202"/>
                    <a:pt x="4028" y="174"/>
                    <a:pt x="3882" y="146"/>
                  </a:cubicBezTo>
                  <a:cubicBezTo>
                    <a:pt x="3507" y="63"/>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bd1ff24a34_1_14"/>
            <p:cNvSpPr/>
            <p:nvPr/>
          </p:nvSpPr>
          <p:spPr>
            <a:xfrm>
              <a:off x="388515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bd1ff24a34_1_14"/>
            <p:cNvSpPr/>
            <p:nvPr/>
          </p:nvSpPr>
          <p:spPr>
            <a:xfrm>
              <a:off x="38837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bd1ff24a34_1_14"/>
            <p:cNvSpPr/>
            <p:nvPr/>
          </p:nvSpPr>
          <p:spPr>
            <a:xfrm>
              <a:off x="38903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bd1ff24a34_1_14"/>
            <p:cNvSpPr/>
            <p:nvPr/>
          </p:nvSpPr>
          <p:spPr>
            <a:xfrm>
              <a:off x="3888800"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bd1ff24a34_1_14"/>
            <p:cNvSpPr/>
            <p:nvPr/>
          </p:nvSpPr>
          <p:spPr>
            <a:xfrm>
              <a:off x="389610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bd1ff24a34_1_14"/>
            <p:cNvSpPr/>
            <p:nvPr/>
          </p:nvSpPr>
          <p:spPr>
            <a:xfrm>
              <a:off x="38947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bd1ff24a34_1_14"/>
            <p:cNvSpPr/>
            <p:nvPr/>
          </p:nvSpPr>
          <p:spPr>
            <a:xfrm>
              <a:off x="39011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bd1ff24a34_1_14"/>
            <p:cNvSpPr/>
            <p:nvPr/>
          </p:nvSpPr>
          <p:spPr>
            <a:xfrm>
              <a:off x="38997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bd1ff24a34_1_14"/>
            <p:cNvSpPr/>
            <p:nvPr/>
          </p:nvSpPr>
          <p:spPr>
            <a:xfrm>
              <a:off x="390685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bd1ff24a34_1_14"/>
            <p:cNvSpPr/>
            <p:nvPr/>
          </p:nvSpPr>
          <p:spPr>
            <a:xfrm>
              <a:off x="39054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bd1ff24a34_1_14"/>
            <p:cNvSpPr/>
            <p:nvPr/>
          </p:nvSpPr>
          <p:spPr>
            <a:xfrm>
              <a:off x="39120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bd1ff24a34_1_14"/>
            <p:cNvSpPr/>
            <p:nvPr/>
          </p:nvSpPr>
          <p:spPr>
            <a:xfrm>
              <a:off x="39105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bd1ff24a34_1_14"/>
            <p:cNvSpPr/>
            <p:nvPr/>
          </p:nvSpPr>
          <p:spPr>
            <a:xfrm>
              <a:off x="39171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bd1ff24a34_1_14"/>
            <p:cNvSpPr/>
            <p:nvPr/>
          </p:nvSpPr>
          <p:spPr>
            <a:xfrm>
              <a:off x="39155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bd1ff24a34_1_14"/>
            <p:cNvSpPr/>
            <p:nvPr/>
          </p:nvSpPr>
          <p:spPr>
            <a:xfrm>
              <a:off x="39228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bd1ff24a34_1_14"/>
            <p:cNvSpPr/>
            <p:nvPr/>
          </p:nvSpPr>
          <p:spPr>
            <a:xfrm>
              <a:off x="39214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bd1ff24a34_1_14"/>
            <p:cNvSpPr/>
            <p:nvPr/>
          </p:nvSpPr>
          <p:spPr>
            <a:xfrm>
              <a:off x="39278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bd1ff24a34_1_14"/>
            <p:cNvSpPr/>
            <p:nvPr/>
          </p:nvSpPr>
          <p:spPr>
            <a:xfrm>
              <a:off x="39264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bd1ff24a34_1_14"/>
            <p:cNvSpPr/>
            <p:nvPr/>
          </p:nvSpPr>
          <p:spPr>
            <a:xfrm>
              <a:off x="39337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bd1ff24a34_1_14"/>
            <p:cNvSpPr/>
            <p:nvPr/>
          </p:nvSpPr>
          <p:spPr>
            <a:xfrm>
              <a:off x="3932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bd1ff24a34_1_14"/>
            <p:cNvSpPr/>
            <p:nvPr/>
          </p:nvSpPr>
          <p:spPr>
            <a:xfrm>
              <a:off x="39388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bd1ff24a34_1_14"/>
            <p:cNvSpPr/>
            <p:nvPr/>
          </p:nvSpPr>
          <p:spPr>
            <a:xfrm>
              <a:off x="39372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bd1ff24a34_1_14"/>
            <p:cNvSpPr/>
            <p:nvPr/>
          </p:nvSpPr>
          <p:spPr>
            <a:xfrm>
              <a:off x="39445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bd1ff24a34_1_14"/>
            <p:cNvSpPr/>
            <p:nvPr/>
          </p:nvSpPr>
          <p:spPr>
            <a:xfrm>
              <a:off x="39431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bd1ff24a34_1_14"/>
            <p:cNvSpPr/>
            <p:nvPr/>
          </p:nvSpPr>
          <p:spPr>
            <a:xfrm>
              <a:off x="39495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bd1ff24a34_1_14"/>
            <p:cNvSpPr/>
            <p:nvPr/>
          </p:nvSpPr>
          <p:spPr>
            <a:xfrm>
              <a:off x="39481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bd1ff24a34_1_14"/>
            <p:cNvSpPr/>
            <p:nvPr/>
          </p:nvSpPr>
          <p:spPr>
            <a:xfrm>
              <a:off x="39554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bd1ff24a34_1_14"/>
            <p:cNvSpPr/>
            <p:nvPr/>
          </p:nvSpPr>
          <p:spPr>
            <a:xfrm>
              <a:off x="39539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bd1ff24a34_1_14"/>
            <p:cNvSpPr/>
            <p:nvPr/>
          </p:nvSpPr>
          <p:spPr>
            <a:xfrm>
              <a:off x="39605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bd1ff24a34_1_14"/>
            <p:cNvSpPr/>
            <p:nvPr/>
          </p:nvSpPr>
          <p:spPr>
            <a:xfrm>
              <a:off x="39589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bd1ff24a34_1_14"/>
            <p:cNvSpPr/>
            <p:nvPr/>
          </p:nvSpPr>
          <p:spPr>
            <a:xfrm>
              <a:off x="39662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bd1ff24a34_1_14"/>
            <p:cNvSpPr/>
            <p:nvPr/>
          </p:nvSpPr>
          <p:spPr>
            <a:xfrm>
              <a:off x="39648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bd1ff24a34_1_14"/>
            <p:cNvSpPr/>
            <p:nvPr/>
          </p:nvSpPr>
          <p:spPr>
            <a:xfrm>
              <a:off x="39712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bd1ff24a34_1_14"/>
            <p:cNvSpPr/>
            <p:nvPr/>
          </p:nvSpPr>
          <p:spPr>
            <a:xfrm>
              <a:off x="39698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bd1ff24a34_1_14"/>
            <p:cNvSpPr/>
            <p:nvPr/>
          </p:nvSpPr>
          <p:spPr>
            <a:xfrm>
              <a:off x="397717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bd1ff24a34_1_14"/>
            <p:cNvSpPr/>
            <p:nvPr/>
          </p:nvSpPr>
          <p:spPr>
            <a:xfrm>
              <a:off x="39756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bd1ff24a34_1_14"/>
            <p:cNvSpPr/>
            <p:nvPr/>
          </p:nvSpPr>
          <p:spPr>
            <a:xfrm>
              <a:off x="39822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bd1ff24a34_1_14"/>
            <p:cNvSpPr/>
            <p:nvPr/>
          </p:nvSpPr>
          <p:spPr>
            <a:xfrm>
              <a:off x="3980650" y="1971425"/>
              <a:ext cx="5225" cy="26050"/>
            </a:xfrm>
            <a:custGeom>
              <a:rect b="b" l="l" r="r" t="t"/>
              <a:pathLst>
                <a:path extrusionOk="0" h="1042" w="209">
                  <a:moveTo>
                    <a:pt x="0" y="0"/>
                  </a:moveTo>
                  <a:lnTo>
                    <a:pt x="0" y="1042"/>
                  </a:lnTo>
                  <a:lnTo>
                    <a:pt x="208" y="1042"/>
                  </a:lnTo>
                  <a:lnTo>
                    <a:pt x="208" y="986"/>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bd1ff24a34_1_14"/>
            <p:cNvSpPr/>
            <p:nvPr/>
          </p:nvSpPr>
          <p:spPr>
            <a:xfrm>
              <a:off x="3896100" y="1967775"/>
              <a:ext cx="76750" cy="11650"/>
            </a:xfrm>
            <a:custGeom>
              <a:rect b="b" l="l" r="r" t="t"/>
              <a:pathLst>
                <a:path extrusionOk="0" h="466" w="3070">
                  <a:moveTo>
                    <a:pt x="1535" y="0"/>
                  </a:moveTo>
                  <a:cubicBezTo>
                    <a:pt x="695" y="0"/>
                    <a:pt x="0" y="118"/>
                    <a:pt x="0" y="236"/>
                  </a:cubicBezTo>
                  <a:cubicBezTo>
                    <a:pt x="0" y="347"/>
                    <a:pt x="695" y="465"/>
                    <a:pt x="1535" y="465"/>
                  </a:cubicBezTo>
                  <a:cubicBezTo>
                    <a:pt x="2403" y="465"/>
                    <a:pt x="3070" y="347"/>
                    <a:pt x="3070" y="236"/>
                  </a:cubicBezTo>
                  <a:cubicBezTo>
                    <a:pt x="3070" y="118"/>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bd1ff24a34_1_14"/>
            <p:cNvSpPr/>
            <p:nvPr/>
          </p:nvSpPr>
          <p:spPr>
            <a:xfrm>
              <a:off x="3882375" y="1954050"/>
              <a:ext cx="104875" cy="20350"/>
            </a:xfrm>
            <a:custGeom>
              <a:rect b="b" l="l" r="r" t="t"/>
              <a:pathLst>
                <a:path extrusionOk="0" h="814" w="4195">
                  <a:moveTo>
                    <a:pt x="1" y="1"/>
                  </a:moveTo>
                  <a:lnTo>
                    <a:pt x="1" y="494"/>
                  </a:lnTo>
                  <a:cubicBezTo>
                    <a:pt x="1" y="667"/>
                    <a:pt x="924" y="813"/>
                    <a:pt x="2084" y="813"/>
                  </a:cubicBezTo>
                  <a:cubicBezTo>
                    <a:pt x="3237"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bd1ff24a34_1_14"/>
            <p:cNvSpPr/>
            <p:nvPr/>
          </p:nvSpPr>
          <p:spPr>
            <a:xfrm>
              <a:off x="3882375" y="1954050"/>
              <a:ext cx="104875" cy="10100"/>
            </a:xfrm>
            <a:custGeom>
              <a:rect b="b" l="l" r="r" t="t"/>
              <a:pathLst>
                <a:path extrusionOk="0" h="404" w="4195">
                  <a:moveTo>
                    <a:pt x="1" y="1"/>
                  </a:moveTo>
                  <a:lnTo>
                    <a:pt x="1" y="91"/>
                  </a:lnTo>
                  <a:cubicBezTo>
                    <a:pt x="202" y="265"/>
                    <a:pt x="1042" y="403"/>
                    <a:pt x="2084" y="403"/>
                  </a:cubicBezTo>
                  <a:cubicBezTo>
                    <a:pt x="3126" y="403"/>
                    <a:pt x="3994" y="265"/>
                    <a:pt x="4195" y="91"/>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bd1ff24a34_1_14"/>
            <p:cNvSpPr/>
            <p:nvPr/>
          </p:nvSpPr>
          <p:spPr>
            <a:xfrm>
              <a:off x="3882375" y="1945375"/>
              <a:ext cx="104875" cy="16700"/>
            </a:xfrm>
            <a:custGeom>
              <a:rect b="b" l="l" r="r" t="t"/>
              <a:pathLst>
                <a:path extrusionOk="0" h="668" w="4195">
                  <a:moveTo>
                    <a:pt x="2084" y="0"/>
                  </a:moveTo>
                  <a:cubicBezTo>
                    <a:pt x="924" y="0"/>
                    <a:pt x="1" y="146"/>
                    <a:pt x="1" y="348"/>
                  </a:cubicBezTo>
                  <a:cubicBezTo>
                    <a:pt x="1" y="521"/>
                    <a:pt x="924" y="667"/>
                    <a:pt x="2084" y="667"/>
                  </a:cubicBezTo>
                  <a:cubicBezTo>
                    <a:pt x="3237" y="667"/>
                    <a:pt x="4195" y="521"/>
                    <a:pt x="4195" y="348"/>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bd1ff24a34_1_14"/>
            <p:cNvSpPr/>
            <p:nvPr/>
          </p:nvSpPr>
          <p:spPr>
            <a:xfrm>
              <a:off x="3880825" y="1943975"/>
              <a:ext cx="107825" cy="19475"/>
            </a:xfrm>
            <a:custGeom>
              <a:rect b="b" l="l" r="r" t="t"/>
              <a:pathLst>
                <a:path extrusionOk="0" h="779" w="4313">
                  <a:moveTo>
                    <a:pt x="2146" y="112"/>
                  </a:moveTo>
                  <a:cubicBezTo>
                    <a:pt x="2722" y="112"/>
                    <a:pt x="3243" y="147"/>
                    <a:pt x="3618" y="202"/>
                  </a:cubicBezTo>
                  <a:cubicBezTo>
                    <a:pt x="3819" y="230"/>
                    <a:pt x="3965" y="286"/>
                    <a:pt x="4056" y="320"/>
                  </a:cubicBezTo>
                  <a:cubicBezTo>
                    <a:pt x="4111" y="348"/>
                    <a:pt x="4139" y="348"/>
                    <a:pt x="4167" y="376"/>
                  </a:cubicBezTo>
                  <a:lnTo>
                    <a:pt x="4201" y="404"/>
                  </a:lnTo>
                  <a:cubicBezTo>
                    <a:pt x="4201" y="404"/>
                    <a:pt x="4167" y="404"/>
                    <a:pt x="4139" y="431"/>
                  </a:cubicBezTo>
                  <a:cubicBezTo>
                    <a:pt x="4111" y="459"/>
                    <a:pt x="4028" y="494"/>
                    <a:pt x="3882" y="522"/>
                  </a:cubicBezTo>
                  <a:cubicBezTo>
                    <a:pt x="3535" y="605"/>
                    <a:pt x="2896" y="668"/>
                    <a:pt x="2146" y="668"/>
                  </a:cubicBezTo>
                  <a:cubicBezTo>
                    <a:pt x="1563" y="668"/>
                    <a:pt x="1042" y="633"/>
                    <a:pt x="695" y="577"/>
                  </a:cubicBezTo>
                  <a:cubicBezTo>
                    <a:pt x="493" y="549"/>
                    <a:pt x="347" y="522"/>
                    <a:pt x="236" y="459"/>
                  </a:cubicBezTo>
                  <a:cubicBezTo>
                    <a:pt x="209" y="459"/>
                    <a:pt x="174" y="431"/>
                    <a:pt x="146" y="404"/>
                  </a:cubicBezTo>
                  <a:lnTo>
                    <a:pt x="118" y="404"/>
                  </a:lnTo>
                  <a:cubicBezTo>
                    <a:pt x="118" y="404"/>
                    <a:pt x="118" y="376"/>
                    <a:pt x="146" y="376"/>
                  </a:cubicBezTo>
                  <a:cubicBezTo>
                    <a:pt x="209" y="320"/>
                    <a:pt x="292" y="286"/>
                    <a:pt x="410" y="258"/>
                  </a:cubicBezTo>
                  <a:cubicBezTo>
                    <a:pt x="785" y="174"/>
                    <a:pt x="1424" y="112"/>
                    <a:pt x="2146" y="112"/>
                  </a:cubicBezTo>
                  <a:close/>
                  <a:moveTo>
                    <a:pt x="2146" y="1"/>
                  </a:moveTo>
                  <a:cubicBezTo>
                    <a:pt x="1563" y="1"/>
                    <a:pt x="1042" y="29"/>
                    <a:pt x="667" y="112"/>
                  </a:cubicBezTo>
                  <a:cubicBezTo>
                    <a:pt x="465" y="147"/>
                    <a:pt x="320" y="174"/>
                    <a:pt x="209" y="202"/>
                  </a:cubicBezTo>
                  <a:cubicBezTo>
                    <a:pt x="146" y="230"/>
                    <a:pt x="118" y="258"/>
                    <a:pt x="63" y="286"/>
                  </a:cubicBezTo>
                  <a:lnTo>
                    <a:pt x="35" y="320"/>
                  </a:lnTo>
                  <a:cubicBezTo>
                    <a:pt x="0" y="348"/>
                    <a:pt x="0" y="376"/>
                    <a:pt x="0" y="404"/>
                  </a:cubicBezTo>
                  <a:cubicBezTo>
                    <a:pt x="0" y="431"/>
                    <a:pt x="0" y="431"/>
                    <a:pt x="35" y="459"/>
                  </a:cubicBezTo>
                  <a:cubicBezTo>
                    <a:pt x="63" y="494"/>
                    <a:pt x="90" y="522"/>
                    <a:pt x="118" y="549"/>
                  </a:cubicBezTo>
                  <a:cubicBezTo>
                    <a:pt x="209" y="577"/>
                    <a:pt x="292" y="605"/>
                    <a:pt x="438" y="633"/>
                  </a:cubicBezTo>
                  <a:cubicBezTo>
                    <a:pt x="813" y="723"/>
                    <a:pt x="1452" y="779"/>
                    <a:pt x="2146" y="779"/>
                  </a:cubicBezTo>
                  <a:cubicBezTo>
                    <a:pt x="2722" y="779"/>
                    <a:pt x="3271" y="751"/>
                    <a:pt x="3646" y="695"/>
                  </a:cubicBezTo>
                  <a:cubicBezTo>
                    <a:pt x="3819" y="668"/>
                    <a:pt x="3993" y="633"/>
                    <a:pt x="4111" y="577"/>
                  </a:cubicBezTo>
                  <a:cubicBezTo>
                    <a:pt x="4167" y="549"/>
                    <a:pt x="4201" y="549"/>
                    <a:pt x="4229" y="522"/>
                  </a:cubicBezTo>
                  <a:cubicBezTo>
                    <a:pt x="4257" y="494"/>
                    <a:pt x="4257" y="494"/>
                    <a:pt x="4285" y="459"/>
                  </a:cubicBezTo>
                  <a:cubicBezTo>
                    <a:pt x="4285" y="431"/>
                    <a:pt x="4312" y="431"/>
                    <a:pt x="4312" y="404"/>
                  </a:cubicBezTo>
                  <a:cubicBezTo>
                    <a:pt x="4312" y="376"/>
                    <a:pt x="4285" y="348"/>
                    <a:pt x="4285" y="320"/>
                  </a:cubicBezTo>
                  <a:cubicBezTo>
                    <a:pt x="4257" y="286"/>
                    <a:pt x="4229" y="258"/>
                    <a:pt x="4201" y="258"/>
                  </a:cubicBezTo>
                  <a:cubicBezTo>
                    <a:pt x="4111" y="202"/>
                    <a:pt x="4028" y="174"/>
                    <a:pt x="3882" y="147"/>
                  </a:cubicBezTo>
                  <a:cubicBezTo>
                    <a:pt x="3507"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bd1ff24a34_1_14"/>
            <p:cNvSpPr/>
            <p:nvPr/>
          </p:nvSpPr>
          <p:spPr>
            <a:xfrm>
              <a:off x="388515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bd1ff24a34_1_14"/>
            <p:cNvSpPr/>
            <p:nvPr/>
          </p:nvSpPr>
          <p:spPr>
            <a:xfrm>
              <a:off x="38837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bd1ff24a34_1_14"/>
            <p:cNvSpPr/>
            <p:nvPr/>
          </p:nvSpPr>
          <p:spPr>
            <a:xfrm>
              <a:off x="38903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bd1ff24a34_1_14"/>
            <p:cNvSpPr/>
            <p:nvPr/>
          </p:nvSpPr>
          <p:spPr>
            <a:xfrm>
              <a:off x="3888800"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bd1ff24a34_1_14"/>
            <p:cNvSpPr/>
            <p:nvPr/>
          </p:nvSpPr>
          <p:spPr>
            <a:xfrm>
              <a:off x="389610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bd1ff24a34_1_14"/>
            <p:cNvSpPr/>
            <p:nvPr/>
          </p:nvSpPr>
          <p:spPr>
            <a:xfrm>
              <a:off x="38947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bd1ff24a34_1_14"/>
            <p:cNvSpPr/>
            <p:nvPr/>
          </p:nvSpPr>
          <p:spPr>
            <a:xfrm>
              <a:off x="39011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bd1ff24a34_1_14"/>
            <p:cNvSpPr/>
            <p:nvPr/>
          </p:nvSpPr>
          <p:spPr>
            <a:xfrm>
              <a:off x="38997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bd1ff24a34_1_14"/>
            <p:cNvSpPr/>
            <p:nvPr/>
          </p:nvSpPr>
          <p:spPr>
            <a:xfrm>
              <a:off x="390685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bd1ff24a34_1_14"/>
            <p:cNvSpPr/>
            <p:nvPr/>
          </p:nvSpPr>
          <p:spPr>
            <a:xfrm>
              <a:off x="39054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bd1ff24a34_1_14"/>
            <p:cNvSpPr/>
            <p:nvPr/>
          </p:nvSpPr>
          <p:spPr>
            <a:xfrm>
              <a:off x="39120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bd1ff24a34_1_14"/>
            <p:cNvSpPr/>
            <p:nvPr/>
          </p:nvSpPr>
          <p:spPr>
            <a:xfrm>
              <a:off x="39105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bd1ff24a34_1_14"/>
            <p:cNvSpPr/>
            <p:nvPr/>
          </p:nvSpPr>
          <p:spPr>
            <a:xfrm>
              <a:off x="39171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bd1ff24a34_1_14"/>
            <p:cNvSpPr/>
            <p:nvPr/>
          </p:nvSpPr>
          <p:spPr>
            <a:xfrm>
              <a:off x="39155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bd1ff24a34_1_14"/>
            <p:cNvSpPr/>
            <p:nvPr/>
          </p:nvSpPr>
          <p:spPr>
            <a:xfrm>
              <a:off x="39228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bd1ff24a34_1_14"/>
            <p:cNvSpPr/>
            <p:nvPr/>
          </p:nvSpPr>
          <p:spPr>
            <a:xfrm>
              <a:off x="39214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bd1ff24a34_1_14"/>
            <p:cNvSpPr/>
            <p:nvPr/>
          </p:nvSpPr>
          <p:spPr>
            <a:xfrm>
              <a:off x="39278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bd1ff24a34_1_14"/>
            <p:cNvSpPr/>
            <p:nvPr/>
          </p:nvSpPr>
          <p:spPr>
            <a:xfrm>
              <a:off x="39264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bd1ff24a34_1_14"/>
            <p:cNvSpPr/>
            <p:nvPr/>
          </p:nvSpPr>
          <p:spPr>
            <a:xfrm>
              <a:off x="39337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bd1ff24a34_1_14"/>
            <p:cNvSpPr/>
            <p:nvPr/>
          </p:nvSpPr>
          <p:spPr>
            <a:xfrm>
              <a:off x="3932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bd1ff24a34_1_14"/>
            <p:cNvSpPr/>
            <p:nvPr/>
          </p:nvSpPr>
          <p:spPr>
            <a:xfrm>
              <a:off x="39388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bd1ff24a34_1_14"/>
            <p:cNvSpPr/>
            <p:nvPr/>
          </p:nvSpPr>
          <p:spPr>
            <a:xfrm>
              <a:off x="39372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bd1ff24a34_1_14"/>
            <p:cNvSpPr/>
            <p:nvPr/>
          </p:nvSpPr>
          <p:spPr>
            <a:xfrm>
              <a:off x="39445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bd1ff24a34_1_14"/>
            <p:cNvSpPr/>
            <p:nvPr/>
          </p:nvSpPr>
          <p:spPr>
            <a:xfrm>
              <a:off x="39431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bd1ff24a34_1_14"/>
            <p:cNvSpPr/>
            <p:nvPr/>
          </p:nvSpPr>
          <p:spPr>
            <a:xfrm>
              <a:off x="39495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bd1ff24a34_1_14"/>
            <p:cNvSpPr/>
            <p:nvPr/>
          </p:nvSpPr>
          <p:spPr>
            <a:xfrm>
              <a:off x="39481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bd1ff24a34_1_14"/>
            <p:cNvSpPr/>
            <p:nvPr/>
          </p:nvSpPr>
          <p:spPr>
            <a:xfrm>
              <a:off x="39554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bd1ff24a34_1_14"/>
            <p:cNvSpPr/>
            <p:nvPr/>
          </p:nvSpPr>
          <p:spPr>
            <a:xfrm>
              <a:off x="39539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bd1ff24a34_1_14"/>
            <p:cNvSpPr/>
            <p:nvPr/>
          </p:nvSpPr>
          <p:spPr>
            <a:xfrm>
              <a:off x="39605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bd1ff24a34_1_14"/>
            <p:cNvSpPr/>
            <p:nvPr/>
          </p:nvSpPr>
          <p:spPr>
            <a:xfrm>
              <a:off x="39589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bd1ff24a34_1_14"/>
            <p:cNvSpPr/>
            <p:nvPr/>
          </p:nvSpPr>
          <p:spPr>
            <a:xfrm>
              <a:off x="39662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bd1ff24a34_1_14"/>
            <p:cNvSpPr/>
            <p:nvPr/>
          </p:nvSpPr>
          <p:spPr>
            <a:xfrm>
              <a:off x="39648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bd1ff24a34_1_14"/>
            <p:cNvSpPr/>
            <p:nvPr/>
          </p:nvSpPr>
          <p:spPr>
            <a:xfrm>
              <a:off x="397127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bd1ff24a34_1_14"/>
            <p:cNvSpPr/>
            <p:nvPr/>
          </p:nvSpPr>
          <p:spPr>
            <a:xfrm>
              <a:off x="39698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bd1ff24a34_1_14"/>
            <p:cNvSpPr/>
            <p:nvPr/>
          </p:nvSpPr>
          <p:spPr>
            <a:xfrm>
              <a:off x="3977175"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bd1ff24a34_1_14"/>
            <p:cNvSpPr/>
            <p:nvPr/>
          </p:nvSpPr>
          <p:spPr>
            <a:xfrm>
              <a:off x="39756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bd1ff24a34_1_14"/>
            <p:cNvSpPr/>
            <p:nvPr/>
          </p:nvSpPr>
          <p:spPr>
            <a:xfrm>
              <a:off x="3982200" y="1952675"/>
              <a:ext cx="2100" cy="23800"/>
            </a:xfrm>
            <a:custGeom>
              <a:rect b="b" l="l" r="r" t="t"/>
              <a:pathLst>
                <a:path extrusionOk="0" h="952" w="84">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bd1ff24a34_1_14"/>
            <p:cNvSpPr/>
            <p:nvPr/>
          </p:nvSpPr>
          <p:spPr>
            <a:xfrm>
              <a:off x="3980650" y="1951100"/>
              <a:ext cx="5225" cy="26925"/>
            </a:xfrm>
            <a:custGeom>
              <a:rect b="b" l="l" r="r" t="t"/>
              <a:pathLst>
                <a:path extrusionOk="0" h="1077" w="209">
                  <a:moveTo>
                    <a:pt x="0" y="1"/>
                  </a:moveTo>
                  <a:lnTo>
                    <a:pt x="0" y="1077"/>
                  </a:lnTo>
                  <a:lnTo>
                    <a:pt x="208" y="1077"/>
                  </a:lnTo>
                  <a:lnTo>
                    <a:pt x="208" y="1014"/>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bd1ff24a34_1_14"/>
            <p:cNvSpPr/>
            <p:nvPr/>
          </p:nvSpPr>
          <p:spPr>
            <a:xfrm>
              <a:off x="3896100" y="1948325"/>
              <a:ext cx="76750" cy="11475"/>
            </a:xfrm>
            <a:custGeom>
              <a:rect b="b" l="l" r="r" t="t"/>
              <a:pathLst>
                <a:path extrusionOk="0" h="459" w="3070">
                  <a:moveTo>
                    <a:pt x="1535" y="0"/>
                  </a:moveTo>
                  <a:cubicBezTo>
                    <a:pt x="695" y="0"/>
                    <a:pt x="0" y="84"/>
                    <a:pt x="0" y="230"/>
                  </a:cubicBezTo>
                  <a:cubicBezTo>
                    <a:pt x="0" y="348"/>
                    <a:pt x="695" y="459"/>
                    <a:pt x="1535" y="459"/>
                  </a:cubicBezTo>
                  <a:cubicBezTo>
                    <a:pt x="2403" y="459"/>
                    <a:pt x="3070" y="348"/>
                    <a:pt x="3070" y="230"/>
                  </a:cubicBezTo>
                  <a:cubicBezTo>
                    <a:pt x="3070" y="84"/>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bd1ff24a34_1_14"/>
            <p:cNvSpPr/>
            <p:nvPr/>
          </p:nvSpPr>
          <p:spPr>
            <a:xfrm>
              <a:off x="3882375" y="1933750"/>
              <a:ext cx="104875" cy="21025"/>
            </a:xfrm>
            <a:custGeom>
              <a:rect b="b" l="l" r="r" t="t"/>
              <a:pathLst>
                <a:path extrusionOk="0" h="841" w="4195">
                  <a:moveTo>
                    <a:pt x="1" y="0"/>
                  </a:moveTo>
                  <a:lnTo>
                    <a:pt x="1" y="493"/>
                  </a:lnTo>
                  <a:cubicBezTo>
                    <a:pt x="1" y="695"/>
                    <a:pt x="924" y="840"/>
                    <a:pt x="2084" y="840"/>
                  </a:cubicBezTo>
                  <a:cubicBezTo>
                    <a:pt x="3237" y="840"/>
                    <a:pt x="4195" y="695"/>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bd1ff24a34_1_14"/>
            <p:cNvSpPr/>
            <p:nvPr/>
          </p:nvSpPr>
          <p:spPr>
            <a:xfrm>
              <a:off x="3882375" y="1933750"/>
              <a:ext cx="104875" cy="10950"/>
            </a:xfrm>
            <a:custGeom>
              <a:rect b="b" l="l" r="r" t="t"/>
              <a:pathLst>
                <a:path extrusionOk="0" h="438" w="4195">
                  <a:moveTo>
                    <a:pt x="1" y="0"/>
                  </a:moveTo>
                  <a:lnTo>
                    <a:pt x="1" y="118"/>
                  </a:lnTo>
                  <a:cubicBezTo>
                    <a:pt x="202" y="292"/>
                    <a:pt x="1042" y="438"/>
                    <a:pt x="2084" y="438"/>
                  </a:cubicBezTo>
                  <a:cubicBezTo>
                    <a:pt x="3126" y="438"/>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bd1ff24a34_1_14"/>
            <p:cNvSpPr/>
            <p:nvPr/>
          </p:nvSpPr>
          <p:spPr>
            <a:xfrm>
              <a:off x="3882375" y="1925925"/>
              <a:ext cx="104875" cy="16525"/>
            </a:xfrm>
            <a:custGeom>
              <a:rect b="b" l="l" r="r" t="t"/>
              <a:pathLst>
                <a:path extrusionOk="0" h="661" w="4195">
                  <a:moveTo>
                    <a:pt x="2084" y="1"/>
                  </a:moveTo>
                  <a:cubicBezTo>
                    <a:pt x="924" y="1"/>
                    <a:pt x="1" y="140"/>
                    <a:pt x="1" y="313"/>
                  </a:cubicBezTo>
                  <a:cubicBezTo>
                    <a:pt x="1" y="522"/>
                    <a:pt x="924" y="660"/>
                    <a:pt x="2084" y="660"/>
                  </a:cubicBezTo>
                  <a:cubicBezTo>
                    <a:pt x="3237" y="660"/>
                    <a:pt x="4195" y="522"/>
                    <a:pt x="4195" y="313"/>
                  </a:cubicBezTo>
                  <a:cubicBezTo>
                    <a:pt x="4195" y="140"/>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bd1ff24a34_1_14"/>
            <p:cNvSpPr/>
            <p:nvPr/>
          </p:nvSpPr>
          <p:spPr>
            <a:xfrm>
              <a:off x="3880825" y="1924375"/>
              <a:ext cx="107825" cy="19625"/>
            </a:xfrm>
            <a:custGeom>
              <a:rect b="b" l="l" r="r" t="t"/>
              <a:pathLst>
                <a:path extrusionOk="0" h="785" w="4313">
                  <a:moveTo>
                    <a:pt x="2146" y="118"/>
                  </a:moveTo>
                  <a:cubicBezTo>
                    <a:pt x="2722" y="118"/>
                    <a:pt x="3243" y="146"/>
                    <a:pt x="3618" y="202"/>
                  </a:cubicBezTo>
                  <a:cubicBezTo>
                    <a:pt x="3819" y="236"/>
                    <a:pt x="3965" y="292"/>
                    <a:pt x="4056" y="320"/>
                  </a:cubicBezTo>
                  <a:cubicBezTo>
                    <a:pt x="4111" y="320"/>
                    <a:pt x="4139" y="347"/>
                    <a:pt x="4167" y="375"/>
                  </a:cubicBezTo>
                  <a:lnTo>
                    <a:pt x="4201" y="375"/>
                  </a:lnTo>
                  <a:cubicBezTo>
                    <a:pt x="4201" y="375"/>
                    <a:pt x="4167" y="410"/>
                    <a:pt x="4139" y="438"/>
                  </a:cubicBezTo>
                  <a:cubicBezTo>
                    <a:pt x="4111" y="465"/>
                    <a:pt x="4028" y="493"/>
                    <a:pt x="3882" y="521"/>
                  </a:cubicBezTo>
                  <a:cubicBezTo>
                    <a:pt x="3535" y="611"/>
                    <a:pt x="2896" y="667"/>
                    <a:pt x="2146" y="667"/>
                  </a:cubicBezTo>
                  <a:cubicBezTo>
                    <a:pt x="1563" y="667"/>
                    <a:pt x="1042" y="639"/>
                    <a:pt x="695" y="584"/>
                  </a:cubicBezTo>
                  <a:cubicBezTo>
                    <a:pt x="493" y="549"/>
                    <a:pt x="347" y="493"/>
                    <a:pt x="236" y="465"/>
                  </a:cubicBezTo>
                  <a:cubicBezTo>
                    <a:pt x="209" y="438"/>
                    <a:pt x="174" y="438"/>
                    <a:pt x="146" y="410"/>
                  </a:cubicBezTo>
                  <a:lnTo>
                    <a:pt x="118" y="410"/>
                  </a:lnTo>
                  <a:lnTo>
                    <a:pt x="118" y="375"/>
                  </a:lnTo>
                  <a:lnTo>
                    <a:pt x="146" y="347"/>
                  </a:lnTo>
                  <a:cubicBezTo>
                    <a:pt x="209" y="320"/>
                    <a:pt x="292" y="292"/>
                    <a:pt x="410" y="264"/>
                  </a:cubicBezTo>
                  <a:cubicBezTo>
                    <a:pt x="785" y="174"/>
                    <a:pt x="1424" y="118"/>
                    <a:pt x="2146" y="118"/>
                  </a:cubicBezTo>
                  <a:close/>
                  <a:moveTo>
                    <a:pt x="2146" y="0"/>
                  </a:moveTo>
                  <a:cubicBezTo>
                    <a:pt x="1563" y="0"/>
                    <a:pt x="1042" y="28"/>
                    <a:pt x="667" y="90"/>
                  </a:cubicBezTo>
                  <a:cubicBezTo>
                    <a:pt x="465" y="118"/>
                    <a:pt x="320" y="174"/>
                    <a:pt x="209" y="202"/>
                  </a:cubicBezTo>
                  <a:cubicBezTo>
                    <a:pt x="146" y="236"/>
                    <a:pt x="118" y="264"/>
                    <a:pt x="63" y="292"/>
                  </a:cubicBezTo>
                  <a:lnTo>
                    <a:pt x="35" y="320"/>
                  </a:lnTo>
                  <a:cubicBezTo>
                    <a:pt x="0" y="347"/>
                    <a:pt x="0" y="375"/>
                    <a:pt x="0" y="375"/>
                  </a:cubicBezTo>
                  <a:cubicBezTo>
                    <a:pt x="0" y="410"/>
                    <a:pt x="0" y="438"/>
                    <a:pt x="35" y="465"/>
                  </a:cubicBezTo>
                  <a:cubicBezTo>
                    <a:pt x="63" y="493"/>
                    <a:pt x="90" y="521"/>
                    <a:pt x="118" y="549"/>
                  </a:cubicBezTo>
                  <a:cubicBezTo>
                    <a:pt x="209" y="584"/>
                    <a:pt x="292" y="611"/>
                    <a:pt x="438" y="639"/>
                  </a:cubicBezTo>
                  <a:cubicBezTo>
                    <a:pt x="813" y="722"/>
                    <a:pt x="1452" y="785"/>
                    <a:pt x="2146" y="785"/>
                  </a:cubicBezTo>
                  <a:cubicBezTo>
                    <a:pt x="2722" y="785"/>
                    <a:pt x="3271" y="757"/>
                    <a:pt x="3646" y="695"/>
                  </a:cubicBezTo>
                  <a:cubicBezTo>
                    <a:pt x="3819" y="667"/>
                    <a:pt x="3993" y="611"/>
                    <a:pt x="4111" y="584"/>
                  </a:cubicBezTo>
                  <a:cubicBezTo>
                    <a:pt x="4167" y="549"/>
                    <a:pt x="4201" y="521"/>
                    <a:pt x="4229" y="493"/>
                  </a:cubicBezTo>
                  <a:cubicBezTo>
                    <a:pt x="4257" y="493"/>
                    <a:pt x="4257" y="465"/>
                    <a:pt x="4285" y="465"/>
                  </a:cubicBezTo>
                  <a:cubicBezTo>
                    <a:pt x="4285" y="438"/>
                    <a:pt x="4312" y="410"/>
                    <a:pt x="4312" y="375"/>
                  </a:cubicBezTo>
                  <a:cubicBezTo>
                    <a:pt x="4312" y="375"/>
                    <a:pt x="4285" y="347"/>
                    <a:pt x="4285" y="320"/>
                  </a:cubicBezTo>
                  <a:cubicBezTo>
                    <a:pt x="4257" y="292"/>
                    <a:pt x="4229" y="264"/>
                    <a:pt x="4201" y="236"/>
                  </a:cubicBezTo>
                  <a:cubicBezTo>
                    <a:pt x="4111" y="202"/>
                    <a:pt x="4028" y="174"/>
                    <a:pt x="3882" y="146"/>
                  </a:cubicBezTo>
                  <a:cubicBezTo>
                    <a:pt x="3507" y="63"/>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bd1ff24a34_1_14"/>
            <p:cNvSpPr/>
            <p:nvPr/>
          </p:nvSpPr>
          <p:spPr>
            <a:xfrm>
              <a:off x="388515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bd1ff24a34_1_14"/>
            <p:cNvSpPr/>
            <p:nvPr/>
          </p:nvSpPr>
          <p:spPr>
            <a:xfrm>
              <a:off x="38837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bd1ff24a34_1_14"/>
            <p:cNvSpPr/>
            <p:nvPr/>
          </p:nvSpPr>
          <p:spPr>
            <a:xfrm>
              <a:off x="38903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bd1ff24a34_1_14"/>
            <p:cNvSpPr/>
            <p:nvPr/>
          </p:nvSpPr>
          <p:spPr>
            <a:xfrm>
              <a:off x="3888800"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bd1ff24a34_1_14"/>
            <p:cNvSpPr/>
            <p:nvPr/>
          </p:nvSpPr>
          <p:spPr>
            <a:xfrm>
              <a:off x="389610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bd1ff24a34_1_14"/>
            <p:cNvSpPr/>
            <p:nvPr/>
          </p:nvSpPr>
          <p:spPr>
            <a:xfrm>
              <a:off x="38947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bd1ff24a34_1_14"/>
            <p:cNvSpPr/>
            <p:nvPr/>
          </p:nvSpPr>
          <p:spPr>
            <a:xfrm>
              <a:off x="39011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bd1ff24a34_1_14"/>
            <p:cNvSpPr/>
            <p:nvPr/>
          </p:nvSpPr>
          <p:spPr>
            <a:xfrm>
              <a:off x="38997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bd1ff24a34_1_14"/>
            <p:cNvSpPr/>
            <p:nvPr/>
          </p:nvSpPr>
          <p:spPr>
            <a:xfrm>
              <a:off x="390685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bd1ff24a34_1_14"/>
            <p:cNvSpPr/>
            <p:nvPr/>
          </p:nvSpPr>
          <p:spPr>
            <a:xfrm>
              <a:off x="39054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bd1ff24a34_1_14"/>
            <p:cNvSpPr/>
            <p:nvPr/>
          </p:nvSpPr>
          <p:spPr>
            <a:xfrm>
              <a:off x="39120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bd1ff24a34_1_14"/>
            <p:cNvSpPr/>
            <p:nvPr/>
          </p:nvSpPr>
          <p:spPr>
            <a:xfrm>
              <a:off x="39105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bd1ff24a34_1_14"/>
            <p:cNvSpPr/>
            <p:nvPr/>
          </p:nvSpPr>
          <p:spPr>
            <a:xfrm>
              <a:off x="39171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bd1ff24a34_1_14"/>
            <p:cNvSpPr/>
            <p:nvPr/>
          </p:nvSpPr>
          <p:spPr>
            <a:xfrm>
              <a:off x="39155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bd1ff24a34_1_14"/>
            <p:cNvSpPr/>
            <p:nvPr/>
          </p:nvSpPr>
          <p:spPr>
            <a:xfrm>
              <a:off x="39228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bd1ff24a34_1_14"/>
            <p:cNvSpPr/>
            <p:nvPr/>
          </p:nvSpPr>
          <p:spPr>
            <a:xfrm>
              <a:off x="39214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bd1ff24a34_1_14"/>
            <p:cNvSpPr/>
            <p:nvPr/>
          </p:nvSpPr>
          <p:spPr>
            <a:xfrm>
              <a:off x="39278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bd1ff24a34_1_14"/>
            <p:cNvSpPr/>
            <p:nvPr/>
          </p:nvSpPr>
          <p:spPr>
            <a:xfrm>
              <a:off x="39264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bd1ff24a34_1_14"/>
            <p:cNvSpPr/>
            <p:nvPr/>
          </p:nvSpPr>
          <p:spPr>
            <a:xfrm>
              <a:off x="39337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bd1ff24a34_1_14"/>
            <p:cNvSpPr/>
            <p:nvPr/>
          </p:nvSpPr>
          <p:spPr>
            <a:xfrm>
              <a:off x="3932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bd1ff24a34_1_14"/>
            <p:cNvSpPr/>
            <p:nvPr/>
          </p:nvSpPr>
          <p:spPr>
            <a:xfrm>
              <a:off x="39388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bd1ff24a34_1_14"/>
            <p:cNvSpPr/>
            <p:nvPr/>
          </p:nvSpPr>
          <p:spPr>
            <a:xfrm>
              <a:off x="39372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bd1ff24a34_1_14"/>
            <p:cNvSpPr/>
            <p:nvPr/>
          </p:nvSpPr>
          <p:spPr>
            <a:xfrm>
              <a:off x="39445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bd1ff24a34_1_14"/>
            <p:cNvSpPr/>
            <p:nvPr/>
          </p:nvSpPr>
          <p:spPr>
            <a:xfrm>
              <a:off x="39431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bd1ff24a34_1_14"/>
            <p:cNvSpPr/>
            <p:nvPr/>
          </p:nvSpPr>
          <p:spPr>
            <a:xfrm>
              <a:off x="39495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bd1ff24a34_1_14"/>
            <p:cNvSpPr/>
            <p:nvPr/>
          </p:nvSpPr>
          <p:spPr>
            <a:xfrm>
              <a:off x="39481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bd1ff24a34_1_14"/>
            <p:cNvSpPr/>
            <p:nvPr/>
          </p:nvSpPr>
          <p:spPr>
            <a:xfrm>
              <a:off x="39554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bd1ff24a34_1_14"/>
            <p:cNvSpPr/>
            <p:nvPr/>
          </p:nvSpPr>
          <p:spPr>
            <a:xfrm>
              <a:off x="39539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bd1ff24a34_1_14"/>
            <p:cNvSpPr/>
            <p:nvPr/>
          </p:nvSpPr>
          <p:spPr>
            <a:xfrm>
              <a:off x="39605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bd1ff24a34_1_14"/>
            <p:cNvSpPr/>
            <p:nvPr/>
          </p:nvSpPr>
          <p:spPr>
            <a:xfrm>
              <a:off x="39589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bd1ff24a34_1_14"/>
            <p:cNvSpPr/>
            <p:nvPr/>
          </p:nvSpPr>
          <p:spPr>
            <a:xfrm>
              <a:off x="39662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bd1ff24a34_1_14"/>
            <p:cNvSpPr/>
            <p:nvPr/>
          </p:nvSpPr>
          <p:spPr>
            <a:xfrm>
              <a:off x="39648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bd1ff24a34_1_14"/>
            <p:cNvSpPr/>
            <p:nvPr/>
          </p:nvSpPr>
          <p:spPr>
            <a:xfrm>
              <a:off x="397127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bd1ff24a34_1_14"/>
            <p:cNvSpPr/>
            <p:nvPr/>
          </p:nvSpPr>
          <p:spPr>
            <a:xfrm>
              <a:off x="39698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bd1ff24a34_1_14"/>
            <p:cNvSpPr/>
            <p:nvPr/>
          </p:nvSpPr>
          <p:spPr>
            <a:xfrm>
              <a:off x="3977175"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bd1ff24a34_1_14"/>
            <p:cNvSpPr/>
            <p:nvPr/>
          </p:nvSpPr>
          <p:spPr>
            <a:xfrm>
              <a:off x="39756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bd1ff24a34_1_14"/>
            <p:cNvSpPr/>
            <p:nvPr/>
          </p:nvSpPr>
          <p:spPr>
            <a:xfrm>
              <a:off x="3982200" y="1933050"/>
              <a:ext cx="2100" cy="23975"/>
            </a:xfrm>
            <a:custGeom>
              <a:rect b="b" l="l" r="r" t="t"/>
              <a:pathLst>
                <a:path extrusionOk="0" h="959" w="84">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bd1ff24a34_1_14"/>
            <p:cNvSpPr/>
            <p:nvPr/>
          </p:nvSpPr>
          <p:spPr>
            <a:xfrm>
              <a:off x="3980650" y="1931650"/>
              <a:ext cx="5225" cy="26775"/>
            </a:xfrm>
            <a:custGeom>
              <a:rect b="b" l="l" r="r" t="t"/>
              <a:pathLst>
                <a:path extrusionOk="0" h="1071" w="209">
                  <a:moveTo>
                    <a:pt x="0" y="1"/>
                  </a:moveTo>
                  <a:lnTo>
                    <a:pt x="0" y="1070"/>
                  </a:lnTo>
                  <a:lnTo>
                    <a:pt x="208" y="1070"/>
                  </a:lnTo>
                  <a:lnTo>
                    <a:pt x="208" y="1015"/>
                  </a:lnTo>
                  <a:lnTo>
                    <a:pt x="208"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bd1ff24a34_1_14"/>
            <p:cNvSpPr/>
            <p:nvPr/>
          </p:nvSpPr>
          <p:spPr>
            <a:xfrm>
              <a:off x="3896100" y="1928700"/>
              <a:ext cx="76750" cy="10975"/>
            </a:xfrm>
            <a:custGeom>
              <a:rect b="b" l="l" r="r" t="t"/>
              <a:pathLst>
                <a:path extrusionOk="0" h="439" w="3070">
                  <a:moveTo>
                    <a:pt x="1535" y="1"/>
                  </a:moveTo>
                  <a:cubicBezTo>
                    <a:pt x="695" y="1"/>
                    <a:pt x="0" y="91"/>
                    <a:pt x="0" y="202"/>
                  </a:cubicBezTo>
                  <a:cubicBezTo>
                    <a:pt x="0" y="348"/>
                    <a:pt x="695" y="438"/>
                    <a:pt x="1535" y="438"/>
                  </a:cubicBezTo>
                  <a:cubicBezTo>
                    <a:pt x="2403" y="438"/>
                    <a:pt x="3070" y="348"/>
                    <a:pt x="3070" y="202"/>
                  </a:cubicBezTo>
                  <a:cubicBezTo>
                    <a:pt x="3070" y="91"/>
                    <a:pt x="2403"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bd1ff24a34_1_14"/>
            <p:cNvSpPr/>
            <p:nvPr/>
          </p:nvSpPr>
          <p:spPr>
            <a:xfrm>
              <a:off x="3882375" y="1914300"/>
              <a:ext cx="104875" cy="21025"/>
            </a:xfrm>
            <a:custGeom>
              <a:rect b="b" l="l" r="r" t="t"/>
              <a:pathLst>
                <a:path extrusionOk="0" h="841" w="4195">
                  <a:moveTo>
                    <a:pt x="1" y="0"/>
                  </a:moveTo>
                  <a:lnTo>
                    <a:pt x="1" y="493"/>
                  </a:lnTo>
                  <a:cubicBezTo>
                    <a:pt x="1" y="667"/>
                    <a:pt x="924" y="841"/>
                    <a:pt x="2084" y="841"/>
                  </a:cubicBezTo>
                  <a:cubicBezTo>
                    <a:pt x="3237" y="841"/>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bd1ff24a34_1_14"/>
            <p:cNvSpPr/>
            <p:nvPr/>
          </p:nvSpPr>
          <p:spPr>
            <a:xfrm>
              <a:off x="3882375" y="1914300"/>
              <a:ext cx="104875" cy="10100"/>
            </a:xfrm>
            <a:custGeom>
              <a:rect b="b" l="l" r="r" t="t"/>
              <a:pathLst>
                <a:path extrusionOk="0" h="404" w="4195">
                  <a:moveTo>
                    <a:pt x="1" y="0"/>
                  </a:moveTo>
                  <a:lnTo>
                    <a:pt x="1" y="118"/>
                  </a:lnTo>
                  <a:cubicBezTo>
                    <a:pt x="202" y="292"/>
                    <a:pt x="1042" y="403"/>
                    <a:pt x="2084" y="403"/>
                  </a:cubicBezTo>
                  <a:cubicBezTo>
                    <a:pt x="3126" y="403"/>
                    <a:pt x="3994"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bd1ff24a34_1_14"/>
            <p:cNvSpPr/>
            <p:nvPr/>
          </p:nvSpPr>
          <p:spPr>
            <a:xfrm>
              <a:off x="3882375" y="1906325"/>
              <a:ext cx="104875" cy="16675"/>
            </a:xfrm>
            <a:custGeom>
              <a:rect b="b" l="l" r="r" t="t"/>
              <a:pathLst>
                <a:path extrusionOk="0" h="667" w="4195">
                  <a:moveTo>
                    <a:pt x="2084" y="0"/>
                  </a:moveTo>
                  <a:cubicBezTo>
                    <a:pt x="924" y="0"/>
                    <a:pt x="1" y="146"/>
                    <a:pt x="1" y="319"/>
                  </a:cubicBezTo>
                  <a:cubicBezTo>
                    <a:pt x="1" y="521"/>
                    <a:pt x="924" y="667"/>
                    <a:pt x="2084" y="667"/>
                  </a:cubicBezTo>
                  <a:cubicBezTo>
                    <a:pt x="3237" y="667"/>
                    <a:pt x="4195" y="521"/>
                    <a:pt x="4195" y="319"/>
                  </a:cubicBezTo>
                  <a:cubicBezTo>
                    <a:pt x="4195"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bd1ff24a34_1_14"/>
            <p:cNvSpPr/>
            <p:nvPr/>
          </p:nvSpPr>
          <p:spPr>
            <a:xfrm>
              <a:off x="3880825" y="1904925"/>
              <a:ext cx="107825" cy="19475"/>
            </a:xfrm>
            <a:custGeom>
              <a:rect b="b" l="l" r="r" t="t"/>
              <a:pathLst>
                <a:path extrusionOk="0" h="779" w="4313">
                  <a:moveTo>
                    <a:pt x="2146" y="112"/>
                  </a:moveTo>
                  <a:cubicBezTo>
                    <a:pt x="2722" y="112"/>
                    <a:pt x="3243" y="146"/>
                    <a:pt x="3618" y="202"/>
                  </a:cubicBezTo>
                  <a:cubicBezTo>
                    <a:pt x="3819" y="230"/>
                    <a:pt x="3965" y="257"/>
                    <a:pt x="4056" y="320"/>
                  </a:cubicBezTo>
                  <a:cubicBezTo>
                    <a:pt x="4111" y="320"/>
                    <a:pt x="4139" y="348"/>
                    <a:pt x="4167" y="348"/>
                  </a:cubicBezTo>
                  <a:lnTo>
                    <a:pt x="4201" y="375"/>
                  </a:lnTo>
                  <a:cubicBezTo>
                    <a:pt x="4201" y="375"/>
                    <a:pt x="4167" y="403"/>
                    <a:pt x="4139" y="403"/>
                  </a:cubicBezTo>
                  <a:cubicBezTo>
                    <a:pt x="4111" y="431"/>
                    <a:pt x="4028" y="493"/>
                    <a:pt x="3882" y="521"/>
                  </a:cubicBezTo>
                  <a:cubicBezTo>
                    <a:pt x="3535" y="605"/>
                    <a:pt x="2896" y="667"/>
                    <a:pt x="2146" y="667"/>
                  </a:cubicBezTo>
                  <a:cubicBezTo>
                    <a:pt x="1563" y="667"/>
                    <a:pt x="1042" y="632"/>
                    <a:pt x="695" y="549"/>
                  </a:cubicBezTo>
                  <a:cubicBezTo>
                    <a:pt x="493" y="521"/>
                    <a:pt x="347" y="493"/>
                    <a:pt x="236" y="459"/>
                  </a:cubicBezTo>
                  <a:cubicBezTo>
                    <a:pt x="209" y="431"/>
                    <a:pt x="174" y="431"/>
                    <a:pt x="146" y="403"/>
                  </a:cubicBezTo>
                  <a:lnTo>
                    <a:pt x="118" y="375"/>
                  </a:lnTo>
                  <a:lnTo>
                    <a:pt x="146" y="348"/>
                  </a:lnTo>
                  <a:cubicBezTo>
                    <a:pt x="209" y="320"/>
                    <a:pt x="292" y="285"/>
                    <a:pt x="410" y="257"/>
                  </a:cubicBezTo>
                  <a:cubicBezTo>
                    <a:pt x="785" y="174"/>
                    <a:pt x="1424" y="112"/>
                    <a:pt x="2146" y="112"/>
                  </a:cubicBezTo>
                  <a:close/>
                  <a:moveTo>
                    <a:pt x="2146" y="0"/>
                  </a:moveTo>
                  <a:cubicBezTo>
                    <a:pt x="1563" y="0"/>
                    <a:pt x="1042" y="28"/>
                    <a:pt x="667" y="84"/>
                  </a:cubicBezTo>
                  <a:cubicBezTo>
                    <a:pt x="465" y="112"/>
                    <a:pt x="320" y="146"/>
                    <a:pt x="209" y="202"/>
                  </a:cubicBezTo>
                  <a:cubicBezTo>
                    <a:pt x="146" y="230"/>
                    <a:pt x="118" y="230"/>
                    <a:pt x="63" y="257"/>
                  </a:cubicBezTo>
                  <a:cubicBezTo>
                    <a:pt x="63" y="285"/>
                    <a:pt x="35" y="285"/>
                    <a:pt x="35" y="320"/>
                  </a:cubicBezTo>
                  <a:cubicBezTo>
                    <a:pt x="0" y="348"/>
                    <a:pt x="0" y="348"/>
                    <a:pt x="0" y="375"/>
                  </a:cubicBezTo>
                  <a:cubicBezTo>
                    <a:pt x="0" y="403"/>
                    <a:pt x="0" y="431"/>
                    <a:pt x="35" y="431"/>
                  </a:cubicBezTo>
                  <a:cubicBezTo>
                    <a:pt x="63" y="493"/>
                    <a:pt x="90" y="521"/>
                    <a:pt x="118" y="521"/>
                  </a:cubicBezTo>
                  <a:cubicBezTo>
                    <a:pt x="209" y="577"/>
                    <a:pt x="292" y="605"/>
                    <a:pt x="438" y="632"/>
                  </a:cubicBezTo>
                  <a:cubicBezTo>
                    <a:pt x="813" y="723"/>
                    <a:pt x="1452" y="778"/>
                    <a:pt x="2146" y="778"/>
                  </a:cubicBezTo>
                  <a:cubicBezTo>
                    <a:pt x="2722" y="778"/>
                    <a:pt x="3271" y="750"/>
                    <a:pt x="3646" y="667"/>
                  </a:cubicBezTo>
                  <a:cubicBezTo>
                    <a:pt x="3819" y="632"/>
                    <a:pt x="3993" y="605"/>
                    <a:pt x="4111" y="577"/>
                  </a:cubicBezTo>
                  <a:cubicBezTo>
                    <a:pt x="4167" y="549"/>
                    <a:pt x="4201" y="521"/>
                    <a:pt x="4229" y="493"/>
                  </a:cubicBezTo>
                  <a:cubicBezTo>
                    <a:pt x="4257" y="493"/>
                    <a:pt x="4257" y="459"/>
                    <a:pt x="4285" y="431"/>
                  </a:cubicBezTo>
                  <a:cubicBezTo>
                    <a:pt x="4285" y="431"/>
                    <a:pt x="4312" y="403"/>
                    <a:pt x="4312" y="375"/>
                  </a:cubicBezTo>
                  <a:cubicBezTo>
                    <a:pt x="4312" y="348"/>
                    <a:pt x="4285" y="348"/>
                    <a:pt x="4285" y="320"/>
                  </a:cubicBezTo>
                  <a:cubicBezTo>
                    <a:pt x="4257" y="285"/>
                    <a:pt x="4229" y="257"/>
                    <a:pt x="4201" y="230"/>
                  </a:cubicBezTo>
                  <a:cubicBezTo>
                    <a:pt x="4111" y="202"/>
                    <a:pt x="4028" y="174"/>
                    <a:pt x="3882" y="146"/>
                  </a:cubicBezTo>
                  <a:cubicBezTo>
                    <a:pt x="3507"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bd1ff24a34_1_14"/>
            <p:cNvSpPr/>
            <p:nvPr/>
          </p:nvSpPr>
          <p:spPr>
            <a:xfrm>
              <a:off x="388515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bd1ff24a34_1_14"/>
            <p:cNvSpPr/>
            <p:nvPr/>
          </p:nvSpPr>
          <p:spPr>
            <a:xfrm>
              <a:off x="388377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bd1ff24a34_1_14"/>
            <p:cNvSpPr/>
            <p:nvPr/>
          </p:nvSpPr>
          <p:spPr>
            <a:xfrm>
              <a:off x="38903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bd1ff24a34_1_14"/>
            <p:cNvSpPr/>
            <p:nvPr/>
          </p:nvSpPr>
          <p:spPr>
            <a:xfrm>
              <a:off x="3888800"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bd1ff24a34_1_14"/>
            <p:cNvSpPr/>
            <p:nvPr/>
          </p:nvSpPr>
          <p:spPr>
            <a:xfrm>
              <a:off x="389610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bd1ff24a34_1_14"/>
            <p:cNvSpPr/>
            <p:nvPr/>
          </p:nvSpPr>
          <p:spPr>
            <a:xfrm>
              <a:off x="38947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bd1ff24a34_1_14"/>
            <p:cNvSpPr/>
            <p:nvPr/>
          </p:nvSpPr>
          <p:spPr>
            <a:xfrm>
              <a:off x="39011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bd1ff24a34_1_14"/>
            <p:cNvSpPr/>
            <p:nvPr/>
          </p:nvSpPr>
          <p:spPr>
            <a:xfrm>
              <a:off x="3899750" y="1912050"/>
              <a:ext cx="5050" cy="26925"/>
            </a:xfrm>
            <a:custGeom>
              <a:rect b="b" l="l" r="r" t="t"/>
              <a:pathLst>
                <a:path extrusionOk="0" h="1077" w="202">
                  <a:moveTo>
                    <a:pt x="0" y="0"/>
                  </a:moveTo>
                  <a:lnTo>
                    <a:pt x="0" y="1077"/>
                  </a:lnTo>
                  <a:lnTo>
                    <a:pt x="201" y="1077"/>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bd1ff24a34_1_14"/>
            <p:cNvSpPr/>
            <p:nvPr/>
          </p:nvSpPr>
          <p:spPr>
            <a:xfrm>
              <a:off x="390685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bd1ff24a34_1_14"/>
            <p:cNvSpPr/>
            <p:nvPr/>
          </p:nvSpPr>
          <p:spPr>
            <a:xfrm>
              <a:off x="390547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bd1ff24a34_1_14"/>
            <p:cNvSpPr/>
            <p:nvPr/>
          </p:nvSpPr>
          <p:spPr>
            <a:xfrm>
              <a:off x="39120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bd1ff24a34_1_14"/>
            <p:cNvSpPr/>
            <p:nvPr/>
          </p:nvSpPr>
          <p:spPr>
            <a:xfrm>
              <a:off x="39105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bd1ff24a34_1_14"/>
            <p:cNvSpPr/>
            <p:nvPr/>
          </p:nvSpPr>
          <p:spPr>
            <a:xfrm>
              <a:off x="39171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bd1ff24a34_1_14"/>
            <p:cNvSpPr/>
            <p:nvPr/>
          </p:nvSpPr>
          <p:spPr>
            <a:xfrm>
              <a:off x="39155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bd1ff24a34_1_14"/>
            <p:cNvSpPr/>
            <p:nvPr/>
          </p:nvSpPr>
          <p:spPr>
            <a:xfrm>
              <a:off x="39228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bd1ff24a34_1_14"/>
            <p:cNvSpPr/>
            <p:nvPr/>
          </p:nvSpPr>
          <p:spPr>
            <a:xfrm>
              <a:off x="39214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bd1ff24a34_1_14"/>
            <p:cNvSpPr/>
            <p:nvPr/>
          </p:nvSpPr>
          <p:spPr>
            <a:xfrm>
              <a:off x="39278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bd1ff24a34_1_14"/>
            <p:cNvSpPr/>
            <p:nvPr/>
          </p:nvSpPr>
          <p:spPr>
            <a:xfrm>
              <a:off x="39264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bd1ff24a34_1_14"/>
            <p:cNvSpPr/>
            <p:nvPr/>
          </p:nvSpPr>
          <p:spPr>
            <a:xfrm>
              <a:off x="39337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bd1ff24a34_1_14"/>
            <p:cNvSpPr/>
            <p:nvPr/>
          </p:nvSpPr>
          <p:spPr>
            <a:xfrm>
              <a:off x="39322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bd1ff24a34_1_14"/>
            <p:cNvSpPr/>
            <p:nvPr/>
          </p:nvSpPr>
          <p:spPr>
            <a:xfrm>
              <a:off x="39388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bd1ff24a34_1_14"/>
            <p:cNvSpPr/>
            <p:nvPr/>
          </p:nvSpPr>
          <p:spPr>
            <a:xfrm>
              <a:off x="39372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bd1ff24a34_1_14"/>
            <p:cNvSpPr/>
            <p:nvPr/>
          </p:nvSpPr>
          <p:spPr>
            <a:xfrm>
              <a:off x="39445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bd1ff24a34_1_14"/>
            <p:cNvSpPr/>
            <p:nvPr/>
          </p:nvSpPr>
          <p:spPr>
            <a:xfrm>
              <a:off x="39431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bd1ff24a34_1_14"/>
            <p:cNvSpPr/>
            <p:nvPr/>
          </p:nvSpPr>
          <p:spPr>
            <a:xfrm>
              <a:off x="39495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bd1ff24a34_1_14"/>
            <p:cNvSpPr/>
            <p:nvPr/>
          </p:nvSpPr>
          <p:spPr>
            <a:xfrm>
              <a:off x="39481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bd1ff24a34_1_14"/>
            <p:cNvSpPr/>
            <p:nvPr/>
          </p:nvSpPr>
          <p:spPr>
            <a:xfrm>
              <a:off x="3955475" y="1913600"/>
              <a:ext cx="2100" cy="23825"/>
            </a:xfrm>
            <a:custGeom>
              <a:rect b="b" l="l" r="r" t="t"/>
              <a:pathLst>
                <a:path extrusionOk="0" h="953" w="84">
                  <a:moveTo>
                    <a:pt x="0" y="1"/>
                  </a:moveTo>
                  <a:lnTo>
                    <a:pt x="0" y="952"/>
                  </a:lnTo>
                  <a:lnTo>
                    <a:pt x="83" y="952"/>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bd1ff24a34_1_14"/>
            <p:cNvSpPr/>
            <p:nvPr/>
          </p:nvSpPr>
          <p:spPr>
            <a:xfrm>
              <a:off x="39539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bd1ff24a34_1_14"/>
            <p:cNvSpPr/>
            <p:nvPr/>
          </p:nvSpPr>
          <p:spPr>
            <a:xfrm>
              <a:off x="39605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bd1ff24a34_1_14"/>
            <p:cNvSpPr/>
            <p:nvPr/>
          </p:nvSpPr>
          <p:spPr>
            <a:xfrm>
              <a:off x="39589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bd1ff24a34_1_14"/>
            <p:cNvSpPr/>
            <p:nvPr/>
          </p:nvSpPr>
          <p:spPr>
            <a:xfrm>
              <a:off x="3966225" y="1913600"/>
              <a:ext cx="2275" cy="23825"/>
            </a:xfrm>
            <a:custGeom>
              <a:rect b="b" l="l" r="r" t="t"/>
              <a:pathLst>
                <a:path extrusionOk="0" h="953" w="91">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bd1ff24a34_1_14"/>
            <p:cNvSpPr/>
            <p:nvPr/>
          </p:nvSpPr>
          <p:spPr>
            <a:xfrm>
              <a:off x="396485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bd1ff24a34_1_14"/>
            <p:cNvSpPr/>
            <p:nvPr/>
          </p:nvSpPr>
          <p:spPr>
            <a:xfrm>
              <a:off x="397127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bd1ff24a34_1_14"/>
            <p:cNvSpPr/>
            <p:nvPr/>
          </p:nvSpPr>
          <p:spPr>
            <a:xfrm>
              <a:off x="3969875" y="1912050"/>
              <a:ext cx="5050" cy="26925"/>
            </a:xfrm>
            <a:custGeom>
              <a:rect b="b" l="l" r="r" t="t"/>
              <a:pathLst>
                <a:path extrusionOk="0" h="1077" w="202">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bd1ff24a34_1_14"/>
            <p:cNvSpPr/>
            <p:nvPr/>
          </p:nvSpPr>
          <p:spPr>
            <a:xfrm>
              <a:off x="3977175"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bd1ff24a34_1_14"/>
            <p:cNvSpPr/>
            <p:nvPr/>
          </p:nvSpPr>
          <p:spPr>
            <a:xfrm>
              <a:off x="397560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bd1ff24a34_1_14"/>
            <p:cNvSpPr/>
            <p:nvPr/>
          </p:nvSpPr>
          <p:spPr>
            <a:xfrm>
              <a:off x="3982200" y="1913600"/>
              <a:ext cx="2100" cy="23825"/>
            </a:xfrm>
            <a:custGeom>
              <a:rect b="b" l="l" r="r" t="t"/>
              <a:pathLst>
                <a:path extrusionOk="0" h="953" w="84">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bd1ff24a34_1_14"/>
            <p:cNvSpPr/>
            <p:nvPr/>
          </p:nvSpPr>
          <p:spPr>
            <a:xfrm>
              <a:off x="3980650" y="1912050"/>
              <a:ext cx="5225" cy="26925"/>
            </a:xfrm>
            <a:custGeom>
              <a:rect b="b" l="l" r="r" t="t"/>
              <a:pathLst>
                <a:path extrusionOk="0" h="1077" w="209">
                  <a:moveTo>
                    <a:pt x="0" y="0"/>
                  </a:moveTo>
                  <a:lnTo>
                    <a:pt x="0" y="1077"/>
                  </a:lnTo>
                  <a:lnTo>
                    <a:pt x="208" y="1077"/>
                  </a:lnTo>
                  <a:lnTo>
                    <a:pt x="208" y="1014"/>
                  </a:lnTo>
                  <a:lnTo>
                    <a:pt x="208"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bd1ff24a34_1_14"/>
            <p:cNvSpPr/>
            <p:nvPr/>
          </p:nvSpPr>
          <p:spPr>
            <a:xfrm>
              <a:off x="3896100" y="1908575"/>
              <a:ext cx="76750" cy="11475"/>
            </a:xfrm>
            <a:custGeom>
              <a:rect b="b" l="l" r="r" t="t"/>
              <a:pathLst>
                <a:path extrusionOk="0" h="459" w="3070">
                  <a:moveTo>
                    <a:pt x="1535" y="0"/>
                  </a:moveTo>
                  <a:cubicBezTo>
                    <a:pt x="695" y="0"/>
                    <a:pt x="0" y="111"/>
                    <a:pt x="0" y="229"/>
                  </a:cubicBezTo>
                  <a:cubicBezTo>
                    <a:pt x="0" y="375"/>
                    <a:pt x="695" y="459"/>
                    <a:pt x="1535" y="459"/>
                  </a:cubicBezTo>
                  <a:cubicBezTo>
                    <a:pt x="2403" y="459"/>
                    <a:pt x="3070" y="375"/>
                    <a:pt x="3070" y="229"/>
                  </a:cubicBezTo>
                  <a:cubicBezTo>
                    <a:pt x="3070" y="111"/>
                    <a:pt x="2403"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bd1ff24a34_1_14"/>
            <p:cNvSpPr/>
            <p:nvPr/>
          </p:nvSpPr>
          <p:spPr>
            <a:xfrm>
              <a:off x="4040700" y="2012725"/>
              <a:ext cx="130225" cy="31100"/>
            </a:xfrm>
            <a:custGeom>
              <a:rect b="b" l="l" r="r" t="t"/>
              <a:pathLst>
                <a:path extrusionOk="0" h="1244" w="5209">
                  <a:moveTo>
                    <a:pt x="2605" y="1"/>
                  </a:moveTo>
                  <a:cubicBezTo>
                    <a:pt x="1160" y="1"/>
                    <a:pt x="1" y="285"/>
                    <a:pt x="1" y="633"/>
                  </a:cubicBezTo>
                  <a:cubicBezTo>
                    <a:pt x="1" y="980"/>
                    <a:pt x="1160" y="1244"/>
                    <a:pt x="2605" y="1244"/>
                  </a:cubicBezTo>
                  <a:cubicBezTo>
                    <a:pt x="4056" y="1244"/>
                    <a:pt x="5209" y="980"/>
                    <a:pt x="5209" y="633"/>
                  </a:cubicBezTo>
                  <a:cubicBezTo>
                    <a:pt x="5209" y="285"/>
                    <a:pt x="4056"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bd1ff24a34_1_14"/>
            <p:cNvSpPr/>
            <p:nvPr/>
          </p:nvSpPr>
          <p:spPr>
            <a:xfrm>
              <a:off x="4053725" y="2012725"/>
              <a:ext cx="104175" cy="20875"/>
            </a:xfrm>
            <a:custGeom>
              <a:rect b="b" l="l" r="r" t="t"/>
              <a:pathLst>
                <a:path extrusionOk="0" h="835" w="4167">
                  <a:moveTo>
                    <a:pt x="1" y="1"/>
                  </a:moveTo>
                  <a:lnTo>
                    <a:pt x="1" y="487"/>
                  </a:lnTo>
                  <a:cubicBezTo>
                    <a:pt x="1" y="695"/>
                    <a:pt x="931" y="834"/>
                    <a:pt x="2084" y="834"/>
                  </a:cubicBezTo>
                  <a:cubicBezTo>
                    <a:pt x="3243" y="834"/>
                    <a:pt x="4167" y="695"/>
                    <a:pt x="4167" y="487"/>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bd1ff24a34_1_14"/>
            <p:cNvSpPr/>
            <p:nvPr/>
          </p:nvSpPr>
          <p:spPr>
            <a:xfrm>
              <a:off x="4053725" y="2012725"/>
              <a:ext cx="104175" cy="10800"/>
            </a:xfrm>
            <a:custGeom>
              <a:rect b="b" l="l" r="r" t="t"/>
              <a:pathLst>
                <a:path extrusionOk="0" h="432" w="4167">
                  <a:moveTo>
                    <a:pt x="1" y="1"/>
                  </a:moveTo>
                  <a:lnTo>
                    <a:pt x="1" y="112"/>
                  </a:lnTo>
                  <a:cubicBezTo>
                    <a:pt x="174" y="285"/>
                    <a:pt x="1042" y="431"/>
                    <a:pt x="2084" y="431"/>
                  </a:cubicBezTo>
                  <a:cubicBezTo>
                    <a:pt x="3125" y="431"/>
                    <a:pt x="3993"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bd1ff24a34_1_14"/>
            <p:cNvSpPr/>
            <p:nvPr/>
          </p:nvSpPr>
          <p:spPr>
            <a:xfrm>
              <a:off x="4053725" y="2004750"/>
              <a:ext cx="104175" cy="16675"/>
            </a:xfrm>
            <a:custGeom>
              <a:rect b="b" l="l" r="r" t="t"/>
              <a:pathLst>
                <a:path extrusionOk="0" h="667" w="4167">
                  <a:moveTo>
                    <a:pt x="2084" y="0"/>
                  </a:moveTo>
                  <a:cubicBezTo>
                    <a:pt x="931" y="0"/>
                    <a:pt x="1" y="146"/>
                    <a:pt x="1" y="320"/>
                  </a:cubicBezTo>
                  <a:cubicBezTo>
                    <a:pt x="1" y="521"/>
                    <a:pt x="931" y="667"/>
                    <a:pt x="2084" y="667"/>
                  </a:cubicBezTo>
                  <a:cubicBezTo>
                    <a:pt x="3243" y="667"/>
                    <a:pt x="4167" y="521"/>
                    <a:pt x="4167" y="320"/>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bd1ff24a34_1_14"/>
            <p:cNvSpPr/>
            <p:nvPr/>
          </p:nvSpPr>
          <p:spPr>
            <a:xfrm>
              <a:off x="4052325" y="2003175"/>
              <a:ext cx="107150" cy="19650"/>
            </a:xfrm>
            <a:custGeom>
              <a:rect b="b" l="l" r="r" t="t"/>
              <a:pathLst>
                <a:path extrusionOk="0" h="786" w="4286">
                  <a:moveTo>
                    <a:pt x="2140" y="119"/>
                  </a:moveTo>
                  <a:cubicBezTo>
                    <a:pt x="2723" y="119"/>
                    <a:pt x="3244" y="147"/>
                    <a:pt x="3619" y="209"/>
                  </a:cubicBezTo>
                  <a:cubicBezTo>
                    <a:pt x="3792" y="237"/>
                    <a:pt x="3966" y="265"/>
                    <a:pt x="4049" y="320"/>
                  </a:cubicBezTo>
                  <a:cubicBezTo>
                    <a:pt x="4112" y="320"/>
                    <a:pt x="4140" y="348"/>
                    <a:pt x="4167" y="383"/>
                  </a:cubicBezTo>
                  <a:cubicBezTo>
                    <a:pt x="4167" y="383"/>
                    <a:pt x="4167" y="411"/>
                    <a:pt x="4140" y="438"/>
                  </a:cubicBezTo>
                  <a:cubicBezTo>
                    <a:pt x="4112" y="466"/>
                    <a:pt x="3994" y="494"/>
                    <a:pt x="3876" y="522"/>
                  </a:cubicBezTo>
                  <a:cubicBezTo>
                    <a:pt x="3529" y="612"/>
                    <a:pt x="2862" y="667"/>
                    <a:pt x="2140" y="667"/>
                  </a:cubicBezTo>
                  <a:cubicBezTo>
                    <a:pt x="1563" y="667"/>
                    <a:pt x="1043" y="640"/>
                    <a:pt x="668" y="584"/>
                  </a:cubicBezTo>
                  <a:cubicBezTo>
                    <a:pt x="494" y="556"/>
                    <a:pt x="348" y="494"/>
                    <a:pt x="230" y="466"/>
                  </a:cubicBezTo>
                  <a:cubicBezTo>
                    <a:pt x="202" y="438"/>
                    <a:pt x="147" y="438"/>
                    <a:pt x="147" y="411"/>
                  </a:cubicBezTo>
                  <a:lnTo>
                    <a:pt x="119" y="383"/>
                  </a:lnTo>
                  <a:lnTo>
                    <a:pt x="147" y="348"/>
                  </a:lnTo>
                  <a:cubicBezTo>
                    <a:pt x="202" y="320"/>
                    <a:pt x="293" y="292"/>
                    <a:pt x="404" y="265"/>
                  </a:cubicBezTo>
                  <a:cubicBezTo>
                    <a:pt x="779" y="174"/>
                    <a:pt x="1418" y="119"/>
                    <a:pt x="2140" y="119"/>
                  </a:cubicBezTo>
                  <a:close/>
                  <a:moveTo>
                    <a:pt x="2140" y="1"/>
                  </a:moveTo>
                  <a:cubicBezTo>
                    <a:pt x="1563" y="1"/>
                    <a:pt x="1043" y="36"/>
                    <a:pt x="668" y="91"/>
                  </a:cubicBezTo>
                  <a:cubicBezTo>
                    <a:pt x="466" y="119"/>
                    <a:pt x="320" y="174"/>
                    <a:pt x="202" y="209"/>
                  </a:cubicBezTo>
                  <a:cubicBezTo>
                    <a:pt x="147" y="237"/>
                    <a:pt x="84" y="265"/>
                    <a:pt x="57" y="265"/>
                  </a:cubicBezTo>
                  <a:cubicBezTo>
                    <a:pt x="57" y="292"/>
                    <a:pt x="29" y="292"/>
                    <a:pt x="29" y="320"/>
                  </a:cubicBezTo>
                  <a:cubicBezTo>
                    <a:pt x="1" y="348"/>
                    <a:pt x="1" y="383"/>
                    <a:pt x="1" y="383"/>
                  </a:cubicBezTo>
                  <a:cubicBezTo>
                    <a:pt x="1" y="411"/>
                    <a:pt x="1" y="438"/>
                    <a:pt x="29" y="466"/>
                  </a:cubicBezTo>
                  <a:cubicBezTo>
                    <a:pt x="29" y="494"/>
                    <a:pt x="57" y="522"/>
                    <a:pt x="119" y="522"/>
                  </a:cubicBezTo>
                  <a:cubicBezTo>
                    <a:pt x="175" y="584"/>
                    <a:pt x="293" y="612"/>
                    <a:pt x="404" y="640"/>
                  </a:cubicBezTo>
                  <a:cubicBezTo>
                    <a:pt x="813" y="730"/>
                    <a:pt x="1418" y="785"/>
                    <a:pt x="2140" y="785"/>
                  </a:cubicBezTo>
                  <a:cubicBezTo>
                    <a:pt x="2723" y="785"/>
                    <a:pt x="3244" y="758"/>
                    <a:pt x="3647" y="695"/>
                  </a:cubicBezTo>
                  <a:cubicBezTo>
                    <a:pt x="3820" y="640"/>
                    <a:pt x="3994" y="612"/>
                    <a:pt x="4077" y="584"/>
                  </a:cubicBezTo>
                  <a:cubicBezTo>
                    <a:pt x="4140" y="556"/>
                    <a:pt x="4195" y="522"/>
                    <a:pt x="4223" y="494"/>
                  </a:cubicBezTo>
                  <a:cubicBezTo>
                    <a:pt x="4251" y="494"/>
                    <a:pt x="4251" y="466"/>
                    <a:pt x="4285" y="466"/>
                  </a:cubicBezTo>
                  <a:lnTo>
                    <a:pt x="4285" y="383"/>
                  </a:lnTo>
                  <a:lnTo>
                    <a:pt x="4285" y="320"/>
                  </a:lnTo>
                  <a:cubicBezTo>
                    <a:pt x="4251" y="292"/>
                    <a:pt x="4223" y="265"/>
                    <a:pt x="4167" y="237"/>
                  </a:cubicBezTo>
                  <a:cubicBezTo>
                    <a:pt x="4112" y="209"/>
                    <a:pt x="3994" y="174"/>
                    <a:pt x="3876" y="147"/>
                  </a:cubicBezTo>
                  <a:cubicBezTo>
                    <a:pt x="3501" y="63"/>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bd1ff24a34_1_14"/>
            <p:cNvSpPr/>
            <p:nvPr/>
          </p:nvSpPr>
          <p:spPr>
            <a:xfrm>
              <a:off x="40559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bd1ff24a34_1_14"/>
            <p:cNvSpPr/>
            <p:nvPr/>
          </p:nvSpPr>
          <p:spPr>
            <a:xfrm>
              <a:off x="40544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bd1ff24a34_1_14"/>
            <p:cNvSpPr/>
            <p:nvPr/>
          </p:nvSpPr>
          <p:spPr>
            <a:xfrm>
              <a:off x="40617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bd1ff24a34_1_14"/>
            <p:cNvSpPr/>
            <p:nvPr/>
          </p:nvSpPr>
          <p:spPr>
            <a:xfrm>
              <a:off x="40603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bd1ff24a34_1_14"/>
            <p:cNvSpPr/>
            <p:nvPr/>
          </p:nvSpPr>
          <p:spPr>
            <a:xfrm>
              <a:off x="40667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bd1ff24a34_1_14"/>
            <p:cNvSpPr/>
            <p:nvPr/>
          </p:nvSpPr>
          <p:spPr>
            <a:xfrm>
              <a:off x="40653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bd1ff24a34_1_14"/>
            <p:cNvSpPr/>
            <p:nvPr/>
          </p:nvSpPr>
          <p:spPr>
            <a:xfrm>
              <a:off x="40726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bd1ff24a34_1_14"/>
            <p:cNvSpPr/>
            <p:nvPr/>
          </p:nvSpPr>
          <p:spPr>
            <a:xfrm>
              <a:off x="40710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bd1ff24a34_1_14"/>
            <p:cNvSpPr/>
            <p:nvPr/>
          </p:nvSpPr>
          <p:spPr>
            <a:xfrm>
              <a:off x="40776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bd1ff24a34_1_14"/>
            <p:cNvSpPr/>
            <p:nvPr/>
          </p:nvSpPr>
          <p:spPr>
            <a:xfrm>
              <a:off x="40761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bd1ff24a34_1_14"/>
            <p:cNvSpPr/>
            <p:nvPr/>
          </p:nvSpPr>
          <p:spPr>
            <a:xfrm>
              <a:off x="40834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bd1ff24a34_1_14"/>
            <p:cNvSpPr/>
            <p:nvPr/>
          </p:nvSpPr>
          <p:spPr>
            <a:xfrm>
              <a:off x="40820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bd1ff24a34_1_14"/>
            <p:cNvSpPr/>
            <p:nvPr/>
          </p:nvSpPr>
          <p:spPr>
            <a:xfrm>
              <a:off x="40884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bd1ff24a34_1_14"/>
            <p:cNvSpPr/>
            <p:nvPr/>
          </p:nvSpPr>
          <p:spPr>
            <a:xfrm>
              <a:off x="40870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bd1ff24a34_1_14"/>
            <p:cNvSpPr/>
            <p:nvPr/>
          </p:nvSpPr>
          <p:spPr>
            <a:xfrm>
              <a:off x="40943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bd1ff24a34_1_14"/>
            <p:cNvSpPr/>
            <p:nvPr/>
          </p:nvSpPr>
          <p:spPr>
            <a:xfrm>
              <a:off x="40927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bd1ff24a34_1_14"/>
            <p:cNvSpPr/>
            <p:nvPr/>
          </p:nvSpPr>
          <p:spPr>
            <a:xfrm>
              <a:off x="40993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bd1ff24a34_1_14"/>
            <p:cNvSpPr/>
            <p:nvPr/>
          </p:nvSpPr>
          <p:spPr>
            <a:xfrm>
              <a:off x="40978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bd1ff24a34_1_14"/>
            <p:cNvSpPr/>
            <p:nvPr/>
          </p:nvSpPr>
          <p:spPr>
            <a:xfrm>
              <a:off x="41051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bd1ff24a34_1_14"/>
            <p:cNvSpPr/>
            <p:nvPr/>
          </p:nvSpPr>
          <p:spPr>
            <a:xfrm>
              <a:off x="41037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bd1ff24a34_1_14"/>
            <p:cNvSpPr/>
            <p:nvPr/>
          </p:nvSpPr>
          <p:spPr>
            <a:xfrm>
              <a:off x="41101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bd1ff24a34_1_14"/>
            <p:cNvSpPr/>
            <p:nvPr/>
          </p:nvSpPr>
          <p:spPr>
            <a:xfrm>
              <a:off x="41087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bd1ff24a34_1_14"/>
            <p:cNvSpPr/>
            <p:nvPr/>
          </p:nvSpPr>
          <p:spPr>
            <a:xfrm>
              <a:off x="41160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bd1ff24a34_1_14"/>
            <p:cNvSpPr/>
            <p:nvPr/>
          </p:nvSpPr>
          <p:spPr>
            <a:xfrm>
              <a:off x="41144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bd1ff24a34_1_14"/>
            <p:cNvSpPr/>
            <p:nvPr/>
          </p:nvSpPr>
          <p:spPr>
            <a:xfrm>
              <a:off x="41210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bd1ff24a34_1_14"/>
            <p:cNvSpPr/>
            <p:nvPr/>
          </p:nvSpPr>
          <p:spPr>
            <a:xfrm>
              <a:off x="41195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bd1ff24a34_1_14"/>
            <p:cNvSpPr/>
            <p:nvPr/>
          </p:nvSpPr>
          <p:spPr>
            <a:xfrm>
              <a:off x="412682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bd1ff24a34_1_14"/>
            <p:cNvSpPr/>
            <p:nvPr/>
          </p:nvSpPr>
          <p:spPr>
            <a:xfrm>
              <a:off x="41254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bd1ff24a34_1_14"/>
            <p:cNvSpPr/>
            <p:nvPr/>
          </p:nvSpPr>
          <p:spPr>
            <a:xfrm>
              <a:off x="41318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bd1ff24a34_1_14"/>
            <p:cNvSpPr/>
            <p:nvPr/>
          </p:nvSpPr>
          <p:spPr>
            <a:xfrm>
              <a:off x="41304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bd1ff24a34_1_14"/>
            <p:cNvSpPr/>
            <p:nvPr/>
          </p:nvSpPr>
          <p:spPr>
            <a:xfrm>
              <a:off x="41377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bd1ff24a34_1_14"/>
            <p:cNvSpPr/>
            <p:nvPr/>
          </p:nvSpPr>
          <p:spPr>
            <a:xfrm>
              <a:off x="413617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bd1ff24a34_1_14"/>
            <p:cNvSpPr/>
            <p:nvPr/>
          </p:nvSpPr>
          <p:spPr>
            <a:xfrm>
              <a:off x="41427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bd1ff24a34_1_14"/>
            <p:cNvSpPr/>
            <p:nvPr/>
          </p:nvSpPr>
          <p:spPr>
            <a:xfrm>
              <a:off x="414122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bd1ff24a34_1_14"/>
            <p:cNvSpPr/>
            <p:nvPr/>
          </p:nvSpPr>
          <p:spPr>
            <a:xfrm>
              <a:off x="414782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bd1ff24a34_1_14"/>
            <p:cNvSpPr/>
            <p:nvPr/>
          </p:nvSpPr>
          <p:spPr>
            <a:xfrm>
              <a:off x="4146425"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bd1ff24a34_1_14"/>
            <p:cNvSpPr/>
            <p:nvPr/>
          </p:nvSpPr>
          <p:spPr>
            <a:xfrm>
              <a:off x="41535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bd1ff24a34_1_14"/>
            <p:cNvSpPr/>
            <p:nvPr/>
          </p:nvSpPr>
          <p:spPr>
            <a:xfrm>
              <a:off x="41521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bd1ff24a34_1_14"/>
            <p:cNvSpPr/>
            <p:nvPr/>
          </p:nvSpPr>
          <p:spPr>
            <a:xfrm>
              <a:off x="4067450" y="2006825"/>
              <a:ext cx="76750" cy="11650"/>
            </a:xfrm>
            <a:custGeom>
              <a:rect b="b" l="l" r="r" t="t"/>
              <a:pathLst>
                <a:path extrusionOk="0" h="466" w="3070">
                  <a:moveTo>
                    <a:pt x="1535" y="1"/>
                  </a:moveTo>
                  <a:cubicBezTo>
                    <a:pt x="695" y="1"/>
                    <a:pt x="0" y="119"/>
                    <a:pt x="0" y="237"/>
                  </a:cubicBezTo>
                  <a:cubicBezTo>
                    <a:pt x="0" y="376"/>
                    <a:pt x="695" y="466"/>
                    <a:pt x="1535" y="466"/>
                  </a:cubicBezTo>
                  <a:cubicBezTo>
                    <a:pt x="2375" y="466"/>
                    <a:pt x="3069" y="376"/>
                    <a:pt x="3069" y="237"/>
                  </a:cubicBezTo>
                  <a:cubicBezTo>
                    <a:pt x="3069" y="119"/>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bd1ff24a34_1_14"/>
            <p:cNvSpPr/>
            <p:nvPr/>
          </p:nvSpPr>
          <p:spPr>
            <a:xfrm>
              <a:off x="4053725" y="1993125"/>
              <a:ext cx="104175" cy="21025"/>
            </a:xfrm>
            <a:custGeom>
              <a:rect b="b" l="l" r="r" t="t"/>
              <a:pathLst>
                <a:path extrusionOk="0" h="841" w="4167">
                  <a:moveTo>
                    <a:pt x="1" y="0"/>
                  </a:moveTo>
                  <a:lnTo>
                    <a:pt x="1" y="493"/>
                  </a:lnTo>
                  <a:cubicBezTo>
                    <a:pt x="1" y="667"/>
                    <a:pt x="931" y="840"/>
                    <a:pt x="2084" y="840"/>
                  </a:cubicBezTo>
                  <a:cubicBezTo>
                    <a:pt x="3243" y="840"/>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bd1ff24a34_1_14"/>
            <p:cNvSpPr/>
            <p:nvPr/>
          </p:nvSpPr>
          <p:spPr>
            <a:xfrm>
              <a:off x="4053725" y="1993125"/>
              <a:ext cx="104175" cy="10075"/>
            </a:xfrm>
            <a:custGeom>
              <a:rect b="b" l="l" r="r" t="t"/>
              <a:pathLst>
                <a:path extrusionOk="0" h="403" w="4167">
                  <a:moveTo>
                    <a:pt x="1" y="0"/>
                  </a:moveTo>
                  <a:lnTo>
                    <a:pt x="1"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bd1ff24a34_1_14"/>
            <p:cNvSpPr/>
            <p:nvPr/>
          </p:nvSpPr>
          <p:spPr>
            <a:xfrm>
              <a:off x="4053725" y="1985125"/>
              <a:ext cx="104175" cy="16700"/>
            </a:xfrm>
            <a:custGeom>
              <a:rect b="b" l="l" r="r" t="t"/>
              <a:pathLst>
                <a:path extrusionOk="0" h="668" w="4167">
                  <a:moveTo>
                    <a:pt x="2084" y="1"/>
                  </a:moveTo>
                  <a:cubicBezTo>
                    <a:pt x="931" y="1"/>
                    <a:pt x="1" y="146"/>
                    <a:pt x="1" y="320"/>
                  </a:cubicBezTo>
                  <a:cubicBezTo>
                    <a:pt x="1" y="521"/>
                    <a:pt x="931" y="667"/>
                    <a:pt x="2084" y="667"/>
                  </a:cubicBezTo>
                  <a:cubicBezTo>
                    <a:pt x="3243" y="667"/>
                    <a:pt x="4167" y="521"/>
                    <a:pt x="4167" y="320"/>
                  </a:cubicBezTo>
                  <a:cubicBezTo>
                    <a:pt x="4167" y="146"/>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bd1ff24a34_1_14"/>
            <p:cNvSpPr/>
            <p:nvPr/>
          </p:nvSpPr>
          <p:spPr>
            <a:xfrm>
              <a:off x="4052325" y="1983750"/>
              <a:ext cx="107150" cy="19450"/>
            </a:xfrm>
            <a:custGeom>
              <a:rect b="b" l="l" r="r" t="t"/>
              <a:pathLst>
                <a:path extrusionOk="0" h="778" w="4286">
                  <a:moveTo>
                    <a:pt x="2140" y="118"/>
                  </a:moveTo>
                  <a:cubicBezTo>
                    <a:pt x="2723" y="118"/>
                    <a:pt x="3244" y="146"/>
                    <a:pt x="3619" y="201"/>
                  </a:cubicBezTo>
                  <a:cubicBezTo>
                    <a:pt x="3792" y="229"/>
                    <a:pt x="3966" y="257"/>
                    <a:pt x="4049" y="292"/>
                  </a:cubicBezTo>
                  <a:cubicBezTo>
                    <a:pt x="4112" y="320"/>
                    <a:pt x="4140" y="347"/>
                    <a:pt x="4167" y="347"/>
                  </a:cubicBezTo>
                  <a:lnTo>
                    <a:pt x="4167" y="375"/>
                  </a:lnTo>
                  <a:cubicBezTo>
                    <a:pt x="4167" y="375"/>
                    <a:pt x="4167" y="403"/>
                    <a:pt x="4140" y="403"/>
                  </a:cubicBezTo>
                  <a:cubicBezTo>
                    <a:pt x="4112" y="431"/>
                    <a:pt x="3994" y="493"/>
                    <a:pt x="3876" y="521"/>
                  </a:cubicBezTo>
                  <a:cubicBezTo>
                    <a:pt x="3529" y="604"/>
                    <a:pt x="2862" y="667"/>
                    <a:pt x="2140" y="667"/>
                  </a:cubicBezTo>
                  <a:cubicBezTo>
                    <a:pt x="1563" y="667"/>
                    <a:pt x="1043" y="604"/>
                    <a:pt x="668" y="549"/>
                  </a:cubicBezTo>
                  <a:cubicBezTo>
                    <a:pt x="494" y="521"/>
                    <a:pt x="348" y="493"/>
                    <a:pt x="230" y="465"/>
                  </a:cubicBezTo>
                  <a:cubicBezTo>
                    <a:pt x="202" y="431"/>
                    <a:pt x="147" y="403"/>
                    <a:pt x="147" y="403"/>
                  </a:cubicBezTo>
                  <a:lnTo>
                    <a:pt x="119" y="375"/>
                  </a:lnTo>
                  <a:lnTo>
                    <a:pt x="147" y="347"/>
                  </a:lnTo>
                  <a:cubicBezTo>
                    <a:pt x="202" y="320"/>
                    <a:pt x="293" y="292"/>
                    <a:pt x="404" y="257"/>
                  </a:cubicBezTo>
                  <a:cubicBezTo>
                    <a:pt x="779" y="174"/>
                    <a:pt x="1418" y="118"/>
                    <a:pt x="2140" y="118"/>
                  </a:cubicBezTo>
                  <a:close/>
                  <a:moveTo>
                    <a:pt x="2140" y="0"/>
                  </a:moveTo>
                  <a:cubicBezTo>
                    <a:pt x="1563" y="0"/>
                    <a:pt x="1043" y="28"/>
                    <a:pt x="668" y="83"/>
                  </a:cubicBezTo>
                  <a:cubicBezTo>
                    <a:pt x="466" y="118"/>
                    <a:pt x="320" y="146"/>
                    <a:pt x="202" y="201"/>
                  </a:cubicBezTo>
                  <a:cubicBezTo>
                    <a:pt x="147" y="229"/>
                    <a:pt x="84" y="229"/>
                    <a:pt x="57" y="257"/>
                  </a:cubicBezTo>
                  <a:cubicBezTo>
                    <a:pt x="57" y="292"/>
                    <a:pt x="29" y="292"/>
                    <a:pt x="29" y="320"/>
                  </a:cubicBezTo>
                  <a:cubicBezTo>
                    <a:pt x="1" y="347"/>
                    <a:pt x="1" y="347"/>
                    <a:pt x="1" y="375"/>
                  </a:cubicBezTo>
                  <a:cubicBezTo>
                    <a:pt x="1" y="403"/>
                    <a:pt x="1" y="431"/>
                    <a:pt x="29" y="431"/>
                  </a:cubicBezTo>
                  <a:cubicBezTo>
                    <a:pt x="29" y="493"/>
                    <a:pt x="57" y="493"/>
                    <a:pt x="119" y="521"/>
                  </a:cubicBezTo>
                  <a:cubicBezTo>
                    <a:pt x="175" y="576"/>
                    <a:pt x="293" y="604"/>
                    <a:pt x="404" y="639"/>
                  </a:cubicBezTo>
                  <a:cubicBezTo>
                    <a:pt x="813" y="722"/>
                    <a:pt x="1418" y="778"/>
                    <a:pt x="2140" y="778"/>
                  </a:cubicBezTo>
                  <a:cubicBezTo>
                    <a:pt x="2723" y="778"/>
                    <a:pt x="3244" y="722"/>
                    <a:pt x="3647" y="667"/>
                  </a:cubicBezTo>
                  <a:cubicBezTo>
                    <a:pt x="3820" y="639"/>
                    <a:pt x="3994" y="604"/>
                    <a:pt x="4077" y="576"/>
                  </a:cubicBezTo>
                  <a:cubicBezTo>
                    <a:pt x="4140" y="549"/>
                    <a:pt x="4195" y="521"/>
                    <a:pt x="4223" y="493"/>
                  </a:cubicBezTo>
                  <a:cubicBezTo>
                    <a:pt x="4251" y="493"/>
                    <a:pt x="4251" y="465"/>
                    <a:pt x="4285" y="431"/>
                  </a:cubicBezTo>
                  <a:lnTo>
                    <a:pt x="4285" y="375"/>
                  </a:lnTo>
                  <a:lnTo>
                    <a:pt x="4285" y="320"/>
                  </a:lnTo>
                  <a:cubicBezTo>
                    <a:pt x="4251" y="292"/>
                    <a:pt x="4223" y="257"/>
                    <a:pt x="4167" y="229"/>
                  </a:cubicBezTo>
                  <a:cubicBezTo>
                    <a:pt x="4112" y="201"/>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bd1ff24a34_1_14"/>
            <p:cNvSpPr/>
            <p:nvPr/>
          </p:nvSpPr>
          <p:spPr>
            <a:xfrm>
              <a:off x="40559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bd1ff24a34_1_14"/>
            <p:cNvSpPr/>
            <p:nvPr/>
          </p:nvSpPr>
          <p:spPr>
            <a:xfrm>
              <a:off x="40544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bd1ff24a34_1_14"/>
            <p:cNvSpPr/>
            <p:nvPr/>
          </p:nvSpPr>
          <p:spPr>
            <a:xfrm>
              <a:off x="40617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bd1ff24a34_1_14"/>
            <p:cNvSpPr/>
            <p:nvPr/>
          </p:nvSpPr>
          <p:spPr>
            <a:xfrm>
              <a:off x="40603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bd1ff24a34_1_14"/>
            <p:cNvSpPr/>
            <p:nvPr/>
          </p:nvSpPr>
          <p:spPr>
            <a:xfrm>
              <a:off x="40667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bd1ff24a34_1_14"/>
            <p:cNvSpPr/>
            <p:nvPr/>
          </p:nvSpPr>
          <p:spPr>
            <a:xfrm>
              <a:off x="40653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bd1ff24a34_1_14"/>
            <p:cNvSpPr/>
            <p:nvPr/>
          </p:nvSpPr>
          <p:spPr>
            <a:xfrm>
              <a:off x="40726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bd1ff24a34_1_14"/>
            <p:cNvSpPr/>
            <p:nvPr/>
          </p:nvSpPr>
          <p:spPr>
            <a:xfrm>
              <a:off x="40710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bd1ff24a34_1_14"/>
            <p:cNvSpPr/>
            <p:nvPr/>
          </p:nvSpPr>
          <p:spPr>
            <a:xfrm>
              <a:off x="40776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bd1ff24a34_1_14"/>
            <p:cNvSpPr/>
            <p:nvPr/>
          </p:nvSpPr>
          <p:spPr>
            <a:xfrm>
              <a:off x="40761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bd1ff24a34_1_14"/>
            <p:cNvSpPr/>
            <p:nvPr/>
          </p:nvSpPr>
          <p:spPr>
            <a:xfrm>
              <a:off x="40834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bd1ff24a34_1_14"/>
            <p:cNvSpPr/>
            <p:nvPr/>
          </p:nvSpPr>
          <p:spPr>
            <a:xfrm>
              <a:off x="40820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bd1ff24a34_1_14"/>
            <p:cNvSpPr/>
            <p:nvPr/>
          </p:nvSpPr>
          <p:spPr>
            <a:xfrm>
              <a:off x="40884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bd1ff24a34_1_14"/>
            <p:cNvSpPr/>
            <p:nvPr/>
          </p:nvSpPr>
          <p:spPr>
            <a:xfrm>
              <a:off x="40870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bd1ff24a34_1_14"/>
            <p:cNvSpPr/>
            <p:nvPr/>
          </p:nvSpPr>
          <p:spPr>
            <a:xfrm>
              <a:off x="40943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bd1ff24a34_1_14"/>
            <p:cNvSpPr/>
            <p:nvPr/>
          </p:nvSpPr>
          <p:spPr>
            <a:xfrm>
              <a:off x="40927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gbd1ff24a34_1_14"/>
            <p:cNvSpPr/>
            <p:nvPr/>
          </p:nvSpPr>
          <p:spPr>
            <a:xfrm>
              <a:off x="40993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bd1ff24a34_1_14"/>
            <p:cNvSpPr/>
            <p:nvPr/>
          </p:nvSpPr>
          <p:spPr>
            <a:xfrm>
              <a:off x="40978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bd1ff24a34_1_14"/>
            <p:cNvSpPr/>
            <p:nvPr/>
          </p:nvSpPr>
          <p:spPr>
            <a:xfrm>
              <a:off x="41051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bd1ff24a34_1_14"/>
            <p:cNvSpPr/>
            <p:nvPr/>
          </p:nvSpPr>
          <p:spPr>
            <a:xfrm>
              <a:off x="41037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bd1ff24a34_1_14"/>
            <p:cNvSpPr/>
            <p:nvPr/>
          </p:nvSpPr>
          <p:spPr>
            <a:xfrm>
              <a:off x="41101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bd1ff24a34_1_14"/>
            <p:cNvSpPr/>
            <p:nvPr/>
          </p:nvSpPr>
          <p:spPr>
            <a:xfrm>
              <a:off x="41087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gbd1ff24a34_1_14"/>
            <p:cNvSpPr/>
            <p:nvPr/>
          </p:nvSpPr>
          <p:spPr>
            <a:xfrm>
              <a:off x="41160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gbd1ff24a34_1_14"/>
            <p:cNvSpPr/>
            <p:nvPr/>
          </p:nvSpPr>
          <p:spPr>
            <a:xfrm>
              <a:off x="41144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bd1ff24a34_1_14"/>
            <p:cNvSpPr/>
            <p:nvPr/>
          </p:nvSpPr>
          <p:spPr>
            <a:xfrm>
              <a:off x="41210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bd1ff24a34_1_14"/>
            <p:cNvSpPr/>
            <p:nvPr/>
          </p:nvSpPr>
          <p:spPr>
            <a:xfrm>
              <a:off x="41195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bd1ff24a34_1_14"/>
            <p:cNvSpPr/>
            <p:nvPr/>
          </p:nvSpPr>
          <p:spPr>
            <a:xfrm>
              <a:off x="412682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bd1ff24a34_1_14"/>
            <p:cNvSpPr/>
            <p:nvPr/>
          </p:nvSpPr>
          <p:spPr>
            <a:xfrm>
              <a:off x="41254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gbd1ff24a34_1_14"/>
            <p:cNvSpPr/>
            <p:nvPr/>
          </p:nvSpPr>
          <p:spPr>
            <a:xfrm>
              <a:off x="41318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bd1ff24a34_1_14"/>
            <p:cNvSpPr/>
            <p:nvPr/>
          </p:nvSpPr>
          <p:spPr>
            <a:xfrm>
              <a:off x="41304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bd1ff24a34_1_14"/>
            <p:cNvSpPr/>
            <p:nvPr/>
          </p:nvSpPr>
          <p:spPr>
            <a:xfrm>
              <a:off x="41377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bd1ff24a34_1_14"/>
            <p:cNvSpPr/>
            <p:nvPr/>
          </p:nvSpPr>
          <p:spPr>
            <a:xfrm>
              <a:off x="413617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bd1ff24a34_1_14"/>
            <p:cNvSpPr/>
            <p:nvPr/>
          </p:nvSpPr>
          <p:spPr>
            <a:xfrm>
              <a:off x="41427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bd1ff24a34_1_14"/>
            <p:cNvSpPr/>
            <p:nvPr/>
          </p:nvSpPr>
          <p:spPr>
            <a:xfrm>
              <a:off x="414122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gbd1ff24a34_1_14"/>
            <p:cNvSpPr/>
            <p:nvPr/>
          </p:nvSpPr>
          <p:spPr>
            <a:xfrm>
              <a:off x="414782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gbd1ff24a34_1_14"/>
            <p:cNvSpPr/>
            <p:nvPr/>
          </p:nvSpPr>
          <p:spPr>
            <a:xfrm>
              <a:off x="4146425"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bd1ff24a34_1_14"/>
            <p:cNvSpPr/>
            <p:nvPr/>
          </p:nvSpPr>
          <p:spPr>
            <a:xfrm>
              <a:off x="41535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gbd1ff24a34_1_14"/>
            <p:cNvSpPr/>
            <p:nvPr/>
          </p:nvSpPr>
          <p:spPr>
            <a:xfrm>
              <a:off x="41521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gbd1ff24a34_1_14"/>
            <p:cNvSpPr/>
            <p:nvPr/>
          </p:nvSpPr>
          <p:spPr>
            <a:xfrm>
              <a:off x="4067450" y="1987375"/>
              <a:ext cx="76750" cy="11500"/>
            </a:xfrm>
            <a:custGeom>
              <a:rect b="b" l="l" r="r" t="t"/>
              <a:pathLst>
                <a:path extrusionOk="0" h="460" w="3070">
                  <a:moveTo>
                    <a:pt x="1535" y="1"/>
                  </a:moveTo>
                  <a:cubicBezTo>
                    <a:pt x="695" y="1"/>
                    <a:pt x="0" y="112"/>
                    <a:pt x="0" y="230"/>
                  </a:cubicBezTo>
                  <a:cubicBezTo>
                    <a:pt x="0" y="376"/>
                    <a:pt x="695" y="459"/>
                    <a:pt x="1535" y="459"/>
                  </a:cubicBezTo>
                  <a:cubicBezTo>
                    <a:pt x="2375" y="459"/>
                    <a:pt x="3069" y="376"/>
                    <a:pt x="3069" y="230"/>
                  </a:cubicBezTo>
                  <a:cubicBezTo>
                    <a:pt x="3069" y="112"/>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bd1ff24a34_1_14"/>
            <p:cNvSpPr/>
            <p:nvPr/>
          </p:nvSpPr>
          <p:spPr>
            <a:xfrm>
              <a:off x="4053725" y="1973675"/>
              <a:ext cx="104175" cy="20150"/>
            </a:xfrm>
            <a:custGeom>
              <a:rect b="b" l="l" r="r" t="t"/>
              <a:pathLst>
                <a:path extrusionOk="0" h="806" w="4167">
                  <a:moveTo>
                    <a:pt x="1" y="0"/>
                  </a:moveTo>
                  <a:lnTo>
                    <a:pt x="1" y="486"/>
                  </a:lnTo>
                  <a:cubicBezTo>
                    <a:pt x="1" y="660"/>
                    <a:pt x="931" y="806"/>
                    <a:pt x="2084" y="806"/>
                  </a:cubicBezTo>
                  <a:cubicBezTo>
                    <a:pt x="3243" y="806"/>
                    <a:pt x="4167" y="660"/>
                    <a:pt x="4167" y="486"/>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bd1ff24a34_1_14"/>
            <p:cNvSpPr/>
            <p:nvPr/>
          </p:nvSpPr>
          <p:spPr>
            <a:xfrm>
              <a:off x="4053725" y="1973675"/>
              <a:ext cx="104175" cy="10100"/>
            </a:xfrm>
            <a:custGeom>
              <a:rect b="b" l="l" r="r" t="t"/>
              <a:pathLst>
                <a:path extrusionOk="0" h="404" w="4167">
                  <a:moveTo>
                    <a:pt x="1" y="0"/>
                  </a:moveTo>
                  <a:lnTo>
                    <a:pt x="1" y="84"/>
                  </a:lnTo>
                  <a:cubicBezTo>
                    <a:pt x="174" y="285"/>
                    <a:pt x="1042" y="403"/>
                    <a:pt x="2084" y="403"/>
                  </a:cubicBezTo>
                  <a:cubicBezTo>
                    <a:pt x="3125" y="403"/>
                    <a:pt x="3993" y="285"/>
                    <a:pt x="4167" y="84"/>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bd1ff24a34_1_14"/>
            <p:cNvSpPr/>
            <p:nvPr/>
          </p:nvSpPr>
          <p:spPr>
            <a:xfrm>
              <a:off x="4053725" y="1965000"/>
              <a:ext cx="104175" cy="17375"/>
            </a:xfrm>
            <a:custGeom>
              <a:rect b="b" l="l" r="r" t="t"/>
              <a:pathLst>
                <a:path extrusionOk="0" h="695" w="4167">
                  <a:moveTo>
                    <a:pt x="2084" y="0"/>
                  </a:moveTo>
                  <a:cubicBezTo>
                    <a:pt x="931" y="0"/>
                    <a:pt x="1" y="174"/>
                    <a:pt x="1" y="347"/>
                  </a:cubicBezTo>
                  <a:cubicBezTo>
                    <a:pt x="1" y="521"/>
                    <a:pt x="931" y="695"/>
                    <a:pt x="2084" y="695"/>
                  </a:cubicBezTo>
                  <a:cubicBezTo>
                    <a:pt x="3243" y="695"/>
                    <a:pt x="4167" y="521"/>
                    <a:pt x="4167" y="347"/>
                  </a:cubicBezTo>
                  <a:cubicBezTo>
                    <a:pt x="4167" y="174"/>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bd1ff24a34_1_14"/>
            <p:cNvSpPr/>
            <p:nvPr/>
          </p:nvSpPr>
          <p:spPr>
            <a:xfrm>
              <a:off x="4052325" y="1963425"/>
              <a:ext cx="107150" cy="20350"/>
            </a:xfrm>
            <a:custGeom>
              <a:rect b="b" l="l" r="r" t="t"/>
              <a:pathLst>
                <a:path extrusionOk="0" h="814" w="4286">
                  <a:moveTo>
                    <a:pt x="2140" y="119"/>
                  </a:moveTo>
                  <a:cubicBezTo>
                    <a:pt x="2723" y="119"/>
                    <a:pt x="3244" y="174"/>
                    <a:pt x="3619" y="237"/>
                  </a:cubicBezTo>
                  <a:cubicBezTo>
                    <a:pt x="3792" y="264"/>
                    <a:pt x="3966" y="292"/>
                    <a:pt x="4049" y="320"/>
                  </a:cubicBezTo>
                  <a:cubicBezTo>
                    <a:pt x="4112" y="348"/>
                    <a:pt x="4140" y="376"/>
                    <a:pt x="4167" y="376"/>
                  </a:cubicBezTo>
                  <a:lnTo>
                    <a:pt x="4167" y="410"/>
                  </a:lnTo>
                  <a:lnTo>
                    <a:pt x="4140" y="438"/>
                  </a:lnTo>
                  <a:cubicBezTo>
                    <a:pt x="4112" y="466"/>
                    <a:pt x="3994" y="494"/>
                    <a:pt x="3876" y="521"/>
                  </a:cubicBezTo>
                  <a:cubicBezTo>
                    <a:pt x="3529" y="612"/>
                    <a:pt x="2862" y="695"/>
                    <a:pt x="2140" y="695"/>
                  </a:cubicBezTo>
                  <a:cubicBezTo>
                    <a:pt x="1563" y="695"/>
                    <a:pt x="1043" y="639"/>
                    <a:pt x="668" y="584"/>
                  </a:cubicBezTo>
                  <a:cubicBezTo>
                    <a:pt x="494" y="549"/>
                    <a:pt x="348" y="521"/>
                    <a:pt x="230" y="494"/>
                  </a:cubicBezTo>
                  <a:cubicBezTo>
                    <a:pt x="202" y="466"/>
                    <a:pt x="147" y="438"/>
                    <a:pt x="147" y="438"/>
                  </a:cubicBezTo>
                  <a:lnTo>
                    <a:pt x="119" y="410"/>
                  </a:lnTo>
                  <a:cubicBezTo>
                    <a:pt x="119" y="410"/>
                    <a:pt x="119" y="376"/>
                    <a:pt x="147" y="376"/>
                  </a:cubicBezTo>
                  <a:cubicBezTo>
                    <a:pt x="202" y="348"/>
                    <a:pt x="293" y="320"/>
                    <a:pt x="404" y="292"/>
                  </a:cubicBezTo>
                  <a:cubicBezTo>
                    <a:pt x="779" y="174"/>
                    <a:pt x="1418" y="119"/>
                    <a:pt x="2140" y="119"/>
                  </a:cubicBezTo>
                  <a:close/>
                  <a:moveTo>
                    <a:pt x="2140" y="1"/>
                  </a:moveTo>
                  <a:cubicBezTo>
                    <a:pt x="1563" y="1"/>
                    <a:pt x="1043" y="63"/>
                    <a:pt x="668" y="119"/>
                  </a:cubicBezTo>
                  <a:cubicBezTo>
                    <a:pt x="466" y="146"/>
                    <a:pt x="320" y="174"/>
                    <a:pt x="202" y="237"/>
                  </a:cubicBezTo>
                  <a:cubicBezTo>
                    <a:pt x="147" y="237"/>
                    <a:pt x="84" y="264"/>
                    <a:pt x="57" y="292"/>
                  </a:cubicBezTo>
                  <a:cubicBezTo>
                    <a:pt x="57" y="292"/>
                    <a:pt x="29" y="320"/>
                    <a:pt x="29" y="348"/>
                  </a:cubicBezTo>
                  <a:cubicBezTo>
                    <a:pt x="1" y="348"/>
                    <a:pt x="1" y="376"/>
                    <a:pt x="1" y="410"/>
                  </a:cubicBezTo>
                  <a:cubicBezTo>
                    <a:pt x="1" y="438"/>
                    <a:pt x="1" y="466"/>
                    <a:pt x="29" y="466"/>
                  </a:cubicBezTo>
                  <a:cubicBezTo>
                    <a:pt x="29" y="494"/>
                    <a:pt x="57" y="521"/>
                    <a:pt x="119" y="549"/>
                  </a:cubicBezTo>
                  <a:cubicBezTo>
                    <a:pt x="175" y="584"/>
                    <a:pt x="293" y="612"/>
                    <a:pt x="404" y="639"/>
                  </a:cubicBezTo>
                  <a:cubicBezTo>
                    <a:pt x="813" y="758"/>
                    <a:pt x="1418" y="813"/>
                    <a:pt x="2140" y="813"/>
                  </a:cubicBezTo>
                  <a:cubicBezTo>
                    <a:pt x="2723" y="813"/>
                    <a:pt x="3244" y="758"/>
                    <a:pt x="3647" y="695"/>
                  </a:cubicBezTo>
                  <a:cubicBezTo>
                    <a:pt x="3820" y="667"/>
                    <a:pt x="3994" y="639"/>
                    <a:pt x="4077" y="584"/>
                  </a:cubicBezTo>
                  <a:cubicBezTo>
                    <a:pt x="4140" y="584"/>
                    <a:pt x="4195" y="549"/>
                    <a:pt x="4223" y="521"/>
                  </a:cubicBezTo>
                  <a:cubicBezTo>
                    <a:pt x="4251" y="494"/>
                    <a:pt x="4251" y="494"/>
                    <a:pt x="4285" y="466"/>
                  </a:cubicBezTo>
                  <a:lnTo>
                    <a:pt x="4285" y="410"/>
                  </a:lnTo>
                  <a:lnTo>
                    <a:pt x="4285" y="348"/>
                  </a:lnTo>
                  <a:cubicBezTo>
                    <a:pt x="4251" y="292"/>
                    <a:pt x="4223" y="292"/>
                    <a:pt x="4167" y="264"/>
                  </a:cubicBezTo>
                  <a:cubicBezTo>
                    <a:pt x="4112" y="202"/>
                    <a:pt x="3994" y="174"/>
                    <a:pt x="3876" y="146"/>
                  </a:cubicBezTo>
                  <a:cubicBezTo>
                    <a:pt x="3501" y="63"/>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bd1ff24a34_1_14"/>
            <p:cNvSpPr/>
            <p:nvPr/>
          </p:nvSpPr>
          <p:spPr>
            <a:xfrm>
              <a:off x="40559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bd1ff24a34_1_14"/>
            <p:cNvSpPr/>
            <p:nvPr/>
          </p:nvSpPr>
          <p:spPr>
            <a:xfrm>
              <a:off x="40544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bd1ff24a34_1_14"/>
            <p:cNvSpPr/>
            <p:nvPr/>
          </p:nvSpPr>
          <p:spPr>
            <a:xfrm>
              <a:off x="40617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bd1ff24a34_1_14"/>
            <p:cNvSpPr/>
            <p:nvPr/>
          </p:nvSpPr>
          <p:spPr>
            <a:xfrm>
              <a:off x="40603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bd1ff24a34_1_14"/>
            <p:cNvSpPr/>
            <p:nvPr/>
          </p:nvSpPr>
          <p:spPr>
            <a:xfrm>
              <a:off x="40667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bd1ff24a34_1_14"/>
            <p:cNvSpPr/>
            <p:nvPr/>
          </p:nvSpPr>
          <p:spPr>
            <a:xfrm>
              <a:off x="40653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bd1ff24a34_1_14"/>
            <p:cNvSpPr/>
            <p:nvPr/>
          </p:nvSpPr>
          <p:spPr>
            <a:xfrm>
              <a:off x="40726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bd1ff24a34_1_14"/>
            <p:cNvSpPr/>
            <p:nvPr/>
          </p:nvSpPr>
          <p:spPr>
            <a:xfrm>
              <a:off x="40710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bd1ff24a34_1_14"/>
            <p:cNvSpPr/>
            <p:nvPr/>
          </p:nvSpPr>
          <p:spPr>
            <a:xfrm>
              <a:off x="40776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bd1ff24a34_1_14"/>
            <p:cNvSpPr/>
            <p:nvPr/>
          </p:nvSpPr>
          <p:spPr>
            <a:xfrm>
              <a:off x="40761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bd1ff24a34_1_14"/>
            <p:cNvSpPr/>
            <p:nvPr/>
          </p:nvSpPr>
          <p:spPr>
            <a:xfrm>
              <a:off x="40834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bd1ff24a34_1_14"/>
            <p:cNvSpPr/>
            <p:nvPr/>
          </p:nvSpPr>
          <p:spPr>
            <a:xfrm>
              <a:off x="40820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bd1ff24a34_1_14"/>
            <p:cNvSpPr/>
            <p:nvPr/>
          </p:nvSpPr>
          <p:spPr>
            <a:xfrm>
              <a:off x="40884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bd1ff24a34_1_14"/>
            <p:cNvSpPr/>
            <p:nvPr/>
          </p:nvSpPr>
          <p:spPr>
            <a:xfrm>
              <a:off x="40870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bd1ff24a34_1_14"/>
            <p:cNvSpPr/>
            <p:nvPr/>
          </p:nvSpPr>
          <p:spPr>
            <a:xfrm>
              <a:off x="40943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bd1ff24a34_1_14"/>
            <p:cNvSpPr/>
            <p:nvPr/>
          </p:nvSpPr>
          <p:spPr>
            <a:xfrm>
              <a:off x="40927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bd1ff24a34_1_14"/>
            <p:cNvSpPr/>
            <p:nvPr/>
          </p:nvSpPr>
          <p:spPr>
            <a:xfrm>
              <a:off x="40993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gbd1ff24a34_1_14"/>
            <p:cNvSpPr/>
            <p:nvPr/>
          </p:nvSpPr>
          <p:spPr>
            <a:xfrm>
              <a:off x="40978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bd1ff24a34_1_14"/>
            <p:cNvSpPr/>
            <p:nvPr/>
          </p:nvSpPr>
          <p:spPr>
            <a:xfrm>
              <a:off x="41051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bd1ff24a34_1_14"/>
            <p:cNvSpPr/>
            <p:nvPr/>
          </p:nvSpPr>
          <p:spPr>
            <a:xfrm>
              <a:off x="41037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bd1ff24a34_1_14"/>
            <p:cNvSpPr/>
            <p:nvPr/>
          </p:nvSpPr>
          <p:spPr>
            <a:xfrm>
              <a:off x="41101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bd1ff24a34_1_14"/>
            <p:cNvSpPr/>
            <p:nvPr/>
          </p:nvSpPr>
          <p:spPr>
            <a:xfrm>
              <a:off x="41087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bd1ff24a34_1_14"/>
            <p:cNvSpPr/>
            <p:nvPr/>
          </p:nvSpPr>
          <p:spPr>
            <a:xfrm>
              <a:off x="41160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bd1ff24a34_1_14"/>
            <p:cNvSpPr/>
            <p:nvPr/>
          </p:nvSpPr>
          <p:spPr>
            <a:xfrm>
              <a:off x="41144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bd1ff24a34_1_14"/>
            <p:cNvSpPr/>
            <p:nvPr/>
          </p:nvSpPr>
          <p:spPr>
            <a:xfrm>
              <a:off x="41210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bd1ff24a34_1_14"/>
            <p:cNvSpPr/>
            <p:nvPr/>
          </p:nvSpPr>
          <p:spPr>
            <a:xfrm>
              <a:off x="41195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bd1ff24a34_1_14"/>
            <p:cNvSpPr/>
            <p:nvPr/>
          </p:nvSpPr>
          <p:spPr>
            <a:xfrm>
              <a:off x="412682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bd1ff24a34_1_14"/>
            <p:cNvSpPr/>
            <p:nvPr/>
          </p:nvSpPr>
          <p:spPr>
            <a:xfrm>
              <a:off x="41254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bd1ff24a34_1_14"/>
            <p:cNvSpPr/>
            <p:nvPr/>
          </p:nvSpPr>
          <p:spPr>
            <a:xfrm>
              <a:off x="41318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bd1ff24a34_1_14"/>
            <p:cNvSpPr/>
            <p:nvPr/>
          </p:nvSpPr>
          <p:spPr>
            <a:xfrm>
              <a:off x="41304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bd1ff24a34_1_14"/>
            <p:cNvSpPr/>
            <p:nvPr/>
          </p:nvSpPr>
          <p:spPr>
            <a:xfrm>
              <a:off x="41377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bd1ff24a34_1_14"/>
            <p:cNvSpPr/>
            <p:nvPr/>
          </p:nvSpPr>
          <p:spPr>
            <a:xfrm>
              <a:off x="413617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bd1ff24a34_1_14"/>
            <p:cNvSpPr/>
            <p:nvPr/>
          </p:nvSpPr>
          <p:spPr>
            <a:xfrm>
              <a:off x="41427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bd1ff24a34_1_14"/>
            <p:cNvSpPr/>
            <p:nvPr/>
          </p:nvSpPr>
          <p:spPr>
            <a:xfrm>
              <a:off x="414122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bd1ff24a34_1_14"/>
            <p:cNvSpPr/>
            <p:nvPr/>
          </p:nvSpPr>
          <p:spPr>
            <a:xfrm>
              <a:off x="414782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bd1ff24a34_1_14"/>
            <p:cNvSpPr/>
            <p:nvPr/>
          </p:nvSpPr>
          <p:spPr>
            <a:xfrm>
              <a:off x="4146425"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bd1ff24a34_1_14"/>
            <p:cNvSpPr/>
            <p:nvPr/>
          </p:nvSpPr>
          <p:spPr>
            <a:xfrm>
              <a:off x="41535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bd1ff24a34_1_14"/>
            <p:cNvSpPr/>
            <p:nvPr/>
          </p:nvSpPr>
          <p:spPr>
            <a:xfrm>
              <a:off x="41521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bd1ff24a34_1_14"/>
            <p:cNvSpPr/>
            <p:nvPr/>
          </p:nvSpPr>
          <p:spPr>
            <a:xfrm>
              <a:off x="4067450" y="1967775"/>
              <a:ext cx="76750" cy="11650"/>
            </a:xfrm>
            <a:custGeom>
              <a:rect b="b" l="l" r="r" t="t"/>
              <a:pathLst>
                <a:path extrusionOk="0" h="466" w="3070">
                  <a:moveTo>
                    <a:pt x="1535" y="0"/>
                  </a:moveTo>
                  <a:cubicBezTo>
                    <a:pt x="695" y="0"/>
                    <a:pt x="0" y="118"/>
                    <a:pt x="0" y="236"/>
                  </a:cubicBezTo>
                  <a:cubicBezTo>
                    <a:pt x="0" y="347"/>
                    <a:pt x="695" y="465"/>
                    <a:pt x="1535" y="465"/>
                  </a:cubicBezTo>
                  <a:cubicBezTo>
                    <a:pt x="2375" y="465"/>
                    <a:pt x="3069" y="347"/>
                    <a:pt x="3069" y="236"/>
                  </a:cubicBezTo>
                  <a:cubicBezTo>
                    <a:pt x="3069" y="118"/>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bd1ff24a34_1_14"/>
            <p:cNvSpPr/>
            <p:nvPr/>
          </p:nvSpPr>
          <p:spPr>
            <a:xfrm>
              <a:off x="4053725" y="1954050"/>
              <a:ext cx="104175" cy="20350"/>
            </a:xfrm>
            <a:custGeom>
              <a:rect b="b" l="l" r="r" t="t"/>
              <a:pathLst>
                <a:path extrusionOk="0" h="814" w="4167">
                  <a:moveTo>
                    <a:pt x="1" y="1"/>
                  </a:moveTo>
                  <a:lnTo>
                    <a:pt x="1" y="494"/>
                  </a:lnTo>
                  <a:cubicBezTo>
                    <a:pt x="1" y="667"/>
                    <a:pt x="931" y="813"/>
                    <a:pt x="2084" y="813"/>
                  </a:cubicBezTo>
                  <a:cubicBezTo>
                    <a:pt x="3243" y="813"/>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bd1ff24a34_1_14"/>
            <p:cNvSpPr/>
            <p:nvPr/>
          </p:nvSpPr>
          <p:spPr>
            <a:xfrm>
              <a:off x="4053725" y="1954050"/>
              <a:ext cx="104175" cy="10100"/>
            </a:xfrm>
            <a:custGeom>
              <a:rect b="b" l="l" r="r" t="t"/>
              <a:pathLst>
                <a:path extrusionOk="0" h="404" w="4167">
                  <a:moveTo>
                    <a:pt x="1" y="1"/>
                  </a:moveTo>
                  <a:lnTo>
                    <a:pt x="1" y="91"/>
                  </a:lnTo>
                  <a:cubicBezTo>
                    <a:pt x="174" y="265"/>
                    <a:pt x="1042" y="403"/>
                    <a:pt x="2084" y="403"/>
                  </a:cubicBezTo>
                  <a:cubicBezTo>
                    <a:pt x="3125" y="403"/>
                    <a:pt x="3993" y="265"/>
                    <a:pt x="4167" y="91"/>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bd1ff24a34_1_14"/>
            <p:cNvSpPr/>
            <p:nvPr/>
          </p:nvSpPr>
          <p:spPr>
            <a:xfrm>
              <a:off x="4053725" y="1945375"/>
              <a:ext cx="104175" cy="16700"/>
            </a:xfrm>
            <a:custGeom>
              <a:rect b="b" l="l" r="r" t="t"/>
              <a:pathLst>
                <a:path extrusionOk="0" h="668" w="4167">
                  <a:moveTo>
                    <a:pt x="2084" y="0"/>
                  </a:moveTo>
                  <a:cubicBezTo>
                    <a:pt x="931" y="0"/>
                    <a:pt x="1" y="146"/>
                    <a:pt x="1" y="348"/>
                  </a:cubicBezTo>
                  <a:cubicBezTo>
                    <a:pt x="1" y="521"/>
                    <a:pt x="931" y="667"/>
                    <a:pt x="2084" y="667"/>
                  </a:cubicBezTo>
                  <a:cubicBezTo>
                    <a:pt x="3243" y="667"/>
                    <a:pt x="4167" y="521"/>
                    <a:pt x="4167" y="348"/>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bd1ff24a34_1_14"/>
            <p:cNvSpPr/>
            <p:nvPr/>
          </p:nvSpPr>
          <p:spPr>
            <a:xfrm>
              <a:off x="4052325" y="1943975"/>
              <a:ext cx="107150" cy="19475"/>
            </a:xfrm>
            <a:custGeom>
              <a:rect b="b" l="l" r="r" t="t"/>
              <a:pathLst>
                <a:path extrusionOk="0" h="779" w="4286">
                  <a:moveTo>
                    <a:pt x="2140" y="112"/>
                  </a:moveTo>
                  <a:cubicBezTo>
                    <a:pt x="2723" y="112"/>
                    <a:pt x="3244" y="147"/>
                    <a:pt x="3619" y="202"/>
                  </a:cubicBezTo>
                  <a:cubicBezTo>
                    <a:pt x="3792" y="230"/>
                    <a:pt x="3966" y="286"/>
                    <a:pt x="4049" y="320"/>
                  </a:cubicBezTo>
                  <a:cubicBezTo>
                    <a:pt x="4112" y="348"/>
                    <a:pt x="4140" y="348"/>
                    <a:pt x="4167" y="376"/>
                  </a:cubicBezTo>
                  <a:lnTo>
                    <a:pt x="4167" y="404"/>
                  </a:lnTo>
                  <a:lnTo>
                    <a:pt x="4140" y="431"/>
                  </a:lnTo>
                  <a:cubicBezTo>
                    <a:pt x="4112" y="459"/>
                    <a:pt x="3994" y="494"/>
                    <a:pt x="3876" y="522"/>
                  </a:cubicBezTo>
                  <a:cubicBezTo>
                    <a:pt x="3529" y="605"/>
                    <a:pt x="2862" y="668"/>
                    <a:pt x="2140" y="668"/>
                  </a:cubicBezTo>
                  <a:cubicBezTo>
                    <a:pt x="1563" y="668"/>
                    <a:pt x="1043" y="633"/>
                    <a:pt x="668" y="577"/>
                  </a:cubicBezTo>
                  <a:cubicBezTo>
                    <a:pt x="494" y="549"/>
                    <a:pt x="348" y="522"/>
                    <a:pt x="230" y="459"/>
                  </a:cubicBezTo>
                  <a:cubicBezTo>
                    <a:pt x="202" y="459"/>
                    <a:pt x="147" y="431"/>
                    <a:pt x="147" y="404"/>
                  </a:cubicBezTo>
                  <a:lnTo>
                    <a:pt x="119" y="404"/>
                  </a:lnTo>
                  <a:cubicBezTo>
                    <a:pt x="119" y="404"/>
                    <a:pt x="119" y="376"/>
                    <a:pt x="147" y="376"/>
                  </a:cubicBezTo>
                  <a:cubicBezTo>
                    <a:pt x="202" y="320"/>
                    <a:pt x="293" y="286"/>
                    <a:pt x="404" y="258"/>
                  </a:cubicBezTo>
                  <a:cubicBezTo>
                    <a:pt x="779" y="174"/>
                    <a:pt x="1418" y="112"/>
                    <a:pt x="2140" y="112"/>
                  </a:cubicBezTo>
                  <a:close/>
                  <a:moveTo>
                    <a:pt x="2140" y="1"/>
                  </a:moveTo>
                  <a:cubicBezTo>
                    <a:pt x="1563" y="1"/>
                    <a:pt x="1043" y="29"/>
                    <a:pt x="668" y="112"/>
                  </a:cubicBezTo>
                  <a:cubicBezTo>
                    <a:pt x="466" y="147"/>
                    <a:pt x="320" y="174"/>
                    <a:pt x="202" y="202"/>
                  </a:cubicBezTo>
                  <a:cubicBezTo>
                    <a:pt x="147" y="230"/>
                    <a:pt x="84" y="258"/>
                    <a:pt x="57" y="286"/>
                  </a:cubicBezTo>
                  <a:lnTo>
                    <a:pt x="29" y="320"/>
                  </a:lnTo>
                  <a:cubicBezTo>
                    <a:pt x="1" y="348"/>
                    <a:pt x="1" y="376"/>
                    <a:pt x="1" y="404"/>
                  </a:cubicBezTo>
                  <a:cubicBezTo>
                    <a:pt x="1" y="431"/>
                    <a:pt x="1" y="431"/>
                    <a:pt x="29" y="459"/>
                  </a:cubicBezTo>
                  <a:cubicBezTo>
                    <a:pt x="29" y="494"/>
                    <a:pt x="57" y="522"/>
                    <a:pt x="119" y="549"/>
                  </a:cubicBezTo>
                  <a:cubicBezTo>
                    <a:pt x="175" y="577"/>
                    <a:pt x="293" y="605"/>
                    <a:pt x="404" y="633"/>
                  </a:cubicBezTo>
                  <a:cubicBezTo>
                    <a:pt x="813" y="723"/>
                    <a:pt x="1418" y="779"/>
                    <a:pt x="2140" y="779"/>
                  </a:cubicBezTo>
                  <a:cubicBezTo>
                    <a:pt x="2723" y="779"/>
                    <a:pt x="3244" y="751"/>
                    <a:pt x="3647" y="695"/>
                  </a:cubicBezTo>
                  <a:cubicBezTo>
                    <a:pt x="3820" y="668"/>
                    <a:pt x="3994" y="633"/>
                    <a:pt x="4077" y="577"/>
                  </a:cubicBezTo>
                  <a:cubicBezTo>
                    <a:pt x="4140" y="549"/>
                    <a:pt x="4195" y="549"/>
                    <a:pt x="4223" y="522"/>
                  </a:cubicBezTo>
                  <a:cubicBezTo>
                    <a:pt x="4251" y="494"/>
                    <a:pt x="4251" y="494"/>
                    <a:pt x="4285" y="459"/>
                  </a:cubicBezTo>
                  <a:lnTo>
                    <a:pt x="4285" y="404"/>
                  </a:lnTo>
                  <a:lnTo>
                    <a:pt x="4285" y="320"/>
                  </a:lnTo>
                  <a:cubicBezTo>
                    <a:pt x="4251" y="286"/>
                    <a:pt x="4223" y="258"/>
                    <a:pt x="4167" y="258"/>
                  </a:cubicBezTo>
                  <a:cubicBezTo>
                    <a:pt x="4112" y="202"/>
                    <a:pt x="3994" y="174"/>
                    <a:pt x="3876" y="147"/>
                  </a:cubicBezTo>
                  <a:cubicBezTo>
                    <a:pt x="3501" y="56"/>
                    <a:pt x="2862" y="1"/>
                    <a:pt x="2140"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bd1ff24a34_1_14"/>
            <p:cNvSpPr/>
            <p:nvPr/>
          </p:nvSpPr>
          <p:spPr>
            <a:xfrm>
              <a:off x="40559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bd1ff24a34_1_14"/>
            <p:cNvSpPr/>
            <p:nvPr/>
          </p:nvSpPr>
          <p:spPr>
            <a:xfrm>
              <a:off x="40544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bd1ff24a34_1_14"/>
            <p:cNvSpPr/>
            <p:nvPr/>
          </p:nvSpPr>
          <p:spPr>
            <a:xfrm>
              <a:off x="40617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bd1ff24a34_1_14"/>
            <p:cNvSpPr/>
            <p:nvPr/>
          </p:nvSpPr>
          <p:spPr>
            <a:xfrm>
              <a:off x="40603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bd1ff24a34_1_14"/>
            <p:cNvSpPr/>
            <p:nvPr/>
          </p:nvSpPr>
          <p:spPr>
            <a:xfrm>
              <a:off x="40667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bd1ff24a34_1_14"/>
            <p:cNvSpPr/>
            <p:nvPr/>
          </p:nvSpPr>
          <p:spPr>
            <a:xfrm>
              <a:off x="40653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bd1ff24a34_1_14"/>
            <p:cNvSpPr/>
            <p:nvPr/>
          </p:nvSpPr>
          <p:spPr>
            <a:xfrm>
              <a:off x="40726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bd1ff24a34_1_14"/>
            <p:cNvSpPr/>
            <p:nvPr/>
          </p:nvSpPr>
          <p:spPr>
            <a:xfrm>
              <a:off x="40710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bd1ff24a34_1_14"/>
            <p:cNvSpPr/>
            <p:nvPr/>
          </p:nvSpPr>
          <p:spPr>
            <a:xfrm>
              <a:off x="40776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bd1ff24a34_1_14"/>
            <p:cNvSpPr/>
            <p:nvPr/>
          </p:nvSpPr>
          <p:spPr>
            <a:xfrm>
              <a:off x="40761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bd1ff24a34_1_14"/>
            <p:cNvSpPr/>
            <p:nvPr/>
          </p:nvSpPr>
          <p:spPr>
            <a:xfrm>
              <a:off x="40834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bd1ff24a34_1_14"/>
            <p:cNvSpPr/>
            <p:nvPr/>
          </p:nvSpPr>
          <p:spPr>
            <a:xfrm>
              <a:off x="40820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bd1ff24a34_1_14"/>
            <p:cNvSpPr/>
            <p:nvPr/>
          </p:nvSpPr>
          <p:spPr>
            <a:xfrm>
              <a:off x="40884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bd1ff24a34_1_14"/>
            <p:cNvSpPr/>
            <p:nvPr/>
          </p:nvSpPr>
          <p:spPr>
            <a:xfrm>
              <a:off x="40870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bd1ff24a34_1_14"/>
            <p:cNvSpPr/>
            <p:nvPr/>
          </p:nvSpPr>
          <p:spPr>
            <a:xfrm>
              <a:off x="40943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bd1ff24a34_1_14"/>
            <p:cNvSpPr/>
            <p:nvPr/>
          </p:nvSpPr>
          <p:spPr>
            <a:xfrm>
              <a:off x="40927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bd1ff24a34_1_14"/>
            <p:cNvSpPr/>
            <p:nvPr/>
          </p:nvSpPr>
          <p:spPr>
            <a:xfrm>
              <a:off x="40993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bd1ff24a34_1_14"/>
            <p:cNvSpPr/>
            <p:nvPr/>
          </p:nvSpPr>
          <p:spPr>
            <a:xfrm>
              <a:off x="40978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bd1ff24a34_1_14"/>
            <p:cNvSpPr/>
            <p:nvPr/>
          </p:nvSpPr>
          <p:spPr>
            <a:xfrm>
              <a:off x="41051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bd1ff24a34_1_14"/>
            <p:cNvSpPr/>
            <p:nvPr/>
          </p:nvSpPr>
          <p:spPr>
            <a:xfrm>
              <a:off x="41037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bd1ff24a34_1_14"/>
            <p:cNvSpPr/>
            <p:nvPr/>
          </p:nvSpPr>
          <p:spPr>
            <a:xfrm>
              <a:off x="41101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bd1ff24a34_1_14"/>
            <p:cNvSpPr/>
            <p:nvPr/>
          </p:nvSpPr>
          <p:spPr>
            <a:xfrm>
              <a:off x="41087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bd1ff24a34_1_14"/>
            <p:cNvSpPr/>
            <p:nvPr/>
          </p:nvSpPr>
          <p:spPr>
            <a:xfrm>
              <a:off x="41160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bd1ff24a34_1_14"/>
            <p:cNvSpPr/>
            <p:nvPr/>
          </p:nvSpPr>
          <p:spPr>
            <a:xfrm>
              <a:off x="41144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bd1ff24a34_1_14"/>
            <p:cNvSpPr/>
            <p:nvPr/>
          </p:nvSpPr>
          <p:spPr>
            <a:xfrm>
              <a:off x="41210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bd1ff24a34_1_14"/>
            <p:cNvSpPr/>
            <p:nvPr/>
          </p:nvSpPr>
          <p:spPr>
            <a:xfrm>
              <a:off x="41195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bd1ff24a34_1_14"/>
            <p:cNvSpPr/>
            <p:nvPr/>
          </p:nvSpPr>
          <p:spPr>
            <a:xfrm>
              <a:off x="412682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bd1ff24a34_1_14"/>
            <p:cNvSpPr/>
            <p:nvPr/>
          </p:nvSpPr>
          <p:spPr>
            <a:xfrm>
              <a:off x="41254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bd1ff24a34_1_14"/>
            <p:cNvSpPr/>
            <p:nvPr/>
          </p:nvSpPr>
          <p:spPr>
            <a:xfrm>
              <a:off x="41318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bd1ff24a34_1_14"/>
            <p:cNvSpPr/>
            <p:nvPr/>
          </p:nvSpPr>
          <p:spPr>
            <a:xfrm>
              <a:off x="41304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bd1ff24a34_1_14"/>
            <p:cNvSpPr/>
            <p:nvPr/>
          </p:nvSpPr>
          <p:spPr>
            <a:xfrm>
              <a:off x="41377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bd1ff24a34_1_14"/>
            <p:cNvSpPr/>
            <p:nvPr/>
          </p:nvSpPr>
          <p:spPr>
            <a:xfrm>
              <a:off x="413617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bd1ff24a34_1_14"/>
            <p:cNvSpPr/>
            <p:nvPr/>
          </p:nvSpPr>
          <p:spPr>
            <a:xfrm>
              <a:off x="41427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bd1ff24a34_1_14"/>
            <p:cNvSpPr/>
            <p:nvPr/>
          </p:nvSpPr>
          <p:spPr>
            <a:xfrm>
              <a:off x="414122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bd1ff24a34_1_14"/>
            <p:cNvSpPr/>
            <p:nvPr/>
          </p:nvSpPr>
          <p:spPr>
            <a:xfrm>
              <a:off x="4147825"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bd1ff24a34_1_14"/>
            <p:cNvSpPr/>
            <p:nvPr/>
          </p:nvSpPr>
          <p:spPr>
            <a:xfrm>
              <a:off x="4146425"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bd1ff24a34_1_14"/>
            <p:cNvSpPr/>
            <p:nvPr/>
          </p:nvSpPr>
          <p:spPr>
            <a:xfrm>
              <a:off x="41535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bd1ff24a34_1_14"/>
            <p:cNvSpPr/>
            <p:nvPr/>
          </p:nvSpPr>
          <p:spPr>
            <a:xfrm>
              <a:off x="41521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bd1ff24a34_1_14"/>
            <p:cNvSpPr/>
            <p:nvPr/>
          </p:nvSpPr>
          <p:spPr>
            <a:xfrm>
              <a:off x="4067450" y="1948325"/>
              <a:ext cx="76750" cy="11475"/>
            </a:xfrm>
            <a:custGeom>
              <a:rect b="b" l="l" r="r" t="t"/>
              <a:pathLst>
                <a:path extrusionOk="0" h="459" w="3070">
                  <a:moveTo>
                    <a:pt x="1535" y="0"/>
                  </a:moveTo>
                  <a:cubicBezTo>
                    <a:pt x="695" y="0"/>
                    <a:pt x="0" y="84"/>
                    <a:pt x="0" y="230"/>
                  </a:cubicBezTo>
                  <a:cubicBezTo>
                    <a:pt x="0" y="348"/>
                    <a:pt x="695" y="459"/>
                    <a:pt x="1535" y="459"/>
                  </a:cubicBezTo>
                  <a:cubicBezTo>
                    <a:pt x="2375" y="459"/>
                    <a:pt x="3069" y="348"/>
                    <a:pt x="3069" y="230"/>
                  </a:cubicBezTo>
                  <a:cubicBezTo>
                    <a:pt x="3069" y="84"/>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gbd1ff24a34_1_14"/>
            <p:cNvSpPr/>
            <p:nvPr/>
          </p:nvSpPr>
          <p:spPr>
            <a:xfrm>
              <a:off x="4053725" y="1933750"/>
              <a:ext cx="104175" cy="21025"/>
            </a:xfrm>
            <a:custGeom>
              <a:rect b="b" l="l" r="r" t="t"/>
              <a:pathLst>
                <a:path extrusionOk="0" h="841" w="4167">
                  <a:moveTo>
                    <a:pt x="1" y="0"/>
                  </a:moveTo>
                  <a:lnTo>
                    <a:pt x="1" y="493"/>
                  </a:lnTo>
                  <a:cubicBezTo>
                    <a:pt x="1" y="695"/>
                    <a:pt x="931" y="840"/>
                    <a:pt x="2084" y="840"/>
                  </a:cubicBezTo>
                  <a:cubicBezTo>
                    <a:pt x="3243" y="840"/>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gbd1ff24a34_1_14"/>
            <p:cNvSpPr/>
            <p:nvPr/>
          </p:nvSpPr>
          <p:spPr>
            <a:xfrm>
              <a:off x="4053725" y="1933750"/>
              <a:ext cx="104175" cy="10950"/>
            </a:xfrm>
            <a:custGeom>
              <a:rect b="b" l="l" r="r" t="t"/>
              <a:pathLst>
                <a:path extrusionOk="0" h="438" w="4167">
                  <a:moveTo>
                    <a:pt x="1" y="0"/>
                  </a:moveTo>
                  <a:lnTo>
                    <a:pt x="1" y="118"/>
                  </a:lnTo>
                  <a:cubicBezTo>
                    <a:pt x="174" y="292"/>
                    <a:pt x="1042" y="438"/>
                    <a:pt x="2084" y="438"/>
                  </a:cubicBezTo>
                  <a:cubicBezTo>
                    <a:pt x="3125" y="438"/>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bd1ff24a34_1_14"/>
            <p:cNvSpPr/>
            <p:nvPr/>
          </p:nvSpPr>
          <p:spPr>
            <a:xfrm>
              <a:off x="4053725" y="1925925"/>
              <a:ext cx="104175" cy="16525"/>
            </a:xfrm>
            <a:custGeom>
              <a:rect b="b" l="l" r="r" t="t"/>
              <a:pathLst>
                <a:path extrusionOk="0" h="661" w="4167">
                  <a:moveTo>
                    <a:pt x="2084" y="1"/>
                  </a:moveTo>
                  <a:cubicBezTo>
                    <a:pt x="931" y="1"/>
                    <a:pt x="1" y="140"/>
                    <a:pt x="1" y="313"/>
                  </a:cubicBezTo>
                  <a:cubicBezTo>
                    <a:pt x="1" y="522"/>
                    <a:pt x="931" y="660"/>
                    <a:pt x="2084" y="660"/>
                  </a:cubicBezTo>
                  <a:cubicBezTo>
                    <a:pt x="3243" y="660"/>
                    <a:pt x="4167" y="522"/>
                    <a:pt x="4167" y="313"/>
                  </a:cubicBezTo>
                  <a:cubicBezTo>
                    <a:pt x="4167" y="140"/>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bd1ff24a34_1_14"/>
            <p:cNvSpPr/>
            <p:nvPr/>
          </p:nvSpPr>
          <p:spPr>
            <a:xfrm>
              <a:off x="4052325" y="1924375"/>
              <a:ext cx="107150" cy="19625"/>
            </a:xfrm>
            <a:custGeom>
              <a:rect b="b" l="l" r="r" t="t"/>
              <a:pathLst>
                <a:path extrusionOk="0" h="785" w="4286">
                  <a:moveTo>
                    <a:pt x="2140" y="118"/>
                  </a:moveTo>
                  <a:cubicBezTo>
                    <a:pt x="2723" y="118"/>
                    <a:pt x="3244" y="146"/>
                    <a:pt x="3619" y="202"/>
                  </a:cubicBezTo>
                  <a:cubicBezTo>
                    <a:pt x="3792" y="236"/>
                    <a:pt x="3966" y="292"/>
                    <a:pt x="4049" y="320"/>
                  </a:cubicBezTo>
                  <a:cubicBezTo>
                    <a:pt x="4112" y="320"/>
                    <a:pt x="4140" y="347"/>
                    <a:pt x="4167" y="375"/>
                  </a:cubicBezTo>
                  <a:cubicBezTo>
                    <a:pt x="4167" y="375"/>
                    <a:pt x="4167" y="410"/>
                    <a:pt x="4140" y="438"/>
                  </a:cubicBezTo>
                  <a:cubicBezTo>
                    <a:pt x="4112" y="465"/>
                    <a:pt x="3994" y="493"/>
                    <a:pt x="3876" y="521"/>
                  </a:cubicBezTo>
                  <a:cubicBezTo>
                    <a:pt x="3529" y="611"/>
                    <a:pt x="2862" y="667"/>
                    <a:pt x="2140" y="667"/>
                  </a:cubicBezTo>
                  <a:cubicBezTo>
                    <a:pt x="1563" y="667"/>
                    <a:pt x="1043" y="639"/>
                    <a:pt x="668" y="584"/>
                  </a:cubicBezTo>
                  <a:cubicBezTo>
                    <a:pt x="494" y="549"/>
                    <a:pt x="348" y="493"/>
                    <a:pt x="230" y="465"/>
                  </a:cubicBezTo>
                  <a:cubicBezTo>
                    <a:pt x="202" y="438"/>
                    <a:pt x="147" y="438"/>
                    <a:pt x="147" y="410"/>
                  </a:cubicBezTo>
                  <a:lnTo>
                    <a:pt x="119" y="410"/>
                  </a:lnTo>
                  <a:lnTo>
                    <a:pt x="119" y="375"/>
                  </a:lnTo>
                  <a:lnTo>
                    <a:pt x="147" y="347"/>
                  </a:lnTo>
                  <a:cubicBezTo>
                    <a:pt x="202" y="320"/>
                    <a:pt x="293" y="292"/>
                    <a:pt x="404" y="264"/>
                  </a:cubicBezTo>
                  <a:cubicBezTo>
                    <a:pt x="779" y="174"/>
                    <a:pt x="1418" y="118"/>
                    <a:pt x="2140" y="118"/>
                  </a:cubicBezTo>
                  <a:close/>
                  <a:moveTo>
                    <a:pt x="2140" y="0"/>
                  </a:moveTo>
                  <a:cubicBezTo>
                    <a:pt x="1563" y="0"/>
                    <a:pt x="1043" y="28"/>
                    <a:pt x="668" y="90"/>
                  </a:cubicBezTo>
                  <a:cubicBezTo>
                    <a:pt x="466" y="118"/>
                    <a:pt x="320" y="174"/>
                    <a:pt x="202" y="202"/>
                  </a:cubicBezTo>
                  <a:cubicBezTo>
                    <a:pt x="147" y="236"/>
                    <a:pt x="84" y="264"/>
                    <a:pt x="57" y="292"/>
                  </a:cubicBezTo>
                  <a:lnTo>
                    <a:pt x="29" y="320"/>
                  </a:lnTo>
                  <a:cubicBezTo>
                    <a:pt x="1" y="347"/>
                    <a:pt x="1" y="375"/>
                    <a:pt x="1" y="375"/>
                  </a:cubicBezTo>
                  <a:cubicBezTo>
                    <a:pt x="1" y="410"/>
                    <a:pt x="1" y="438"/>
                    <a:pt x="29" y="465"/>
                  </a:cubicBezTo>
                  <a:cubicBezTo>
                    <a:pt x="29" y="493"/>
                    <a:pt x="57" y="521"/>
                    <a:pt x="119" y="549"/>
                  </a:cubicBezTo>
                  <a:cubicBezTo>
                    <a:pt x="175" y="584"/>
                    <a:pt x="293" y="611"/>
                    <a:pt x="404" y="639"/>
                  </a:cubicBezTo>
                  <a:cubicBezTo>
                    <a:pt x="813" y="722"/>
                    <a:pt x="1418" y="785"/>
                    <a:pt x="2140" y="785"/>
                  </a:cubicBezTo>
                  <a:cubicBezTo>
                    <a:pt x="2723" y="785"/>
                    <a:pt x="3244" y="757"/>
                    <a:pt x="3647" y="695"/>
                  </a:cubicBezTo>
                  <a:cubicBezTo>
                    <a:pt x="3820" y="667"/>
                    <a:pt x="3994" y="611"/>
                    <a:pt x="4077" y="584"/>
                  </a:cubicBezTo>
                  <a:cubicBezTo>
                    <a:pt x="4140" y="549"/>
                    <a:pt x="4195" y="521"/>
                    <a:pt x="4223" y="493"/>
                  </a:cubicBezTo>
                  <a:cubicBezTo>
                    <a:pt x="4251" y="493"/>
                    <a:pt x="4251" y="465"/>
                    <a:pt x="4285" y="465"/>
                  </a:cubicBezTo>
                  <a:lnTo>
                    <a:pt x="4285" y="375"/>
                  </a:lnTo>
                  <a:lnTo>
                    <a:pt x="4285" y="320"/>
                  </a:lnTo>
                  <a:cubicBezTo>
                    <a:pt x="4251" y="292"/>
                    <a:pt x="4223" y="264"/>
                    <a:pt x="4167" y="236"/>
                  </a:cubicBezTo>
                  <a:cubicBezTo>
                    <a:pt x="4112" y="202"/>
                    <a:pt x="3994" y="174"/>
                    <a:pt x="3876" y="146"/>
                  </a:cubicBezTo>
                  <a:cubicBezTo>
                    <a:pt x="3501" y="63"/>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bd1ff24a34_1_14"/>
            <p:cNvSpPr/>
            <p:nvPr/>
          </p:nvSpPr>
          <p:spPr>
            <a:xfrm>
              <a:off x="40559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bd1ff24a34_1_14"/>
            <p:cNvSpPr/>
            <p:nvPr/>
          </p:nvSpPr>
          <p:spPr>
            <a:xfrm>
              <a:off x="40544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bd1ff24a34_1_14"/>
            <p:cNvSpPr/>
            <p:nvPr/>
          </p:nvSpPr>
          <p:spPr>
            <a:xfrm>
              <a:off x="40617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bd1ff24a34_1_14"/>
            <p:cNvSpPr/>
            <p:nvPr/>
          </p:nvSpPr>
          <p:spPr>
            <a:xfrm>
              <a:off x="40603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gbd1ff24a34_1_14"/>
            <p:cNvSpPr/>
            <p:nvPr/>
          </p:nvSpPr>
          <p:spPr>
            <a:xfrm>
              <a:off x="40667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gbd1ff24a34_1_14"/>
            <p:cNvSpPr/>
            <p:nvPr/>
          </p:nvSpPr>
          <p:spPr>
            <a:xfrm>
              <a:off x="40653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bd1ff24a34_1_14"/>
            <p:cNvSpPr/>
            <p:nvPr/>
          </p:nvSpPr>
          <p:spPr>
            <a:xfrm>
              <a:off x="40726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bd1ff24a34_1_14"/>
            <p:cNvSpPr/>
            <p:nvPr/>
          </p:nvSpPr>
          <p:spPr>
            <a:xfrm>
              <a:off x="40710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bd1ff24a34_1_14"/>
            <p:cNvSpPr/>
            <p:nvPr/>
          </p:nvSpPr>
          <p:spPr>
            <a:xfrm>
              <a:off x="40776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bd1ff24a34_1_14"/>
            <p:cNvSpPr/>
            <p:nvPr/>
          </p:nvSpPr>
          <p:spPr>
            <a:xfrm>
              <a:off x="40761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bd1ff24a34_1_14"/>
            <p:cNvSpPr/>
            <p:nvPr/>
          </p:nvSpPr>
          <p:spPr>
            <a:xfrm>
              <a:off x="40834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bd1ff24a34_1_14"/>
            <p:cNvSpPr/>
            <p:nvPr/>
          </p:nvSpPr>
          <p:spPr>
            <a:xfrm>
              <a:off x="40820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bd1ff24a34_1_14"/>
            <p:cNvSpPr/>
            <p:nvPr/>
          </p:nvSpPr>
          <p:spPr>
            <a:xfrm>
              <a:off x="40884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bd1ff24a34_1_14"/>
            <p:cNvSpPr/>
            <p:nvPr/>
          </p:nvSpPr>
          <p:spPr>
            <a:xfrm>
              <a:off x="40870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bd1ff24a34_1_14"/>
            <p:cNvSpPr/>
            <p:nvPr/>
          </p:nvSpPr>
          <p:spPr>
            <a:xfrm>
              <a:off x="40943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bd1ff24a34_1_14"/>
            <p:cNvSpPr/>
            <p:nvPr/>
          </p:nvSpPr>
          <p:spPr>
            <a:xfrm>
              <a:off x="40927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bd1ff24a34_1_14"/>
            <p:cNvSpPr/>
            <p:nvPr/>
          </p:nvSpPr>
          <p:spPr>
            <a:xfrm>
              <a:off x="40993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bd1ff24a34_1_14"/>
            <p:cNvSpPr/>
            <p:nvPr/>
          </p:nvSpPr>
          <p:spPr>
            <a:xfrm>
              <a:off x="40978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bd1ff24a34_1_14"/>
            <p:cNvSpPr/>
            <p:nvPr/>
          </p:nvSpPr>
          <p:spPr>
            <a:xfrm>
              <a:off x="41051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bd1ff24a34_1_14"/>
            <p:cNvSpPr/>
            <p:nvPr/>
          </p:nvSpPr>
          <p:spPr>
            <a:xfrm>
              <a:off x="41037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bd1ff24a34_1_14"/>
            <p:cNvSpPr/>
            <p:nvPr/>
          </p:nvSpPr>
          <p:spPr>
            <a:xfrm>
              <a:off x="41101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bd1ff24a34_1_14"/>
            <p:cNvSpPr/>
            <p:nvPr/>
          </p:nvSpPr>
          <p:spPr>
            <a:xfrm>
              <a:off x="41087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bd1ff24a34_1_14"/>
            <p:cNvSpPr/>
            <p:nvPr/>
          </p:nvSpPr>
          <p:spPr>
            <a:xfrm>
              <a:off x="41160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gbd1ff24a34_1_14"/>
            <p:cNvSpPr/>
            <p:nvPr/>
          </p:nvSpPr>
          <p:spPr>
            <a:xfrm>
              <a:off x="41144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bd1ff24a34_1_14"/>
            <p:cNvSpPr/>
            <p:nvPr/>
          </p:nvSpPr>
          <p:spPr>
            <a:xfrm>
              <a:off x="41210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bd1ff24a34_1_14"/>
            <p:cNvSpPr/>
            <p:nvPr/>
          </p:nvSpPr>
          <p:spPr>
            <a:xfrm>
              <a:off x="41195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bd1ff24a34_1_14"/>
            <p:cNvSpPr/>
            <p:nvPr/>
          </p:nvSpPr>
          <p:spPr>
            <a:xfrm>
              <a:off x="412682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bd1ff24a34_1_14"/>
            <p:cNvSpPr/>
            <p:nvPr/>
          </p:nvSpPr>
          <p:spPr>
            <a:xfrm>
              <a:off x="41254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bd1ff24a34_1_14"/>
            <p:cNvSpPr/>
            <p:nvPr/>
          </p:nvSpPr>
          <p:spPr>
            <a:xfrm>
              <a:off x="41318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bd1ff24a34_1_14"/>
            <p:cNvSpPr/>
            <p:nvPr/>
          </p:nvSpPr>
          <p:spPr>
            <a:xfrm>
              <a:off x="41304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bd1ff24a34_1_14"/>
            <p:cNvSpPr/>
            <p:nvPr/>
          </p:nvSpPr>
          <p:spPr>
            <a:xfrm>
              <a:off x="41377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bd1ff24a34_1_14"/>
            <p:cNvSpPr/>
            <p:nvPr/>
          </p:nvSpPr>
          <p:spPr>
            <a:xfrm>
              <a:off x="413617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bd1ff24a34_1_14"/>
            <p:cNvSpPr/>
            <p:nvPr/>
          </p:nvSpPr>
          <p:spPr>
            <a:xfrm>
              <a:off x="41427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bd1ff24a34_1_14"/>
            <p:cNvSpPr/>
            <p:nvPr/>
          </p:nvSpPr>
          <p:spPr>
            <a:xfrm>
              <a:off x="414122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bd1ff24a34_1_14"/>
            <p:cNvSpPr/>
            <p:nvPr/>
          </p:nvSpPr>
          <p:spPr>
            <a:xfrm>
              <a:off x="4147825"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bd1ff24a34_1_14"/>
            <p:cNvSpPr/>
            <p:nvPr/>
          </p:nvSpPr>
          <p:spPr>
            <a:xfrm>
              <a:off x="4146425"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bd1ff24a34_1_14"/>
            <p:cNvSpPr/>
            <p:nvPr/>
          </p:nvSpPr>
          <p:spPr>
            <a:xfrm>
              <a:off x="41535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bd1ff24a34_1_14"/>
            <p:cNvSpPr/>
            <p:nvPr/>
          </p:nvSpPr>
          <p:spPr>
            <a:xfrm>
              <a:off x="41521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gbd1ff24a34_1_14"/>
            <p:cNvSpPr/>
            <p:nvPr/>
          </p:nvSpPr>
          <p:spPr>
            <a:xfrm>
              <a:off x="4067450" y="1928700"/>
              <a:ext cx="76750" cy="10975"/>
            </a:xfrm>
            <a:custGeom>
              <a:rect b="b" l="l" r="r" t="t"/>
              <a:pathLst>
                <a:path extrusionOk="0" h="439" w="3070">
                  <a:moveTo>
                    <a:pt x="1535" y="1"/>
                  </a:moveTo>
                  <a:cubicBezTo>
                    <a:pt x="695" y="1"/>
                    <a:pt x="0" y="91"/>
                    <a:pt x="0" y="202"/>
                  </a:cubicBezTo>
                  <a:cubicBezTo>
                    <a:pt x="0" y="348"/>
                    <a:pt x="695" y="438"/>
                    <a:pt x="1535" y="438"/>
                  </a:cubicBezTo>
                  <a:cubicBezTo>
                    <a:pt x="2375" y="438"/>
                    <a:pt x="3069" y="348"/>
                    <a:pt x="3069" y="202"/>
                  </a:cubicBezTo>
                  <a:cubicBezTo>
                    <a:pt x="3069" y="91"/>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gbd1ff24a34_1_14"/>
            <p:cNvSpPr/>
            <p:nvPr/>
          </p:nvSpPr>
          <p:spPr>
            <a:xfrm>
              <a:off x="4053725" y="1914300"/>
              <a:ext cx="104175" cy="21025"/>
            </a:xfrm>
            <a:custGeom>
              <a:rect b="b" l="l" r="r" t="t"/>
              <a:pathLst>
                <a:path extrusionOk="0" h="841" w="4167">
                  <a:moveTo>
                    <a:pt x="1" y="0"/>
                  </a:moveTo>
                  <a:lnTo>
                    <a:pt x="1" y="493"/>
                  </a:lnTo>
                  <a:cubicBezTo>
                    <a:pt x="1" y="667"/>
                    <a:pt x="931" y="841"/>
                    <a:pt x="2084" y="841"/>
                  </a:cubicBezTo>
                  <a:cubicBezTo>
                    <a:pt x="3243" y="841"/>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gbd1ff24a34_1_14"/>
            <p:cNvSpPr/>
            <p:nvPr/>
          </p:nvSpPr>
          <p:spPr>
            <a:xfrm>
              <a:off x="4053725" y="1914300"/>
              <a:ext cx="104175" cy="10100"/>
            </a:xfrm>
            <a:custGeom>
              <a:rect b="b" l="l" r="r" t="t"/>
              <a:pathLst>
                <a:path extrusionOk="0" h="404" w="4167">
                  <a:moveTo>
                    <a:pt x="1" y="0"/>
                  </a:moveTo>
                  <a:lnTo>
                    <a:pt x="1"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gbd1ff24a34_1_14"/>
            <p:cNvSpPr/>
            <p:nvPr/>
          </p:nvSpPr>
          <p:spPr>
            <a:xfrm>
              <a:off x="4053725" y="1906325"/>
              <a:ext cx="104175" cy="16675"/>
            </a:xfrm>
            <a:custGeom>
              <a:rect b="b" l="l" r="r" t="t"/>
              <a:pathLst>
                <a:path extrusionOk="0" h="667" w="4167">
                  <a:moveTo>
                    <a:pt x="2084" y="0"/>
                  </a:moveTo>
                  <a:cubicBezTo>
                    <a:pt x="931" y="0"/>
                    <a:pt x="1" y="146"/>
                    <a:pt x="1" y="319"/>
                  </a:cubicBezTo>
                  <a:cubicBezTo>
                    <a:pt x="1" y="521"/>
                    <a:pt x="931" y="667"/>
                    <a:pt x="2084" y="667"/>
                  </a:cubicBezTo>
                  <a:cubicBezTo>
                    <a:pt x="3243" y="667"/>
                    <a:pt x="4167" y="521"/>
                    <a:pt x="4167" y="319"/>
                  </a:cubicBezTo>
                  <a:cubicBezTo>
                    <a:pt x="4167" y="146"/>
                    <a:pt x="3243"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gbd1ff24a34_1_14"/>
            <p:cNvSpPr/>
            <p:nvPr/>
          </p:nvSpPr>
          <p:spPr>
            <a:xfrm>
              <a:off x="4052325" y="1904925"/>
              <a:ext cx="107150" cy="19475"/>
            </a:xfrm>
            <a:custGeom>
              <a:rect b="b" l="l" r="r" t="t"/>
              <a:pathLst>
                <a:path extrusionOk="0" h="779" w="4286">
                  <a:moveTo>
                    <a:pt x="2140" y="112"/>
                  </a:moveTo>
                  <a:cubicBezTo>
                    <a:pt x="2723" y="112"/>
                    <a:pt x="3244" y="146"/>
                    <a:pt x="3619" y="202"/>
                  </a:cubicBezTo>
                  <a:cubicBezTo>
                    <a:pt x="3792" y="230"/>
                    <a:pt x="3966" y="257"/>
                    <a:pt x="4049" y="320"/>
                  </a:cubicBezTo>
                  <a:cubicBezTo>
                    <a:pt x="4112" y="320"/>
                    <a:pt x="4140" y="348"/>
                    <a:pt x="4167" y="348"/>
                  </a:cubicBezTo>
                  <a:lnTo>
                    <a:pt x="4167" y="375"/>
                  </a:lnTo>
                  <a:cubicBezTo>
                    <a:pt x="4167" y="375"/>
                    <a:pt x="4167" y="403"/>
                    <a:pt x="4140" y="403"/>
                  </a:cubicBezTo>
                  <a:cubicBezTo>
                    <a:pt x="4112" y="431"/>
                    <a:pt x="3994" y="493"/>
                    <a:pt x="3876" y="521"/>
                  </a:cubicBezTo>
                  <a:cubicBezTo>
                    <a:pt x="3529" y="605"/>
                    <a:pt x="2862" y="667"/>
                    <a:pt x="2140" y="667"/>
                  </a:cubicBezTo>
                  <a:cubicBezTo>
                    <a:pt x="1563" y="667"/>
                    <a:pt x="1043" y="632"/>
                    <a:pt x="668" y="549"/>
                  </a:cubicBezTo>
                  <a:cubicBezTo>
                    <a:pt x="494" y="521"/>
                    <a:pt x="348" y="493"/>
                    <a:pt x="230" y="459"/>
                  </a:cubicBezTo>
                  <a:cubicBezTo>
                    <a:pt x="202" y="431"/>
                    <a:pt x="147" y="431"/>
                    <a:pt x="147" y="403"/>
                  </a:cubicBezTo>
                  <a:lnTo>
                    <a:pt x="119" y="375"/>
                  </a:lnTo>
                  <a:lnTo>
                    <a:pt x="147" y="348"/>
                  </a:lnTo>
                  <a:cubicBezTo>
                    <a:pt x="202" y="320"/>
                    <a:pt x="293" y="285"/>
                    <a:pt x="404" y="257"/>
                  </a:cubicBezTo>
                  <a:cubicBezTo>
                    <a:pt x="779" y="174"/>
                    <a:pt x="1418" y="112"/>
                    <a:pt x="2140" y="112"/>
                  </a:cubicBezTo>
                  <a:close/>
                  <a:moveTo>
                    <a:pt x="2140" y="0"/>
                  </a:moveTo>
                  <a:cubicBezTo>
                    <a:pt x="1563" y="0"/>
                    <a:pt x="1043" y="28"/>
                    <a:pt x="668" y="84"/>
                  </a:cubicBezTo>
                  <a:cubicBezTo>
                    <a:pt x="466" y="112"/>
                    <a:pt x="320" y="146"/>
                    <a:pt x="202" y="202"/>
                  </a:cubicBezTo>
                  <a:cubicBezTo>
                    <a:pt x="147" y="230"/>
                    <a:pt x="84" y="230"/>
                    <a:pt x="57" y="257"/>
                  </a:cubicBezTo>
                  <a:cubicBezTo>
                    <a:pt x="57" y="285"/>
                    <a:pt x="29" y="285"/>
                    <a:pt x="29" y="320"/>
                  </a:cubicBezTo>
                  <a:cubicBezTo>
                    <a:pt x="1" y="348"/>
                    <a:pt x="1" y="348"/>
                    <a:pt x="1" y="375"/>
                  </a:cubicBezTo>
                  <a:cubicBezTo>
                    <a:pt x="1" y="403"/>
                    <a:pt x="1" y="431"/>
                    <a:pt x="29" y="431"/>
                  </a:cubicBezTo>
                  <a:cubicBezTo>
                    <a:pt x="29" y="493"/>
                    <a:pt x="57" y="521"/>
                    <a:pt x="119" y="521"/>
                  </a:cubicBezTo>
                  <a:cubicBezTo>
                    <a:pt x="175" y="577"/>
                    <a:pt x="293" y="605"/>
                    <a:pt x="404" y="632"/>
                  </a:cubicBezTo>
                  <a:cubicBezTo>
                    <a:pt x="813" y="723"/>
                    <a:pt x="1418" y="778"/>
                    <a:pt x="2140" y="778"/>
                  </a:cubicBezTo>
                  <a:cubicBezTo>
                    <a:pt x="2723" y="778"/>
                    <a:pt x="3244" y="750"/>
                    <a:pt x="3647" y="667"/>
                  </a:cubicBezTo>
                  <a:cubicBezTo>
                    <a:pt x="3820" y="632"/>
                    <a:pt x="3994" y="605"/>
                    <a:pt x="4077" y="577"/>
                  </a:cubicBezTo>
                  <a:cubicBezTo>
                    <a:pt x="4140" y="549"/>
                    <a:pt x="4195" y="521"/>
                    <a:pt x="4223" y="493"/>
                  </a:cubicBezTo>
                  <a:cubicBezTo>
                    <a:pt x="4251" y="493"/>
                    <a:pt x="4251" y="459"/>
                    <a:pt x="4285" y="431"/>
                  </a:cubicBezTo>
                  <a:lnTo>
                    <a:pt x="4285" y="375"/>
                  </a:lnTo>
                  <a:lnTo>
                    <a:pt x="4285" y="320"/>
                  </a:lnTo>
                  <a:cubicBezTo>
                    <a:pt x="4251" y="285"/>
                    <a:pt x="4223" y="257"/>
                    <a:pt x="4167" y="230"/>
                  </a:cubicBezTo>
                  <a:cubicBezTo>
                    <a:pt x="4112" y="202"/>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gbd1ff24a34_1_14"/>
            <p:cNvSpPr/>
            <p:nvPr/>
          </p:nvSpPr>
          <p:spPr>
            <a:xfrm>
              <a:off x="40559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gbd1ff24a34_1_14"/>
            <p:cNvSpPr/>
            <p:nvPr/>
          </p:nvSpPr>
          <p:spPr>
            <a:xfrm>
              <a:off x="40544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bd1ff24a34_1_14"/>
            <p:cNvSpPr/>
            <p:nvPr/>
          </p:nvSpPr>
          <p:spPr>
            <a:xfrm>
              <a:off x="40617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gbd1ff24a34_1_14"/>
            <p:cNvSpPr/>
            <p:nvPr/>
          </p:nvSpPr>
          <p:spPr>
            <a:xfrm>
              <a:off x="40603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gbd1ff24a34_1_14"/>
            <p:cNvSpPr/>
            <p:nvPr/>
          </p:nvSpPr>
          <p:spPr>
            <a:xfrm>
              <a:off x="40667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gbd1ff24a34_1_14"/>
            <p:cNvSpPr/>
            <p:nvPr/>
          </p:nvSpPr>
          <p:spPr>
            <a:xfrm>
              <a:off x="40653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gbd1ff24a34_1_14"/>
            <p:cNvSpPr/>
            <p:nvPr/>
          </p:nvSpPr>
          <p:spPr>
            <a:xfrm>
              <a:off x="40726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gbd1ff24a34_1_14"/>
            <p:cNvSpPr/>
            <p:nvPr/>
          </p:nvSpPr>
          <p:spPr>
            <a:xfrm>
              <a:off x="40710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gbd1ff24a34_1_14"/>
            <p:cNvSpPr/>
            <p:nvPr/>
          </p:nvSpPr>
          <p:spPr>
            <a:xfrm>
              <a:off x="40776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gbd1ff24a34_1_14"/>
            <p:cNvSpPr/>
            <p:nvPr/>
          </p:nvSpPr>
          <p:spPr>
            <a:xfrm>
              <a:off x="40761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gbd1ff24a34_1_14"/>
            <p:cNvSpPr/>
            <p:nvPr/>
          </p:nvSpPr>
          <p:spPr>
            <a:xfrm>
              <a:off x="40834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gbd1ff24a34_1_14"/>
            <p:cNvSpPr/>
            <p:nvPr/>
          </p:nvSpPr>
          <p:spPr>
            <a:xfrm>
              <a:off x="40820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gbd1ff24a34_1_14"/>
            <p:cNvSpPr/>
            <p:nvPr/>
          </p:nvSpPr>
          <p:spPr>
            <a:xfrm>
              <a:off x="40884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gbd1ff24a34_1_14"/>
            <p:cNvSpPr/>
            <p:nvPr/>
          </p:nvSpPr>
          <p:spPr>
            <a:xfrm>
              <a:off x="40870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gbd1ff24a34_1_14"/>
            <p:cNvSpPr/>
            <p:nvPr/>
          </p:nvSpPr>
          <p:spPr>
            <a:xfrm>
              <a:off x="40943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gbd1ff24a34_1_14"/>
            <p:cNvSpPr/>
            <p:nvPr/>
          </p:nvSpPr>
          <p:spPr>
            <a:xfrm>
              <a:off x="40927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gbd1ff24a34_1_14"/>
            <p:cNvSpPr/>
            <p:nvPr/>
          </p:nvSpPr>
          <p:spPr>
            <a:xfrm>
              <a:off x="40993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gbd1ff24a34_1_14"/>
            <p:cNvSpPr/>
            <p:nvPr/>
          </p:nvSpPr>
          <p:spPr>
            <a:xfrm>
              <a:off x="40978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gbd1ff24a34_1_14"/>
            <p:cNvSpPr/>
            <p:nvPr/>
          </p:nvSpPr>
          <p:spPr>
            <a:xfrm>
              <a:off x="41051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gbd1ff24a34_1_14"/>
            <p:cNvSpPr/>
            <p:nvPr/>
          </p:nvSpPr>
          <p:spPr>
            <a:xfrm>
              <a:off x="41037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gbd1ff24a34_1_14"/>
            <p:cNvSpPr/>
            <p:nvPr/>
          </p:nvSpPr>
          <p:spPr>
            <a:xfrm>
              <a:off x="41101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bd1ff24a34_1_14"/>
            <p:cNvSpPr/>
            <p:nvPr/>
          </p:nvSpPr>
          <p:spPr>
            <a:xfrm>
              <a:off x="41087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gbd1ff24a34_1_14"/>
            <p:cNvSpPr/>
            <p:nvPr/>
          </p:nvSpPr>
          <p:spPr>
            <a:xfrm>
              <a:off x="41160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gbd1ff24a34_1_14"/>
            <p:cNvSpPr/>
            <p:nvPr/>
          </p:nvSpPr>
          <p:spPr>
            <a:xfrm>
              <a:off x="41144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bd1ff24a34_1_14"/>
            <p:cNvSpPr/>
            <p:nvPr/>
          </p:nvSpPr>
          <p:spPr>
            <a:xfrm>
              <a:off x="41210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bd1ff24a34_1_14"/>
            <p:cNvSpPr/>
            <p:nvPr/>
          </p:nvSpPr>
          <p:spPr>
            <a:xfrm>
              <a:off x="41195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bd1ff24a34_1_14"/>
            <p:cNvSpPr/>
            <p:nvPr/>
          </p:nvSpPr>
          <p:spPr>
            <a:xfrm>
              <a:off x="412682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bd1ff24a34_1_14"/>
            <p:cNvSpPr/>
            <p:nvPr/>
          </p:nvSpPr>
          <p:spPr>
            <a:xfrm>
              <a:off x="41254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bd1ff24a34_1_14"/>
            <p:cNvSpPr/>
            <p:nvPr/>
          </p:nvSpPr>
          <p:spPr>
            <a:xfrm>
              <a:off x="41318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bd1ff24a34_1_14"/>
            <p:cNvSpPr/>
            <p:nvPr/>
          </p:nvSpPr>
          <p:spPr>
            <a:xfrm>
              <a:off x="41304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bd1ff24a34_1_14"/>
            <p:cNvSpPr/>
            <p:nvPr/>
          </p:nvSpPr>
          <p:spPr>
            <a:xfrm>
              <a:off x="41377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bd1ff24a34_1_14"/>
            <p:cNvSpPr/>
            <p:nvPr/>
          </p:nvSpPr>
          <p:spPr>
            <a:xfrm>
              <a:off x="413617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bd1ff24a34_1_14"/>
            <p:cNvSpPr/>
            <p:nvPr/>
          </p:nvSpPr>
          <p:spPr>
            <a:xfrm>
              <a:off x="41427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bd1ff24a34_1_14"/>
            <p:cNvSpPr/>
            <p:nvPr/>
          </p:nvSpPr>
          <p:spPr>
            <a:xfrm>
              <a:off x="4141225" y="1912050"/>
              <a:ext cx="5225" cy="26925"/>
            </a:xfrm>
            <a:custGeom>
              <a:rect b="b" l="l" r="r" t="t"/>
              <a:pathLst>
                <a:path extrusionOk="0" h="1077" w="209">
                  <a:moveTo>
                    <a:pt x="0" y="0"/>
                  </a:moveTo>
                  <a:lnTo>
                    <a:pt x="0"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bd1ff24a34_1_14"/>
            <p:cNvSpPr/>
            <p:nvPr/>
          </p:nvSpPr>
          <p:spPr>
            <a:xfrm>
              <a:off x="4147825"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gbd1ff24a34_1_14"/>
            <p:cNvSpPr/>
            <p:nvPr/>
          </p:nvSpPr>
          <p:spPr>
            <a:xfrm>
              <a:off x="4146425"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gbd1ff24a34_1_14"/>
            <p:cNvSpPr/>
            <p:nvPr/>
          </p:nvSpPr>
          <p:spPr>
            <a:xfrm>
              <a:off x="41535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gbd1ff24a34_1_14"/>
            <p:cNvSpPr/>
            <p:nvPr/>
          </p:nvSpPr>
          <p:spPr>
            <a:xfrm>
              <a:off x="41521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gbd1ff24a34_1_14"/>
            <p:cNvSpPr/>
            <p:nvPr/>
          </p:nvSpPr>
          <p:spPr>
            <a:xfrm>
              <a:off x="4067450" y="1908575"/>
              <a:ext cx="76750" cy="11475"/>
            </a:xfrm>
            <a:custGeom>
              <a:rect b="b" l="l" r="r" t="t"/>
              <a:pathLst>
                <a:path extrusionOk="0" h="459" w="3070">
                  <a:moveTo>
                    <a:pt x="1535" y="0"/>
                  </a:moveTo>
                  <a:cubicBezTo>
                    <a:pt x="695" y="0"/>
                    <a:pt x="0" y="111"/>
                    <a:pt x="0" y="229"/>
                  </a:cubicBezTo>
                  <a:cubicBezTo>
                    <a:pt x="0" y="375"/>
                    <a:pt x="695" y="459"/>
                    <a:pt x="1535" y="459"/>
                  </a:cubicBezTo>
                  <a:cubicBezTo>
                    <a:pt x="2375" y="459"/>
                    <a:pt x="3069" y="375"/>
                    <a:pt x="3069" y="229"/>
                  </a:cubicBezTo>
                  <a:cubicBezTo>
                    <a:pt x="3069" y="111"/>
                    <a:pt x="2375"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gbd1ff24a34_1_14"/>
            <p:cNvSpPr/>
            <p:nvPr/>
          </p:nvSpPr>
          <p:spPr>
            <a:xfrm>
              <a:off x="4053725" y="1894675"/>
              <a:ext cx="104175" cy="20350"/>
            </a:xfrm>
            <a:custGeom>
              <a:rect b="b" l="l" r="r" t="t"/>
              <a:pathLst>
                <a:path extrusionOk="0" h="814" w="4167">
                  <a:moveTo>
                    <a:pt x="1" y="1"/>
                  </a:moveTo>
                  <a:lnTo>
                    <a:pt x="1" y="494"/>
                  </a:lnTo>
                  <a:cubicBezTo>
                    <a:pt x="1" y="667"/>
                    <a:pt x="931" y="813"/>
                    <a:pt x="2084" y="813"/>
                  </a:cubicBezTo>
                  <a:cubicBezTo>
                    <a:pt x="3243" y="813"/>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gbd1ff24a34_1_14"/>
            <p:cNvSpPr/>
            <p:nvPr/>
          </p:nvSpPr>
          <p:spPr>
            <a:xfrm>
              <a:off x="4053725" y="1894675"/>
              <a:ext cx="104175" cy="10275"/>
            </a:xfrm>
            <a:custGeom>
              <a:rect b="b" l="l" r="r" t="t"/>
              <a:pathLst>
                <a:path extrusionOk="0" h="411" w="4167">
                  <a:moveTo>
                    <a:pt x="1" y="1"/>
                  </a:moveTo>
                  <a:lnTo>
                    <a:pt x="1" y="119"/>
                  </a:lnTo>
                  <a:cubicBezTo>
                    <a:pt x="174" y="292"/>
                    <a:pt x="1042" y="410"/>
                    <a:pt x="2084" y="410"/>
                  </a:cubicBezTo>
                  <a:cubicBezTo>
                    <a:pt x="3125" y="410"/>
                    <a:pt x="3993" y="292"/>
                    <a:pt x="4167" y="119"/>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gbd1ff24a34_1_14"/>
            <p:cNvSpPr/>
            <p:nvPr/>
          </p:nvSpPr>
          <p:spPr>
            <a:xfrm>
              <a:off x="4053725" y="1886000"/>
              <a:ext cx="104175" cy="17375"/>
            </a:xfrm>
            <a:custGeom>
              <a:rect b="b" l="l" r="r" t="t"/>
              <a:pathLst>
                <a:path extrusionOk="0" h="695" w="4167">
                  <a:moveTo>
                    <a:pt x="2084" y="1"/>
                  </a:moveTo>
                  <a:cubicBezTo>
                    <a:pt x="931" y="1"/>
                    <a:pt x="1" y="174"/>
                    <a:pt x="1" y="348"/>
                  </a:cubicBezTo>
                  <a:cubicBezTo>
                    <a:pt x="1" y="521"/>
                    <a:pt x="931" y="695"/>
                    <a:pt x="2084" y="695"/>
                  </a:cubicBezTo>
                  <a:cubicBezTo>
                    <a:pt x="3243" y="695"/>
                    <a:pt x="4167" y="521"/>
                    <a:pt x="4167" y="348"/>
                  </a:cubicBezTo>
                  <a:cubicBezTo>
                    <a:pt x="4167" y="174"/>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gbd1ff24a34_1_14"/>
            <p:cNvSpPr/>
            <p:nvPr/>
          </p:nvSpPr>
          <p:spPr>
            <a:xfrm>
              <a:off x="4052325" y="1884625"/>
              <a:ext cx="107150" cy="20325"/>
            </a:xfrm>
            <a:custGeom>
              <a:rect b="b" l="l" r="r" t="t"/>
              <a:pathLst>
                <a:path extrusionOk="0" h="813" w="4286">
                  <a:moveTo>
                    <a:pt x="2140" y="118"/>
                  </a:moveTo>
                  <a:cubicBezTo>
                    <a:pt x="2723" y="118"/>
                    <a:pt x="3244" y="174"/>
                    <a:pt x="3619" y="229"/>
                  </a:cubicBezTo>
                  <a:cubicBezTo>
                    <a:pt x="3792" y="264"/>
                    <a:pt x="3966" y="292"/>
                    <a:pt x="4049" y="319"/>
                  </a:cubicBezTo>
                  <a:cubicBezTo>
                    <a:pt x="4112" y="347"/>
                    <a:pt x="4140" y="375"/>
                    <a:pt x="4167" y="375"/>
                  </a:cubicBezTo>
                  <a:lnTo>
                    <a:pt x="4167" y="403"/>
                  </a:lnTo>
                  <a:cubicBezTo>
                    <a:pt x="4167" y="403"/>
                    <a:pt x="4167" y="437"/>
                    <a:pt x="4140" y="437"/>
                  </a:cubicBezTo>
                  <a:cubicBezTo>
                    <a:pt x="4112" y="465"/>
                    <a:pt x="3994" y="493"/>
                    <a:pt x="3876" y="521"/>
                  </a:cubicBezTo>
                  <a:cubicBezTo>
                    <a:pt x="3529" y="611"/>
                    <a:pt x="2862" y="694"/>
                    <a:pt x="2140" y="694"/>
                  </a:cubicBezTo>
                  <a:cubicBezTo>
                    <a:pt x="1563" y="694"/>
                    <a:pt x="1043" y="639"/>
                    <a:pt x="668" y="576"/>
                  </a:cubicBezTo>
                  <a:cubicBezTo>
                    <a:pt x="494" y="549"/>
                    <a:pt x="348" y="521"/>
                    <a:pt x="230" y="493"/>
                  </a:cubicBezTo>
                  <a:cubicBezTo>
                    <a:pt x="202" y="465"/>
                    <a:pt x="147" y="437"/>
                    <a:pt x="147" y="437"/>
                  </a:cubicBezTo>
                  <a:lnTo>
                    <a:pt x="119" y="403"/>
                  </a:lnTo>
                  <a:cubicBezTo>
                    <a:pt x="119" y="403"/>
                    <a:pt x="119" y="375"/>
                    <a:pt x="147" y="375"/>
                  </a:cubicBezTo>
                  <a:cubicBezTo>
                    <a:pt x="202" y="347"/>
                    <a:pt x="293" y="319"/>
                    <a:pt x="404" y="292"/>
                  </a:cubicBezTo>
                  <a:cubicBezTo>
                    <a:pt x="779" y="201"/>
                    <a:pt x="1418" y="118"/>
                    <a:pt x="2140" y="118"/>
                  </a:cubicBezTo>
                  <a:close/>
                  <a:moveTo>
                    <a:pt x="2140" y="0"/>
                  </a:moveTo>
                  <a:cubicBezTo>
                    <a:pt x="1563" y="0"/>
                    <a:pt x="1043" y="56"/>
                    <a:pt x="668" y="118"/>
                  </a:cubicBezTo>
                  <a:cubicBezTo>
                    <a:pt x="466" y="146"/>
                    <a:pt x="320" y="174"/>
                    <a:pt x="202" y="229"/>
                  </a:cubicBezTo>
                  <a:cubicBezTo>
                    <a:pt x="147" y="229"/>
                    <a:pt x="84" y="264"/>
                    <a:pt x="57" y="292"/>
                  </a:cubicBezTo>
                  <a:cubicBezTo>
                    <a:pt x="57" y="319"/>
                    <a:pt x="29" y="319"/>
                    <a:pt x="29" y="347"/>
                  </a:cubicBezTo>
                  <a:cubicBezTo>
                    <a:pt x="1" y="347"/>
                    <a:pt x="1" y="375"/>
                    <a:pt x="1" y="403"/>
                  </a:cubicBezTo>
                  <a:cubicBezTo>
                    <a:pt x="1" y="437"/>
                    <a:pt x="1" y="465"/>
                    <a:pt x="29" y="465"/>
                  </a:cubicBezTo>
                  <a:cubicBezTo>
                    <a:pt x="29" y="493"/>
                    <a:pt x="57" y="521"/>
                    <a:pt x="119" y="549"/>
                  </a:cubicBezTo>
                  <a:cubicBezTo>
                    <a:pt x="175" y="576"/>
                    <a:pt x="293" y="639"/>
                    <a:pt x="404" y="667"/>
                  </a:cubicBezTo>
                  <a:cubicBezTo>
                    <a:pt x="813" y="750"/>
                    <a:pt x="1418" y="812"/>
                    <a:pt x="2140" y="812"/>
                  </a:cubicBezTo>
                  <a:cubicBezTo>
                    <a:pt x="2723" y="812"/>
                    <a:pt x="3244" y="750"/>
                    <a:pt x="3647" y="694"/>
                  </a:cubicBezTo>
                  <a:cubicBezTo>
                    <a:pt x="3820" y="667"/>
                    <a:pt x="3994" y="639"/>
                    <a:pt x="4077" y="576"/>
                  </a:cubicBezTo>
                  <a:cubicBezTo>
                    <a:pt x="4140" y="576"/>
                    <a:pt x="4195" y="549"/>
                    <a:pt x="4223" y="521"/>
                  </a:cubicBezTo>
                  <a:cubicBezTo>
                    <a:pt x="4251" y="493"/>
                    <a:pt x="4251" y="493"/>
                    <a:pt x="4285" y="465"/>
                  </a:cubicBezTo>
                  <a:lnTo>
                    <a:pt x="4285" y="403"/>
                  </a:lnTo>
                  <a:lnTo>
                    <a:pt x="4285" y="347"/>
                  </a:lnTo>
                  <a:cubicBezTo>
                    <a:pt x="4251" y="319"/>
                    <a:pt x="4223" y="292"/>
                    <a:pt x="4167" y="264"/>
                  </a:cubicBezTo>
                  <a:cubicBezTo>
                    <a:pt x="4112" y="229"/>
                    <a:pt x="3994" y="174"/>
                    <a:pt x="3876" y="146"/>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bd1ff24a34_1_14"/>
            <p:cNvSpPr/>
            <p:nvPr/>
          </p:nvSpPr>
          <p:spPr>
            <a:xfrm>
              <a:off x="40559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bd1ff24a34_1_14"/>
            <p:cNvSpPr/>
            <p:nvPr/>
          </p:nvSpPr>
          <p:spPr>
            <a:xfrm>
              <a:off x="40544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bd1ff24a34_1_14"/>
            <p:cNvSpPr/>
            <p:nvPr/>
          </p:nvSpPr>
          <p:spPr>
            <a:xfrm>
              <a:off x="40617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bd1ff24a34_1_14"/>
            <p:cNvSpPr/>
            <p:nvPr/>
          </p:nvSpPr>
          <p:spPr>
            <a:xfrm>
              <a:off x="40603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bd1ff24a34_1_14"/>
            <p:cNvSpPr/>
            <p:nvPr/>
          </p:nvSpPr>
          <p:spPr>
            <a:xfrm>
              <a:off x="40667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bd1ff24a34_1_14"/>
            <p:cNvSpPr/>
            <p:nvPr/>
          </p:nvSpPr>
          <p:spPr>
            <a:xfrm>
              <a:off x="40653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bd1ff24a34_1_14"/>
            <p:cNvSpPr/>
            <p:nvPr/>
          </p:nvSpPr>
          <p:spPr>
            <a:xfrm>
              <a:off x="40726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bd1ff24a34_1_14"/>
            <p:cNvSpPr/>
            <p:nvPr/>
          </p:nvSpPr>
          <p:spPr>
            <a:xfrm>
              <a:off x="40710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bd1ff24a34_1_14"/>
            <p:cNvSpPr/>
            <p:nvPr/>
          </p:nvSpPr>
          <p:spPr>
            <a:xfrm>
              <a:off x="40776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bd1ff24a34_1_14"/>
            <p:cNvSpPr/>
            <p:nvPr/>
          </p:nvSpPr>
          <p:spPr>
            <a:xfrm>
              <a:off x="40761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bd1ff24a34_1_14"/>
            <p:cNvSpPr/>
            <p:nvPr/>
          </p:nvSpPr>
          <p:spPr>
            <a:xfrm>
              <a:off x="40834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bd1ff24a34_1_14"/>
            <p:cNvSpPr/>
            <p:nvPr/>
          </p:nvSpPr>
          <p:spPr>
            <a:xfrm>
              <a:off x="40820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bd1ff24a34_1_14"/>
            <p:cNvSpPr/>
            <p:nvPr/>
          </p:nvSpPr>
          <p:spPr>
            <a:xfrm>
              <a:off x="40884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bd1ff24a34_1_14"/>
            <p:cNvSpPr/>
            <p:nvPr/>
          </p:nvSpPr>
          <p:spPr>
            <a:xfrm>
              <a:off x="40870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bd1ff24a34_1_14"/>
            <p:cNvSpPr/>
            <p:nvPr/>
          </p:nvSpPr>
          <p:spPr>
            <a:xfrm>
              <a:off x="40943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bd1ff24a34_1_14"/>
            <p:cNvSpPr/>
            <p:nvPr/>
          </p:nvSpPr>
          <p:spPr>
            <a:xfrm>
              <a:off x="40927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bd1ff24a34_1_14"/>
            <p:cNvSpPr/>
            <p:nvPr/>
          </p:nvSpPr>
          <p:spPr>
            <a:xfrm>
              <a:off x="40993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bd1ff24a34_1_14"/>
            <p:cNvSpPr/>
            <p:nvPr/>
          </p:nvSpPr>
          <p:spPr>
            <a:xfrm>
              <a:off x="40978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bd1ff24a34_1_14"/>
            <p:cNvSpPr/>
            <p:nvPr/>
          </p:nvSpPr>
          <p:spPr>
            <a:xfrm>
              <a:off x="41051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bd1ff24a34_1_14"/>
            <p:cNvSpPr/>
            <p:nvPr/>
          </p:nvSpPr>
          <p:spPr>
            <a:xfrm>
              <a:off x="41037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bd1ff24a34_1_14"/>
            <p:cNvSpPr/>
            <p:nvPr/>
          </p:nvSpPr>
          <p:spPr>
            <a:xfrm>
              <a:off x="41101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bd1ff24a34_1_14"/>
            <p:cNvSpPr/>
            <p:nvPr/>
          </p:nvSpPr>
          <p:spPr>
            <a:xfrm>
              <a:off x="41087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bd1ff24a34_1_14"/>
            <p:cNvSpPr/>
            <p:nvPr/>
          </p:nvSpPr>
          <p:spPr>
            <a:xfrm>
              <a:off x="41160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bd1ff24a34_1_14"/>
            <p:cNvSpPr/>
            <p:nvPr/>
          </p:nvSpPr>
          <p:spPr>
            <a:xfrm>
              <a:off x="41144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bd1ff24a34_1_14"/>
            <p:cNvSpPr/>
            <p:nvPr/>
          </p:nvSpPr>
          <p:spPr>
            <a:xfrm>
              <a:off x="41210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bd1ff24a34_1_14"/>
            <p:cNvSpPr/>
            <p:nvPr/>
          </p:nvSpPr>
          <p:spPr>
            <a:xfrm>
              <a:off x="41195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bd1ff24a34_1_14"/>
            <p:cNvSpPr/>
            <p:nvPr/>
          </p:nvSpPr>
          <p:spPr>
            <a:xfrm>
              <a:off x="4126825" y="1893975"/>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bd1ff24a34_1_14"/>
            <p:cNvSpPr/>
            <p:nvPr/>
          </p:nvSpPr>
          <p:spPr>
            <a:xfrm>
              <a:off x="41254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bd1ff24a34_1_14"/>
            <p:cNvSpPr/>
            <p:nvPr/>
          </p:nvSpPr>
          <p:spPr>
            <a:xfrm>
              <a:off x="41318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bd1ff24a34_1_14"/>
            <p:cNvSpPr/>
            <p:nvPr/>
          </p:nvSpPr>
          <p:spPr>
            <a:xfrm>
              <a:off x="41304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bd1ff24a34_1_14"/>
            <p:cNvSpPr/>
            <p:nvPr/>
          </p:nvSpPr>
          <p:spPr>
            <a:xfrm>
              <a:off x="41377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bd1ff24a34_1_14"/>
            <p:cNvSpPr/>
            <p:nvPr/>
          </p:nvSpPr>
          <p:spPr>
            <a:xfrm>
              <a:off x="413617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bd1ff24a34_1_14"/>
            <p:cNvSpPr/>
            <p:nvPr/>
          </p:nvSpPr>
          <p:spPr>
            <a:xfrm>
              <a:off x="41427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bd1ff24a34_1_14"/>
            <p:cNvSpPr/>
            <p:nvPr/>
          </p:nvSpPr>
          <p:spPr>
            <a:xfrm>
              <a:off x="4141225" y="1892600"/>
              <a:ext cx="5225" cy="26075"/>
            </a:xfrm>
            <a:custGeom>
              <a:rect b="b" l="l" r="r" t="t"/>
              <a:pathLst>
                <a:path extrusionOk="0" h="1043"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bd1ff24a34_1_14"/>
            <p:cNvSpPr/>
            <p:nvPr/>
          </p:nvSpPr>
          <p:spPr>
            <a:xfrm>
              <a:off x="4147825"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bd1ff24a34_1_14"/>
            <p:cNvSpPr/>
            <p:nvPr/>
          </p:nvSpPr>
          <p:spPr>
            <a:xfrm>
              <a:off x="4146425"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bd1ff24a34_1_14"/>
            <p:cNvSpPr/>
            <p:nvPr/>
          </p:nvSpPr>
          <p:spPr>
            <a:xfrm>
              <a:off x="41535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bd1ff24a34_1_14"/>
            <p:cNvSpPr/>
            <p:nvPr/>
          </p:nvSpPr>
          <p:spPr>
            <a:xfrm>
              <a:off x="41521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bd1ff24a34_1_14"/>
            <p:cNvSpPr/>
            <p:nvPr/>
          </p:nvSpPr>
          <p:spPr>
            <a:xfrm>
              <a:off x="4067450" y="1888950"/>
              <a:ext cx="76750" cy="11650"/>
            </a:xfrm>
            <a:custGeom>
              <a:rect b="b" l="l" r="r" t="t"/>
              <a:pathLst>
                <a:path extrusionOk="0" h="466" w="3070">
                  <a:moveTo>
                    <a:pt x="1535" y="1"/>
                  </a:moveTo>
                  <a:cubicBezTo>
                    <a:pt x="695" y="1"/>
                    <a:pt x="0" y="119"/>
                    <a:pt x="0" y="230"/>
                  </a:cubicBezTo>
                  <a:cubicBezTo>
                    <a:pt x="0" y="348"/>
                    <a:pt x="695" y="466"/>
                    <a:pt x="1535" y="466"/>
                  </a:cubicBezTo>
                  <a:cubicBezTo>
                    <a:pt x="2375" y="466"/>
                    <a:pt x="3069" y="348"/>
                    <a:pt x="3069" y="230"/>
                  </a:cubicBezTo>
                  <a:cubicBezTo>
                    <a:pt x="3069" y="119"/>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bd1ff24a34_1_14"/>
            <p:cNvSpPr/>
            <p:nvPr/>
          </p:nvSpPr>
          <p:spPr>
            <a:xfrm>
              <a:off x="4053725" y="1875250"/>
              <a:ext cx="104175" cy="20325"/>
            </a:xfrm>
            <a:custGeom>
              <a:rect b="b" l="l" r="r" t="t"/>
              <a:pathLst>
                <a:path extrusionOk="0" h="813" w="4167">
                  <a:moveTo>
                    <a:pt x="1" y="0"/>
                  </a:moveTo>
                  <a:lnTo>
                    <a:pt x="1" y="493"/>
                  </a:lnTo>
                  <a:cubicBezTo>
                    <a:pt x="1" y="667"/>
                    <a:pt x="931" y="812"/>
                    <a:pt x="2084" y="812"/>
                  </a:cubicBezTo>
                  <a:cubicBezTo>
                    <a:pt x="3243" y="812"/>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bd1ff24a34_1_14"/>
            <p:cNvSpPr/>
            <p:nvPr/>
          </p:nvSpPr>
          <p:spPr>
            <a:xfrm>
              <a:off x="4053725" y="1875250"/>
              <a:ext cx="104175" cy="10075"/>
            </a:xfrm>
            <a:custGeom>
              <a:rect b="b" l="l" r="r" t="t"/>
              <a:pathLst>
                <a:path extrusionOk="0" h="403" w="4167">
                  <a:moveTo>
                    <a:pt x="1" y="0"/>
                  </a:moveTo>
                  <a:lnTo>
                    <a:pt x="1" y="83"/>
                  </a:lnTo>
                  <a:cubicBezTo>
                    <a:pt x="174" y="257"/>
                    <a:pt x="1042" y="403"/>
                    <a:pt x="2084" y="403"/>
                  </a:cubicBezTo>
                  <a:cubicBezTo>
                    <a:pt x="3125" y="403"/>
                    <a:pt x="3993" y="257"/>
                    <a:pt x="4167" y="83"/>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bd1ff24a34_1_14"/>
            <p:cNvSpPr/>
            <p:nvPr/>
          </p:nvSpPr>
          <p:spPr>
            <a:xfrm>
              <a:off x="4053725" y="1866550"/>
              <a:ext cx="104175" cy="16700"/>
            </a:xfrm>
            <a:custGeom>
              <a:rect b="b" l="l" r="r" t="t"/>
              <a:pathLst>
                <a:path extrusionOk="0" h="668" w="4167">
                  <a:moveTo>
                    <a:pt x="2084" y="1"/>
                  </a:moveTo>
                  <a:cubicBezTo>
                    <a:pt x="931" y="1"/>
                    <a:pt x="1" y="147"/>
                    <a:pt x="1" y="348"/>
                  </a:cubicBezTo>
                  <a:cubicBezTo>
                    <a:pt x="1" y="522"/>
                    <a:pt x="931" y="667"/>
                    <a:pt x="2084" y="667"/>
                  </a:cubicBezTo>
                  <a:cubicBezTo>
                    <a:pt x="3243" y="667"/>
                    <a:pt x="4167" y="522"/>
                    <a:pt x="4167" y="348"/>
                  </a:cubicBezTo>
                  <a:cubicBezTo>
                    <a:pt x="4167" y="147"/>
                    <a:pt x="3243"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bd1ff24a34_1_14"/>
            <p:cNvSpPr/>
            <p:nvPr/>
          </p:nvSpPr>
          <p:spPr>
            <a:xfrm>
              <a:off x="4052325" y="1865175"/>
              <a:ext cx="107150" cy="19475"/>
            </a:xfrm>
            <a:custGeom>
              <a:rect b="b" l="l" r="r" t="t"/>
              <a:pathLst>
                <a:path extrusionOk="0" h="779" w="4286">
                  <a:moveTo>
                    <a:pt x="2140" y="111"/>
                  </a:moveTo>
                  <a:cubicBezTo>
                    <a:pt x="2723" y="111"/>
                    <a:pt x="3244" y="139"/>
                    <a:pt x="3619" y="229"/>
                  </a:cubicBezTo>
                  <a:cubicBezTo>
                    <a:pt x="3792" y="257"/>
                    <a:pt x="3966" y="285"/>
                    <a:pt x="4049" y="313"/>
                  </a:cubicBezTo>
                  <a:cubicBezTo>
                    <a:pt x="4112" y="347"/>
                    <a:pt x="4140" y="347"/>
                    <a:pt x="4167" y="375"/>
                  </a:cubicBezTo>
                  <a:lnTo>
                    <a:pt x="4167" y="403"/>
                  </a:lnTo>
                  <a:lnTo>
                    <a:pt x="4140" y="431"/>
                  </a:lnTo>
                  <a:cubicBezTo>
                    <a:pt x="4112" y="459"/>
                    <a:pt x="3994" y="486"/>
                    <a:pt x="3876" y="521"/>
                  </a:cubicBezTo>
                  <a:cubicBezTo>
                    <a:pt x="3529" y="604"/>
                    <a:pt x="2862" y="660"/>
                    <a:pt x="2140" y="660"/>
                  </a:cubicBezTo>
                  <a:cubicBezTo>
                    <a:pt x="1563" y="660"/>
                    <a:pt x="1043" y="632"/>
                    <a:pt x="668" y="577"/>
                  </a:cubicBezTo>
                  <a:cubicBezTo>
                    <a:pt x="494" y="549"/>
                    <a:pt x="348" y="521"/>
                    <a:pt x="230" y="459"/>
                  </a:cubicBezTo>
                  <a:cubicBezTo>
                    <a:pt x="202" y="459"/>
                    <a:pt x="147" y="431"/>
                    <a:pt x="147" y="431"/>
                  </a:cubicBezTo>
                  <a:lnTo>
                    <a:pt x="119" y="403"/>
                  </a:lnTo>
                  <a:cubicBezTo>
                    <a:pt x="119" y="403"/>
                    <a:pt x="119" y="375"/>
                    <a:pt x="147" y="375"/>
                  </a:cubicBezTo>
                  <a:cubicBezTo>
                    <a:pt x="202" y="347"/>
                    <a:pt x="293" y="285"/>
                    <a:pt x="404" y="257"/>
                  </a:cubicBezTo>
                  <a:cubicBezTo>
                    <a:pt x="779" y="174"/>
                    <a:pt x="1418" y="111"/>
                    <a:pt x="2140" y="111"/>
                  </a:cubicBezTo>
                  <a:close/>
                  <a:moveTo>
                    <a:pt x="2140" y="0"/>
                  </a:moveTo>
                  <a:cubicBezTo>
                    <a:pt x="1563" y="0"/>
                    <a:pt x="1043" y="28"/>
                    <a:pt x="668" y="111"/>
                  </a:cubicBezTo>
                  <a:cubicBezTo>
                    <a:pt x="466" y="139"/>
                    <a:pt x="320" y="174"/>
                    <a:pt x="202" y="202"/>
                  </a:cubicBezTo>
                  <a:cubicBezTo>
                    <a:pt x="147" y="229"/>
                    <a:pt x="84" y="257"/>
                    <a:pt x="57" y="285"/>
                  </a:cubicBezTo>
                  <a:cubicBezTo>
                    <a:pt x="57" y="285"/>
                    <a:pt x="29" y="313"/>
                    <a:pt x="29" y="347"/>
                  </a:cubicBezTo>
                  <a:cubicBezTo>
                    <a:pt x="1" y="347"/>
                    <a:pt x="1" y="375"/>
                    <a:pt x="1" y="403"/>
                  </a:cubicBezTo>
                  <a:cubicBezTo>
                    <a:pt x="1" y="431"/>
                    <a:pt x="1" y="431"/>
                    <a:pt x="29" y="459"/>
                  </a:cubicBezTo>
                  <a:cubicBezTo>
                    <a:pt x="29" y="486"/>
                    <a:pt x="57" y="521"/>
                    <a:pt x="119" y="549"/>
                  </a:cubicBezTo>
                  <a:cubicBezTo>
                    <a:pt x="175" y="577"/>
                    <a:pt x="293" y="604"/>
                    <a:pt x="404" y="632"/>
                  </a:cubicBezTo>
                  <a:cubicBezTo>
                    <a:pt x="813" y="722"/>
                    <a:pt x="1418" y="778"/>
                    <a:pt x="2140" y="778"/>
                  </a:cubicBezTo>
                  <a:cubicBezTo>
                    <a:pt x="2723" y="778"/>
                    <a:pt x="3244" y="750"/>
                    <a:pt x="3647" y="695"/>
                  </a:cubicBezTo>
                  <a:cubicBezTo>
                    <a:pt x="3820" y="660"/>
                    <a:pt x="3994" y="632"/>
                    <a:pt x="4077" y="577"/>
                  </a:cubicBezTo>
                  <a:cubicBezTo>
                    <a:pt x="4140" y="549"/>
                    <a:pt x="4195" y="549"/>
                    <a:pt x="4223" y="521"/>
                  </a:cubicBezTo>
                  <a:cubicBezTo>
                    <a:pt x="4251" y="486"/>
                    <a:pt x="4251" y="486"/>
                    <a:pt x="4285" y="459"/>
                  </a:cubicBezTo>
                  <a:lnTo>
                    <a:pt x="4285" y="403"/>
                  </a:lnTo>
                  <a:lnTo>
                    <a:pt x="4285" y="347"/>
                  </a:lnTo>
                  <a:cubicBezTo>
                    <a:pt x="4251" y="285"/>
                    <a:pt x="4223" y="257"/>
                    <a:pt x="4167" y="257"/>
                  </a:cubicBezTo>
                  <a:cubicBezTo>
                    <a:pt x="4112" y="202"/>
                    <a:pt x="3994" y="174"/>
                    <a:pt x="3876" y="139"/>
                  </a:cubicBezTo>
                  <a:cubicBezTo>
                    <a:pt x="3501" y="56"/>
                    <a:pt x="2862" y="0"/>
                    <a:pt x="214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bd1ff24a34_1_14"/>
            <p:cNvSpPr/>
            <p:nvPr/>
          </p:nvSpPr>
          <p:spPr>
            <a:xfrm>
              <a:off x="40559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bd1ff24a34_1_14"/>
            <p:cNvSpPr/>
            <p:nvPr/>
          </p:nvSpPr>
          <p:spPr>
            <a:xfrm>
              <a:off x="40544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bd1ff24a34_1_14"/>
            <p:cNvSpPr/>
            <p:nvPr/>
          </p:nvSpPr>
          <p:spPr>
            <a:xfrm>
              <a:off x="40617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bd1ff24a34_1_14"/>
            <p:cNvSpPr/>
            <p:nvPr/>
          </p:nvSpPr>
          <p:spPr>
            <a:xfrm>
              <a:off x="40603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bd1ff24a34_1_14"/>
            <p:cNvSpPr/>
            <p:nvPr/>
          </p:nvSpPr>
          <p:spPr>
            <a:xfrm>
              <a:off x="40667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bd1ff24a34_1_14"/>
            <p:cNvSpPr/>
            <p:nvPr/>
          </p:nvSpPr>
          <p:spPr>
            <a:xfrm>
              <a:off x="40653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bd1ff24a34_1_14"/>
            <p:cNvSpPr/>
            <p:nvPr/>
          </p:nvSpPr>
          <p:spPr>
            <a:xfrm>
              <a:off x="40726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bd1ff24a34_1_14"/>
            <p:cNvSpPr/>
            <p:nvPr/>
          </p:nvSpPr>
          <p:spPr>
            <a:xfrm>
              <a:off x="40710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bd1ff24a34_1_14"/>
            <p:cNvSpPr/>
            <p:nvPr/>
          </p:nvSpPr>
          <p:spPr>
            <a:xfrm>
              <a:off x="40776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bd1ff24a34_1_14"/>
            <p:cNvSpPr/>
            <p:nvPr/>
          </p:nvSpPr>
          <p:spPr>
            <a:xfrm>
              <a:off x="40761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bd1ff24a34_1_14"/>
            <p:cNvSpPr/>
            <p:nvPr/>
          </p:nvSpPr>
          <p:spPr>
            <a:xfrm>
              <a:off x="40834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bd1ff24a34_1_14"/>
            <p:cNvSpPr/>
            <p:nvPr/>
          </p:nvSpPr>
          <p:spPr>
            <a:xfrm>
              <a:off x="40820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bd1ff24a34_1_14"/>
            <p:cNvSpPr/>
            <p:nvPr/>
          </p:nvSpPr>
          <p:spPr>
            <a:xfrm>
              <a:off x="40884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bd1ff24a34_1_14"/>
            <p:cNvSpPr/>
            <p:nvPr/>
          </p:nvSpPr>
          <p:spPr>
            <a:xfrm>
              <a:off x="40870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bd1ff24a34_1_14"/>
            <p:cNvSpPr/>
            <p:nvPr/>
          </p:nvSpPr>
          <p:spPr>
            <a:xfrm>
              <a:off x="40943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bd1ff24a34_1_14"/>
            <p:cNvSpPr/>
            <p:nvPr/>
          </p:nvSpPr>
          <p:spPr>
            <a:xfrm>
              <a:off x="40927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bd1ff24a34_1_14"/>
            <p:cNvSpPr/>
            <p:nvPr/>
          </p:nvSpPr>
          <p:spPr>
            <a:xfrm>
              <a:off x="40993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bd1ff24a34_1_14"/>
            <p:cNvSpPr/>
            <p:nvPr/>
          </p:nvSpPr>
          <p:spPr>
            <a:xfrm>
              <a:off x="40978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bd1ff24a34_1_14"/>
            <p:cNvSpPr/>
            <p:nvPr/>
          </p:nvSpPr>
          <p:spPr>
            <a:xfrm>
              <a:off x="4105100" y="1873850"/>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bd1ff24a34_1_14"/>
            <p:cNvSpPr/>
            <p:nvPr/>
          </p:nvSpPr>
          <p:spPr>
            <a:xfrm>
              <a:off x="41037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bd1ff24a34_1_14"/>
            <p:cNvSpPr/>
            <p:nvPr/>
          </p:nvSpPr>
          <p:spPr>
            <a:xfrm>
              <a:off x="41101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bd1ff24a34_1_14"/>
            <p:cNvSpPr/>
            <p:nvPr/>
          </p:nvSpPr>
          <p:spPr>
            <a:xfrm>
              <a:off x="41087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bd1ff24a34_1_14"/>
            <p:cNvSpPr/>
            <p:nvPr/>
          </p:nvSpPr>
          <p:spPr>
            <a:xfrm>
              <a:off x="41160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bd1ff24a34_1_14"/>
            <p:cNvSpPr/>
            <p:nvPr/>
          </p:nvSpPr>
          <p:spPr>
            <a:xfrm>
              <a:off x="41144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bd1ff24a34_1_14"/>
            <p:cNvSpPr/>
            <p:nvPr/>
          </p:nvSpPr>
          <p:spPr>
            <a:xfrm>
              <a:off x="41210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bd1ff24a34_1_14"/>
            <p:cNvSpPr/>
            <p:nvPr/>
          </p:nvSpPr>
          <p:spPr>
            <a:xfrm>
              <a:off x="41195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bd1ff24a34_1_14"/>
            <p:cNvSpPr/>
            <p:nvPr/>
          </p:nvSpPr>
          <p:spPr>
            <a:xfrm>
              <a:off x="4126825" y="1873850"/>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bd1ff24a34_1_14"/>
            <p:cNvSpPr/>
            <p:nvPr/>
          </p:nvSpPr>
          <p:spPr>
            <a:xfrm>
              <a:off x="4125425" y="1872275"/>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bd1ff24a34_1_14"/>
            <p:cNvSpPr/>
            <p:nvPr/>
          </p:nvSpPr>
          <p:spPr>
            <a:xfrm>
              <a:off x="41318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bd1ff24a34_1_14"/>
            <p:cNvSpPr/>
            <p:nvPr/>
          </p:nvSpPr>
          <p:spPr>
            <a:xfrm>
              <a:off x="41304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bd1ff24a34_1_14"/>
            <p:cNvSpPr/>
            <p:nvPr/>
          </p:nvSpPr>
          <p:spPr>
            <a:xfrm>
              <a:off x="4137750"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bd1ff24a34_1_14"/>
            <p:cNvSpPr/>
            <p:nvPr/>
          </p:nvSpPr>
          <p:spPr>
            <a:xfrm>
              <a:off x="413617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bd1ff24a34_1_14"/>
            <p:cNvSpPr/>
            <p:nvPr/>
          </p:nvSpPr>
          <p:spPr>
            <a:xfrm>
              <a:off x="4142775" y="1873850"/>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bd1ff24a34_1_14"/>
            <p:cNvSpPr/>
            <p:nvPr/>
          </p:nvSpPr>
          <p:spPr>
            <a:xfrm>
              <a:off x="4141225" y="1872275"/>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bd1ff24a34_1_14"/>
            <p:cNvSpPr/>
            <p:nvPr/>
          </p:nvSpPr>
          <p:spPr>
            <a:xfrm>
              <a:off x="4147825" y="1873850"/>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bd1ff24a34_1_14"/>
            <p:cNvSpPr/>
            <p:nvPr/>
          </p:nvSpPr>
          <p:spPr>
            <a:xfrm>
              <a:off x="4146425"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bd1ff24a34_1_14"/>
            <p:cNvSpPr/>
            <p:nvPr/>
          </p:nvSpPr>
          <p:spPr>
            <a:xfrm>
              <a:off x="4153550" y="1873850"/>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bd1ff24a34_1_14"/>
            <p:cNvSpPr/>
            <p:nvPr/>
          </p:nvSpPr>
          <p:spPr>
            <a:xfrm>
              <a:off x="4152150" y="1872275"/>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bd1ff24a34_1_14"/>
            <p:cNvSpPr/>
            <p:nvPr/>
          </p:nvSpPr>
          <p:spPr>
            <a:xfrm>
              <a:off x="4067450" y="1869500"/>
              <a:ext cx="76750" cy="11500"/>
            </a:xfrm>
            <a:custGeom>
              <a:rect b="b" l="l" r="r" t="t"/>
              <a:pathLst>
                <a:path extrusionOk="0" h="460" w="3070">
                  <a:moveTo>
                    <a:pt x="1535" y="1"/>
                  </a:moveTo>
                  <a:cubicBezTo>
                    <a:pt x="695" y="1"/>
                    <a:pt x="0" y="84"/>
                    <a:pt x="0" y="230"/>
                  </a:cubicBezTo>
                  <a:cubicBezTo>
                    <a:pt x="0" y="348"/>
                    <a:pt x="695" y="459"/>
                    <a:pt x="1535" y="459"/>
                  </a:cubicBezTo>
                  <a:cubicBezTo>
                    <a:pt x="2375" y="459"/>
                    <a:pt x="3069" y="348"/>
                    <a:pt x="3069" y="230"/>
                  </a:cubicBezTo>
                  <a:cubicBezTo>
                    <a:pt x="3069" y="84"/>
                    <a:pt x="2375"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bd1ff24a34_1_14"/>
            <p:cNvSpPr/>
            <p:nvPr/>
          </p:nvSpPr>
          <p:spPr>
            <a:xfrm>
              <a:off x="4212225" y="2012725"/>
              <a:ext cx="130225" cy="31100"/>
            </a:xfrm>
            <a:custGeom>
              <a:rect b="b" l="l" r="r" t="t"/>
              <a:pathLst>
                <a:path extrusionOk="0" h="1244" w="5209">
                  <a:moveTo>
                    <a:pt x="2605" y="1"/>
                  </a:moveTo>
                  <a:cubicBezTo>
                    <a:pt x="1153" y="1"/>
                    <a:pt x="1" y="285"/>
                    <a:pt x="1" y="633"/>
                  </a:cubicBezTo>
                  <a:cubicBezTo>
                    <a:pt x="1" y="980"/>
                    <a:pt x="1153" y="1244"/>
                    <a:pt x="2605" y="1244"/>
                  </a:cubicBezTo>
                  <a:cubicBezTo>
                    <a:pt x="4049" y="1244"/>
                    <a:pt x="5209" y="980"/>
                    <a:pt x="5209" y="633"/>
                  </a:cubicBezTo>
                  <a:cubicBezTo>
                    <a:pt x="5209" y="285"/>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bd1ff24a34_1_14"/>
            <p:cNvSpPr/>
            <p:nvPr/>
          </p:nvSpPr>
          <p:spPr>
            <a:xfrm>
              <a:off x="4225250" y="2012725"/>
              <a:ext cx="104175" cy="20875"/>
            </a:xfrm>
            <a:custGeom>
              <a:rect b="b" l="l" r="r" t="t"/>
              <a:pathLst>
                <a:path extrusionOk="0" h="835" w="4167">
                  <a:moveTo>
                    <a:pt x="0" y="1"/>
                  </a:moveTo>
                  <a:lnTo>
                    <a:pt x="0" y="487"/>
                  </a:lnTo>
                  <a:cubicBezTo>
                    <a:pt x="0" y="695"/>
                    <a:pt x="924" y="834"/>
                    <a:pt x="2084" y="834"/>
                  </a:cubicBezTo>
                  <a:cubicBezTo>
                    <a:pt x="3236" y="834"/>
                    <a:pt x="4167" y="695"/>
                    <a:pt x="4167" y="487"/>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bd1ff24a34_1_14"/>
            <p:cNvSpPr/>
            <p:nvPr/>
          </p:nvSpPr>
          <p:spPr>
            <a:xfrm>
              <a:off x="4225250" y="2012725"/>
              <a:ext cx="104175" cy="10800"/>
            </a:xfrm>
            <a:custGeom>
              <a:rect b="b" l="l" r="r" t="t"/>
              <a:pathLst>
                <a:path extrusionOk="0" h="432" w="4167">
                  <a:moveTo>
                    <a:pt x="0" y="1"/>
                  </a:moveTo>
                  <a:lnTo>
                    <a:pt x="0" y="112"/>
                  </a:lnTo>
                  <a:cubicBezTo>
                    <a:pt x="174" y="285"/>
                    <a:pt x="1042" y="431"/>
                    <a:pt x="2084" y="431"/>
                  </a:cubicBezTo>
                  <a:cubicBezTo>
                    <a:pt x="3125" y="431"/>
                    <a:pt x="3993"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bd1ff24a34_1_14"/>
            <p:cNvSpPr/>
            <p:nvPr/>
          </p:nvSpPr>
          <p:spPr>
            <a:xfrm>
              <a:off x="4225250" y="2004750"/>
              <a:ext cx="104175" cy="16675"/>
            </a:xfrm>
            <a:custGeom>
              <a:rect b="b" l="l" r="r" t="t"/>
              <a:pathLst>
                <a:path extrusionOk="0" h="667" w="4167">
                  <a:moveTo>
                    <a:pt x="2084" y="0"/>
                  </a:moveTo>
                  <a:cubicBezTo>
                    <a:pt x="924" y="0"/>
                    <a:pt x="0" y="146"/>
                    <a:pt x="0" y="320"/>
                  </a:cubicBezTo>
                  <a:cubicBezTo>
                    <a:pt x="0" y="521"/>
                    <a:pt x="924" y="667"/>
                    <a:pt x="2084" y="667"/>
                  </a:cubicBezTo>
                  <a:cubicBezTo>
                    <a:pt x="3236" y="667"/>
                    <a:pt x="4167" y="521"/>
                    <a:pt x="4167" y="320"/>
                  </a:cubicBezTo>
                  <a:cubicBezTo>
                    <a:pt x="4167" y="146"/>
                    <a:pt x="3236"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bd1ff24a34_1_14"/>
            <p:cNvSpPr/>
            <p:nvPr/>
          </p:nvSpPr>
          <p:spPr>
            <a:xfrm>
              <a:off x="4223675" y="2003175"/>
              <a:ext cx="107150" cy="19650"/>
            </a:xfrm>
            <a:custGeom>
              <a:rect b="b" l="l" r="r" t="t"/>
              <a:pathLst>
                <a:path extrusionOk="0" h="786" w="4286">
                  <a:moveTo>
                    <a:pt x="2147" y="119"/>
                  </a:moveTo>
                  <a:cubicBezTo>
                    <a:pt x="2723" y="119"/>
                    <a:pt x="3244" y="147"/>
                    <a:pt x="3619" y="209"/>
                  </a:cubicBezTo>
                  <a:cubicBezTo>
                    <a:pt x="3792" y="237"/>
                    <a:pt x="3938" y="265"/>
                    <a:pt x="4056" y="320"/>
                  </a:cubicBezTo>
                  <a:cubicBezTo>
                    <a:pt x="4084" y="320"/>
                    <a:pt x="4140" y="348"/>
                    <a:pt x="4140" y="383"/>
                  </a:cubicBezTo>
                  <a:lnTo>
                    <a:pt x="4167" y="383"/>
                  </a:lnTo>
                  <a:cubicBezTo>
                    <a:pt x="4167" y="383"/>
                    <a:pt x="4167" y="411"/>
                    <a:pt x="4140" y="438"/>
                  </a:cubicBezTo>
                  <a:cubicBezTo>
                    <a:pt x="4084" y="466"/>
                    <a:pt x="3994" y="494"/>
                    <a:pt x="3883" y="522"/>
                  </a:cubicBezTo>
                  <a:cubicBezTo>
                    <a:pt x="3508" y="612"/>
                    <a:pt x="2869" y="667"/>
                    <a:pt x="2147" y="667"/>
                  </a:cubicBezTo>
                  <a:cubicBezTo>
                    <a:pt x="1563" y="667"/>
                    <a:pt x="1042" y="640"/>
                    <a:pt x="667" y="584"/>
                  </a:cubicBezTo>
                  <a:cubicBezTo>
                    <a:pt x="494" y="556"/>
                    <a:pt x="320" y="494"/>
                    <a:pt x="237" y="466"/>
                  </a:cubicBezTo>
                  <a:cubicBezTo>
                    <a:pt x="174" y="438"/>
                    <a:pt x="147" y="438"/>
                    <a:pt x="119" y="411"/>
                  </a:cubicBezTo>
                  <a:lnTo>
                    <a:pt x="119" y="383"/>
                  </a:lnTo>
                  <a:lnTo>
                    <a:pt x="147" y="348"/>
                  </a:lnTo>
                  <a:cubicBezTo>
                    <a:pt x="209" y="320"/>
                    <a:pt x="292" y="292"/>
                    <a:pt x="411" y="265"/>
                  </a:cubicBezTo>
                  <a:cubicBezTo>
                    <a:pt x="758" y="174"/>
                    <a:pt x="1424" y="119"/>
                    <a:pt x="2147" y="119"/>
                  </a:cubicBezTo>
                  <a:close/>
                  <a:moveTo>
                    <a:pt x="2147" y="1"/>
                  </a:moveTo>
                  <a:cubicBezTo>
                    <a:pt x="1563" y="1"/>
                    <a:pt x="1042" y="36"/>
                    <a:pt x="667" y="91"/>
                  </a:cubicBezTo>
                  <a:cubicBezTo>
                    <a:pt x="466" y="119"/>
                    <a:pt x="320" y="174"/>
                    <a:pt x="209" y="209"/>
                  </a:cubicBezTo>
                  <a:cubicBezTo>
                    <a:pt x="147" y="237"/>
                    <a:pt x="91" y="265"/>
                    <a:pt x="63" y="265"/>
                  </a:cubicBezTo>
                  <a:lnTo>
                    <a:pt x="1" y="320"/>
                  </a:lnTo>
                  <a:lnTo>
                    <a:pt x="1" y="383"/>
                  </a:lnTo>
                  <a:lnTo>
                    <a:pt x="1" y="466"/>
                  </a:lnTo>
                  <a:cubicBezTo>
                    <a:pt x="36" y="494"/>
                    <a:pt x="63" y="522"/>
                    <a:pt x="119" y="522"/>
                  </a:cubicBezTo>
                  <a:cubicBezTo>
                    <a:pt x="174" y="584"/>
                    <a:pt x="292" y="612"/>
                    <a:pt x="411" y="640"/>
                  </a:cubicBezTo>
                  <a:cubicBezTo>
                    <a:pt x="785" y="730"/>
                    <a:pt x="1424" y="785"/>
                    <a:pt x="2147" y="785"/>
                  </a:cubicBezTo>
                  <a:cubicBezTo>
                    <a:pt x="2723" y="785"/>
                    <a:pt x="3244" y="758"/>
                    <a:pt x="3619" y="695"/>
                  </a:cubicBezTo>
                  <a:cubicBezTo>
                    <a:pt x="3820" y="640"/>
                    <a:pt x="3966" y="612"/>
                    <a:pt x="4084" y="584"/>
                  </a:cubicBezTo>
                  <a:cubicBezTo>
                    <a:pt x="4140" y="556"/>
                    <a:pt x="4202" y="522"/>
                    <a:pt x="4230" y="494"/>
                  </a:cubicBezTo>
                  <a:cubicBezTo>
                    <a:pt x="4258" y="494"/>
                    <a:pt x="4258" y="466"/>
                    <a:pt x="4258" y="466"/>
                  </a:cubicBezTo>
                  <a:cubicBezTo>
                    <a:pt x="4285" y="438"/>
                    <a:pt x="4285" y="411"/>
                    <a:pt x="4285" y="383"/>
                  </a:cubicBezTo>
                  <a:cubicBezTo>
                    <a:pt x="4285" y="383"/>
                    <a:pt x="4285" y="348"/>
                    <a:pt x="4258" y="320"/>
                  </a:cubicBezTo>
                  <a:cubicBezTo>
                    <a:pt x="4258" y="292"/>
                    <a:pt x="4230" y="265"/>
                    <a:pt x="4167" y="237"/>
                  </a:cubicBezTo>
                  <a:cubicBezTo>
                    <a:pt x="4112" y="209"/>
                    <a:pt x="3994" y="174"/>
                    <a:pt x="3883" y="147"/>
                  </a:cubicBezTo>
                  <a:cubicBezTo>
                    <a:pt x="3473" y="63"/>
                    <a:pt x="2869" y="1"/>
                    <a:pt x="214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bd1ff24a34_1_14"/>
            <p:cNvSpPr/>
            <p:nvPr/>
          </p:nvSpPr>
          <p:spPr>
            <a:xfrm>
              <a:off x="42273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bd1ff24a34_1_14"/>
            <p:cNvSpPr/>
            <p:nvPr/>
          </p:nvSpPr>
          <p:spPr>
            <a:xfrm>
              <a:off x="42259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bd1ff24a34_1_14"/>
            <p:cNvSpPr/>
            <p:nvPr/>
          </p:nvSpPr>
          <p:spPr>
            <a:xfrm>
              <a:off x="42332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bd1ff24a34_1_14"/>
            <p:cNvSpPr/>
            <p:nvPr/>
          </p:nvSpPr>
          <p:spPr>
            <a:xfrm>
              <a:off x="42316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bd1ff24a34_1_14"/>
            <p:cNvSpPr/>
            <p:nvPr/>
          </p:nvSpPr>
          <p:spPr>
            <a:xfrm>
              <a:off x="42382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bd1ff24a34_1_14"/>
            <p:cNvSpPr/>
            <p:nvPr/>
          </p:nvSpPr>
          <p:spPr>
            <a:xfrm>
              <a:off x="42367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bd1ff24a34_1_14"/>
            <p:cNvSpPr/>
            <p:nvPr/>
          </p:nvSpPr>
          <p:spPr>
            <a:xfrm>
              <a:off x="42440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bd1ff24a34_1_14"/>
            <p:cNvSpPr/>
            <p:nvPr/>
          </p:nvSpPr>
          <p:spPr>
            <a:xfrm>
              <a:off x="42426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bd1ff24a34_1_14"/>
            <p:cNvSpPr/>
            <p:nvPr/>
          </p:nvSpPr>
          <p:spPr>
            <a:xfrm>
              <a:off x="42490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bd1ff24a34_1_14"/>
            <p:cNvSpPr/>
            <p:nvPr/>
          </p:nvSpPr>
          <p:spPr>
            <a:xfrm>
              <a:off x="42476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bd1ff24a34_1_14"/>
            <p:cNvSpPr/>
            <p:nvPr/>
          </p:nvSpPr>
          <p:spPr>
            <a:xfrm>
              <a:off x="42549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bd1ff24a34_1_14"/>
            <p:cNvSpPr/>
            <p:nvPr/>
          </p:nvSpPr>
          <p:spPr>
            <a:xfrm>
              <a:off x="42533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bd1ff24a34_1_14"/>
            <p:cNvSpPr/>
            <p:nvPr/>
          </p:nvSpPr>
          <p:spPr>
            <a:xfrm>
              <a:off x="42599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bd1ff24a34_1_14"/>
            <p:cNvSpPr/>
            <p:nvPr/>
          </p:nvSpPr>
          <p:spPr>
            <a:xfrm>
              <a:off x="42584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bd1ff24a34_1_14"/>
            <p:cNvSpPr/>
            <p:nvPr/>
          </p:nvSpPr>
          <p:spPr>
            <a:xfrm>
              <a:off x="42657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bd1ff24a34_1_14"/>
            <p:cNvSpPr/>
            <p:nvPr/>
          </p:nvSpPr>
          <p:spPr>
            <a:xfrm>
              <a:off x="42643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bd1ff24a34_1_14"/>
            <p:cNvSpPr/>
            <p:nvPr/>
          </p:nvSpPr>
          <p:spPr>
            <a:xfrm>
              <a:off x="42707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bd1ff24a34_1_14"/>
            <p:cNvSpPr/>
            <p:nvPr/>
          </p:nvSpPr>
          <p:spPr>
            <a:xfrm>
              <a:off x="42693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bd1ff24a34_1_14"/>
            <p:cNvSpPr/>
            <p:nvPr/>
          </p:nvSpPr>
          <p:spPr>
            <a:xfrm>
              <a:off x="42757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bd1ff24a34_1_14"/>
            <p:cNvSpPr/>
            <p:nvPr/>
          </p:nvSpPr>
          <p:spPr>
            <a:xfrm>
              <a:off x="42743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bd1ff24a34_1_14"/>
            <p:cNvSpPr/>
            <p:nvPr/>
          </p:nvSpPr>
          <p:spPr>
            <a:xfrm>
              <a:off x="42816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bd1ff24a34_1_14"/>
            <p:cNvSpPr/>
            <p:nvPr/>
          </p:nvSpPr>
          <p:spPr>
            <a:xfrm>
              <a:off x="42801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bd1ff24a34_1_14"/>
            <p:cNvSpPr/>
            <p:nvPr/>
          </p:nvSpPr>
          <p:spPr>
            <a:xfrm>
              <a:off x="42867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bd1ff24a34_1_14"/>
            <p:cNvSpPr/>
            <p:nvPr/>
          </p:nvSpPr>
          <p:spPr>
            <a:xfrm>
              <a:off x="42853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bd1ff24a34_1_14"/>
            <p:cNvSpPr/>
            <p:nvPr/>
          </p:nvSpPr>
          <p:spPr>
            <a:xfrm>
              <a:off x="42924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bd1ff24a34_1_14"/>
            <p:cNvSpPr/>
            <p:nvPr/>
          </p:nvSpPr>
          <p:spPr>
            <a:xfrm>
              <a:off x="42910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bd1ff24a34_1_14"/>
            <p:cNvSpPr/>
            <p:nvPr/>
          </p:nvSpPr>
          <p:spPr>
            <a:xfrm>
              <a:off x="42974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bd1ff24a34_1_14"/>
            <p:cNvSpPr/>
            <p:nvPr/>
          </p:nvSpPr>
          <p:spPr>
            <a:xfrm>
              <a:off x="42960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bd1ff24a34_1_14"/>
            <p:cNvSpPr/>
            <p:nvPr/>
          </p:nvSpPr>
          <p:spPr>
            <a:xfrm>
              <a:off x="43033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bd1ff24a34_1_14"/>
            <p:cNvSpPr/>
            <p:nvPr/>
          </p:nvSpPr>
          <p:spPr>
            <a:xfrm>
              <a:off x="43018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bd1ff24a34_1_14"/>
            <p:cNvSpPr/>
            <p:nvPr/>
          </p:nvSpPr>
          <p:spPr>
            <a:xfrm>
              <a:off x="4308400" y="2011875"/>
              <a:ext cx="2100" cy="23975"/>
            </a:xfrm>
            <a:custGeom>
              <a:rect b="b" l="l" r="r" t="t"/>
              <a:pathLst>
                <a:path extrusionOk="0" h="959" w="84">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bd1ff24a34_1_14"/>
            <p:cNvSpPr/>
            <p:nvPr/>
          </p:nvSpPr>
          <p:spPr>
            <a:xfrm>
              <a:off x="43070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bd1ff24a34_1_14"/>
            <p:cNvSpPr/>
            <p:nvPr/>
          </p:nvSpPr>
          <p:spPr>
            <a:xfrm>
              <a:off x="43141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bd1ff24a34_1_14"/>
            <p:cNvSpPr/>
            <p:nvPr/>
          </p:nvSpPr>
          <p:spPr>
            <a:xfrm>
              <a:off x="43127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bd1ff24a34_1_14"/>
            <p:cNvSpPr/>
            <p:nvPr/>
          </p:nvSpPr>
          <p:spPr>
            <a:xfrm>
              <a:off x="431917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bd1ff24a34_1_14"/>
            <p:cNvSpPr/>
            <p:nvPr/>
          </p:nvSpPr>
          <p:spPr>
            <a:xfrm>
              <a:off x="43177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bd1ff24a34_1_14"/>
            <p:cNvSpPr/>
            <p:nvPr/>
          </p:nvSpPr>
          <p:spPr>
            <a:xfrm>
              <a:off x="4325075"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bd1ff24a34_1_14"/>
            <p:cNvSpPr/>
            <p:nvPr/>
          </p:nvSpPr>
          <p:spPr>
            <a:xfrm>
              <a:off x="4323500" y="2010475"/>
              <a:ext cx="5225" cy="26750"/>
            </a:xfrm>
            <a:custGeom>
              <a:rect b="b" l="l" r="r" t="t"/>
              <a:pathLst>
                <a:path extrusionOk="0" h="1070" w="209">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bd1ff24a34_1_14"/>
            <p:cNvSpPr/>
            <p:nvPr/>
          </p:nvSpPr>
          <p:spPr>
            <a:xfrm>
              <a:off x="4238950" y="2006825"/>
              <a:ext cx="76775" cy="11650"/>
            </a:xfrm>
            <a:custGeom>
              <a:rect b="b" l="l" r="r" t="t"/>
              <a:pathLst>
                <a:path extrusionOk="0" h="466" w="3071">
                  <a:moveTo>
                    <a:pt x="1536" y="1"/>
                  </a:moveTo>
                  <a:cubicBezTo>
                    <a:pt x="695" y="1"/>
                    <a:pt x="1" y="119"/>
                    <a:pt x="1" y="237"/>
                  </a:cubicBezTo>
                  <a:cubicBezTo>
                    <a:pt x="1" y="376"/>
                    <a:pt x="695" y="466"/>
                    <a:pt x="1536" y="466"/>
                  </a:cubicBezTo>
                  <a:cubicBezTo>
                    <a:pt x="2376" y="466"/>
                    <a:pt x="3070" y="376"/>
                    <a:pt x="3070" y="237"/>
                  </a:cubicBezTo>
                  <a:cubicBezTo>
                    <a:pt x="3070" y="119"/>
                    <a:pt x="2376" y="1"/>
                    <a:pt x="1536"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bd1ff24a34_1_14"/>
            <p:cNvSpPr/>
            <p:nvPr/>
          </p:nvSpPr>
          <p:spPr>
            <a:xfrm>
              <a:off x="4225250" y="1993125"/>
              <a:ext cx="104175" cy="21025"/>
            </a:xfrm>
            <a:custGeom>
              <a:rect b="b" l="l" r="r" t="t"/>
              <a:pathLst>
                <a:path extrusionOk="0" h="841" w="4167">
                  <a:moveTo>
                    <a:pt x="0" y="0"/>
                  </a:moveTo>
                  <a:lnTo>
                    <a:pt x="0" y="493"/>
                  </a:lnTo>
                  <a:cubicBezTo>
                    <a:pt x="0" y="667"/>
                    <a:pt x="924" y="840"/>
                    <a:pt x="2084" y="840"/>
                  </a:cubicBezTo>
                  <a:cubicBezTo>
                    <a:pt x="3236" y="840"/>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bd1ff24a34_1_14"/>
            <p:cNvSpPr/>
            <p:nvPr/>
          </p:nvSpPr>
          <p:spPr>
            <a:xfrm>
              <a:off x="4225250" y="1993125"/>
              <a:ext cx="104175" cy="10075"/>
            </a:xfrm>
            <a:custGeom>
              <a:rect b="b" l="l" r="r" t="t"/>
              <a:pathLst>
                <a:path extrusionOk="0" h="403" w="4167">
                  <a:moveTo>
                    <a:pt x="0" y="0"/>
                  </a:moveTo>
                  <a:lnTo>
                    <a:pt x="0" y="118"/>
                  </a:lnTo>
                  <a:cubicBezTo>
                    <a:pt x="174" y="292"/>
                    <a:pt x="1042" y="403"/>
                    <a:pt x="2084" y="403"/>
                  </a:cubicBezTo>
                  <a:cubicBezTo>
                    <a:pt x="3125" y="403"/>
                    <a:pt x="3993"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bd1ff24a34_1_14"/>
            <p:cNvSpPr/>
            <p:nvPr/>
          </p:nvSpPr>
          <p:spPr>
            <a:xfrm>
              <a:off x="4225250" y="1985125"/>
              <a:ext cx="104175" cy="16700"/>
            </a:xfrm>
            <a:custGeom>
              <a:rect b="b" l="l" r="r" t="t"/>
              <a:pathLst>
                <a:path extrusionOk="0" h="668" w="4167">
                  <a:moveTo>
                    <a:pt x="2084" y="1"/>
                  </a:moveTo>
                  <a:cubicBezTo>
                    <a:pt x="924" y="1"/>
                    <a:pt x="0" y="146"/>
                    <a:pt x="0" y="320"/>
                  </a:cubicBezTo>
                  <a:cubicBezTo>
                    <a:pt x="0" y="521"/>
                    <a:pt x="924" y="667"/>
                    <a:pt x="2084" y="667"/>
                  </a:cubicBezTo>
                  <a:cubicBezTo>
                    <a:pt x="3236" y="667"/>
                    <a:pt x="4167" y="521"/>
                    <a:pt x="4167" y="320"/>
                  </a:cubicBezTo>
                  <a:cubicBezTo>
                    <a:pt x="4167" y="146"/>
                    <a:pt x="3236"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bd1ff24a34_1_14"/>
            <p:cNvSpPr/>
            <p:nvPr/>
          </p:nvSpPr>
          <p:spPr>
            <a:xfrm>
              <a:off x="4223675" y="1983750"/>
              <a:ext cx="107150" cy="19450"/>
            </a:xfrm>
            <a:custGeom>
              <a:rect b="b" l="l" r="r" t="t"/>
              <a:pathLst>
                <a:path extrusionOk="0" h="778" w="4286">
                  <a:moveTo>
                    <a:pt x="2147" y="118"/>
                  </a:moveTo>
                  <a:cubicBezTo>
                    <a:pt x="2723" y="118"/>
                    <a:pt x="3244" y="146"/>
                    <a:pt x="3619" y="201"/>
                  </a:cubicBezTo>
                  <a:cubicBezTo>
                    <a:pt x="3792" y="229"/>
                    <a:pt x="3938" y="257"/>
                    <a:pt x="4056" y="292"/>
                  </a:cubicBezTo>
                  <a:cubicBezTo>
                    <a:pt x="4084" y="320"/>
                    <a:pt x="4140" y="347"/>
                    <a:pt x="4140" y="347"/>
                  </a:cubicBezTo>
                  <a:lnTo>
                    <a:pt x="4167" y="375"/>
                  </a:lnTo>
                  <a:cubicBezTo>
                    <a:pt x="4167" y="375"/>
                    <a:pt x="4167" y="403"/>
                    <a:pt x="4140" y="403"/>
                  </a:cubicBezTo>
                  <a:cubicBezTo>
                    <a:pt x="4084" y="431"/>
                    <a:pt x="3994" y="493"/>
                    <a:pt x="3883" y="521"/>
                  </a:cubicBezTo>
                  <a:cubicBezTo>
                    <a:pt x="3508" y="604"/>
                    <a:pt x="2869" y="667"/>
                    <a:pt x="2147" y="667"/>
                  </a:cubicBezTo>
                  <a:cubicBezTo>
                    <a:pt x="1563" y="667"/>
                    <a:pt x="1042" y="604"/>
                    <a:pt x="667" y="549"/>
                  </a:cubicBezTo>
                  <a:cubicBezTo>
                    <a:pt x="494" y="521"/>
                    <a:pt x="320" y="493"/>
                    <a:pt x="237" y="465"/>
                  </a:cubicBezTo>
                  <a:cubicBezTo>
                    <a:pt x="174" y="431"/>
                    <a:pt x="147" y="403"/>
                    <a:pt x="119" y="403"/>
                  </a:cubicBezTo>
                  <a:lnTo>
                    <a:pt x="119" y="375"/>
                  </a:lnTo>
                  <a:lnTo>
                    <a:pt x="147" y="347"/>
                  </a:lnTo>
                  <a:cubicBezTo>
                    <a:pt x="209" y="320"/>
                    <a:pt x="292" y="292"/>
                    <a:pt x="411" y="257"/>
                  </a:cubicBezTo>
                  <a:cubicBezTo>
                    <a:pt x="758" y="174"/>
                    <a:pt x="1424" y="118"/>
                    <a:pt x="2147" y="118"/>
                  </a:cubicBezTo>
                  <a:close/>
                  <a:moveTo>
                    <a:pt x="2147" y="0"/>
                  </a:moveTo>
                  <a:cubicBezTo>
                    <a:pt x="1563" y="0"/>
                    <a:pt x="1042" y="28"/>
                    <a:pt x="667" y="83"/>
                  </a:cubicBezTo>
                  <a:cubicBezTo>
                    <a:pt x="466" y="118"/>
                    <a:pt x="320" y="146"/>
                    <a:pt x="209" y="201"/>
                  </a:cubicBezTo>
                  <a:cubicBezTo>
                    <a:pt x="147" y="229"/>
                    <a:pt x="91" y="229"/>
                    <a:pt x="63" y="257"/>
                  </a:cubicBezTo>
                  <a:lnTo>
                    <a:pt x="1" y="320"/>
                  </a:lnTo>
                  <a:lnTo>
                    <a:pt x="1" y="375"/>
                  </a:lnTo>
                  <a:lnTo>
                    <a:pt x="1" y="431"/>
                  </a:lnTo>
                  <a:cubicBezTo>
                    <a:pt x="36" y="493"/>
                    <a:pt x="63" y="493"/>
                    <a:pt x="119" y="521"/>
                  </a:cubicBezTo>
                  <a:cubicBezTo>
                    <a:pt x="174" y="576"/>
                    <a:pt x="292" y="604"/>
                    <a:pt x="411" y="639"/>
                  </a:cubicBezTo>
                  <a:cubicBezTo>
                    <a:pt x="785" y="722"/>
                    <a:pt x="1424" y="778"/>
                    <a:pt x="2147" y="778"/>
                  </a:cubicBezTo>
                  <a:cubicBezTo>
                    <a:pt x="2723" y="778"/>
                    <a:pt x="3244" y="722"/>
                    <a:pt x="3619" y="667"/>
                  </a:cubicBezTo>
                  <a:cubicBezTo>
                    <a:pt x="3820" y="639"/>
                    <a:pt x="3966" y="604"/>
                    <a:pt x="4084" y="576"/>
                  </a:cubicBezTo>
                  <a:cubicBezTo>
                    <a:pt x="4140" y="549"/>
                    <a:pt x="4202" y="521"/>
                    <a:pt x="4230" y="493"/>
                  </a:cubicBezTo>
                  <a:cubicBezTo>
                    <a:pt x="4258" y="493"/>
                    <a:pt x="4258" y="465"/>
                    <a:pt x="4258" y="431"/>
                  </a:cubicBezTo>
                  <a:cubicBezTo>
                    <a:pt x="4285" y="431"/>
                    <a:pt x="4285" y="403"/>
                    <a:pt x="4285" y="375"/>
                  </a:cubicBezTo>
                  <a:cubicBezTo>
                    <a:pt x="4285" y="347"/>
                    <a:pt x="4285" y="347"/>
                    <a:pt x="4258" y="320"/>
                  </a:cubicBezTo>
                  <a:cubicBezTo>
                    <a:pt x="4258" y="292"/>
                    <a:pt x="4230" y="257"/>
                    <a:pt x="4167" y="229"/>
                  </a:cubicBezTo>
                  <a:cubicBezTo>
                    <a:pt x="4112" y="201"/>
                    <a:pt x="3994" y="174"/>
                    <a:pt x="3883" y="146"/>
                  </a:cubicBezTo>
                  <a:cubicBezTo>
                    <a:pt x="3473" y="56"/>
                    <a:pt x="2869" y="0"/>
                    <a:pt x="214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bd1ff24a34_1_14"/>
            <p:cNvSpPr/>
            <p:nvPr/>
          </p:nvSpPr>
          <p:spPr>
            <a:xfrm>
              <a:off x="42273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bd1ff24a34_1_14"/>
            <p:cNvSpPr/>
            <p:nvPr/>
          </p:nvSpPr>
          <p:spPr>
            <a:xfrm>
              <a:off x="42259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bd1ff24a34_1_14"/>
            <p:cNvSpPr/>
            <p:nvPr/>
          </p:nvSpPr>
          <p:spPr>
            <a:xfrm>
              <a:off x="42332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bd1ff24a34_1_14"/>
            <p:cNvSpPr/>
            <p:nvPr/>
          </p:nvSpPr>
          <p:spPr>
            <a:xfrm>
              <a:off x="42316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bd1ff24a34_1_14"/>
            <p:cNvSpPr/>
            <p:nvPr/>
          </p:nvSpPr>
          <p:spPr>
            <a:xfrm>
              <a:off x="42382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bd1ff24a34_1_14"/>
            <p:cNvSpPr/>
            <p:nvPr/>
          </p:nvSpPr>
          <p:spPr>
            <a:xfrm>
              <a:off x="42367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bd1ff24a34_1_14"/>
            <p:cNvSpPr/>
            <p:nvPr/>
          </p:nvSpPr>
          <p:spPr>
            <a:xfrm>
              <a:off x="42440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bd1ff24a34_1_14"/>
            <p:cNvSpPr/>
            <p:nvPr/>
          </p:nvSpPr>
          <p:spPr>
            <a:xfrm>
              <a:off x="42426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bd1ff24a34_1_14"/>
            <p:cNvSpPr/>
            <p:nvPr/>
          </p:nvSpPr>
          <p:spPr>
            <a:xfrm>
              <a:off x="42490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bd1ff24a34_1_14"/>
            <p:cNvSpPr/>
            <p:nvPr/>
          </p:nvSpPr>
          <p:spPr>
            <a:xfrm>
              <a:off x="42476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bd1ff24a34_1_14"/>
            <p:cNvSpPr/>
            <p:nvPr/>
          </p:nvSpPr>
          <p:spPr>
            <a:xfrm>
              <a:off x="42549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bd1ff24a34_1_14"/>
            <p:cNvSpPr/>
            <p:nvPr/>
          </p:nvSpPr>
          <p:spPr>
            <a:xfrm>
              <a:off x="42533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bd1ff24a34_1_14"/>
            <p:cNvSpPr/>
            <p:nvPr/>
          </p:nvSpPr>
          <p:spPr>
            <a:xfrm>
              <a:off x="42599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bd1ff24a34_1_14"/>
            <p:cNvSpPr/>
            <p:nvPr/>
          </p:nvSpPr>
          <p:spPr>
            <a:xfrm>
              <a:off x="42584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bd1ff24a34_1_14"/>
            <p:cNvSpPr/>
            <p:nvPr/>
          </p:nvSpPr>
          <p:spPr>
            <a:xfrm>
              <a:off x="42657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bd1ff24a34_1_14"/>
            <p:cNvSpPr/>
            <p:nvPr/>
          </p:nvSpPr>
          <p:spPr>
            <a:xfrm>
              <a:off x="42643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bd1ff24a34_1_14"/>
            <p:cNvSpPr/>
            <p:nvPr/>
          </p:nvSpPr>
          <p:spPr>
            <a:xfrm>
              <a:off x="42707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bd1ff24a34_1_14"/>
            <p:cNvSpPr/>
            <p:nvPr/>
          </p:nvSpPr>
          <p:spPr>
            <a:xfrm>
              <a:off x="42693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bd1ff24a34_1_14"/>
            <p:cNvSpPr/>
            <p:nvPr/>
          </p:nvSpPr>
          <p:spPr>
            <a:xfrm>
              <a:off x="42757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bd1ff24a34_1_14"/>
            <p:cNvSpPr/>
            <p:nvPr/>
          </p:nvSpPr>
          <p:spPr>
            <a:xfrm>
              <a:off x="42743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bd1ff24a34_1_14"/>
            <p:cNvSpPr/>
            <p:nvPr/>
          </p:nvSpPr>
          <p:spPr>
            <a:xfrm>
              <a:off x="42816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bd1ff24a34_1_14"/>
            <p:cNvSpPr/>
            <p:nvPr/>
          </p:nvSpPr>
          <p:spPr>
            <a:xfrm>
              <a:off x="42801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bd1ff24a34_1_14"/>
            <p:cNvSpPr/>
            <p:nvPr/>
          </p:nvSpPr>
          <p:spPr>
            <a:xfrm>
              <a:off x="42867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bd1ff24a34_1_14"/>
            <p:cNvSpPr/>
            <p:nvPr/>
          </p:nvSpPr>
          <p:spPr>
            <a:xfrm>
              <a:off x="42853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bd1ff24a34_1_14"/>
            <p:cNvSpPr/>
            <p:nvPr/>
          </p:nvSpPr>
          <p:spPr>
            <a:xfrm>
              <a:off x="42924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bd1ff24a34_1_14"/>
            <p:cNvSpPr/>
            <p:nvPr/>
          </p:nvSpPr>
          <p:spPr>
            <a:xfrm>
              <a:off x="42910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bd1ff24a34_1_14"/>
            <p:cNvSpPr/>
            <p:nvPr/>
          </p:nvSpPr>
          <p:spPr>
            <a:xfrm>
              <a:off x="42974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bd1ff24a34_1_14"/>
            <p:cNvSpPr/>
            <p:nvPr/>
          </p:nvSpPr>
          <p:spPr>
            <a:xfrm>
              <a:off x="42960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bd1ff24a34_1_14"/>
            <p:cNvSpPr/>
            <p:nvPr/>
          </p:nvSpPr>
          <p:spPr>
            <a:xfrm>
              <a:off x="43033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bd1ff24a34_1_14"/>
            <p:cNvSpPr/>
            <p:nvPr/>
          </p:nvSpPr>
          <p:spPr>
            <a:xfrm>
              <a:off x="43018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bd1ff24a34_1_14"/>
            <p:cNvSpPr/>
            <p:nvPr/>
          </p:nvSpPr>
          <p:spPr>
            <a:xfrm>
              <a:off x="4308400" y="1992425"/>
              <a:ext cx="2100" cy="23800"/>
            </a:xfrm>
            <a:custGeom>
              <a:rect b="b" l="l" r="r" t="t"/>
              <a:pathLst>
                <a:path extrusionOk="0" h="952" w="84">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bd1ff24a34_1_14"/>
            <p:cNvSpPr/>
            <p:nvPr/>
          </p:nvSpPr>
          <p:spPr>
            <a:xfrm>
              <a:off x="43070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bd1ff24a34_1_14"/>
            <p:cNvSpPr/>
            <p:nvPr/>
          </p:nvSpPr>
          <p:spPr>
            <a:xfrm>
              <a:off x="43141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bd1ff24a34_1_14"/>
            <p:cNvSpPr/>
            <p:nvPr/>
          </p:nvSpPr>
          <p:spPr>
            <a:xfrm>
              <a:off x="43127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bd1ff24a34_1_14"/>
            <p:cNvSpPr/>
            <p:nvPr/>
          </p:nvSpPr>
          <p:spPr>
            <a:xfrm>
              <a:off x="431917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bd1ff24a34_1_14"/>
            <p:cNvSpPr/>
            <p:nvPr/>
          </p:nvSpPr>
          <p:spPr>
            <a:xfrm>
              <a:off x="43177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bd1ff24a34_1_14"/>
            <p:cNvSpPr/>
            <p:nvPr/>
          </p:nvSpPr>
          <p:spPr>
            <a:xfrm>
              <a:off x="4325075"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bd1ff24a34_1_14"/>
            <p:cNvSpPr/>
            <p:nvPr/>
          </p:nvSpPr>
          <p:spPr>
            <a:xfrm>
              <a:off x="4323500" y="1991025"/>
              <a:ext cx="5225" cy="26775"/>
            </a:xfrm>
            <a:custGeom>
              <a:rect b="b" l="l" r="r" t="t"/>
              <a:pathLst>
                <a:path extrusionOk="0" h="1071" w="209">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bd1ff24a34_1_14"/>
            <p:cNvSpPr/>
            <p:nvPr/>
          </p:nvSpPr>
          <p:spPr>
            <a:xfrm>
              <a:off x="4238950" y="1987375"/>
              <a:ext cx="76775" cy="11500"/>
            </a:xfrm>
            <a:custGeom>
              <a:rect b="b" l="l" r="r" t="t"/>
              <a:pathLst>
                <a:path extrusionOk="0" h="460" w="3071">
                  <a:moveTo>
                    <a:pt x="1536" y="1"/>
                  </a:moveTo>
                  <a:cubicBezTo>
                    <a:pt x="695" y="1"/>
                    <a:pt x="1" y="112"/>
                    <a:pt x="1" y="230"/>
                  </a:cubicBezTo>
                  <a:cubicBezTo>
                    <a:pt x="1" y="376"/>
                    <a:pt x="695" y="459"/>
                    <a:pt x="1536" y="459"/>
                  </a:cubicBezTo>
                  <a:cubicBezTo>
                    <a:pt x="2376" y="459"/>
                    <a:pt x="3070" y="376"/>
                    <a:pt x="3070" y="230"/>
                  </a:cubicBezTo>
                  <a:cubicBezTo>
                    <a:pt x="3070" y="112"/>
                    <a:pt x="2376" y="1"/>
                    <a:pt x="1536"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gbd1ff24a34_1_14"/>
            <p:cNvSpPr/>
            <p:nvPr/>
          </p:nvSpPr>
          <p:spPr>
            <a:xfrm>
              <a:off x="4225250" y="1973675"/>
              <a:ext cx="104175" cy="20150"/>
            </a:xfrm>
            <a:custGeom>
              <a:rect b="b" l="l" r="r" t="t"/>
              <a:pathLst>
                <a:path extrusionOk="0" h="806" w="4167">
                  <a:moveTo>
                    <a:pt x="0" y="0"/>
                  </a:moveTo>
                  <a:lnTo>
                    <a:pt x="0" y="486"/>
                  </a:lnTo>
                  <a:cubicBezTo>
                    <a:pt x="0" y="660"/>
                    <a:pt x="924" y="806"/>
                    <a:pt x="2084" y="806"/>
                  </a:cubicBezTo>
                  <a:cubicBezTo>
                    <a:pt x="3236" y="806"/>
                    <a:pt x="4167" y="660"/>
                    <a:pt x="4167" y="486"/>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gbd1ff24a34_1_14"/>
            <p:cNvSpPr/>
            <p:nvPr/>
          </p:nvSpPr>
          <p:spPr>
            <a:xfrm>
              <a:off x="4225250" y="1973675"/>
              <a:ext cx="104175" cy="10100"/>
            </a:xfrm>
            <a:custGeom>
              <a:rect b="b" l="l" r="r" t="t"/>
              <a:pathLst>
                <a:path extrusionOk="0" h="404" w="4167">
                  <a:moveTo>
                    <a:pt x="0" y="0"/>
                  </a:moveTo>
                  <a:lnTo>
                    <a:pt x="0" y="84"/>
                  </a:lnTo>
                  <a:cubicBezTo>
                    <a:pt x="174" y="285"/>
                    <a:pt x="1042" y="403"/>
                    <a:pt x="2084" y="403"/>
                  </a:cubicBezTo>
                  <a:cubicBezTo>
                    <a:pt x="3125" y="403"/>
                    <a:pt x="3993" y="285"/>
                    <a:pt x="4167" y="84"/>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bd1ff24a34_1_14"/>
            <p:cNvSpPr/>
            <p:nvPr/>
          </p:nvSpPr>
          <p:spPr>
            <a:xfrm>
              <a:off x="4225250" y="1965000"/>
              <a:ext cx="104175" cy="17375"/>
            </a:xfrm>
            <a:custGeom>
              <a:rect b="b" l="l" r="r" t="t"/>
              <a:pathLst>
                <a:path extrusionOk="0" h="695" w="4167">
                  <a:moveTo>
                    <a:pt x="2084" y="0"/>
                  </a:moveTo>
                  <a:cubicBezTo>
                    <a:pt x="924" y="0"/>
                    <a:pt x="0" y="174"/>
                    <a:pt x="0" y="347"/>
                  </a:cubicBezTo>
                  <a:cubicBezTo>
                    <a:pt x="0" y="521"/>
                    <a:pt x="924" y="695"/>
                    <a:pt x="2084" y="695"/>
                  </a:cubicBezTo>
                  <a:cubicBezTo>
                    <a:pt x="3236" y="695"/>
                    <a:pt x="4167" y="521"/>
                    <a:pt x="4167" y="347"/>
                  </a:cubicBezTo>
                  <a:cubicBezTo>
                    <a:pt x="4167" y="174"/>
                    <a:pt x="3236"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bd1ff24a34_1_14"/>
            <p:cNvSpPr/>
            <p:nvPr/>
          </p:nvSpPr>
          <p:spPr>
            <a:xfrm>
              <a:off x="4223675" y="1963425"/>
              <a:ext cx="107150" cy="20350"/>
            </a:xfrm>
            <a:custGeom>
              <a:rect b="b" l="l" r="r" t="t"/>
              <a:pathLst>
                <a:path extrusionOk="0" h="814" w="4286">
                  <a:moveTo>
                    <a:pt x="2147" y="119"/>
                  </a:moveTo>
                  <a:cubicBezTo>
                    <a:pt x="2723" y="119"/>
                    <a:pt x="3244" y="174"/>
                    <a:pt x="3619" y="237"/>
                  </a:cubicBezTo>
                  <a:cubicBezTo>
                    <a:pt x="3792" y="264"/>
                    <a:pt x="3938" y="292"/>
                    <a:pt x="4056" y="320"/>
                  </a:cubicBezTo>
                  <a:cubicBezTo>
                    <a:pt x="4084" y="348"/>
                    <a:pt x="4140" y="376"/>
                    <a:pt x="4140" y="376"/>
                  </a:cubicBezTo>
                  <a:lnTo>
                    <a:pt x="4167" y="410"/>
                  </a:lnTo>
                  <a:lnTo>
                    <a:pt x="4140" y="438"/>
                  </a:lnTo>
                  <a:cubicBezTo>
                    <a:pt x="4084" y="466"/>
                    <a:pt x="3994" y="494"/>
                    <a:pt x="3883" y="521"/>
                  </a:cubicBezTo>
                  <a:cubicBezTo>
                    <a:pt x="3508" y="612"/>
                    <a:pt x="2869" y="695"/>
                    <a:pt x="2147" y="695"/>
                  </a:cubicBezTo>
                  <a:cubicBezTo>
                    <a:pt x="1563" y="695"/>
                    <a:pt x="1042" y="639"/>
                    <a:pt x="667" y="584"/>
                  </a:cubicBezTo>
                  <a:cubicBezTo>
                    <a:pt x="494" y="549"/>
                    <a:pt x="320" y="521"/>
                    <a:pt x="237" y="494"/>
                  </a:cubicBezTo>
                  <a:cubicBezTo>
                    <a:pt x="174" y="466"/>
                    <a:pt x="147" y="438"/>
                    <a:pt x="119" y="438"/>
                  </a:cubicBezTo>
                  <a:lnTo>
                    <a:pt x="119" y="410"/>
                  </a:lnTo>
                  <a:cubicBezTo>
                    <a:pt x="119" y="410"/>
                    <a:pt x="119" y="376"/>
                    <a:pt x="147" y="376"/>
                  </a:cubicBezTo>
                  <a:cubicBezTo>
                    <a:pt x="209" y="348"/>
                    <a:pt x="292" y="320"/>
                    <a:pt x="411" y="292"/>
                  </a:cubicBezTo>
                  <a:cubicBezTo>
                    <a:pt x="758" y="174"/>
                    <a:pt x="1424" y="119"/>
                    <a:pt x="2147" y="119"/>
                  </a:cubicBezTo>
                  <a:close/>
                  <a:moveTo>
                    <a:pt x="2147" y="1"/>
                  </a:moveTo>
                  <a:cubicBezTo>
                    <a:pt x="1563" y="1"/>
                    <a:pt x="1042" y="63"/>
                    <a:pt x="667" y="119"/>
                  </a:cubicBezTo>
                  <a:cubicBezTo>
                    <a:pt x="466" y="146"/>
                    <a:pt x="320" y="174"/>
                    <a:pt x="209" y="237"/>
                  </a:cubicBezTo>
                  <a:cubicBezTo>
                    <a:pt x="147" y="237"/>
                    <a:pt x="91" y="264"/>
                    <a:pt x="63" y="292"/>
                  </a:cubicBezTo>
                  <a:cubicBezTo>
                    <a:pt x="36" y="292"/>
                    <a:pt x="36" y="320"/>
                    <a:pt x="1" y="348"/>
                  </a:cubicBezTo>
                  <a:lnTo>
                    <a:pt x="1" y="410"/>
                  </a:lnTo>
                  <a:lnTo>
                    <a:pt x="1" y="466"/>
                  </a:lnTo>
                  <a:cubicBezTo>
                    <a:pt x="36" y="494"/>
                    <a:pt x="63" y="521"/>
                    <a:pt x="119" y="549"/>
                  </a:cubicBezTo>
                  <a:cubicBezTo>
                    <a:pt x="174" y="584"/>
                    <a:pt x="292" y="612"/>
                    <a:pt x="411" y="639"/>
                  </a:cubicBezTo>
                  <a:cubicBezTo>
                    <a:pt x="785" y="758"/>
                    <a:pt x="1424" y="813"/>
                    <a:pt x="2147" y="813"/>
                  </a:cubicBezTo>
                  <a:cubicBezTo>
                    <a:pt x="2723" y="813"/>
                    <a:pt x="3244" y="758"/>
                    <a:pt x="3619" y="695"/>
                  </a:cubicBezTo>
                  <a:cubicBezTo>
                    <a:pt x="3820" y="667"/>
                    <a:pt x="3966" y="639"/>
                    <a:pt x="4084" y="584"/>
                  </a:cubicBezTo>
                  <a:cubicBezTo>
                    <a:pt x="4140" y="584"/>
                    <a:pt x="4202" y="549"/>
                    <a:pt x="4230" y="521"/>
                  </a:cubicBezTo>
                  <a:cubicBezTo>
                    <a:pt x="4258" y="494"/>
                    <a:pt x="4258" y="494"/>
                    <a:pt x="4258" y="466"/>
                  </a:cubicBezTo>
                  <a:cubicBezTo>
                    <a:pt x="4285" y="466"/>
                    <a:pt x="4285" y="438"/>
                    <a:pt x="4285" y="410"/>
                  </a:cubicBezTo>
                  <a:cubicBezTo>
                    <a:pt x="4285" y="376"/>
                    <a:pt x="4285" y="348"/>
                    <a:pt x="4258" y="348"/>
                  </a:cubicBezTo>
                  <a:cubicBezTo>
                    <a:pt x="4258" y="292"/>
                    <a:pt x="4230" y="292"/>
                    <a:pt x="4167" y="264"/>
                  </a:cubicBezTo>
                  <a:cubicBezTo>
                    <a:pt x="4112" y="202"/>
                    <a:pt x="3994" y="174"/>
                    <a:pt x="3883" y="146"/>
                  </a:cubicBezTo>
                  <a:cubicBezTo>
                    <a:pt x="3473" y="63"/>
                    <a:pt x="2869" y="1"/>
                    <a:pt x="214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bd1ff24a34_1_14"/>
            <p:cNvSpPr/>
            <p:nvPr/>
          </p:nvSpPr>
          <p:spPr>
            <a:xfrm>
              <a:off x="42273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bd1ff24a34_1_14"/>
            <p:cNvSpPr/>
            <p:nvPr/>
          </p:nvSpPr>
          <p:spPr>
            <a:xfrm>
              <a:off x="42259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bd1ff24a34_1_14"/>
            <p:cNvSpPr/>
            <p:nvPr/>
          </p:nvSpPr>
          <p:spPr>
            <a:xfrm>
              <a:off x="42332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gbd1ff24a34_1_14"/>
            <p:cNvSpPr/>
            <p:nvPr/>
          </p:nvSpPr>
          <p:spPr>
            <a:xfrm>
              <a:off x="42316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bd1ff24a34_1_14"/>
            <p:cNvSpPr/>
            <p:nvPr/>
          </p:nvSpPr>
          <p:spPr>
            <a:xfrm>
              <a:off x="42382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bd1ff24a34_1_14"/>
            <p:cNvSpPr/>
            <p:nvPr/>
          </p:nvSpPr>
          <p:spPr>
            <a:xfrm>
              <a:off x="42367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gbd1ff24a34_1_14"/>
            <p:cNvSpPr/>
            <p:nvPr/>
          </p:nvSpPr>
          <p:spPr>
            <a:xfrm>
              <a:off x="42440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gbd1ff24a34_1_14"/>
            <p:cNvSpPr/>
            <p:nvPr/>
          </p:nvSpPr>
          <p:spPr>
            <a:xfrm>
              <a:off x="42426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gbd1ff24a34_1_14"/>
            <p:cNvSpPr/>
            <p:nvPr/>
          </p:nvSpPr>
          <p:spPr>
            <a:xfrm>
              <a:off x="42490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gbd1ff24a34_1_14"/>
            <p:cNvSpPr/>
            <p:nvPr/>
          </p:nvSpPr>
          <p:spPr>
            <a:xfrm>
              <a:off x="42476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bd1ff24a34_1_14"/>
            <p:cNvSpPr/>
            <p:nvPr/>
          </p:nvSpPr>
          <p:spPr>
            <a:xfrm>
              <a:off x="42549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bd1ff24a34_1_14"/>
            <p:cNvSpPr/>
            <p:nvPr/>
          </p:nvSpPr>
          <p:spPr>
            <a:xfrm>
              <a:off x="42533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bd1ff24a34_1_14"/>
            <p:cNvSpPr/>
            <p:nvPr/>
          </p:nvSpPr>
          <p:spPr>
            <a:xfrm>
              <a:off x="42599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bd1ff24a34_1_14"/>
            <p:cNvSpPr/>
            <p:nvPr/>
          </p:nvSpPr>
          <p:spPr>
            <a:xfrm>
              <a:off x="42584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bd1ff24a34_1_14"/>
            <p:cNvSpPr/>
            <p:nvPr/>
          </p:nvSpPr>
          <p:spPr>
            <a:xfrm>
              <a:off x="42657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gbd1ff24a34_1_14"/>
            <p:cNvSpPr/>
            <p:nvPr/>
          </p:nvSpPr>
          <p:spPr>
            <a:xfrm>
              <a:off x="42643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gbd1ff24a34_1_14"/>
            <p:cNvSpPr/>
            <p:nvPr/>
          </p:nvSpPr>
          <p:spPr>
            <a:xfrm>
              <a:off x="42707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bd1ff24a34_1_14"/>
            <p:cNvSpPr/>
            <p:nvPr/>
          </p:nvSpPr>
          <p:spPr>
            <a:xfrm>
              <a:off x="42693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bd1ff24a34_1_14"/>
            <p:cNvSpPr/>
            <p:nvPr/>
          </p:nvSpPr>
          <p:spPr>
            <a:xfrm>
              <a:off x="42757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bd1ff24a34_1_14"/>
            <p:cNvSpPr/>
            <p:nvPr/>
          </p:nvSpPr>
          <p:spPr>
            <a:xfrm>
              <a:off x="42743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gbd1ff24a34_1_14"/>
            <p:cNvSpPr/>
            <p:nvPr/>
          </p:nvSpPr>
          <p:spPr>
            <a:xfrm>
              <a:off x="42816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gbd1ff24a34_1_14"/>
            <p:cNvSpPr/>
            <p:nvPr/>
          </p:nvSpPr>
          <p:spPr>
            <a:xfrm>
              <a:off x="42801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bd1ff24a34_1_14"/>
            <p:cNvSpPr/>
            <p:nvPr/>
          </p:nvSpPr>
          <p:spPr>
            <a:xfrm>
              <a:off x="42867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bd1ff24a34_1_14"/>
            <p:cNvSpPr/>
            <p:nvPr/>
          </p:nvSpPr>
          <p:spPr>
            <a:xfrm>
              <a:off x="42853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gbd1ff24a34_1_14"/>
            <p:cNvSpPr/>
            <p:nvPr/>
          </p:nvSpPr>
          <p:spPr>
            <a:xfrm>
              <a:off x="42924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bd1ff24a34_1_14"/>
            <p:cNvSpPr/>
            <p:nvPr/>
          </p:nvSpPr>
          <p:spPr>
            <a:xfrm>
              <a:off x="42910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bd1ff24a34_1_14"/>
            <p:cNvSpPr/>
            <p:nvPr/>
          </p:nvSpPr>
          <p:spPr>
            <a:xfrm>
              <a:off x="42974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bd1ff24a34_1_14"/>
            <p:cNvSpPr/>
            <p:nvPr/>
          </p:nvSpPr>
          <p:spPr>
            <a:xfrm>
              <a:off x="42960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gbd1ff24a34_1_14"/>
            <p:cNvSpPr/>
            <p:nvPr/>
          </p:nvSpPr>
          <p:spPr>
            <a:xfrm>
              <a:off x="43033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gbd1ff24a34_1_14"/>
            <p:cNvSpPr/>
            <p:nvPr/>
          </p:nvSpPr>
          <p:spPr>
            <a:xfrm>
              <a:off x="43018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bd1ff24a34_1_14"/>
            <p:cNvSpPr/>
            <p:nvPr/>
          </p:nvSpPr>
          <p:spPr>
            <a:xfrm>
              <a:off x="4308400" y="1972800"/>
              <a:ext cx="2100" cy="23300"/>
            </a:xfrm>
            <a:custGeom>
              <a:rect b="b" l="l" r="r" t="t"/>
              <a:pathLst>
                <a:path extrusionOk="0" h="932" w="84">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gbd1ff24a34_1_14"/>
            <p:cNvSpPr/>
            <p:nvPr/>
          </p:nvSpPr>
          <p:spPr>
            <a:xfrm>
              <a:off x="43070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bd1ff24a34_1_14"/>
            <p:cNvSpPr/>
            <p:nvPr/>
          </p:nvSpPr>
          <p:spPr>
            <a:xfrm>
              <a:off x="43141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bd1ff24a34_1_14"/>
            <p:cNvSpPr/>
            <p:nvPr/>
          </p:nvSpPr>
          <p:spPr>
            <a:xfrm>
              <a:off x="43127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bd1ff24a34_1_14"/>
            <p:cNvSpPr/>
            <p:nvPr/>
          </p:nvSpPr>
          <p:spPr>
            <a:xfrm>
              <a:off x="431917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bd1ff24a34_1_14"/>
            <p:cNvSpPr/>
            <p:nvPr/>
          </p:nvSpPr>
          <p:spPr>
            <a:xfrm>
              <a:off x="43177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bd1ff24a34_1_14"/>
            <p:cNvSpPr/>
            <p:nvPr/>
          </p:nvSpPr>
          <p:spPr>
            <a:xfrm>
              <a:off x="4325075"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gbd1ff24a34_1_14"/>
            <p:cNvSpPr/>
            <p:nvPr/>
          </p:nvSpPr>
          <p:spPr>
            <a:xfrm>
              <a:off x="4323500" y="1971425"/>
              <a:ext cx="5225" cy="26050"/>
            </a:xfrm>
            <a:custGeom>
              <a:rect b="b" l="l" r="r" t="t"/>
              <a:pathLst>
                <a:path extrusionOk="0" h="1042" w="209">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bd1ff24a34_1_14"/>
            <p:cNvSpPr/>
            <p:nvPr/>
          </p:nvSpPr>
          <p:spPr>
            <a:xfrm>
              <a:off x="4238950" y="1967775"/>
              <a:ext cx="76775" cy="11650"/>
            </a:xfrm>
            <a:custGeom>
              <a:rect b="b" l="l" r="r" t="t"/>
              <a:pathLst>
                <a:path extrusionOk="0" h="466" w="3071">
                  <a:moveTo>
                    <a:pt x="1536" y="0"/>
                  </a:moveTo>
                  <a:cubicBezTo>
                    <a:pt x="695" y="0"/>
                    <a:pt x="1" y="118"/>
                    <a:pt x="1" y="236"/>
                  </a:cubicBezTo>
                  <a:cubicBezTo>
                    <a:pt x="1" y="347"/>
                    <a:pt x="695" y="465"/>
                    <a:pt x="1536" y="465"/>
                  </a:cubicBezTo>
                  <a:cubicBezTo>
                    <a:pt x="2376" y="465"/>
                    <a:pt x="3070" y="347"/>
                    <a:pt x="3070" y="236"/>
                  </a:cubicBezTo>
                  <a:cubicBezTo>
                    <a:pt x="3070" y="118"/>
                    <a:pt x="2376" y="0"/>
                    <a:pt x="1536"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bd1ff24a34_1_14"/>
            <p:cNvSpPr/>
            <p:nvPr/>
          </p:nvSpPr>
          <p:spPr>
            <a:xfrm>
              <a:off x="4383575" y="2012725"/>
              <a:ext cx="130225" cy="31100"/>
            </a:xfrm>
            <a:custGeom>
              <a:rect b="b" l="l" r="r" t="t"/>
              <a:pathLst>
                <a:path extrusionOk="0" h="1244" w="5209">
                  <a:moveTo>
                    <a:pt x="2604" y="1"/>
                  </a:moveTo>
                  <a:cubicBezTo>
                    <a:pt x="1160" y="1"/>
                    <a:pt x="0" y="285"/>
                    <a:pt x="0" y="633"/>
                  </a:cubicBezTo>
                  <a:cubicBezTo>
                    <a:pt x="0" y="980"/>
                    <a:pt x="1160" y="1244"/>
                    <a:pt x="2604" y="1244"/>
                  </a:cubicBezTo>
                  <a:cubicBezTo>
                    <a:pt x="4021" y="1244"/>
                    <a:pt x="5208" y="980"/>
                    <a:pt x="5208" y="633"/>
                  </a:cubicBezTo>
                  <a:cubicBezTo>
                    <a:pt x="5208" y="285"/>
                    <a:pt x="4021" y="1"/>
                    <a:pt x="2604"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bd1ff24a34_1_14"/>
            <p:cNvSpPr/>
            <p:nvPr/>
          </p:nvSpPr>
          <p:spPr>
            <a:xfrm>
              <a:off x="4395900" y="2012725"/>
              <a:ext cx="104875" cy="20875"/>
            </a:xfrm>
            <a:custGeom>
              <a:rect b="b" l="l" r="r" t="t"/>
              <a:pathLst>
                <a:path extrusionOk="0" h="835" w="4195">
                  <a:moveTo>
                    <a:pt x="0" y="1"/>
                  </a:moveTo>
                  <a:lnTo>
                    <a:pt x="0" y="487"/>
                  </a:lnTo>
                  <a:cubicBezTo>
                    <a:pt x="0" y="695"/>
                    <a:pt x="959" y="834"/>
                    <a:pt x="2111" y="834"/>
                  </a:cubicBezTo>
                  <a:cubicBezTo>
                    <a:pt x="3271" y="834"/>
                    <a:pt x="4195" y="695"/>
                    <a:pt x="4195" y="487"/>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bd1ff24a34_1_14"/>
            <p:cNvSpPr/>
            <p:nvPr/>
          </p:nvSpPr>
          <p:spPr>
            <a:xfrm>
              <a:off x="4395900" y="2012725"/>
              <a:ext cx="104875" cy="10800"/>
            </a:xfrm>
            <a:custGeom>
              <a:rect b="b" l="l" r="r" t="t"/>
              <a:pathLst>
                <a:path extrusionOk="0" h="432" w="4195">
                  <a:moveTo>
                    <a:pt x="0" y="1"/>
                  </a:moveTo>
                  <a:lnTo>
                    <a:pt x="0" y="112"/>
                  </a:lnTo>
                  <a:cubicBezTo>
                    <a:pt x="202" y="285"/>
                    <a:pt x="1070" y="431"/>
                    <a:pt x="2111" y="431"/>
                  </a:cubicBezTo>
                  <a:cubicBezTo>
                    <a:pt x="3153" y="431"/>
                    <a:pt x="4021" y="285"/>
                    <a:pt x="4195" y="112"/>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bd1ff24a34_1_14"/>
            <p:cNvSpPr/>
            <p:nvPr/>
          </p:nvSpPr>
          <p:spPr>
            <a:xfrm>
              <a:off x="4395900" y="2004750"/>
              <a:ext cx="104875" cy="16675"/>
            </a:xfrm>
            <a:custGeom>
              <a:rect b="b" l="l" r="r" t="t"/>
              <a:pathLst>
                <a:path extrusionOk="0" h="667" w="4195">
                  <a:moveTo>
                    <a:pt x="2111" y="0"/>
                  </a:moveTo>
                  <a:cubicBezTo>
                    <a:pt x="959" y="0"/>
                    <a:pt x="0" y="146"/>
                    <a:pt x="0" y="320"/>
                  </a:cubicBezTo>
                  <a:cubicBezTo>
                    <a:pt x="0" y="521"/>
                    <a:pt x="959" y="667"/>
                    <a:pt x="2111" y="667"/>
                  </a:cubicBezTo>
                  <a:cubicBezTo>
                    <a:pt x="3271" y="667"/>
                    <a:pt x="4195" y="521"/>
                    <a:pt x="4195" y="320"/>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gbd1ff24a34_1_14"/>
            <p:cNvSpPr/>
            <p:nvPr/>
          </p:nvSpPr>
          <p:spPr>
            <a:xfrm>
              <a:off x="4394500" y="2003175"/>
              <a:ext cx="107850" cy="19650"/>
            </a:xfrm>
            <a:custGeom>
              <a:rect b="b" l="l" r="r" t="t"/>
              <a:pathLst>
                <a:path extrusionOk="0" h="786" w="4314">
                  <a:moveTo>
                    <a:pt x="2167" y="119"/>
                  </a:moveTo>
                  <a:cubicBezTo>
                    <a:pt x="2751" y="119"/>
                    <a:pt x="3271" y="147"/>
                    <a:pt x="3619" y="209"/>
                  </a:cubicBezTo>
                  <a:cubicBezTo>
                    <a:pt x="3820" y="237"/>
                    <a:pt x="3966" y="265"/>
                    <a:pt x="4077" y="320"/>
                  </a:cubicBezTo>
                  <a:cubicBezTo>
                    <a:pt x="4105" y="320"/>
                    <a:pt x="4167" y="348"/>
                    <a:pt x="4167" y="383"/>
                  </a:cubicBezTo>
                  <a:lnTo>
                    <a:pt x="4195" y="383"/>
                  </a:lnTo>
                  <a:cubicBezTo>
                    <a:pt x="4195" y="383"/>
                    <a:pt x="4195" y="411"/>
                    <a:pt x="4167" y="438"/>
                  </a:cubicBezTo>
                  <a:cubicBezTo>
                    <a:pt x="4105" y="466"/>
                    <a:pt x="4021" y="494"/>
                    <a:pt x="3903" y="522"/>
                  </a:cubicBezTo>
                  <a:cubicBezTo>
                    <a:pt x="3528" y="612"/>
                    <a:pt x="2890" y="667"/>
                    <a:pt x="2167" y="667"/>
                  </a:cubicBezTo>
                  <a:cubicBezTo>
                    <a:pt x="1591" y="667"/>
                    <a:pt x="1070" y="640"/>
                    <a:pt x="695" y="584"/>
                  </a:cubicBezTo>
                  <a:cubicBezTo>
                    <a:pt x="494" y="556"/>
                    <a:pt x="348" y="494"/>
                    <a:pt x="258" y="466"/>
                  </a:cubicBezTo>
                  <a:cubicBezTo>
                    <a:pt x="202" y="438"/>
                    <a:pt x="174" y="438"/>
                    <a:pt x="147" y="411"/>
                  </a:cubicBezTo>
                  <a:lnTo>
                    <a:pt x="147" y="383"/>
                  </a:lnTo>
                  <a:lnTo>
                    <a:pt x="112" y="383"/>
                  </a:lnTo>
                  <a:cubicBezTo>
                    <a:pt x="112" y="383"/>
                    <a:pt x="147" y="383"/>
                    <a:pt x="174" y="348"/>
                  </a:cubicBezTo>
                  <a:cubicBezTo>
                    <a:pt x="202" y="320"/>
                    <a:pt x="286" y="292"/>
                    <a:pt x="431" y="265"/>
                  </a:cubicBezTo>
                  <a:cubicBezTo>
                    <a:pt x="779" y="174"/>
                    <a:pt x="1417" y="119"/>
                    <a:pt x="2167" y="119"/>
                  </a:cubicBezTo>
                  <a:close/>
                  <a:moveTo>
                    <a:pt x="2167" y="1"/>
                  </a:moveTo>
                  <a:cubicBezTo>
                    <a:pt x="1591" y="1"/>
                    <a:pt x="1070" y="36"/>
                    <a:pt x="667" y="91"/>
                  </a:cubicBezTo>
                  <a:cubicBezTo>
                    <a:pt x="494" y="119"/>
                    <a:pt x="320" y="174"/>
                    <a:pt x="202" y="209"/>
                  </a:cubicBezTo>
                  <a:cubicBezTo>
                    <a:pt x="147" y="237"/>
                    <a:pt x="112" y="265"/>
                    <a:pt x="84" y="265"/>
                  </a:cubicBezTo>
                  <a:lnTo>
                    <a:pt x="29" y="320"/>
                  </a:lnTo>
                  <a:cubicBezTo>
                    <a:pt x="29" y="348"/>
                    <a:pt x="1" y="383"/>
                    <a:pt x="1" y="383"/>
                  </a:cubicBezTo>
                  <a:cubicBezTo>
                    <a:pt x="1" y="411"/>
                    <a:pt x="29" y="438"/>
                    <a:pt x="29" y="466"/>
                  </a:cubicBezTo>
                  <a:cubicBezTo>
                    <a:pt x="56" y="494"/>
                    <a:pt x="84" y="522"/>
                    <a:pt x="147" y="522"/>
                  </a:cubicBezTo>
                  <a:cubicBezTo>
                    <a:pt x="202" y="584"/>
                    <a:pt x="320" y="612"/>
                    <a:pt x="431" y="640"/>
                  </a:cubicBezTo>
                  <a:cubicBezTo>
                    <a:pt x="806" y="730"/>
                    <a:pt x="1445" y="785"/>
                    <a:pt x="2167" y="785"/>
                  </a:cubicBezTo>
                  <a:cubicBezTo>
                    <a:pt x="2751" y="785"/>
                    <a:pt x="3271" y="758"/>
                    <a:pt x="3646" y="695"/>
                  </a:cubicBezTo>
                  <a:cubicBezTo>
                    <a:pt x="3848" y="640"/>
                    <a:pt x="3994" y="612"/>
                    <a:pt x="4105" y="584"/>
                  </a:cubicBezTo>
                  <a:cubicBezTo>
                    <a:pt x="4167" y="556"/>
                    <a:pt x="4195" y="522"/>
                    <a:pt x="4251" y="494"/>
                  </a:cubicBezTo>
                  <a:lnTo>
                    <a:pt x="4278" y="466"/>
                  </a:lnTo>
                  <a:cubicBezTo>
                    <a:pt x="4313" y="438"/>
                    <a:pt x="4313" y="411"/>
                    <a:pt x="4313" y="383"/>
                  </a:cubicBezTo>
                  <a:cubicBezTo>
                    <a:pt x="4313" y="383"/>
                    <a:pt x="4313" y="348"/>
                    <a:pt x="4278" y="320"/>
                  </a:cubicBezTo>
                  <a:cubicBezTo>
                    <a:pt x="4251" y="292"/>
                    <a:pt x="4223" y="265"/>
                    <a:pt x="4195" y="237"/>
                  </a:cubicBezTo>
                  <a:cubicBezTo>
                    <a:pt x="4105" y="209"/>
                    <a:pt x="4021" y="174"/>
                    <a:pt x="3876" y="147"/>
                  </a:cubicBezTo>
                  <a:cubicBezTo>
                    <a:pt x="3501" y="63"/>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gbd1ff24a34_1_14"/>
            <p:cNvSpPr/>
            <p:nvPr/>
          </p:nvSpPr>
          <p:spPr>
            <a:xfrm>
              <a:off x="43988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gbd1ff24a34_1_14"/>
            <p:cNvSpPr/>
            <p:nvPr/>
          </p:nvSpPr>
          <p:spPr>
            <a:xfrm>
              <a:off x="43972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gbd1ff24a34_1_14"/>
            <p:cNvSpPr/>
            <p:nvPr/>
          </p:nvSpPr>
          <p:spPr>
            <a:xfrm>
              <a:off x="44038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gbd1ff24a34_1_14"/>
            <p:cNvSpPr/>
            <p:nvPr/>
          </p:nvSpPr>
          <p:spPr>
            <a:xfrm>
              <a:off x="44025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gbd1ff24a34_1_14"/>
            <p:cNvSpPr/>
            <p:nvPr/>
          </p:nvSpPr>
          <p:spPr>
            <a:xfrm>
              <a:off x="44096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gbd1ff24a34_1_14"/>
            <p:cNvSpPr/>
            <p:nvPr/>
          </p:nvSpPr>
          <p:spPr>
            <a:xfrm>
              <a:off x="44082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gbd1ff24a34_1_14"/>
            <p:cNvSpPr/>
            <p:nvPr/>
          </p:nvSpPr>
          <p:spPr>
            <a:xfrm>
              <a:off x="44146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gbd1ff24a34_1_14"/>
            <p:cNvSpPr/>
            <p:nvPr/>
          </p:nvSpPr>
          <p:spPr>
            <a:xfrm>
              <a:off x="44132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gbd1ff24a34_1_14"/>
            <p:cNvSpPr/>
            <p:nvPr/>
          </p:nvSpPr>
          <p:spPr>
            <a:xfrm>
              <a:off x="44205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gbd1ff24a34_1_14"/>
            <p:cNvSpPr/>
            <p:nvPr/>
          </p:nvSpPr>
          <p:spPr>
            <a:xfrm>
              <a:off x="44189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gbd1ff24a34_1_14"/>
            <p:cNvSpPr/>
            <p:nvPr/>
          </p:nvSpPr>
          <p:spPr>
            <a:xfrm>
              <a:off x="44255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gbd1ff24a34_1_14"/>
            <p:cNvSpPr/>
            <p:nvPr/>
          </p:nvSpPr>
          <p:spPr>
            <a:xfrm>
              <a:off x="44242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gbd1ff24a34_1_14"/>
            <p:cNvSpPr/>
            <p:nvPr/>
          </p:nvSpPr>
          <p:spPr>
            <a:xfrm>
              <a:off x="44313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gbd1ff24a34_1_14"/>
            <p:cNvSpPr/>
            <p:nvPr/>
          </p:nvSpPr>
          <p:spPr>
            <a:xfrm>
              <a:off x="44299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gbd1ff24a34_1_14"/>
            <p:cNvSpPr/>
            <p:nvPr/>
          </p:nvSpPr>
          <p:spPr>
            <a:xfrm>
              <a:off x="44363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gbd1ff24a34_1_14"/>
            <p:cNvSpPr/>
            <p:nvPr/>
          </p:nvSpPr>
          <p:spPr>
            <a:xfrm>
              <a:off x="44349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gbd1ff24a34_1_14"/>
            <p:cNvSpPr/>
            <p:nvPr/>
          </p:nvSpPr>
          <p:spPr>
            <a:xfrm>
              <a:off x="44422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gbd1ff24a34_1_14"/>
            <p:cNvSpPr/>
            <p:nvPr/>
          </p:nvSpPr>
          <p:spPr>
            <a:xfrm>
              <a:off x="44406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gbd1ff24a34_1_14"/>
            <p:cNvSpPr/>
            <p:nvPr/>
          </p:nvSpPr>
          <p:spPr>
            <a:xfrm>
              <a:off x="44472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gbd1ff24a34_1_14"/>
            <p:cNvSpPr/>
            <p:nvPr/>
          </p:nvSpPr>
          <p:spPr>
            <a:xfrm>
              <a:off x="44459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gbd1ff24a34_1_14"/>
            <p:cNvSpPr/>
            <p:nvPr/>
          </p:nvSpPr>
          <p:spPr>
            <a:xfrm>
              <a:off x="44530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gbd1ff24a34_1_14"/>
            <p:cNvSpPr/>
            <p:nvPr/>
          </p:nvSpPr>
          <p:spPr>
            <a:xfrm>
              <a:off x="44516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gbd1ff24a34_1_14"/>
            <p:cNvSpPr/>
            <p:nvPr/>
          </p:nvSpPr>
          <p:spPr>
            <a:xfrm>
              <a:off x="44580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gbd1ff24a34_1_14"/>
            <p:cNvSpPr/>
            <p:nvPr/>
          </p:nvSpPr>
          <p:spPr>
            <a:xfrm>
              <a:off x="44566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gbd1ff24a34_1_14"/>
            <p:cNvSpPr/>
            <p:nvPr/>
          </p:nvSpPr>
          <p:spPr>
            <a:xfrm>
              <a:off x="44639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gbd1ff24a34_1_14"/>
            <p:cNvSpPr/>
            <p:nvPr/>
          </p:nvSpPr>
          <p:spPr>
            <a:xfrm>
              <a:off x="44623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gbd1ff24a34_1_14"/>
            <p:cNvSpPr/>
            <p:nvPr/>
          </p:nvSpPr>
          <p:spPr>
            <a:xfrm>
              <a:off x="44689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gbd1ff24a34_1_14"/>
            <p:cNvSpPr/>
            <p:nvPr/>
          </p:nvSpPr>
          <p:spPr>
            <a:xfrm>
              <a:off x="44676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gbd1ff24a34_1_14"/>
            <p:cNvSpPr/>
            <p:nvPr/>
          </p:nvSpPr>
          <p:spPr>
            <a:xfrm>
              <a:off x="4474700" y="2011875"/>
              <a:ext cx="2300" cy="23975"/>
            </a:xfrm>
            <a:custGeom>
              <a:rect b="b" l="l" r="r" t="t"/>
              <a:pathLst>
                <a:path extrusionOk="0" h="959" w="92">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gbd1ff24a34_1_14"/>
            <p:cNvSpPr/>
            <p:nvPr/>
          </p:nvSpPr>
          <p:spPr>
            <a:xfrm>
              <a:off x="44733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gbd1ff24a34_1_14"/>
            <p:cNvSpPr/>
            <p:nvPr/>
          </p:nvSpPr>
          <p:spPr>
            <a:xfrm>
              <a:off x="447975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gbd1ff24a34_1_14"/>
            <p:cNvSpPr/>
            <p:nvPr/>
          </p:nvSpPr>
          <p:spPr>
            <a:xfrm>
              <a:off x="447835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gbd1ff24a34_1_14"/>
            <p:cNvSpPr/>
            <p:nvPr/>
          </p:nvSpPr>
          <p:spPr>
            <a:xfrm>
              <a:off x="4485650" y="2011875"/>
              <a:ext cx="2100" cy="23975"/>
            </a:xfrm>
            <a:custGeom>
              <a:rect b="b" l="l" r="r" t="t"/>
              <a:pathLst>
                <a:path extrusionOk="0" h="959" w="84">
                  <a:moveTo>
                    <a:pt x="0" y="0"/>
                  </a:moveTo>
                  <a:lnTo>
                    <a:pt x="0"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gbd1ff24a34_1_14"/>
            <p:cNvSpPr/>
            <p:nvPr/>
          </p:nvSpPr>
          <p:spPr>
            <a:xfrm>
              <a:off x="4484075" y="2010475"/>
              <a:ext cx="5250" cy="26750"/>
            </a:xfrm>
            <a:custGeom>
              <a:rect b="b" l="l" r="r" t="t"/>
              <a:pathLst>
                <a:path extrusionOk="0" h="1070" w="210">
                  <a:moveTo>
                    <a:pt x="1" y="0"/>
                  </a:moveTo>
                  <a:lnTo>
                    <a:pt x="1"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gbd1ff24a34_1_14"/>
            <p:cNvSpPr/>
            <p:nvPr/>
          </p:nvSpPr>
          <p:spPr>
            <a:xfrm>
              <a:off x="449067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gbd1ff24a34_1_14"/>
            <p:cNvSpPr/>
            <p:nvPr/>
          </p:nvSpPr>
          <p:spPr>
            <a:xfrm>
              <a:off x="448930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gbd1ff24a34_1_14"/>
            <p:cNvSpPr/>
            <p:nvPr/>
          </p:nvSpPr>
          <p:spPr>
            <a:xfrm>
              <a:off x="4496425" y="2011875"/>
              <a:ext cx="2275" cy="23975"/>
            </a:xfrm>
            <a:custGeom>
              <a:rect b="b" l="l" r="r" t="t"/>
              <a:pathLst>
                <a:path extrusionOk="0" h="959" w="91">
                  <a:moveTo>
                    <a:pt x="0" y="0"/>
                  </a:moveTo>
                  <a:lnTo>
                    <a:pt x="0" y="958"/>
                  </a:lnTo>
                  <a:lnTo>
                    <a:pt x="90" y="958"/>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gbd1ff24a34_1_14"/>
            <p:cNvSpPr/>
            <p:nvPr/>
          </p:nvSpPr>
          <p:spPr>
            <a:xfrm>
              <a:off x="449502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gbd1ff24a34_1_14"/>
            <p:cNvSpPr/>
            <p:nvPr/>
          </p:nvSpPr>
          <p:spPr>
            <a:xfrm>
              <a:off x="4410300" y="2006825"/>
              <a:ext cx="76775" cy="11650"/>
            </a:xfrm>
            <a:custGeom>
              <a:rect b="b" l="l" r="r" t="t"/>
              <a:pathLst>
                <a:path extrusionOk="0" h="466" w="3071">
                  <a:moveTo>
                    <a:pt x="1535" y="1"/>
                  </a:moveTo>
                  <a:cubicBezTo>
                    <a:pt x="667" y="1"/>
                    <a:pt x="1" y="119"/>
                    <a:pt x="1" y="237"/>
                  </a:cubicBezTo>
                  <a:cubicBezTo>
                    <a:pt x="1" y="376"/>
                    <a:pt x="667" y="466"/>
                    <a:pt x="1535" y="466"/>
                  </a:cubicBezTo>
                  <a:cubicBezTo>
                    <a:pt x="2376" y="466"/>
                    <a:pt x="3070" y="376"/>
                    <a:pt x="3070" y="237"/>
                  </a:cubicBezTo>
                  <a:cubicBezTo>
                    <a:pt x="3070" y="119"/>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gbd1ff24a34_1_14"/>
            <p:cNvSpPr/>
            <p:nvPr/>
          </p:nvSpPr>
          <p:spPr>
            <a:xfrm>
              <a:off x="4395900" y="1993125"/>
              <a:ext cx="104875" cy="21025"/>
            </a:xfrm>
            <a:custGeom>
              <a:rect b="b" l="l" r="r" t="t"/>
              <a:pathLst>
                <a:path extrusionOk="0" h="841" w="4195">
                  <a:moveTo>
                    <a:pt x="0" y="0"/>
                  </a:moveTo>
                  <a:lnTo>
                    <a:pt x="0" y="493"/>
                  </a:lnTo>
                  <a:cubicBezTo>
                    <a:pt x="0" y="667"/>
                    <a:pt x="959" y="840"/>
                    <a:pt x="2111" y="840"/>
                  </a:cubicBezTo>
                  <a:cubicBezTo>
                    <a:pt x="3271" y="840"/>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gbd1ff24a34_1_14"/>
            <p:cNvSpPr/>
            <p:nvPr/>
          </p:nvSpPr>
          <p:spPr>
            <a:xfrm>
              <a:off x="4395900" y="1993125"/>
              <a:ext cx="104875" cy="10075"/>
            </a:xfrm>
            <a:custGeom>
              <a:rect b="b" l="l" r="r" t="t"/>
              <a:pathLst>
                <a:path extrusionOk="0" h="403" w="4195">
                  <a:moveTo>
                    <a:pt x="0" y="0"/>
                  </a:moveTo>
                  <a:lnTo>
                    <a:pt x="0" y="118"/>
                  </a:lnTo>
                  <a:cubicBezTo>
                    <a:pt x="202" y="292"/>
                    <a:pt x="1070" y="403"/>
                    <a:pt x="2111" y="403"/>
                  </a:cubicBezTo>
                  <a:cubicBezTo>
                    <a:pt x="3153" y="403"/>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gbd1ff24a34_1_14"/>
            <p:cNvSpPr/>
            <p:nvPr/>
          </p:nvSpPr>
          <p:spPr>
            <a:xfrm>
              <a:off x="4395900" y="1985125"/>
              <a:ext cx="104875" cy="16700"/>
            </a:xfrm>
            <a:custGeom>
              <a:rect b="b" l="l" r="r" t="t"/>
              <a:pathLst>
                <a:path extrusionOk="0" h="668" w="4195">
                  <a:moveTo>
                    <a:pt x="2111" y="1"/>
                  </a:moveTo>
                  <a:cubicBezTo>
                    <a:pt x="959" y="1"/>
                    <a:pt x="0" y="146"/>
                    <a:pt x="0" y="320"/>
                  </a:cubicBezTo>
                  <a:cubicBezTo>
                    <a:pt x="0" y="521"/>
                    <a:pt x="959" y="667"/>
                    <a:pt x="2111" y="667"/>
                  </a:cubicBezTo>
                  <a:cubicBezTo>
                    <a:pt x="3271" y="667"/>
                    <a:pt x="4195" y="521"/>
                    <a:pt x="4195" y="320"/>
                  </a:cubicBezTo>
                  <a:cubicBezTo>
                    <a:pt x="4195" y="146"/>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gbd1ff24a34_1_14"/>
            <p:cNvSpPr/>
            <p:nvPr/>
          </p:nvSpPr>
          <p:spPr>
            <a:xfrm>
              <a:off x="4394500" y="1983750"/>
              <a:ext cx="107850" cy="19450"/>
            </a:xfrm>
            <a:custGeom>
              <a:rect b="b" l="l" r="r" t="t"/>
              <a:pathLst>
                <a:path extrusionOk="0" h="778" w="4314">
                  <a:moveTo>
                    <a:pt x="2167" y="118"/>
                  </a:moveTo>
                  <a:cubicBezTo>
                    <a:pt x="2751" y="118"/>
                    <a:pt x="3271" y="146"/>
                    <a:pt x="3619" y="201"/>
                  </a:cubicBezTo>
                  <a:cubicBezTo>
                    <a:pt x="3820" y="229"/>
                    <a:pt x="3966" y="257"/>
                    <a:pt x="4077" y="292"/>
                  </a:cubicBezTo>
                  <a:cubicBezTo>
                    <a:pt x="4105" y="320"/>
                    <a:pt x="4167" y="347"/>
                    <a:pt x="4167" y="347"/>
                  </a:cubicBezTo>
                  <a:lnTo>
                    <a:pt x="4195" y="375"/>
                  </a:lnTo>
                  <a:cubicBezTo>
                    <a:pt x="4195" y="375"/>
                    <a:pt x="4195" y="403"/>
                    <a:pt x="4167" y="403"/>
                  </a:cubicBezTo>
                  <a:cubicBezTo>
                    <a:pt x="4105" y="431"/>
                    <a:pt x="4021" y="493"/>
                    <a:pt x="3903" y="521"/>
                  </a:cubicBezTo>
                  <a:cubicBezTo>
                    <a:pt x="3528" y="604"/>
                    <a:pt x="2890" y="667"/>
                    <a:pt x="2167" y="667"/>
                  </a:cubicBezTo>
                  <a:cubicBezTo>
                    <a:pt x="1591" y="667"/>
                    <a:pt x="1070" y="604"/>
                    <a:pt x="695" y="549"/>
                  </a:cubicBezTo>
                  <a:cubicBezTo>
                    <a:pt x="494" y="521"/>
                    <a:pt x="348" y="493"/>
                    <a:pt x="258" y="465"/>
                  </a:cubicBezTo>
                  <a:cubicBezTo>
                    <a:pt x="202" y="431"/>
                    <a:pt x="174" y="403"/>
                    <a:pt x="147" y="403"/>
                  </a:cubicBezTo>
                  <a:lnTo>
                    <a:pt x="147" y="375"/>
                  </a:lnTo>
                  <a:lnTo>
                    <a:pt x="112" y="375"/>
                  </a:lnTo>
                  <a:cubicBezTo>
                    <a:pt x="112" y="375"/>
                    <a:pt x="147" y="375"/>
                    <a:pt x="174" y="347"/>
                  </a:cubicBezTo>
                  <a:cubicBezTo>
                    <a:pt x="202" y="320"/>
                    <a:pt x="286" y="292"/>
                    <a:pt x="431" y="257"/>
                  </a:cubicBezTo>
                  <a:cubicBezTo>
                    <a:pt x="779" y="174"/>
                    <a:pt x="1417" y="118"/>
                    <a:pt x="2167" y="118"/>
                  </a:cubicBezTo>
                  <a:close/>
                  <a:moveTo>
                    <a:pt x="2167" y="0"/>
                  </a:moveTo>
                  <a:cubicBezTo>
                    <a:pt x="1591" y="0"/>
                    <a:pt x="1070" y="28"/>
                    <a:pt x="667" y="83"/>
                  </a:cubicBezTo>
                  <a:cubicBezTo>
                    <a:pt x="494" y="118"/>
                    <a:pt x="320" y="146"/>
                    <a:pt x="202" y="201"/>
                  </a:cubicBezTo>
                  <a:cubicBezTo>
                    <a:pt x="147" y="229"/>
                    <a:pt x="112" y="229"/>
                    <a:pt x="84" y="257"/>
                  </a:cubicBezTo>
                  <a:lnTo>
                    <a:pt x="29" y="320"/>
                  </a:lnTo>
                  <a:cubicBezTo>
                    <a:pt x="29" y="347"/>
                    <a:pt x="1" y="347"/>
                    <a:pt x="1" y="375"/>
                  </a:cubicBezTo>
                  <a:cubicBezTo>
                    <a:pt x="1" y="403"/>
                    <a:pt x="29" y="431"/>
                    <a:pt x="29" y="431"/>
                  </a:cubicBezTo>
                  <a:cubicBezTo>
                    <a:pt x="56" y="493"/>
                    <a:pt x="84" y="493"/>
                    <a:pt x="147" y="521"/>
                  </a:cubicBezTo>
                  <a:cubicBezTo>
                    <a:pt x="202" y="576"/>
                    <a:pt x="320" y="604"/>
                    <a:pt x="431" y="639"/>
                  </a:cubicBezTo>
                  <a:cubicBezTo>
                    <a:pt x="806" y="722"/>
                    <a:pt x="1445" y="778"/>
                    <a:pt x="2167" y="778"/>
                  </a:cubicBezTo>
                  <a:cubicBezTo>
                    <a:pt x="2751" y="778"/>
                    <a:pt x="3271" y="722"/>
                    <a:pt x="3646" y="667"/>
                  </a:cubicBezTo>
                  <a:cubicBezTo>
                    <a:pt x="3848" y="639"/>
                    <a:pt x="3994" y="604"/>
                    <a:pt x="4105" y="576"/>
                  </a:cubicBezTo>
                  <a:cubicBezTo>
                    <a:pt x="4167" y="549"/>
                    <a:pt x="4195" y="521"/>
                    <a:pt x="4251" y="493"/>
                  </a:cubicBezTo>
                  <a:cubicBezTo>
                    <a:pt x="4251" y="493"/>
                    <a:pt x="4278" y="465"/>
                    <a:pt x="4278" y="431"/>
                  </a:cubicBezTo>
                  <a:cubicBezTo>
                    <a:pt x="4313" y="431"/>
                    <a:pt x="4313" y="403"/>
                    <a:pt x="4313" y="375"/>
                  </a:cubicBezTo>
                  <a:cubicBezTo>
                    <a:pt x="4313" y="347"/>
                    <a:pt x="4313" y="347"/>
                    <a:pt x="4278" y="320"/>
                  </a:cubicBezTo>
                  <a:cubicBezTo>
                    <a:pt x="4251" y="292"/>
                    <a:pt x="4223" y="257"/>
                    <a:pt x="4195" y="229"/>
                  </a:cubicBezTo>
                  <a:cubicBezTo>
                    <a:pt x="4105" y="201"/>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gbd1ff24a34_1_14"/>
            <p:cNvSpPr/>
            <p:nvPr/>
          </p:nvSpPr>
          <p:spPr>
            <a:xfrm>
              <a:off x="43988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bd1ff24a34_1_14"/>
            <p:cNvSpPr/>
            <p:nvPr/>
          </p:nvSpPr>
          <p:spPr>
            <a:xfrm>
              <a:off x="43972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bd1ff24a34_1_14"/>
            <p:cNvSpPr/>
            <p:nvPr/>
          </p:nvSpPr>
          <p:spPr>
            <a:xfrm>
              <a:off x="44038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bd1ff24a34_1_14"/>
            <p:cNvSpPr/>
            <p:nvPr/>
          </p:nvSpPr>
          <p:spPr>
            <a:xfrm>
              <a:off x="44025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bd1ff24a34_1_14"/>
            <p:cNvSpPr/>
            <p:nvPr/>
          </p:nvSpPr>
          <p:spPr>
            <a:xfrm>
              <a:off x="44096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bd1ff24a34_1_14"/>
            <p:cNvSpPr/>
            <p:nvPr/>
          </p:nvSpPr>
          <p:spPr>
            <a:xfrm>
              <a:off x="44082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bd1ff24a34_1_14"/>
            <p:cNvSpPr/>
            <p:nvPr/>
          </p:nvSpPr>
          <p:spPr>
            <a:xfrm>
              <a:off x="44146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bd1ff24a34_1_14"/>
            <p:cNvSpPr/>
            <p:nvPr/>
          </p:nvSpPr>
          <p:spPr>
            <a:xfrm>
              <a:off x="44132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bd1ff24a34_1_14"/>
            <p:cNvSpPr/>
            <p:nvPr/>
          </p:nvSpPr>
          <p:spPr>
            <a:xfrm>
              <a:off x="44205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bd1ff24a34_1_14"/>
            <p:cNvSpPr/>
            <p:nvPr/>
          </p:nvSpPr>
          <p:spPr>
            <a:xfrm>
              <a:off x="44189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bd1ff24a34_1_14"/>
            <p:cNvSpPr/>
            <p:nvPr/>
          </p:nvSpPr>
          <p:spPr>
            <a:xfrm>
              <a:off x="44255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bd1ff24a34_1_14"/>
            <p:cNvSpPr/>
            <p:nvPr/>
          </p:nvSpPr>
          <p:spPr>
            <a:xfrm>
              <a:off x="44242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bd1ff24a34_1_14"/>
            <p:cNvSpPr/>
            <p:nvPr/>
          </p:nvSpPr>
          <p:spPr>
            <a:xfrm>
              <a:off x="44313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bd1ff24a34_1_14"/>
            <p:cNvSpPr/>
            <p:nvPr/>
          </p:nvSpPr>
          <p:spPr>
            <a:xfrm>
              <a:off x="44299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bd1ff24a34_1_14"/>
            <p:cNvSpPr/>
            <p:nvPr/>
          </p:nvSpPr>
          <p:spPr>
            <a:xfrm>
              <a:off x="44363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bd1ff24a34_1_14"/>
            <p:cNvSpPr/>
            <p:nvPr/>
          </p:nvSpPr>
          <p:spPr>
            <a:xfrm>
              <a:off x="44349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bd1ff24a34_1_14"/>
            <p:cNvSpPr/>
            <p:nvPr/>
          </p:nvSpPr>
          <p:spPr>
            <a:xfrm>
              <a:off x="44422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bd1ff24a34_1_14"/>
            <p:cNvSpPr/>
            <p:nvPr/>
          </p:nvSpPr>
          <p:spPr>
            <a:xfrm>
              <a:off x="44406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bd1ff24a34_1_14"/>
            <p:cNvSpPr/>
            <p:nvPr/>
          </p:nvSpPr>
          <p:spPr>
            <a:xfrm>
              <a:off x="44472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bd1ff24a34_1_14"/>
            <p:cNvSpPr/>
            <p:nvPr/>
          </p:nvSpPr>
          <p:spPr>
            <a:xfrm>
              <a:off x="44459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bd1ff24a34_1_14"/>
            <p:cNvSpPr/>
            <p:nvPr/>
          </p:nvSpPr>
          <p:spPr>
            <a:xfrm>
              <a:off x="44530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bd1ff24a34_1_14"/>
            <p:cNvSpPr/>
            <p:nvPr/>
          </p:nvSpPr>
          <p:spPr>
            <a:xfrm>
              <a:off x="44516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bd1ff24a34_1_14"/>
            <p:cNvSpPr/>
            <p:nvPr/>
          </p:nvSpPr>
          <p:spPr>
            <a:xfrm>
              <a:off x="44580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bd1ff24a34_1_14"/>
            <p:cNvSpPr/>
            <p:nvPr/>
          </p:nvSpPr>
          <p:spPr>
            <a:xfrm>
              <a:off x="44566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bd1ff24a34_1_14"/>
            <p:cNvSpPr/>
            <p:nvPr/>
          </p:nvSpPr>
          <p:spPr>
            <a:xfrm>
              <a:off x="44639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bd1ff24a34_1_14"/>
            <p:cNvSpPr/>
            <p:nvPr/>
          </p:nvSpPr>
          <p:spPr>
            <a:xfrm>
              <a:off x="44623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bd1ff24a34_1_14"/>
            <p:cNvSpPr/>
            <p:nvPr/>
          </p:nvSpPr>
          <p:spPr>
            <a:xfrm>
              <a:off x="44689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bd1ff24a34_1_14"/>
            <p:cNvSpPr/>
            <p:nvPr/>
          </p:nvSpPr>
          <p:spPr>
            <a:xfrm>
              <a:off x="44676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bd1ff24a34_1_14"/>
            <p:cNvSpPr/>
            <p:nvPr/>
          </p:nvSpPr>
          <p:spPr>
            <a:xfrm>
              <a:off x="4474700" y="1992425"/>
              <a:ext cx="2300" cy="23800"/>
            </a:xfrm>
            <a:custGeom>
              <a:rect b="b" l="l" r="r" t="t"/>
              <a:pathLst>
                <a:path extrusionOk="0" h="952" w="92">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bd1ff24a34_1_14"/>
            <p:cNvSpPr/>
            <p:nvPr/>
          </p:nvSpPr>
          <p:spPr>
            <a:xfrm>
              <a:off x="44733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bd1ff24a34_1_14"/>
            <p:cNvSpPr/>
            <p:nvPr/>
          </p:nvSpPr>
          <p:spPr>
            <a:xfrm>
              <a:off x="447975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bd1ff24a34_1_14"/>
            <p:cNvSpPr/>
            <p:nvPr/>
          </p:nvSpPr>
          <p:spPr>
            <a:xfrm>
              <a:off x="447835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bd1ff24a34_1_14"/>
            <p:cNvSpPr/>
            <p:nvPr/>
          </p:nvSpPr>
          <p:spPr>
            <a:xfrm>
              <a:off x="4485650" y="1992425"/>
              <a:ext cx="2100" cy="23800"/>
            </a:xfrm>
            <a:custGeom>
              <a:rect b="b" l="l" r="r" t="t"/>
              <a:pathLst>
                <a:path extrusionOk="0" h="952" w="84">
                  <a:moveTo>
                    <a:pt x="0" y="0"/>
                  </a:moveTo>
                  <a:lnTo>
                    <a:pt x="0"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bd1ff24a34_1_14"/>
            <p:cNvSpPr/>
            <p:nvPr/>
          </p:nvSpPr>
          <p:spPr>
            <a:xfrm>
              <a:off x="4484075" y="1991025"/>
              <a:ext cx="5250" cy="26775"/>
            </a:xfrm>
            <a:custGeom>
              <a:rect b="b" l="l" r="r" t="t"/>
              <a:pathLst>
                <a:path extrusionOk="0" h="1071" w="210">
                  <a:moveTo>
                    <a:pt x="1" y="1"/>
                  </a:moveTo>
                  <a:lnTo>
                    <a:pt x="1"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bd1ff24a34_1_14"/>
            <p:cNvSpPr/>
            <p:nvPr/>
          </p:nvSpPr>
          <p:spPr>
            <a:xfrm>
              <a:off x="449067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bd1ff24a34_1_14"/>
            <p:cNvSpPr/>
            <p:nvPr/>
          </p:nvSpPr>
          <p:spPr>
            <a:xfrm>
              <a:off x="448930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bd1ff24a34_1_14"/>
            <p:cNvSpPr/>
            <p:nvPr/>
          </p:nvSpPr>
          <p:spPr>
            <a:xfrm>
              <a:off x="4496425" y="1992425"/>
              <a:ext cx="2275" cy="23800"/>
            </a:xfrm>
            <a:custGeom>
              <a:rect b="b" l="l" r="r" t="t"/>
              <a:pathLst>
                <a:path extrusionOk="0" h="952" w="91">
                  <a:moveTo>
                    <a:pt x="0" y="0"/>
                  </a:moveTo>
                  <a:lnTo>
                    <a:pt x="0" y="952"/>
                  </a:lnTo>
                  <a:lnTo>
                    <a:pt x="90" y="952"/>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bd1ff24a34_1_14"/>
            <p:cNvSpPr/>
            <p:nvPr/>
          </p:nvSpPr>
          <p:spPr>
            <a:xfrm>
              <a:off x="449502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gbd1ff24a34_1_14"/>
            <p:cNvSpPr/>
            <p:nvPr/>
          </p:nvSpPr>
          <p:spPr>
            <a:xfrm>
              <a:off x="4410300" y="1987375"/>
              <a:ext cx="76775" cy="11500"/>
            </a:xfrm>
            <a:custGeom>
              <a:rect b="b" l="l" r="r" t="t"/>
              <a:pathLst>
                <a:path extrusionOk="0" h="460" w="3071">
                  <a:moveTo>
                    <a:pt x="1535" y="1"/>
                  </a:moveTo>
                  <a:cubicBezTo>
                    <a:pt x="667" y="1"/>
                    <a:pt x="1" y="112"/>
                    <a:pt x="1" y="230"/>
                  </a:cubicBezTo>
                  <a:cubicBezTo>
                    <a:pt x="1" y="376"/>
                    <a:pt x="667" y="459"/>
                    <a:pt x="1535" y="459"/>
                  </a:cubicBezTo>
                  <a:cubicBezTo>
                    <a:pt x="2376" y="459"/>
                    <a:pt x="3070" y="376"/>
                    <a:pt x="3070" y="230"/>
                  </a:cubicBezTo>
                  <a:cubicBezTo>
                    <a:pt x="3070" y="112"/>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gbd1ff24a34_1_14"/>
            <p:cNvSpPr/>
            <p:nvPr/>
          </p:nvSpPr>
          <p:spPr>
            <a:xfrm>
              <a:off x="4395900" y="1973675"/>
              <a:ext cx="104875" cy="20150"/>
            </a:xfrm>
            <a:custGeom>
              <a:rect b="b" l="l" r="r" t="t"/>
              <a:pathLst>
                <a:path extrusionOk="0" h="806" w="4195">
                  <a:moveTo>
                    <a:pt x="0" y="0"/>
                  </a:moveTo>
                  <a:lnTo>
                    <a:pt x="0" y="486"/>
                  </a:lnTo>
                  <a:cubicBezTo>
                    <a:pt x="0" y="660"/>
                    <a:pt x="959" y="806"/>
                    <a:pt x="2111" y="806"/>
                  </a:cubicBezTo>
                  <a:cubicBezTo>
                    <a:pt x="3271" y="806"/>
                    <a:pt x="4195" y="660"/>
                    <a:pt x="4195" y="486"/>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bd1ff24a34_1_14"/>
            <p:cNvSpPr/>
            <p:nvPr/>
          </p:nvSpPr>
          <p:spPr>
            <a:xfrm>
              <a:off x="4395900" y="1973675"/>
              <a:ext cx="104875" cy="10100"/>
            </a:xfrm>
            <a:custGeom>
              <a:rect b="b" l="l" r="r" t="t"/>
              <a:pathLst>
                <a:path extrusionOk="0" h="404" w="4195">
                  <a:moveTo>
                    <a:pt x="0" y="0"/>
                  </a:moveTo>
                  <a:lnTo>
                    <a:pt x="0" y="84"/>
                  </a:lnTo>
                  <a:cubicBezTo>
                    <a:pt x="202" y="285"/>
                    <a:pt x="1070" y="403"/>
                    <a:pt x="2111" y="403"/>
                  </a:cubicBezTo>
                  <a:cubicBezTo>
                    <a:pt x="3153" y="403"/>
                    <a:pt x="4021" y="285"/>
                    <a:pt x="4195" y="84"/>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bd1ff24a34_1_14"/>
            <p:cNvSpPr/>
            <p:nvPr/>
          </p:nvSpPr>
          <p:spPr>
            <a:xfrm>
              <a:off x="4395900" y="1965000"/>
              <a:ext cx="104875" cy="17375"/>
            </a:xfrm>
            <a:custGeom>
              <a:rect b="b" l="l" r="r" t="t"/>
              <a:pathLst>
                <a:path extrusionOk="0" h="695" w="4195">
                  <a:moveTo>
                    <a:pt x="2111" y="0"/>
                  </a:moveTo>
                  <a:cubicBezTo>
                    <a:pt x="959" y="0"/>
                    <a:pt x="0" y="174"/>
                    <a:pt x="0" y="347"/>
                  </a:cubicBezTo>
                  <a:cubicBezTo>
                    <a:pt x="0" y="521"/>
                    <a:pt x="959" y="695"/>
                    <a:pt x="2111" y="695"/>
                  </a:cubicBezTo>
                  <a:cubicBezTo>
                    <a:pt x="3271" y="695"/>
                    <a:pt x="4195" y="521"/>
                    <a:pt x="4195" y="347"/>
                  </a:cubicBezTo>
                  <a:cubicBezTo>
                    <a:pt x="4195" y="174"/>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bd1ff24a34_1_14"/>
            <p:cNvSpPr/>
            <p:nvPr/>
          </p:nvSpPr>
          <p:spPr>
            <a:xfrm>
              <a:off x="4394500" y="1963425"/>
              <a:ext cx="107850" cy="20350"/>
            </a:xfrm>
            <a:custGeom>
              <a:rect b="b" l="l" r="r" t="t"/>
              <a:pathLst>
                <a:path extrusionOk="0" h="814" w="4314">
                  <a:moveTo>
                    <a:pt x="2167" y="119"/>
                  </a:moveTo>
                  <a:cubicBezTo>
                    <a:pt x="2751" y="119"/>
                    <a:pt x="3271" y="174"/>
                    <a:pt x="3619" y="237"/>
                  </a:cubicBezTo>
                  <a:cubicBezTo>
                    <a:pt x="3820" y="264"/>
                    <a:pt x="3966" y="292"/>
                    <a:pt x="4077" y="320"/>
                  </a:cubicBezTo>
                  <a:cubicBezTo>
                    <a:pt x="4105" y="348"/>
                    <a:pt x="4167" y="376"/>
                    <a:pt x="4167" y="376"/>
                  </a:cubicBezTo>
                  <a:lnTo>
                    <a:pt x="4195" y="410"/>
                  </a:lnTo>
                  <a:lnTo>
                    <a:pt x="4167" y="438"/>
                  </a:lnTo>
                  <a:cubicBezTo>
                    <a:pt x="4105" y="466"/>
                    <a:pt x="4021" y="494"/>
                    <a:pt x="3903" y="521"/>
                  </a:cubicBezTo>
                  <a:cubicBezTo>
                    <a:pt x="3528" y="612"/>
                    <a:pt x="2890" y="695"/>
                    <a:pt x="2167" y="695"/>
                  </a:cubicBezTo>
                  <a:cubicBezTo>
                    <a:pt x="1591" y="695"/>
                    <a:pt x="1070" y="639"/>
                    <a:pt x="695" y="584"/>
                  </a:cubicBezTo>
                  <a:cubicBezTo>
                    <a:pt x="494" y="549"/>
                    <a:pt x="348" y="521"/>
                    <a:pt x="258" y="494"/>
                  </a:cubicBezTo>
                  <a:cubicBezTo>
                    <a:pt x="202" y="466"/>
                    <a:pt x="174" y="438"/>
                    <a:pt x="147" y="438"/>
                  </a:cubicBezTo>
                  <a:lnTo>
                    <a:pt x="147" y="410"/>
                  </a:lnTo>
                  <a:lnTo>
                    <a:pt x="112" y="410"/>
                  </a:lnTo>
                  <a:cubicBezTo>
                    <a:pt x="112" y="410"/>
                    <a:pt x="147" y="376"/>
                    <a:pt x="174" y="376"/>
                  </a:cubicBezTo>
                  <a:cubicBezTo>
                    <a:pt x="202" y="348"/>
                    <a:pt x="286" y="320"/>
                    <a:pt x="431" y="292"/>
                  </a:cubicBezTo>
                  <a:cubicBezTo>
                    <a:pt x="779" y="174"/>
                    <a:pt x="1417" y="119"/>
                    <a:pt x="2167" y="119"/>
                  </a:cubicBezTo>
                  <a:close/>
                  <a:moveTo>
                    <a:pt x="2167" y="1"/>
                  </a:moveTo>
                  <a:cubicBezTo>
                    <a:pt x="1591" y="1"/>
                    <a:pt x="1070" y="63"/>
                    <a:pt x="667" y="119"/>
                  </a:cubicBezTo>
                  <a:cubicBezTo>
                    <a:pt x="494" y="146"/>
                    <a:pt x="320" y="174"/>
                    <a:pt x="202" y="237"/>
                  </a:cubicBezTo>
                  <a:cubicBezTo>
                    <a:pt x="147" y="237"/>
                    <a:pt x="112" y="264"/>
                    <a:pt x="84" y="292"/>
                  </a:cubicBezTo>
                  <a:cubicBezTo>
                    <a:pt x="56" y="292"/>
                    <a:pt x="56" y="320"/>
                    <a:pt x="29" y="348"/>
                  </a:cubicBezTo>
                  <a:cubicBezTo>
                    <a:pt x="29" y="348"/>
                    <a:pt x="1" y="376"/>
                    <a:pt x="1" y="410"/>
                  </a:cubicBezTo>
                  <a:cubicBezTo>
                    <a:pt x="1" y="438"/>
                    <a:pt x="29" y="466"/>
                    <a:pt x="29" y="466"/>
                  </a:cubicBezTo>
                  <a:cubicBezTo>
                    <a:pt x="56" y="494"/>
                    <a:pt x="84" y="521"/>
                    <a:pt x="147" y="549"/>
                  </a:cubicBezTo>
                  <a:cubicBezTo>
                    <a:pt x="202" y="584"/>
                    <a:pt x="320" y="612"/>
                    <a:pt x="431" y="639"/>
                  </a:cubicBezTo>
                  <a:cubicBezTo>
                    <a:pt x="806" y="758"/>
                    <a:pt x="1445" y="813"/>
                    <a:pt x="2167" y="813"/>
                  </a:cubicBezTo>
                  <a:cubicBezTo>
                    <a:pt x="2751" y="813"/>
                    <a:pt x="3271" y="758"/>
                    <a:pt x="3646" y="695"/>
                  </a:cubicBezTo>
                  <a:cubicBezTo>
                    <a:pt x="3848" y="667"/>
                    <a:pt x="3994" y="639"/>
                    <a:pt x="4105" y="584"/>
                  </a:cubicBezTo>
                  <a:cubicBezTo>
                    <a:pt x="4167" y="584"/>
                    <a:pt x="4195" y="549"/>
                    <a:pt x="4251" y="521"/>
                  </a:cubicBezTo>
                  <a:cubicBezTo>
                    <a:pt x="4251" y="494"/>
                    <a:pt x="4278" y="494"/>
                    <a:pt x="4278" y="466"/>
                  </a:cubicBezTo>
                  <a:cubicBezTo>
                    <a:pt x="4313" y="466"/>
                    <a:pt x="4313" y="438"/>
                    <a:pt x="4313" y="410"/>
                  </a:cubicBezTo>
                  <a:cubicBezTo>
                    <a:pt x="4313" y="376"/>
                    <a:pt x="4313" y="348"/>
                    <a:pt x="4278" y="348"/>
                  </a:cubicBezTo>
                  <a:cubicBezTo>
                    <a:pt x="4251" y="292"/>
                    <a:pt x="4223" y="292"/>
                    <a:pt x="4195" y="264"/>
                  </a:cubicBezTo>
                  <a:cubicBezTo>
                    <a:pt x="4105" y="202"/>
                    <a:pt x="4021" y="174"/>
                    <a:pt x="3876" y="146"/>
                  </a:cubicBezTo>
                  <a:cubicBezTo>
                    <a:pt x="3501" y="63"/>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gbd1ff24a34_1_14"/>
            <p:cNvSpPr/>
            <p:nvPr/>
          </p:nvSpPr>
          <p:spPr>
            <a:xfrm>
              <a:off x="43988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gbd1ff24a34_1_14"/>
            <p:cNvSpPr/>
            <p:nvPr/>
          </p:nvSpPr>
          <p:spPr>
            <a:xfrm>
              <a:off x="43972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bd1ff24a34_1_14"/>
            <p:cNvSpPr/>
            <p:nvPr/>
          </p:nvSpPr>
          <p:spPr>
            <a:xfrm>
              <a:off x="44038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bd1ff24a34_1_14"/>
            <p:cNvSpPr/>
            <p:nvPr/>
          </p:nvSpPr>
          <p:spPr>
            <a:xfrm>
              <a:off x="44025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bd1ff24a34_1_14"/>
            <p:cNvSpPr/>
            <p:nvPr/>
          </p:nvSpPr>
          <p:spPr>
            <a:xfrm>
              <a:off x="44096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gbd1ff24a34_1_14"/>
            <p:cNvSpPr/>
            <p:nvPr/>
          </p:nvSpPr>
          <p:spPr>
            <a:xfrm>
              <a:off x="44082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gbd1ff24a34_1_14"/>
            <p:cNvSpPr/>
            <p:nvPr/>
          </p:nvSpPr>
          <p:spPr>
            <a:xfrm>
              <a:off x="44146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gbd1ff24a34_1_14"/>
            <p:cNvSpPr/>
            <p:nvPr/>
          </p:nvSpPr>
          <p:spPr>
            <a:xfrm>
              <a:off x="44132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gbd1ff24a34_1_14"/>
            <p:cNvSpPr/>
            <p:nvPr/>
          </p:nvSpPr>
          <p:spPr>
            <a:xfrm>
              <a:off x="44205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gbd1ff24a34_1_14"/>
            <p:cNvSpPr/>
            <p:nvPr/>
          </p:nvSpPr>
          <p:spPr>
            <a:xfrm>
              <a:off x="44189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gbd1ff24a34_1_14"/>
            <p:cNvSpPr/>
            <p:nvPr/>
          </p:nvSpPr>
          <p:spPr>
            <a:xfrm>
              <a:off x="44255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gbd1ff24a34_1_14"/>
            <p:cNvSpPr/>
            <p:nvPr/>
          </p:nvSpPr>
          <p:spPr>
            <a:xfrm>
              <a:off x="44242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gbd1ff24a34_1_14"/>
            <p:cNvSpPr/>
            <p:nvPr/>
          </p:nvSpPr>
          <p:spPr>
            <a:xfrm>
              <a:off x="44313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gbd1ff24a34_1_14"/>
            <p:cNvSpPr/>
            <p:nvPr/>
          </p:nvSpPr>
          <p:spPr>
            <a:xfrm>
              <a:off x="44299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gbd1ff24a34_1_14"/>
            <p:cNvSpPr/>
            <p:nvPr/>
          </p:nvSpPr>
          <p:spPr>
            <a:xfrm>
              <a:off x="44363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gbd1ff24a34_1_14"/>
            <p:cNvSpPr/>
            <p:nvPr/>
          </p:nvSpPr>
          <p:spPr>
            <a:xfrm>
              <a:off x="44349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gbd1ff24a34_1_14"/>
            <p:cNvSpPr/>
            <p:nvPr/>
          </p:nvSpPr>
          <p:spPr>
            <a:xfrm>
              <a:off x="44422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gbd1ff24a34_1_14"/>
            <p:cNvSpPr/>
            <p:nvPr/>
          </p:nvSpPr>
          <p:spPr>
            <a:xfrm>
              <a:off x="44406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gbd1ff24a34_1_14"/>
            <p:cNvSpPr/>
            <p:nvPr/>
          </p:nvSpPr>
          <p:spPr>
            <a:xfrm>
              <a:off x="44472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gbd1ff24a34_1_14"/>
            <p:cNvSpPr/>
            <p:nvPr/>
          </p:nvSpPr>
          <p:spPr>
            <a:xfrm>
              <a:off x="44459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gbd1ff24a34_1_14"/>
            <p:cNvSpPr/>
            <p:nvPr/>
          </p:nvSpPr>
          <p:spPr>
            <a:xfrm>
              <a:off x="44530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gbd1ff24a34_1_14"/>
            <p:cNvSpPr/>
            <p:nvPr/>
          </p:nvSpPr>
          <p:spPr>
            <a:xfrm>
              <a:off x="44516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gbd1ff24a34_1_14"/>
            <p:cNvSpPr/>
            <p:nvPr/>
          </p:nvSpPr>
          <p:spPr>
            <a:xfrm>
              <a:off x="44580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gbd1ff24a34_1_14"/>
            <p:cNvSpPr/>
            <p:nvPr/>
          </p:nvSpPr>
          <p:spPr>
            <a:xfrm>
              <a:off x="44566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gbd1ff24a34_1_14"/>
            <p:cNvSpPr/>
            <p:nvPr/>
          </p:nvSpPr>
          <p:spPr>
            <a:xfrm>
              <a:off x="44639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gbd1ff24a34_1_14"/>
            <p:cNvSpPr/>
            <p:nvPr/>
          </p:nvSpPr>
          <p:spPr>
            <a:xfrm>
              <a:off x="44623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gbd1ff24a34_1_14"/>
            <p:cNvSpPr/>
            <p:nvPr/>
          </p:nvSpPr>
          <p:spPr>
            <a:xfrm>
              <a:off x="44689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gbd1ff24a34_1_14"/>
            <p:cNvSpPr/>
            <p:nvPr/>
          </p:nvSpPr>
          <p:spPr>
            <a:xfrm>
              <a:off x="44676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gbd1ff24a34_1_14"/>
            <p:cNvSpPr/>
            <p:nvPr/>
          </p:nvSpPr>
          <p:spPr>
            <a:xfrm>
              <a:off x="4474700" y="1972800"/>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gbd1ff24a34_1_14"/>
            <p:cNvSpPr/>
            <p:nvPr/>
          </p:nvSpPr>
          <p:spPr>
            <a:xfrm>
              <a:off x="44733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gbd1ff24a34_1_14"/>
            <p:cNvSpPr/>
            <p:nvPr/>
          </p:nvSpPr>
          <p:spPr>
            <a:xfrm>
              <a:off x="447975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gbd1ff24a34_1_14"/>
            <p:cNvSpPr/>
            <p:nvPr/>
          </p:nvSpPr>
          <p:spPr>
            <a:xfrm>
              <a:off x="447835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gbd1ff24a34_1_14"/>
            <p:cNvSpPr/>
            <p:nvPr/>
          </p:nvSpPr>
          <p:spPr>
            <a:xfrm>
              <a:off x="4485650" y="1972800"/>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gbd1ff24a34_1_14"/>
            <p:cNvSpPr/>
            <p:nvPr/>
          </p:nvSpPr>
          <p:spPr>
            <a:xfrm>
              <a:off x="4484075" y="1971425"/>
              <a:ext cx="5250" cy="26050"/>
            </a:xfrm>
            <a:custGeom>
              <a:rect b="b" l="l" r="r" t="t"/>
              <a:pathLst>
                <a:path extrusionOk="0" h="1042"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gbd1ff24a34_1_14"/>
            <p:cNvSpPr/>
            <p:nvPr/>
          </p:nvSpPr>
          <p:spPr>
            <a:xfrm>
              <a:off x="449067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gbd1ff24a34_1_14"/>
            <p:cNvSpPr/>
            <p:nvPr/>
          </p:nvSpPr>
          <p:spPr>
            <a:xfrm>
              <a:off x="448930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gbd1ff24a34_1_14"/>
            <p:cNvSpPr/>
            <p:nvPr/>
          </p:nvSpPr>
          <p:spPr>
            <a:xfrm>
              <a:off x="4496425" y="1972800"/>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gbd1ff24a34_1_14"/>
            <p:cNvSpPr/>
            <p:nvPr/>
          </p:nvSpPr>
          <p:spPr>
            <a:xfrm>
              <a:off x="449502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gbd1ff24a34_1_14"/>
            <p:cNvSpPr/>
            <p:nvPr/>
          </p:nvSpPr>
          <p:spPr>
            <a:xfrm>
              <a:off x="4410300" y="1967775"/>
              <a:ext cx="76775" cy="11650"/>
            </a:xfrm>
            <a:custGeom>
              <a:rect b="b" l="l" r="r" t="t"/>
              <a:pathLst>
                <a:path extrusionOk="0" h="466" w="3071">
                  <a:moveTo>
                    <a:pt x="1535" y="0"/>
                  </a:moveTo>
                  <a:cubicBezTo>
                    <a:pt x="667" y="0"/>
                    <a:pt x="1" y="118"/>
                    <a:pt x="1" y="236"/>
                  </a:cubicBezTo>
                  <a:cubicBezTo>
                    <a:pt x="1" y="347"/>
                    <a:pt x="667" y="465"/>
                    <a:pt x="1535" y="465"/>
                  </a:cubicBezTo>
                  <a:cubicBezTo>
                    <a:pt x="2376" y="465"/>
                    <a:pt x="3070" y="347"/>
                    <a:pt x="3070" y="236"/>
                  </a:cubicBezTo>
                  <a:cubicBezTo>
                    <a:pt x="3070" y="118"/>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gbd1ff24a34_1_14"/>
            <p:cNvSpPr/>
            <p:nvPr/>
          </p:nvSpPr>
          <p:spPr>
            <a:xfrm>
              <a:off x="4395900" y="1954050"/>
              <a:ext cx="104875" cy="20350"/>
            </a:xfrm>
            <a:custGeom>
              <a:rect b="b" l="l" r="r" t="t"/>
              <a:pathLst>
                <a:path extrusionOk="0" h="814" w="4195">
                  <a:moveTo>
                    <a:pt x="0" y="1"/>
                  </a:moveTo>
                  <a:lnTo>
                    <a:pt x="0" y="494"/>
                  </a:lnTo>
                  <a:cubicBezTo>
                    <a:pt x="0" y="667"/>
                    <a:pt x="959" y="813"/>
                    <a:pt x="2111" y="813"/>
                  </a:cubicBezTo>
                  <a:cubicBezTo>
                    <a:pt x="3271"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gbd1ff24a34_1_14"/>
            <p:cNvSpPr/>
            <p:nvPr/>
          </p:nvSpPr>
          <p:spPr>
            <a:xfrm>
              <a:off x="4395900" y="1954050"/>
              <a:ext cx="104875" cy="10100"/>
            </a:xfrm>
            <a:custGeom>
              <a:rect b="b" l="l" r="r" t="t"/>
              <a:pathLst>
                <a:path extrusionOk="0" h="404" w="4195">
                  <a:moveTo>
                    <a:pt x="0" y="1"/>
                  </a:moveTo>
                  <a:lnTo>
                    <a:pt x="0" y="91"/>
                  </a:lnTo>
                  <a:cubicBezTo>
                    <a:pt x="202" y="265"/>
                    <a:pt x="1070" y="403"/>
                    <a:pt x="2111" y="403"/>
                  </a:cubicBezTo>
                  <a:cubicBezTo>
                    <a:pt x="3153" y="403"/>
                    <a:pt x="4021" y="265"/>
                    <a:pt x="4195" y="91"/>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gbd1ff24a34_1_14"/>
            <p:cNvSpPr/>
            <p:nvPr/>
          </p:nvSpPr>
          <p:spPr>
            <a:xfrm>
              <a:off x="4395900" y="1945375"/>
              <a:ext cx="104875" cy="16700"/>
            </a:xfrm>
            <a:custGeom>
              <a:rect b="b" l="l" r="r" t="t"/>
              <a:pathLst>
                <a:path extrusionOk="0" h="668" w="4195">
                  <a:moveTo>
                    <a:pt x="2111" y="0"/>
                  </a:moveTo>
                  <a:cubicBezTo>
                    <a:pt x="959" y="0"/>
                    <a:pt x="0" y="146"/>
                    <a:pt x="0" y="348"/>
                  </a:cubicBezTo>
                  <a:cubicBezTo>
                    <a:pt x="0" y="521"/>
                    <a:pt x="959" y="667"/>
                    <a:pt x="2111" y="667"/>
                  </a:cubicBezTo>
                  <a:cubicBezTo>
                    <a:pt x="3271" y="667"/>
                    <a:pt x="4195" y="521"/>
                    <a:pt x="4195" y="348"/>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gbd1ff24a34_1_14"/>
            <p:cNvSpPr/>
            <p:nvPr/>
          </p:nvSpPr>
          <p:spPr>
            <a:xfrm>
              <a:off x="4394500" y="1943975"/>
              <a:ext cx="107850" cy="19475"/>
            </a:xfrm>
            <a:custGeom>
              <a:rect b="b" l="l" r="r" t="t"/>
              <a:pathLst>
                <a:path extrusionOk="0" h="779" w="4314">
                  <a:moveTo>
                    <a:pt x="2167" y="112"/>
                  </a:moveTo>
                  <a:cubicBezTo>
                    <a:pt x="2751" y="112"/>
                    <a:pt x="3271" y="147"/>
                    <a:pt x="3619" y="202"/>
                  </a:cubicBezTo>
                  <a:cubicBezTo>
                    <a:pt x="3820" y="230"/>
                    <a:pt x="3966" y="286"/>
                    <a:pt x="4077" y="320"/>
                  </a:cubicBezTo>
                  <a:cubicBezTo>
                    <a:pt x="4105" y="348"/>
                    <a:pt x="4167" y="348"/>
                    <a:pt x="4167" y="376"/>
                  </a:cubicBezTo>
                  <a:lnTo>
                    <a:pt x="4195" y="404"/>
                  </a:lnTo>
                  <a:lnTo>
                    <a:pt x="4167" y="431"/>
                  </a:lnTo>
                  <a:cubicBezTo>
                    <a:pt x="4105" y="459"/>
                    <a:pt x="4021" y="494"/>
                    <a:pt x="3903" y="522"/>
                  </a:cubicBezTo>
                  <a:cubicBezTo>
                    <a:pt x="3528" y="605"/>
                    <a:pt x="2890" y="668"/>
                    <a:pt x="2167" y="668"/>
                  </a:cubicBezTo>
                  <a:cubicBezTo>
                    <a:pt x="1591" y="668"/>
                    <a:pt x="1070" y="633"/>
                    <a:pt x="695" y="577"/>
                  </a:cubicBezTo>
                  <a:cubicBezTo>
                    <a:pt x="494" y="549"/>
                    <a:pt x="348" y="522"/>
                    <a:pt x="258" y="459"/>
                  </a:cubicBezTo>
                  <a:cubicBezTo>
                    <a:pt x="202" y="459"/>
                    <a:pt x="174" y="431"/>
                    <a:pt x="147" y="404"/>
                  </a:cubicBezTo>
                  <a:lnTo>
                    <a:pt x="112" y="404"/>
                  </a:lnTo>
                  <a:cubicBezTo>
                    <a:pt x="112" y="404"/>
                    <a:pt x="147" y="376"/>
                    <a:pt x="174" y="376"/>
                  </a:cubicBezTo>
                  <a:cubicBezTo>
                    <a:pt x="202" y="320"/>
                    <a:pt x="286" y="286"/>
                    <a:pt x="431" y="258"/>
                  </a:cubicBezTo>
                  <a:cubicBezTo>
                    <a:pt x="779" y="174"/>
                    <a:pt x="1417" y="112"/>
                    <a:pt x="2167" y="112"/>
                  </a:cubicBezTo>
                  <a:close/>
                  <a:moveTo>
                    <a:pt x="2167" y="1"/>
                  </a:moveTo>
                  <a:cubicBezTo>
                    <a:pt x="1591" y="1"/>
                    <a:pt x="1070" y="29"/>
                    <a:pt x="667" y="112"/>
                  </a:cubicBezTo>
                  <a:cubicBezTo>
                    <a:pt x="494" y="147"/>
                    <a:pt x="320" y="174"/>
                    <a:pt x="202" y="202"/>
                  </a:cubicBezTo>
                  <a:cubicBezTo>
                    <a:pt x="147" y="230"/>
                    <a:pt x="112" y="258"/>
                    <a:pt x="84" y="286"/>
                  </a:cubicBezTo>
                  <a:cubicBezTo>
                    <a:pt x="56" y="286"/>
                    <a:pt x="56" y="320"/>
                    <a:pt x="29" y="320"/>
                  </a:cubicBezTo>
                  <a:cubicBezTo>
                    <a:pt x="29" y="348"/>
                    <a:pt x="1" y="376"/>
                    <a:pt x="1" y="404"/>
                  </a:cubicBezTo>
                  <a:cubicBezTo>
                    <a:pt x="1" y="431"/>
                    <a:pt x="29" y="431"/>
                    <a:pt x="29" y="459"/>
                  </a:cubicBezTo>
                  <a:cubicBezTo>
                    <a:pt x="56" y="494"/>
                    <a:pt x="84" y="522"/>
                    <a:pt x="147" y="549"/>
                  </a:cubicBezTo>
                  <a:cubicBezTo>
                    <a:pt x="202" y="577"/>
                    <a:pt x="320" y="605"/>
                    <a:pt x="431" y="633"/>
                  </a:cubicBezTo>
                  <a:cubicBezTo>
                    <a:pt x="806" y="723"/>
                    <a:pt x="1445" y="779"/>
                    <a:pt x="2167" y="779"/>
                  </a:cubicBezTo>
                  <a:cubicBezTo>
                    <a:pt x="2751" y="779"/>
                    <a:pt x="3271" y="751"/>
                    <a:pt x="3646" y="695"/>
                  </a:cubicBezTo>
                  <a:cubicBezTo>
                    <a:pt x="3848" y="668"/>
                    <a:pt x="3994" y="633"/>
                    <a:pt x="4105" y="577"/>
                  </a:cubicBezTo>
                  <a:cubicBezTo>
                    <a:pt x="4167" y="549"/>
                    <a:pt x="4195" y="549"/>
                    <a:pt x="4251" y="522"/>
                  </a:cubicBezTo>
                  <a:cubicBezTo>
                    <a:pt x="4251" y="494"/>
                    <a:pt x="4278" y="494"/>
                    <a:pt x="4278" y="459"/>
                  </a:cubicBezTo>
                  <a:cubicBezTo>
                    <a:pt x="4313" y="431"/>
                    <a:pt x="4313" y="431"/>
                    <a:pt x="4313" y="404"/>
                  </a:cubicBezTo>
                  <a:cubicBezTo>
                    <a:pt x="4313" y="376"/>
                    <a:pt x="4313" y="348"/>
                    <a:pt x="4278" y="320"/>
                  </a:cubicBezTo>
                  <a:cubicBezTo>
                    <a:pt x="4251" y="286"/>
                    <a:pt x="4223" y="258"/>
                    <a:pt x="4195" y="258"/>
                  </a:cubicBezTo>
                  <a:cubicBezTo>
                    <a:pt x="4105" y="202"/>
                    <a:pt x="4021" y="174"/>
                    <a:pt x="3876" y="147"/>
                  </a:cubicBezTo>
                  <a:cubicBezTo>
                    <a:pt x="3501" y="56"/>
                    <a:pt x="2862" y="1"/>
                    <a:pt x="21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gbd1ff24a34_1_14"/>
            <p:cNvSpPr/>
            <p:nvPr/>
          </p:nvSpPr>
          <p:spPr>
            <a:xfrm>
              <a:off x="43988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gbd1ff24a34_1_14"/>
            <p:cNvSpPr/>
            <p:nvPr/>
          </p:nvSpPr>
          <p:spPr>
            <a:xfrm>
              <a:off x="43972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gbd1ff24a34_1_14"/>
            <p:cNvSpPr/>
            <p:nvPr/>
          </p:nvSpPr>
          <p:spPr>
            <a:xfrm>
              <a:off x="44038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gbd1ff24a34_1_14"/>
            <p:cNvSpPr/>
            <p:nvPr/>
          </p:nvSpPr>
          <p:spPr>
            <a:xfrm>
              <a:off x="44025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gbd1ff24a34_1_14"/>
            <p:cNvSpPr/>
            <p:nvPr/>
          </p:nvSpPr>
          <p:spPr>
            <a:xfrm>
              <a:off x="44096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gbd1ff24a34_1_14"/>
            <p:cNvSpPr/>
            <p:nvPr/>
          </p:nvSpPr>
          <p:spPr>
            <a:xfrm>
              <a:off x="44082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gbd1ff24a34_1_14"/>
            <p:cNvSpPr/>
            <p:nvPr/>
          </p:nvSpPr>
          <p:spPr>
            <a:xfrm>
              <a:off x="44146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gbd1ff24a34_1_14"/>
            <p:cNvSpPr/>
            <p:nvPr/>
          </p:nvSpPr>
          <p:spPr>
            <a:xfrm>
              <a:off x="44132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gbd1ff24a34_1_14"/>
            <p:cNvSpPr/>
            <p:nvPr/>
          </p:nvSpPr>
          <p:spPr>
            <a:xfrm>
              <a:off x="44205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gbd1ff24a34_1_14"/>
            <p:cNvSpPr/>
            <p:nvPr/>
          </p:nvSpPr>
          <p:spPr>
            <a:xfrm>
              <a:off x="44189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gbd1ff24a34_1_14"/>
            <p:cNvSpPr/>
            <p:nvPr/>
          </p:nvSpPr>
          <p:spPr>
            <a:xfrm>
              <a:off x="44255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gbd1ff24a34_1_14"/>
            <p:cNvSpPr/>
            <p:nvPr/>
          </p:nvSpPr>
          <p:spPr>
            <a:xfrm>
              <a:off x="44242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gbd1ff24a34_1_14"/>
            <p:cNvSpPr/>
            <p:nvPr/>
          </p:nvSpPr>
          <p:spPr>
            <a:xfrm>
              <a:off x="44313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gbd1ff24a34_1_14"/>
            <p:cNvSpPr/>
            <p:nvPr/>
          </p:nvSpPr>
          <p:spPr>
            <a:xfrm>
              <a:off x="44299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gbd1ff24a34_1_14"/>
            <p:cNvSpPr/>
            <p:nvPr/>
          </p:nvSpPr>
          <p:spPr>
            <a:xfrm>
              <a:off x="44363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gbd1ff24a34_1_14"/>
            <p:cNvSpPr/>
            <p:nvPr/>
          </p:nvSpPr>
          <p:spPr>
            <a:xfrm>
              <a:off x="44349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gbd1ff24a34_1_14"/>
            <p:cNvSpPr/>
            <p:nvPr/>
          </p:nvSpPr>
          <p:spPr>
            <a:xfrm>
              <a:off x="44422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gbd1ff24a34_1_14"/>
            <p:cNvSpPr/>
            <p:nvPr/>
          </p:nvSpPr>
          <p:spPr>
            <a:xfrm>
              <a:off x="44406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gbd1ff24a34_1_14"/>
            <p:cNvSpPr/>
            <p:nvPr/>
          </p:nvSpPr>
          <p:spPr>
            <a:xfrm>
              <a:off x="44472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gbd1ff24a34_1_14"/>
            <p:cNvSpPr/>
            <p:nvPr/>
          </p:nvSpPr>
          <p:spPr>
            <a:xfrm>
              <a:off x="44459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gbd1ff24a34_1_14"/>
            <p:cNvSpPr/>
            <p:nvPr/>
          </p:nvSpPr>
          <p:spPr>
            <a:xfrm>
              <a:off x="44530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gbd1ff24a34_1_14"/>
            <p:cNvSpPr/>
            <p:nvPr/>
          </p:nvSpPr>
          <p:spPr>
            <a:xfrm>
              <a:off x="44516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gbd1ff24a34_1_14"/>
            <p:cNvSpPr/>
            <p:nvPr/>
          </p:nvSpPr>
          <p:spPr>
            <a:xfrm>
              <a:off x="44580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gbd1ff24a34_1_14"/>
            <p:cNvSpPr/>
            <p:nvPr/>
          </p:nvSpPr>
          <p:spPr>
            <a:xfrm>
              <a:off x="44566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gbd1ff24a34_1_14"/>
            <p:cNvSpPr/>
            <p:nvPr/>
          </p:nvSpPr>
          <p:spPr>
            <a:xfrm>
              <a:off x="44639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gbd1ff24a34_1_14"/>
            <p:cNvSpPr/>
            <p:nvPr/>
          </p:nvSpPr>
          <p:spPr>
            <a:xfrm>
              <a:off x="44623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gbd1ff24a34_1_14"/>
            <p:cNvSpPr/>
            <p:nvPr/>
          </p:nvSpPr>
          <p:spPr>
            <a:xfrm>
              <a:off x="44689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gbd1ff24a34_1_14"/>
            <p:cNvSpPr/>
            <p:nvPr/>
          </p:nvSpPr>
          <p:spPr>
            <a:xfrm>
              <a:off x="44676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gbd1ff24a34_1_14"/>
            <p:cNvSpPr/>
            <p:nvPr/>
          </p:nvSpPr>
          <p:spPr>
            <a:xfrm>
              <a:off x="4474700" y="1952675"/>
              <a:ext cx="2300" cy="23800"/>
            </a:xfrm>
            <a:custGeom>
              <a:rect b="b" l="l" r="r" t="t"/>
              <a:pathLst>
                <a:path extrusionOk="0" h="952" w="92">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gbd1ff24a34_1_14"/>
            <p:cNvSpPr/>
            <p:nvPr/>
          </p:nvSpPr>
          <p:spPr>
            <a:xfrm>
              <a:off x="44733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gbd1ff24a34_1_14"/>
            <p:cNvSpPr/>
            <p:nvPr/>
          </p:nvSpPr>
          <p:spPr>
            <a:xfrm>
              <a:off x="447975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gbd1ff24a34_1_14"/>
            <p:cNvSpPr/>
            <p:nvPr/>
          </p:nvSpPr>
          <p:spPr>
            <a:xfrm>
              <a:off x="447835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gbd1ff24a34_1_14"/>
            <p:cNvSpPr/>
            <p:nvPr/>
          </p:nvSpPr>
          <p:spPr>
            <a:xfrm>
              <a:off x="4485650" y="1952675"/>
              <a:ext cx="2100" cy="23800"/>
            </a:xfrm>
            <a:custGeom>
              <a:rect b="b" l="l" r="r" t="t"/>
              <a:pathLst>
                <a:path extrusionOk="0" h="952" w="84">
                  <a:moveTo>
                    <a:pt x="0" y="0"/>
                  </a:moveTo>
                  <a:lnTo>
                    <a:pt x="0"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gbd1ff24a34_1_14"/>
            <p:cNvSpPr/>
            <p:nvPr/>
          </p:nvSpPr>
          <p:spPr>
            <a:xfrm>
              <a:off x="4484075" y="1951100"/>
              <a:ext cx="5250" cy="26925"/>
            </a:xfrm>
            <a:custGeom>
              <a:rect b="b" l="l" r="r" t="t"/>
              <a:pathLst>
                <a:path extrusionOk="0" h="1077" w="210">
                  <a:moveTo>
                    <a:pt x="1" y="1"/>
                  </a:moveTo>
                  <a:lnTo>
                    <a:pt x="1"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gbd1ff24a34_1_14"/>
            <p:cNvSpPr/>
            <p:nvPr/>
          </p:nvSpPr>
          <p:spPr>
            <a:xfrm>
              <a:off x="449067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gbd1ff24a34_1_14"/>
            <p:cNvSpPr/>
            <p:nvPr/>
          </p:nvSpPr>
          <p:spPr>
            <a:xfrm>
              <a:off x="448930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gbd1ff24a34_1_14"/>
            <p:cNvSpPr/>
            <p:nvPr/>
          </p:nvSpPr>
          <p:spPr>
            <a:xfrm>
              <a:off x="4496425" y="1952675"/>
              <a:ext cx="2275" cy="23800"/>
            </a:xfrm>
            <a:custGeom>
              <a:rect b="b" l="l" r="r" t="t"/>
              <a:pathLst>
                <a:path extrusionOk="0" h="952" w="91">
                  <a:moveTo>
                    <a:pt x="0" y="0"/>
                  </a:moveTo>
                  <a:lnTo>
                    <a:pt x="0" y="951"/>
                  </a:lnTo>
                  <a:lnTo>
                    <a:pt x="90" y="951"/>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gbd1ff24a34_1_14"/>
            <p:cNvSpPr/>
            <p:nvPr/>
          </p:nvSpPr>
          <p:spPr>
            <a:xfrm>
              <a:off x="449502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gbd1ff24a34_1_14"/>
            <p:cNvSpPr/>
            <p:nvPr/>
          </p:nvSpPr>
          <p:spPr>
            <a:xfrm>
              <a:off x="4410300" y="1948325"/>
              <a:ext cx="76775" cy="11475"/>
            </a:xfrm>
            <a:custGeom>
              <a:rect b="b" l="l" r="r" t="t"/>
              <a:pathLst>
                <a:path extrusionOk="0" h="459" w="3071">
                  <a:moveTo>
                    <a:pt x="1535" y="0"/>
                  </a:moveTo>
                  <a:cubicBezTo>
                    <a:pt x="667" y="0"/>
                    <a:pt x="1" y="84"/>
                    <a:pt x="1" y="230"/>
                  </a:cubicBezTo>
                  <a:cubicBezTo>
                    <a:pt x="1" y="348"/>
                    <a:pt x="667" y="459"/>
                    <a:pt x="1535" y="459"/>
                  </a:cubicBezTo>
                  <a:cubicBezTo>
                    <a:pt x="2376" y="459"/>
                    <a:pt x="3070" y="348"/>
                    <a:pt x="3070" y="230"/>
                  </a:cubicBezTo>
                  <a:cubicBezTo>
                    <a:pt x="3070" y="84"/>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gbd1ff24a34_1_14"/>
            <p:cNvSpPr/>
            <p:nvPr/>
          </p:nvSpPr>
          <p:spPr>
            <a:xfrm>
              <a:off x="4395900" y="1933750"/>
              <a:ext cx="104875" cy="21025"/>
            </a:xfrm>
            <a:custGeom>
              <a:rect b="b" l="l" r="r" t="t"/>
              <a:pathLst>
                <a:path extrusionOk="0" h="841" w="4195">
                  <a:moveTo>
                    <a:pt x="0" y="0"/>
                  </a:moveTo>
                  <a:lnTo>
                    <a:pt x="0" y="493"/>
                  </a:lnTo>
                  <a:cubicBezTo>
                    <a:pt x="0" y="695"/>
                    <a:pt x="959" y="840"/>
                    <a:pt x="2111" y="840"/>
                  </a:cubicBezTo>
                  <a:cubicBezTo>
                    <a:pt x="3271" y="840"/>
                    <a:pt x="4195" y="695"/>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gbd1ff24a34_1_14"/>
            <p:cNvSpPr/>
            <p:nvPr/>
          </p:nvSpPr>
          <p:spPr>
            <a:xfrm>
              <a:off x="4395900" y="1933750"/>
              <a:ext cx="104875" cy="10950"/>
            </a:xfrm>
            <a:custGeom>
              <a:rect b="b" l="l" r="r" t="t"/>
              <a:pathLst>
                <a:path extrusionOk="0" h="438" w="4195">
                  <a:moveTo>
                    <a:pt x="0" y="0"/>
                  </a:moveTo>
                  <a:lnTo>
                    <a:pt x="0" y="118"/>
                  </a:lnTo>
                  <a:cubicBezTo>
                    <a:pt x="202" y="292"/>
                    <a:pt x="1070" y="438"/>
                    <a:pt x="2111" y="438"/>
                  </a:cubicBezTo>
                  <a:cubicBezTo>
                    <a:pt x="3153" y="438"/>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gbd1ff24a34_1_14"/>
            <p:cNvSpPr/>
            <p:nvPr/>
          </p:nvSpPr>
          <p:spPr>
            <a:xfrm>
              <a:off x="4395900" y="1925925"/>
              <a:ext cx="104875" cy="16525"/>
            </a:xfrm>
            <a:custGeom>
              <a:rect b="b" l="l" r="r" t="t"/>
              <a:pathLst>
                <a:path extrusionOk="0" h="661" w="4195">
                  <a:moveTo>
                    <a:pt x="2111" y="1"/>
                  </a:moveTo>
                  <a:cubicBezTo>
                    <a:pt x="959" y="1"/>
                    <a:pt x="0" y="140"/>
                    <a:pt x="0" y="313"/>
                  </a:cubicBezTo>
                  <a:cubicBezTo>
                    <a:pt x="0" y="522"/>
                    <a:pt x="959" y="660"/>
                    <a:pt x="2111" y="660"/>
                  </a:cubicBezTo>
                  <a:cubicBezTo>
                    <a:pt x="3271" y="660"/>
                    <a:pt x="4195" y="522"/>
                    <a:pt x="4195" y="313"/>
                  </a:cubicBezTo>
                  <a:cubicBezTo>
                    <a:pt x="4195" y="140"/>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gbd1ff24a34_1_14"/>
            <p:cNvSpPr/>
            <p:nvPr/>
          </p:nvSpPr>
          <p:spPr>
            <a:xfrm>
              <a:off x="4394500" y="1924375"/>
              <a:ext cx="107850" cy="19625"/>
            </a:xfrm>
            <a:custGeom>
              <a:rect b="b" l="l" r="r" t="t"/>
              <a:pathLst>
                <a:path extrusionOk="0" h="785" w="4314">
                  <a:moveTo>
                    <a:pt x="2167" y="118"/>
                  </a:moveTo>
                  <a:cubicBezTo>
                    <a:pt x="2751" y="118"/>
                    <a:pt x="3271" y="146"/>
                    <a:pt x="3619" y="202"/>
                  </a:cubicBezTo>
                  <a:cubicBezTo>
                    <a:pt x="3820" y="236"/>
                    <a:pt x="3966" y="292"/>
                    <a:pt x="4077" y="320"/>
                  </a:cubicBezTo>
                  <a:cubicBezTo>
                    <a:pt x="4105" y="320"/>
                    <a:pt x="4167" y="347"/>
                    <a:pt x="4167" y="375"/>
                  </a:cubicBezTo>
                  <a:lnTo>
                    <a:pt x="4195" y="375"/>
                  </a:lnTo>
                  <a:cubicBezTo>
                    <a:pt x="4195" y="375"/>
                    <a:pt x="4195" y="410"/>
                    <a:pt x="4167" y="438"/>
                  </a:cubicBezTo>
                  <a:cubicBezTo>
                    <a:pt x="4105" y="465"/>
                    <a:pt x="4021" y="493"/>
                    <a:pt x="3903" y="521"/>
                  </a:cubicBezTo>
                  <a:cubicBezTo>
                    <a:pt x="3528" y="611"/>
                    <a:pt x="2890" y="667"/>
                    <a:pt x="2167" y="667"/>
                  </a:cubicBezTo>
                  <a:cubicBezTo>
                    <a:pt x="1591" y="667"/>
                    <a:pt x="1070" y="639"/>
                    <a:pt x="695" y="584"/>
                  </a:cubicBezTo>
                  <a:cubicBezTo>
                    <a:pt x="494" y="549"/>
                    <a:pt x="348" y="493"/>
                    <a:pt x="258" y="465"/>
                  </a:cubicBezTo>
                  <a:cubicBezTo>
                    <a:pt x="202" y="438"/>
                    <a:pt x="174" y="438"/>
                    <a:pt x="147" y="410"/>
                  </a:cubicBezTo>
                  <a:lnTo>
                    <a:pt x="112" y="375"/>
                  </a:lnTo>
                  <a:cubicBezTo>
                    <a:pt x="112" y="375"/>
                    <a:pt x="147" y="375"/>
                    <a:pt x="174" y="347"/>
                  </a:cubicBezTo>
                  <a:cubicBezTo>
                    <a:pt x="202" y="320"/>
                    <a:pt x="286" y="292"/>
                    <a:pt x="431" y="264"/>
                  </a:cubicBezTo>
                  <a:cubicBezTo>
                    <a:pt x="779" y="174"/>
                    <a:pt x="1417" y="118"/>
                    <a:pt x="2167" y="118"/>
                  </a:cubicBezTo>
                  <a:close/>
                  <a:moveTo>
                    <a:pt x="2167" y="0"/>
                  </a:moveTo>
                  <a:cubicBezTo>
                    <a:pt x="1591" y="0"/>
                    <a:pt x="1070" y="28"/>
                    <a:pt x="667" y="90"/>
                  </a:cubicBezTo>
                  <a:cubicBezTo>
                    <a:pt x="494" y="118"/>
                    <a:pt x="320" y="174"/>
                    <a:pt x="202" y="202"/>
                  </a:cubicBezTo>
                  <a:cubicBezTo>
                    <a:pt x="147" y="236"/>
                    <a:pt x="112" y="264"/>
                    <a:pt x="84" y="292"/>
                  </a:cubicBezTo>
                  <a:cubicBezTo>
                    <a:pt x="56" y="292"/>
                    <a:pt x="56" y="320"/>
                    <a:pt x="29" y="320"/>
                  </a:cubicBezTo>
                  <a:cubicBezTo>
                    <a:pt x="29" y="347"/>
                    <a:pt x="1" y="375"/>
                    <a:pt x="1" y="375"/>
                  </a:cubicBezTo>
                  <a:cubicBezTo>
                    <a:pt x="1" y="410"/>
                    <a:pt x="29" y="438"/>
                    <a:pt x="29" y="465"/>
                  </a:cubicBezTo>
                  <a:cubicBezTo>
                    <a:pt x="56" y="493"/>
                    <a:pt x="84" y="521"/>
                    <a:pt x="147" y="549"/>
                  </a:cubicBezTo>
                  <a:cubicBezTo>
                    <a:pt x="202" y="584"/>
                    <a:pt x="320" y="611"/>
                    <a:pt x="431" y="639"/>
                  </a:cubicBezTo>
                  <a:cubicBezTo>
                    <a:pt x="806" y="722"/>
                    <a:pt x="1445" y="785"/>
                    <a:pt x="2167" y="785"/>
                  </a:cubicBezTo>
                  <a:cubicBezTo>
                    <a:pt x="2751" y="785"/>
                    <a:pt x="3271" y="757"/>
                    <a:pt x="3646" y="695"/>
                  </a:cubicBezTo>
                  <a:cubicBezTo>
                    <a:pt x="3848" y="667"/>
                    <a:pt x="3994" y="611"/>
                    <a:pt x="4105" y="584"/>
                  </a:cubicBezTo>
                  <a:cubicBezTo>
                    <a:pt x="4167" y="549"/>
                    <a:pt x="4195" y="521"/>
                    <a:pt x="4251" y="493"/>
                  </a:cubicBezTo>
                  <a:lnTo>
                    <a:pt x="4278" y="465"/>
                  </a:lnTo>
                  <a:cubicBezTo>
                    <a:pt x="4313" y="438"/>
                    <a:pt x="4313" y="410"/>
                    <a:pt x="4313" y="375"/>
                  </a:cubicBezTo>
                  <a:cubicBezTo>
                    <a:pt x="4313" y="375"/>
                    <a:pt x="4313" y="347"/>
                    <a:pt x="4278" y="320"/>
                  </a:cubicBezTo>
                  <a:cubicBezTo>
                    <a:pt x="4251" y="292"/>
                    <a:pt x="4223" y="264"/>
                    <a:pt x="4195" y="236"/>
                  </a:cubicBezTo>
                  <a:cubicBezTo>
                    <a:pt x="4105" y="202"/>
                    <a:pt x="4021" y="174"/>
                    <a:pt x="3876" y="146"/>
                  </a:cubicBezTo>
                  <a:cubicBezTo>
                    <a:pt x="3501" y="63"/>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gbd1ff24a34_1_14"/>
            <p:cNvSpPr/>
            <p:nvPr/>
          </p:nvSpPr>
          <p:spPr>
            <a:xfrm>
              <a:off x="43988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gbd1ff24a34_1_14"/>
            <p:cNvSpPr/>
            <p:nvPr/>
          </p:nvSpPr>
          <p:spPr>
            <a:xfrm>
              <a:off x="43972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gbd1ff24a34_1_14"/>
            <p:cNvSpPr/>
            <p:nvPr/>
          </p:nvSpPr>
          <p:spPr>
            <a:xfrm>
              <a:off x="44038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gbd1ff24a34_1_14"/>
            <p:cNvSpPr/>
            <p:nvPr/>
          </p:nvSpPr>
          <p:spPr>
            <a:xfrm>
              <a:off x="44025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gbd1ff24a34_1_14"/>
            <p:cNvSpPr/>
            <p:nvPr/>
          </p:nvSpPr>
          <p:spPr>
            <a:xfrm>
              <a:off x="44096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gbd1ff24a34_1_14"/>
            <p:cNvSpPr/>
            <p:nvPr/>
          </p:nvSpPr>
          <p:spPr>
            <a:xfrm>
              <a:off x="44082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gbd1ff24a34_1_14"/>
            <p:cNvSpPr/>
            <p:nvPr/>
          </p:nvSpPr>
          <p:spPr>
            <a:xfrm>
              <a:off x="44146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gbd1ff24a34_1_14"/>
            <p:cNvSpPr/>
            <p:nvPr/>
          </p:nvSpPr>
          <p:spPr>
            <a:xfrm>
              <a:off x="44132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gbd1ff24a34_1_14"/>
            <p:cNvSpPr/>
            <p:nvPr/>
          </p:nvSpPr>
          <p:spPr>
            <a:xfrm>
              <a:off x="44205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gbd1ff24a34_1_14"/>
            <p:cNvSpPr/>
            <p:nvPr/>
          </p:nvSpPr>
          <p:spPr>
            <a:xfrm>
              <a:off x="44189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gbd1ff24a34_1_14"/>
            <p:cNvSpPr/>
            <p:nvPr/>
          </p:nvSpPr>
          <p:spPr>
            <a:xfrm>
              <a:off x="44255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gbd1ff24a34_1_14"/>
            <p:cNvSpPr/>
            <p:nvPr/>
          </p:nvSpPr>
          <p:spPr>
            <a:xfrm>
              <a:off x="44242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gbd1ff24a34_1_14"/>
            <p:cNvSpPr/>
            <p:nvPr/>
          </p:nvSpPr>
          <p:spPr>
            <a:xfrm>
              <a:off x="44313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gbd1ff24a34_1_14"/>
            <p:cNvSpPr/>
            <p:nvPr/>
          </p:nvSpPr>
          <p:spPr>
            <a:xfrm>
              <a:off x="44299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gbd1ff24a34_1_14"/>
            <p:cNvSpPr/>
            <p:nvPr/>
          </p:nvSpPr>
          <p:spPr>
            <a:xfrm>
              <a:off x="44363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gbd1ff24a34_1_14"/>
            <p:cNvSpPr/>
            <p:nvPr/>
          </p:nvSpPr>
          <p:spPr>
            <a:xfrm>
              <a:off x="44349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gbd1ff24a34_1_14"/>
            <p:cNvSpPr/>
            <p:nvPr/>
          </p:nvSpPr>
          <p:spPr>
            <a:xfrm>
              <a:off x="44422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gbd1ff24a34_1_14"/>
            <p:cNvSpPr/>
            <p:nvPr/>
          </p:nvSpPr>
          <p:spPr>
            <a:xfrm>
              <a:off x="44406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gbd1ff24a34_1_14"/>
            <p:cNvSpPr/>
            <p:nvPr/>
          </p:nvSpPr>
          <p:spPr>
            <a:xfrm>
              <a:off x="44472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gbd1ff24a34_1_14"/>
            <p:cNvSpPr/>
            <p:nvPr/>
          </p:nvSpPr>
          <p:spPr>
            <a:xfrm>
              <a:off x="44459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gbd1ff24a34_1_14"/>
            <p:cNvSpPr/>
            <p:nvPr/>
          </p:nvSpPr>
          <p:spPr>
            <a:xfrm>
              <a:off x="44530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gbd1ff24a34_1_14"/>
            <p:cNvSpPr/>
            <p:nvPr/>
          </p:nvSpPr>
          <p:spPr>
            <a:xfrm>
              <a:off x="44516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gbd1ff24a34_1_14"/>
            <p:cNvSpPr/>
            <p:nvPr/>
          </p:nvSpPr>
          <p:spPr>
            <a:xfrm>
              <a:off x="44580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gbd1ff24a34_1_14"/>
            <p:cNvSpPr/>
            <p:nvPr/>
          </p:nvSpPr>
          <p:spPr>
            <a:xfrm>
              <a:off x="44566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gbd1ff24a34_1_14"/>
            <p:cNvSpPr/>
            <p:nvPr/>
          </p:nvSpPr>
          <p:spPr>
            <a:xfrm>
              <a:off x="44639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gbd1ff24a34_1_14"/>
            <p:cNvSpPr/>
            <p:nvPr/>
          </p:nvSpPr>
          <p:spPr>
            <a:xfrm>
              <a:off x="44623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gbd1ff24a34_1_14"/>
            <p:cNvSpPr/>
            <p:nvPr/>
          </p:nvSpPr>
          <p:spPr>
            <a:xfrm>
              <a:off x="44689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gbd1ff24a34_1_14"/>
            <p:cNvSpPr/>
            <p:nvPr/>
          </p:nvSpPr>
          <p:spPr>
            <a:xfrm>
              <a:off x="44676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gbd1ff24a34_1_14"/>
            <p:cNvSpPr/>
            <p:nvPr/>
          </p:nvSpPr>
          <p:spPr>
            <a:xfrm>
              <a:off x="4474700" y="1933050"/>
              <a:ext cx="2300" cy="23975"/>
            </a:xfrm>
            <a:custGeom>
              <a:rect b="b" l="l" r="r" t="t"/>
              <a:pathLst>
                <a:path extrusionOk="0" h="959" w="92">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gbd1ff24a34_1_14"/>
            <p:cNvSpPr/>
            <p:nvPr/>
          </p:nvSpPr>
          <p:spPr>
            <a:xfrm>
              <a:off x="44733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gbd1ff24a34_1_14"/>
            <p:cNvSpPr/>
            <p:nvPr/>
          </p:nvSpPr>
          <p:spPr>
            <a:xfrm>
              <a:off x="447975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gbd1ff24a34_1_14"/>
            <p:cNvSpPr/>
            <p:nvPr/>
          </p:nvSpPr>
          <p:spPr>
            <a:xfrm>
              <a:off x="447835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gbd1ff24a34_1_14"/>
            <p:cNvSpPr/>
            <p:nvPr/>
          </p:nvSpPr>
          <p:spPr>
            <a:xfrm>
              <a:off x="4485650" y="1933050"/>
              <a:ext cx="2100" cy="23975"/>
            </a:xfrm>
            <a:custGeom>
              <a:rect b="b" l="l" r="r" t="t"/>
              <a:pathLst>
                <a:path extrusionOk="0" h="959" w="84">
                  <a:moveTo>
                    <a:pt x="0" y="0"/>
                  </a:moveTo>
                  <a:lnTo>
                    <a:pt x="0"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gbd1ff24a34_1_14"/>
            <p:cNvSpPr/>
            <p:nvPr/>
          </p:nvSpPr>
          <p:spPr>
            <a:xfrm>
              <a:off x="4484075" y="1931650"/>
              <a:ext cx="5250" cy="26775"/>
            </a:xfrm>
            <a:custGeom>
              <a:rect b="b" l="l" r="r" t="t"/>
              <a:pathLst>
                <a:path extrusionOk="0" h="1071" w="210">
                  <a:moveTo>
                    <a:pt x="1" y="1"/>
                  </a:moveTo>
                  <a:lnTo>
                    <a:pt x="1"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gbd1ff24a34_1_14"/>
            <p:cNvSpPr/>
            <p:nvPr/>
          </p:nvSpPr>
          <p:spPr>
            <a:xfrm>
              <a:off x="449067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gbd1ff24a34_1_14"/>
            <p:cNvSpPr/>
            <p:nvPr/>
          </p:nvSpPr>
          <p:spPr>
            <a:xfrm>
              <a:off x="448930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gbd1ff24a34_1_14"/>
            <p:cNvSpPr/>
            <p:nvPr/>
          </p:nvSpPr>
          <p:spPr>
            <a:xfrm>
              <a:off x="4496425" y="1933050"/>
              <a:ext cx="2275" cy="23975"/>
            </a:xfrm>
            <a:custGeom>
              <a:rect b="b" l="l" r="r" t="t"/>
              <a:pathLst>
                <a:path extrusionOk="0" h="959" w="91">
                  <a:moveTo>
                    <a:pt x="0" y="0"/>
                  </a:moveTo>
                  <a:lnTo>
                    <a:pt x="0" y="959"/>
                  </a:lnTo>
                  <a:lnTo>
                    <a:pt x="90" y="959"/>
                  </a:lnTo>
                  <a:lnTo>
                    <a:pt x="90"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gbd1ff24a34_1_14"/>
            <p:cNvSpPr/>
            <p:nvPr/>
          </p:nvSpPr>
          <p:spPr>
            <a:xfrm>
              <a:off x="449502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gbd1ff24a34_1_14"/>
            <p:cNvSpPr/>
            <p:nvPr/>
          </p:nvSpPr>
          <p:spPr>
            <a:xfrm>
              <a:off x="4410300" y="1928700"/>
              <a:ext cx="76775" cy="10975"/>
            </a:xfrm>
            <a:custGeom>
              <a:rect b="b" l="l" r="r" t="t"/>
              <a:pathLst>
                <a:path extrusionOk="0" h="439" w="3071">
                  <a:moveTo>
                    <a:pt x="1535" y="1"/>
                  </a:moveTo>
                  <a:cubicBezTo>
                    <a:pt x="667" y="1"/>
                    <a:pt x="1" y="91"/>
                    <a:pt x="1" y="202"/>
                  </a:cubicBezTo>
                  <a:cubicBezTo>
                    <a:pt x="1" y="348"/>
                    <a:pt x="667" y="438"/>
                    <a:pt x="1535" y="438"/>
                  </a:cubicBezTo>
                  <a:cubicBezTo>
                    <a:pt x="2376" y="438"/>
                    <a:pt x="3070" y="348"/>
                    <a:pt x="3070" y="202"/>
                  </a:cubicBezTo>
                  <a:cubicBezTo>
                    <a:pt x="3070" y="91"/>
                    <a:pt x="2376"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gbd1ff24a34_1_14"/>
            <p:cNvSpPr/>
            <p:nvPr/>
          </p:nvSpPr>
          <p:spPr>
            <a:xfrm>
              <a:off x="4395900" y="1914300"/>
              <a:ext cx="104875" cy="21025"/>
            </a:xfrm>
            <a:custGeom>
              <a:rect b="b" l="l" r="r" t="t"/>
              <a:pathLst>
                <a:path extrusionOk="0" h="841" w="4195">
                  <a:moveTo>
                    <a:pt x="0" y="0"/>
                  </a:moveTo>
                  <a:lnTo>
                    <a:pt x="0" y="493"/>
                  </a:lnTo>
                  <a:cubicBezTo>
                    <a:pt x="0" y="667"/>
                    <a:pt x="959" y="841"/>
                    <a:pt x="2111" y="841"/>
                  </a:cubicBezTo>
                  <a:cubicBezTo>
                    <a:pt x="3271" y="841"/>
                    <a:pt x="4195" y="667"/>
                    <a:pt x="4195" y="493"/>
                  </a:cubicBezTo>
                  <a:lnTo>
                    <a:pt x="4195"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gbd1ff24a34_1_14"/>
            <p:cNvSpPr/>
            <p:nvPr/>
          </p:nvSpPr>
          <p:spPr>
            <a:xfrm>
              <a:off x="4395900" y="1914300"/>
              <a:ext cx="104875" cy="10100"/>
            </a:xfrm>
            <a:custGeom>
              <a:rect b="b" l="l" r="r" t="t"/>
              <a:pathLst>
                <a:path extrusionOk="0" h="404" w="4195">
                  <a:moveTo>
                    <a:pt x="0" y="0"/>
                  </a:moveTo>
                  <a:lnTo>
                    <a:pt x="0" y="118"/>
                  </a:lnTo>
                  <a:cubicBezTo>
                    <a:pt x="202" y="292"/>
                    <a:pt x="1070" y="403"/>
                    <a:pt x="2111" y="403"/>
                  </a:cubicBezTo>
                  <a:cubicBezTo>
                    <a:pt x="3153" y="403"/>
                    <a:pt x="4021" y="292"/>
                    <a:pt x="4195" y="118"/>
                  </a:cubicBezTo>
                  <a:lnTo>
                    <a:pt x="41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gbd1ff24a34_1_14"/>
            <p:cNvSpPr/>
            <p:nvPr/>
          </p:nvSpPr>
          <p:spPr>
            <a:xfrm>
              <a:off x="4395900" y="1906325"/>
              <a:ext cx="104875" cy="16675"/>
            </a:xfrm>
            <a:custGeom>
              <a:rect b="b" l="l" r="r" t="t"/>
              <a:pathLst>
                <a:path extrusionOk="0" h="667" w="4195">
                  <a:moveTo>
                    <a:pt x="2111" y="0"/>
                  </a:moveTo>
                  <a:cubicBezTo>
                    <a:pt x="959" y="0"/>
                    <a:pt x="0" y="146"/>
                    <a:pt x="0" y="319"/>
                  </a:cubicBezTo>
                  <a:cubicBezTo>
                    <a:pt x="0" y="521"/>
                    <a:pt x="959" y="667"/>
                    <a:pt x="2111" y="667"/>
                  </a:cubicBezTo>
                  <a:cubicBezTo>
                    <a:pt x="3271" y="667"/>
                    <a:pt x="4195" y="521"/>
                    <a:pt x="4195" y="319"/>
                  </a:cubicBezTo>
                  <a:cubicBezTo>
                    <a:pt x="4195" y="146"/>
                    <a:pt x="3271" y="0"/>
                    <a:pt x="2111"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gbd1ff24a34_1_14"/>
            <p:cNvSpPr/>
            <p:nvPr/>
          </p:nvSpPr>
          <p:spPr>
            <a:xfrm>
              <a:off x="4394500" y="1904925"/>
              <a:ext cx="107850" cy="19475"/>
            </a:xfrm>
            <a:custGeom>
              <a:rect b="b" l="l" r="r" t="t"/>
              <a:pathLst>
                <a:path extrusionOk="0" h="779" w="4314">
                  <a:moveTo>
                    <a:pt x="2167" y="112"/>
                  </a:moveTo>
                  <a:cubicBezTo>
                    <a:pt x="2751" y="112"/>
                    <a:pt x="3271" y="146"/>
                    <a:pt x="3619" y="202"/>
                  </a:cubicBezTo>
                  <a:cubicBezTo>
                    <a:pt x="3820" y="230"/>
                    <a:pt x="3966" y="257"/>
                    <a:pt x="4077" y="320"/>
                  </a:cubicBezTo>
                  <a:cubicBezTo>
                    <a:pt x="4105" y="320"/>
                    <a:pt x="4167" y="348"/>
                    <a:pt x="4167" y="348"/>
                  </a:cubicBezTo>
                  <a:lnTo>
                    <a:pt x="4195" y="375"/>
                  </a:lnTo>
                  <a:cubicBezTo>
                    <a:pt x="4195" y="375"/>
                    <a:pt x="4195" y="403"/>
                    <a:pt x="4167" y="403"/>
                  </a:cubicBezTo>
                  <a:cubicBezTo>
                    <a:pt x="4105" y="431"/>
                    <a:pt x="4021" y="493"/>
                    <a:pt x="3903" y="521"/>
                  </a:cubicBezTo>
                  <a:cubicBezTo>
                    <a:pt x="3528" y="605"/>
                    <a:pt x="2890" y="667"/>
                    <a:pt x="2167" y="667"/>
                  </a:cubicBezTo>
                  <a:cubicBezTo>
                    <a:pt x="1591" y="667"/>
                    <a:pt x="1070" y="632"/>
                    <a:pt x="695" y="549"/>
                  </a:cubicBezTo>
                  <a:cubicBezTo>
                    <a:pt x="494" y="521"/>
                    <a:pt x="348" y="493"/>
                    <a:pt x="258" y="459"/>
                  </a:cubicBezTo>
                  <a:cubicBezTo>
                    <a:pt x="202" y="431"/>
                    <a:pt x="174" y="431"/>
                    <a:pt x="147" y="403"/>
                  </a:cubicBezTo>
                  <a:lnTo>
                    <a:pt x="147" y="375"/>
                  </a:lnTo>
                  <a:lnTo>
                    <a:pt x="112" y="375"/>
                  </a:lnTo>
                  <a:cubicBezTo>
                    <a:pt x="112" y="375"/>
                    <a:pt x="147" y="375"/>
                    <a:pt x="174" y="348"/>
                  </a:cubicBezTo>
                  <a:cubicBezTo>
                    <a:pt x="202" y="320"/>
                    <a:pt x="286" y="285"/>
                    <a:pt x="431" y="257"/>
                  </a:cubicBezTo>
                  <a:cubicBezTo>
                    <a:pt x="779" y="174"/>
                    <a:pt x="1417" y="112"/>
                    <a:pt x="2167" y="112"/>
                  </a:cubicBezTo>
                  <a:close/>
                  <a:moveTo>
                    <a:pt x="2167" y="0"/>
                  </a:moveTo>
                  <a:cubicBezTo>
                    <a:pt x="1591" y="0"/>
                    <a:pt x="1070" y="28"/>
                    <a:pt x="667" y="84"/>
                  </a:cubicBezTo>
                  <a:cubicBezTo>
                    <a:pt x="494" y="112"/>
                    <a:pt x="320" y="146"/>
                    <a:pt x="202" y="202"/>
                  </a:cubicBezTo>
                  <a:cubicBezTo>
                    <a:pt x="147" y="230"/>
                    <a:pt x="112" y="230"/>
                    <a:pt x="84" y="257"/>
                  </a:cubicBezTo>
                  <a:cubicBezTo>
                    <a:pt x="56" y="285"/>
                    <a:pt x="56" y="285"/>
                    <a:pt x="29" y="320"/>
                  </a:cubicBezTo>
                  <a:cubicBezTo>
                    <a:pt x="29" y="348"/>
                    <a:pt x="1" y="348"/>
                    <a:pt x="1" y="375"/>
                  </a:cubicBezTo>
                  <a:cubicBezTo>
                    <a:pt x="1" y="403"/>
                    <a:pt x="29" y="431"/>
                    <a:pt x="29" y="431"/>
                  </a:cubicBezTo>
                  <a:cubicBezTo>
                    <a:pt x="56" y="493"/>
                    <a:pt x="84" y="521"/>
                    <a:pt x="147" y="521"/>
                  </a:cubicBezTo>
                  <a:cubicBezTo>
                    <a:pt x="202" y="577"/>
                    <a:pt x="320" y="605"/>
                    <a:pt x="431" y="632"/>
                  </a:cubicBezTo>
                  <a:cubicBezTo>
                    <a:pt x="806" y="723"/>
                    <a:pt x="1445" y="778"/>
                    <a:pt x="2167" y="778"/>
                  </a:cubicBezTo>
                  <a:cubicBezTo>
                    <a:pt x="2751" y="778"/>
                    <a:pt x="3271" y="750"/>
                    <a:pt x="3646" y="667"/>
                  </a:cubicBezTo>
                  <a:cubicBezTo>
                    <a:pt x="3848" y="632"/>
                    <a:pt x="3994" y="605"/>
                    <a:pt x="4105" y="577"/>
                  </a:cubicBezTo>
                  <a:cubicBezTo>
                    <a:pt x="4167" y="549"/>
                    <a:pt x="4195" y="521"/>
                    <a:pt x="4251" y="493"/>
                  </a:cubicBezTo>
                  <a:cubicBezTo>
                    <a:pt x="4251" y="493"/>
                    <a:pt x="4278" y="459"/>
                    <a:pt x="4278" y="431"/>
                  </a:cubicBezTo>
                  <a:cubicBezTo>
                    <a:pt x="4313" y="431"/>
                    <a:pt x="4313" y="403"/>
                    <a:pt x="4313" y="375"/>
                  </a:cubicBezTo>
                  <a:cubicBezTo>
                    <a:pt x="4313" y="348"/>
                    <a:pt x="4313" y="348"/>
                    <a:pt x="4278" y="320"/>
                  </a:cubicBezTo>
                  <a:cubicBezTo>
                    <a:pt x="4251" y="285"/>
                    <a:pt x="4223" y="257"/>
                    <a:pt x="4195" y="230"/>
                  </a:cubicBezTo>
                  <a:cubicBezTo>
                    <a:pt x="4105" y="202"/>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gbd1ff24a34_1_14"/>
            <p:cNvSpPr/>
            <p:nvPr/>
          </p:nvSpPr>
          <p:spPr>
            <a:xfrm>
              <a:off x="43988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gbd1ff24a34_1_14"/>
            <p:cNvSpPr/>
            <p:nvPr/>
          </p:nvSpPr>
          <p:spPr>
            <a:xfrm>
              <a:off x="43972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gbd1ff24a34_1_14"/>
            <p:cNvSpPr/>
            <p:nvPr/>
          </p:nvSpPr>
          <p:spPr>
            <a:xfrm>
              <a:off x="44038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gbd1ff24a34_1_14"/>
            <p:cNvSpPr/>
            <p:nvPr/>
          </p:nvSpPr>
          <p:spPr>
            <a:xfrm>
              <a:off x="44025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gbd1ff24a34_1_14"/>
            <p:cNvSpPr/>
            <p:nvPr/>
          </p:nvSpPr>
          <p:spPr>
            <a:xfrm>
              <a:off x="44096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gbd1ff24a34_1_14"/>
            <p:cNvSpPr/>
            <p:nvPr/>
          </p:nvSpPr>
          <p:spPr>
            <a:xfrm>
              <a:off x="44082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gbd1ff24a34_1_14"/>
            <p:cNvSpPr/>
            <p:nvPr/>
          </p:nvSpPr>
          <p:spPr>
            <a:xfrm>
              <a:off x="44146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gbd1ff24a34_1_14"/>
            <p:cNvSpPr/>
            <p:nvPr/>
          </p:nvSpPr>
          <p:spPr>
            <a:xfrm>
              <a:off x="44132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gbd1ff24a34_1_14"/>
            <p:cNvSpPr/>
            <p:nvPr/>
          </p:nvSpPr>
          <p:spPr>
            <a:xfrm>
              <a:off x="44205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gbd1ff24a34_1_14"/>
            <p:cNvSpPr/>
            <p:nvPr/>
          </p:nvSpPr>
          <p:spPr>
            <a:xfrm>
              <a:off x="44189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gbd1ff24a34_1_14"/>
            <p:cNvSpPr/>
            <p:nvPr/>
          </p:nvSpPr>
          <p:spPr>
            <a:xfrm>
              <a:off x="44255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gbd1ff24a34_1_14"/>
            <p:cNvSpPr/>
            <p:nvPr/>
          </p:nvSpPr>
          <p:spPr>
            <a:xfrm>
              <a:off x="44242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gbd1ff24a34_1_14"/>
            <p:cNvSpPr/>
            <p:nvPr/>
          </p:nvSpPr>
          <p:spPr>
            <a:xfrm>
              <a:off x="44313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gbd1ff24a34_1_14"/>
            <p:cNvSpPr/>
            <p:nvPr/>
          </p:nvSpPr>
          <p:spPr>
            <a:xfrm>
              <a:off x="44299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gbd1ff24a34_1_14"/>
            <p:cNvSpPr/>
            <p:nvPr/>
          </p:nvSpPr>
          <p:spPr>
            <a:xfrm>
              <a:off x="44363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gbd1ff24a34_1_14"/>
            <p:cNvSpPr/>
            <p:nvPr/>
          </p:nvSpPr>
          <p:spPr>
            <a:xfrm>
              <a:off x="44349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gbd1ff24a34_1_14"/>
            <p:cNvSpPr/>
            <p:nvPr/>
          </p:nvSpPr>
          <p:spPr>
            <a:xfrm>
              <a:off x="44422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gbd1ff24a34_1_14"/>
            <p:cNvSpPr/>
            <p:nvPr/>
          </p:nvSpPr>
          <p:spPr>
            <a:xfrm>
              <a:off x="44406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gbd1ff24a34_1_14"/>
            <p:cNvSpPr/>
            <p:nvPr/>
          </p:nvSpPr>
          <p:spPr>
            <a:xfrm>
              <a:off x="44472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gbd1ff24a34_1_14"/>
            <p:cNvSpPr/>
            <p:nvPr/>
          </p:nvSpPr>
          <p:spPr>
            <a:xfrm>
              <a:off x="44459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gbd1ff24a34_1_14"/>
            <p:cNvSpPr/>
            <p:nvPr/>
          </p:nvSpPr>
          <p:spPr>
            <a:xfrm>
              <a:off x="44530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gbd1ff24a34_1_14"/>
            <p:cNvSpPr/>
            <p:nvPr/>
          </p:nvSpPr>
          <p:spPr>
            <a:xfrm>
              <a:off x="44516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gbd1ff24a34_1_14"/>
            <p:cNvSpPr/>
            <p:nvPr/>
          </p:nvSpPr>
          <p:spPr>
            <a:xfrm>
              <a:off x="44580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gbd1ff24a34_1_14"/>
            <p:cNvSpPr/>
            <p:nvPr/>
          </p:nvSpPr>
          <p:spPr>
            <a:xfrm>
              <a:off x="44566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gbd1ff24a34_1_14"/>
            <p:cNvSpPr/>
            <p:nvPr/>
          </p:nvSpPr>
          <p:spPr>
            <a:xfrm>
              <a:off x="44639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gbd1ff24a34_1_14"/>
            <p:cNvSpPr/>
            <p:nvPr/>
          </p:nvSpPr>
          <p:spPr>
            <a:xfrm>
              <a:off x="44623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gbd1ff24a34_1_14"/>
            <p:cNvSpPr/>
            <p:nvPr/>
          </p:nvSpPr>
          <p:spPr>
            <a:xfrm>
              <a:off x="44689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gbd1ff24a34_1_14"/>
            <p:cNvSpPr/>
            <p:nvPr/>
          </p:nvSpPr>
          <p:spPr>
            <a:xfrm>
              <a:off x="44676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gbd1ff24a34_1_14"/>
            <p:cNvSpPr/>
            <p:nvPr/>
          </p:nvSpPr>
          <p:spPr>
            <a:xfrm>
              <a:off x="4474700" y="1913600"/>
              <a:ext cx="2300" cy="23825"/>
            </a:xfrm>
            <a:custGeom>
              <a:rect b="b" l="l" r="r" t="t"/>
              <a:pathLst>
                <a:path extrusionOk="0" h="953" w="92">
                  <a:moveTo>
                    <a:pt x="1" y="1"/>
                  </a:moveTo>
                  <a:lnTo>
                    <a:pt x="1"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gbd1ff24a34_1_14"/>
            <p:cNvSpPr/>
            <p:nvPr/>
          </p:nvSpPr>
          <p:spPr>
            <a:xfrm>
              <a:off x="44733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gbd1ff24a34_1_14"/>
            <p:cNvSpPr/>
            <p:nvPr/>
          </p:nvSpPr>
          <p:spPr>
            <a:xfrm>
              <a:off x="4479750" y="1913600"/>
              <a:ext cx="2275" cy="23825"/>
            </a:xfrm>
            <a:custGeom>
              <a:rect b="b" l="l" r="r" t="t"/>
              <a:pathLst>
                <a:path extrusionOk="0" h="953" w="91">
                  <a:moveTo>
                    <a:pt x="0" y="1"/>
                  </a:moveTo>
                  <a:lnTo>
                    <a:pt x="0" y="952"/>
                  </a:lnTo>
                  <a:lnTo>
                    <a:pt x="91" y="952"/>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gbd1ff24a34_1_14"/>
            <p:cNvSpPr/>
            <p:nvPr/>
          </p:nvSpPr>
          <p:spPr>
            <a:xfrm>
              <a:off x="4478350" y="1912050"/>
              <a:ext cx="5075" cy="26925"/>
            </a:xfrm>
            <a:custGeom>
              <a:rect b="b" l="l" r="r" t="t"/>
              <a:pathLst>
                <a:path extrusionOk="0" h="1077" w="203">
                  <a:moveTo>
                    <a:pt x="1" y="0"/>
                  </a:moveTo>
                  <a:lnTo>
                    <a:pt x="1"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gbd1ff24a34_1_14"/>
            <p:cNvSpPr/>
            <p:nvPr/>
          </p:nvSpPr>
          <p:spPr>
            <a:xfrm>
              <a:off x="4485650" y="1913600"/>
              <a:ext cx="2100" cy="23825"/>
            </a:xfrm>
            <a:custGeom>
              <a:rect b="b" l="l" r="r" t="t"/>
              <a:pathLst>
                <a:path extrusionOk="0" h="953" w="84">
                  <a:moveTo>
                    <a:pt x="0" y="1"/>
                  </a:moveTo>
                  <a:lnTo>
                    <a:pt x="0"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gbd1ff24a34_1_14"/>
            <p:cNvSpPr/>
            <p:nvPr/>
          </p:nvSpPr>
          <p:spPr>
            <a:xfrm>
              <a:off x="4484075" y="1912050"/>
              <a:ext cx="5250" cy="26925"/>
            </a:xfrm>
            <a:custGeom>
              <a:rect b="b" l="l" r="r" t="t"/>
              <a:pathLst>
                <a:path extrusionOk="0" h="1077" w="210">
                  <a:moveTo>
                    <a:pt x="1" y="0"/>
                  </a:moveTo>
                  <a:lnTo>
                    <a:pt x="1" y="1077"/>
                  </a:lnTo>
                  <a:lnTo>
                    <a:pt x="209" y="1077"/>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gbd1ff24a34_1_14"/>
            <p:cNvSpPr/>
            <p:nvPr/>
          </p:nvSpPr>
          <p:spPr>
            <a:xfrm>
              <a:off x="4490675" y="1913600"/>
              <a:ext cx="2125" cy="23825"/>
            </a:xfrm>
            <a:custGeom>
              <a:rect b="b" l="l" r="r" t="t"/>
              <a:pathLst>
                <a:path extrusionOk="0" h="953" w="85">
                  <a:moveTo>
                    <a:pt x="1" y="1"/>
                  </a:moveTo>
                  <a:lnTo>
                    <a:pt x="1" y="952"/>
                  </a:lnTo>
                  <a:lnTo>
                    <a:pt x="84" y="952"/>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gbd1ff24a34_1_14"/>
            <p:cNvSpPr/>
            <p:nvPr/>
          </p:nvSpPr>
          <p:spPr>
            <a:xfrm>
              <a:off x="4489300"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gbd1ff24a34_1_14"/>
            <p:cNvSpPr/>
            <p:nvPr/>
          </p:nvSpPr>
          <p:spPr>
            <a:xfrm>
              <a:off x="4496425" y="1913600"/>
              <a:ext cx="2275" cy="23825"/>
            </a:xfrm>
            <a:custGeom>
              <a:rect b="b" l="l" r="r" t="t"/>
              <a:pathLst>
                <a:path extrusionOk="0" h="953" w="91">
                  <a:moveTo>
                    <a:pt x="0" y="1"/>
                  </a:moveTo>
                  <a:lnTo>
                    <a:pt x="0" y="952"/>
                  </a:lnTo>
                  <a:lnTo>
                    <a:pt x="90" y="952"/>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gbd1ff24a34_1_14"/>
            <p:cNvSpPr/>
            <p:nvPr/>
          </p:nvSpPr>
          <p:spPr>
            <a:xfrm>
              <a:off x="4495025" y="1912050"/>
              <a:ext cx="5050" cy="26925"/>
            </a:xfrm>
            <a:custGeom>
              <a:rect b="b" l="l" r="r" t="t"/>
              <a:pathLst>
                <a:path extrusionOk="0" h="1077" w="202">
                  <a:moveTo>
                    <a:pt x="0" y="0"/>
                  </a:moveTo>
                  <a:lnTo>
                    <a:pt x="0" y="1077"/>
                  </a:lnTo>
                  <a:lnTo>
                    <a:pt x="202" y="1077"/>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gbd1ff24a34_1_14"/>
            <p:cNvSpPr/>
            <p:nvPr/>
          </p:nvSpPr>
          <p:spPr>
            <a:xfrm>
              <a:off x="4410300" y="1908575"/>
              <a:ext cx="76775" cy="11475"/>
            </a:xfrm>
            <a:custGeom>
              <a:rect b="b" l="l" r="r" t="t"/>
              <a:pathLst>
                <a:path extrusionOk="0" h="459" w="3071">
                  <a:moveTo>
                    <a:pt x="1535" y="0"/>
                  </a:moveTo>
                  <a:cubicBezTo>
                    <a:pt x="667" y="0"/>
                    <a:pt x="1" y="111"/>
                    <a:pt x="1" y="229"/>
                  </a:cubicBezTo>
                  <a:cubicBezTo>
                    <a:pt x="1" y="375"/>
                    <a:pt x="667" y="459"/>
                    <a:pt x="1535" y="459"/>
                  </a:cubicBezTo>
                  <a:cubicBezTo>
                    <a:pt x="2376" y="459"/>
                    <a:pt x="3070" y="375"/>
                    <a:pt x="3070" y="229"/>
                  </a:cubicBezTo>
                  <a:cubicBezTo>
                    <a:pt x="3070" y="111"/>
                    <a:pt x="2376"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gbd1ff24a34_1_14"/>
            <p:cNvSpPr/>
            <p:nvPr/>
          </p:nvSpPr>
          <p:spPr>
            <a:xfrm>
              <a:off x="4395900" y="1894675"/>
              <a:ext cx="104875" cy="20350"/>
            </a:xfrm>
            <a:custGeom>
              <a:rect b="b" l="l" r="r" t="t"/>
              <a:pathLst>
                <a:path extrusionOk="0" h="814" w="4195">
                  <a:moveTo>
                    <a:pt x="0" y="1"/>
                  </a:moveTo>
                  <a:lnTo>
                    <a:pt x="0" y="494"/>
                  </a:lnTo>
                  <a:cubicBezTo>
                    <a:pt x="0" y="667"/>
                    <a:pt x="959" y="813"/>
                    <a:pt x="2111" y="813"/>
                  </a:cubicBezTo>
                  <a:cubicBezTo>
                    <a:pt x="3271" y="813"/>
                    <a:pt x="4195" y="667"/>
                    <a:pt x="4195" y="494"/>
                  </a:cubicBezTo>
                  <a:lnTo>
                    <a:pt x="4195"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gbd1ff24a34_1_14"/>
            <p:cNvSpPr/>
            <p:nvPr/>
          </p:nvSpPr>
          <p:spPr>
            <a:xfrm>
              <a:off x="4395900" y="1894675"/>
              <a:ext cx="104875" cy="10275"/>
            </a:xfrm>
            <a:custGeom>
              <a:rect b="b" l="l" r="r" t="t"/>
              <a:pathLst>
                <a:path extrusionOk="0" h="411" w="4195">
                  <a:moveTo>
                    <a:pt x="0" y="1"/>
                  </a:moveTo>
                  <a:lnTo>
                    <a:pt x="0" y="119"/>
                  </a:lnTo>
                  <a:cubicBezTo>
                    <a:pt x="202" y="292"/>
                    <a:pt x="1070" y="410"/>
                    <a:pt x="2111" y="410"/>
                  </a:cubicBezTo>
                  <a:cubicBezTo>
                    <a:pt x="3153" y="410"/>
                    <a:pt x="4021" y="292"/>
                    <a:pt x="4195" y="119"/>
                  </a:cubicBezTo>
                  <a:lnTo>
                    <a:pt x="419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gbd1ff24a34_1_14"/>
            <p:cNvSpPr/>
            <p:nvPr/>
          </p:nvSpPr>
          <p:spPr>
            <a:xfrm>
              <a:off x="4395900" y="1886000"/>
              <a:ext cx="104875" cy="17375"/>
            </a:xfrm>
            <a:custGeom>
              <a:rect b="b" l="l" r="r" t="t"/>
              <a:pathLst>
                <a:path extrusionOk="0" h="695" w="4195">
                  <a:moveTo>
                    <a:pt x="2111" y="1"/>
                  </a:moveTo>
                  <a:cubicBezTo>
                    <a:pt x="959" y="1"/>
                    <a:pt x="0" y="174"/>
                    <a:pt x="0" y="348"/>
                  </a:cubicBezTo>
                  <a:cubicBezTo>
                    <a:pt x="0" y="521"/>
                    <a:pt x="959" y="695"/>
                    <a:pt x="2111" y="695"/>
                  </a:cubicBezTo>
                  <a:cubicBezTo>
                    <a:pt x="3271" y="695"/>
                    <a:pt x="4195" y="521"/>
                    <a:pt x="4195" y="348"/>
                  </a:cubicBezTo>
                  <a:cubicBezTo>
                    <a:pt x="4195" y="174"/>
                    <a:pt x="3271" y="1"/>
                    <a:pt x="211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gbd1ff24a34_1_14"/>
            <p:cNvSpPr/>
            <p:nvPr/>
          </p:nvSpPr>
          <p:spPr>
            <a:xfrm>
              <a:off x="4394500" y="1884625"/>
              <a:ext cx="107850" cy="20325"/>
            </a:xfrm>
            <a:custGeom>
              <a:rect b="b" l="l" r="r" t="t"/>
              <a:pathLst>
                <a:path extrusionOk="0" h="813" w="4314">
                  <a:moveTo>
                    <a:pt x="2167" y="118"/>
                  </a:moveTo>
                  <a:cubicBezTo>
                    <a:pt x="2751" y="118"/>
                    <a:pt x="3271" y="174"/>
                    <a:pt x="3619" y="229"/>
                  </a:cubicBezTo>
                  <a:cubicBezTo>
                    <a:pt x="3820" y="264"/>
                    <a:pt x="3966" y="292"/>
                    <a:pt x="4077" y="319"/>
                  </a:cubicBezTo>
                  <a:cubicBezTo>
                    <a:pt x="4105" y="347"/>
                    <a:pt x="4167" y="375"/>
                    <a:pt x="4167" y="375"/>
                  </a:cubicBezTo>
                  <a:lnTo>
                    <a:pt x="4195" y="403"/>
                  </a:lnTo>
                  <a:cubicBezTo>
                    <a:pt x="4195" y="403"/>
                    <a:pt x="4195" y="437"/>
                    <a:pt x="4167" y="437"/>
                  </a:cubicBezTo>
                  <a:cubicBezTo>
                    <a:pt x="4105" y="465"/>
                    <a:pt x="4021" y="493"/>
                    <a:pt x="3903" y="521"/>
                  </a:cubicBezTo>
                  <a:cubicBezTo>
                    <a:pt x="3528" y="611"/>
                    <a:pt x="2890" y="694"/>
                    <a:pt x="2167" y="694"/>
                  </a:cubicBezTo>
                  <a:cubicBezTo>
                    <a:pt x="1591" y="694"/>
                    <a:pt x="1070" y="639"/>
                    <a:pt x="695" y="576"/>
                  </a:cubicBezTo>
                  <a:cubicBezTo>
                    <a:pt x="494" y="549"/>
                    <a:pt x="348" y="521"/>
                    <a:pt x="258" y="493"/>
                  </a:cubicBezTo>
                  <a:cubicBezTo>
                    <a:pt x="202" y="465"/>
                    <a:pt x="174" y="437"/>
                    <a:pt x="147" y="437"/>
                  </a:cubicBezTo>
                  <a:lnTo>
                    <a:pt x="147" y="403"/>
                  </a:lnTo>
                  <a:lnTo>
                    <a:pt x="112" y="403"/>
                  </a:lnTo>
                  <a:cubicBezTo>
                    <a:pt x="112" y="403"/>
                    <a:pt x="147" y="375"/>
                    <a:pt x="174" y="375"/>
                  </a:cubicBezTo>
                  <a:cubicBezTo>
                    <a:pt x="202" y="347"/>
                    <a:pt x="286" y="319"/>
                    <a:pt x="431" y="292"/>
                  </a:cubicBezTo>
                  <a:cubicBezTo>
                    <a:pt x="779" y="201"/>
                    <a:pt x="1417" y="118"/>
                    <a:pt x="2167" y="118"/>
                  </a:cubicBezTo>
                  <a:close/>
                  <a:moveTo>
                    <a:pt x="2167" y="0"/>
                  </a:moveTo>
                  <a:cubicBezTo>
                    <a:pt x="1591" y="0"/>
                    <a:pt x="1070" y="56"/>
                    <a:pt x="667" y="118"/>
                  </a:cubicBezTo>
                  <a:cubicBezTo>
                    <a:pt x="494" y="146"/>
                    <a:pt x="320" y="174"/>
                    <a:pt x="202" y="229"/>
                  </a:cubicBezTo>
                  <a:cubicBezTo>
                    <a:pt x="147" y="229"/>
                    <a:pt x="112" y="264"/>
                    <a:pt x="84" y="292"/>
                  </a:cubicBezTo>
                  <a:cubicBezTo>
                    <a:pt x="56" y="319"/>
                    <a:pt x="56" y="319"/>
                    <a:pt x="29" y="347"/>
                  </a:cubicBezTo>
                  <a:cubicBezTo>
                    <a:pt x="29" y="347"/>
                    <a:pt x="1" y="375"/>
                    <a:pt x="1" y="403"/>
                  </a:cubicBezTo>
                  <a:cubicBezTo>
                    <a:pt x="1" y="437"/>
                    <a:pt x="29" y="465"/>
                    <a:pt x="29" y="465"/>
                  </a:cubicBezTo>
                  <a:cubicBezTo>
                    <a:pt x="56" y="493"/>
                    <a:pt x="84" y="521"/>
                    <a:pt x="147" y="549"/>
                  </a:cubicBezTo>
                  <a:cubicBezTo>
                    <a:pt x="202" y="576"/>
                    <a:pt x="320" y="639"/>
                    <a:pt x="431" y="667"/>
                  </a:cubicBezTo>
                  <a:cubicBezTo>
                    <a:pt x="806" y="750"/>
                    <a:pt x="1445" y="812"/>
                    <a:pt x="2167" y="812"/>
                  </a:cubicBezTo>
                  <a:cubicBezTo>
                    <a:pt x="2751" y="812"/>
                    <a:pt x="3271" y="750"/>
                    <a:pt x="3646" y="694"/>
                  </a:cubicBezTo>
                  <a:cubicBezTo>
                    <a:pt x="3848" y="667"/>
                    <a:pt x="3994" y="639"/>
                    <a:pt x="4105" y="576"/>
                  </a:cubicBezTo>
                  <a:cubicBezTo>
                    <a:pt x="4167" y="576"/>
                    <a:pt x="4195" y="549"/>
                    <a:pt x="4251" y="521"/>
                  </a:cubicBezTo>
                  <a:cubicBezTo>
                    <a:pt x="4251" y="493"/>
                    <a:pt x="4278" y="493"/>
                    <a:pt x="4278" y="465"/>
                  </a:cubicBezTo>
                  <a:cubicBezTo>
                    <a:pt x="4313" y="465"/>
                    <a:pt x="4313" y="437"/>
                    <a:pt x="4313" y="403"/>
                  </a:cubicBezTo>
                  <a:cubicBezTo>
                    <a:pt x="4313" y="375"/>
                    <a:pt x="4313" y="347"/>
                    <a:pt x="4278" y="347"/>
                  </a:cubicBezTo>
                  <a:cubicBezTo>
                    <a:pt x="4251" y="319"/>
                    <a:pt x="4223" y="292"/>
                    <a:pt x="4195" y="264"/>
                  </a:cubicBezTo>
                  <a:cubicBezTo>
                    <a:pt x="4105" y="229"/>
                    <a:pt x="4021" y="174"/>
                    <a:pt x="3876" y="146"/>
                  </a:cubicBezTo>
                  <a:cubicBezTo>
                    <a:pt x="3501" y="56"/>
                    <a:pt x="2862" y="0"/>
                    <a:pt x="2167"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gbd1ff24a34_1_14"/>
            <p:cNvSpPr/>
            <p:nvPr/>
          </p:nvSpPr>
          <p:spPr>
            <a:xfrm>
              <a:off x="43988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gbd1ff24a34_1_14"/>
            <p:cNvSpPr/>
            <p:nvPr/>
          </p:nvSpPr>
          <p:spPr>
            <a:xfrm>
              <a:off x="43972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gbd1ff24a34_1_14"/>
            <p:cNvSpPr/>
            <p:nvPr/>
          </p:nvSpPr>
          <p:spPr>
            <a:xfrm>
              <a:off x="44038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gbd1ff24a34_1_14"/>
            <p:cNvSpPr/>
            <p:nvPr/>
          </p:nvSpPr>
          <p:spPr>
            <a:xfrm>
              <a:off x="44025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gbd1ff24a34_1_14"/>
            <p:cNvSpPr/>
            <p:nvPr/>
          </p:nvSpPr>
          <p:spPr>
            <a:xfrm>
              <a:off x="44096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gbd1ff24a34_1_14"/>
            <p:cNvSpPr/>
            <p:nvPr/>
          </p:nvSpPr>
          <p:spPr>
            <a:xfrm>
              <a:off x="44082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gbd1ff24a34_1_14"/>
            <p:cNvSpPr/>
            <p:nvPr/>
          </p:nvSpPr>
          <p:spPr>
            <a:xfrm>
              <a:off x="44146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gbd1ff24a34_1_14"/>
            <p:cNvSpPr/>
            <p:nvPr/>
          </p:nvSpPr>
          <p:spPr>
            <a:xfrm>
              <a:off x="44132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gbd1ff24a34_1_14"/>
            <p:cNvSpPr/>
            <p:nvPr/>
          </p:nvSpPr>
          <p:spPr>
            <a:xfrm>
              <a:off x="44205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gbd1ff24a34_1_14"/>
            <p:cNvSpPr/>
            <p:nvPr/>
          </p:nvSpPr>
          <p:spPr>
            <a:xfrm>
              <a:off x="44189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gbd1ff24a34_1_14"/>
            <p:cNvSpPr/>
            <p:nvPr/>
          </p:nvSpPr>
          <p:spPr>
            <a:xfrm>
              <a:off x="44255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gbd1ff24a34_1_14"/>
            <p:cNvSpPr/>
            <p:nvPr/>
          </p:nvSpPr>
          <p:spPr>
            <a:xfrm>
              <a:off x="44242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gbd1ff24a34_1_14"/>
            <p:cNvSpPr/>
            <p:nvPr/>
          </p:nvSpPr>
          <p:spPr>
            <a:xfrm>
              <a:off x="44313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gbd1ff24a34_1_14"/>
            <p:cNvSpPr/>
            <p:nvPr/>
          </p:nvSpPr>
          <p:spPr>
            <a:xfrm>
              <a:off x="44299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gbd1ff24a34_1_14"/>
            <p:cNvSpPr/>
            <p:nvPr/>
          </p:nvSpPr>
          <p:spPr>
            <a:xfrm>
              <a:off x="44363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gbd1ff24a34_1_14"/>
            <p:cNvSpPr/>
            <p:nvPr/>
          </p:nvSpPr>
          <p:spPr>
            <a:xfrm>
              <a:off x="44349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gbd1ff24a34_1_14"/>
            <p:cNvSpPr/>
            <p:nvPr/>
          </p:nvSpPr>
          <p:spPr>
            <a:xfrm>
              <a:off x="44422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gbd1ff24a34_1_14"/>
            <p:cNvSpPr/>
            <p:nvPr/>
          </p:nvSpPr>
          <p:spPr>
            <a:xfrm>
              <a:off x="44406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gbd1ff24a34_1_14"/>
            <p:cNvSpPr/>
            <p:nvPr/>
          </p:nvSpPr>
          <p:spPr>
            <a:xfrm>
              <a:off x="44472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gbd1ff24a34_1_14"/>
            <p:cNvSpPr/>
            <p:nvPr/>
          </p:nvSpPr>
          <p:spPr>
            <a:xfrm>
              <a:off x="44459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gbd1ff24a34_1_14"/>
            <p:cNvSpPr/>
            <p:nvPr/>
          </p:nvSpPr>
          <p:spPr>
            <a:xfrm>
              <a:off x="44530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gbd1ff24a34_1_14"/>
            <p:cNvSpPr/>
            <p:nvPr/>
          </p:nvSpPr>
          <p:spPr>
            <a:xfrm>
              <a:off x="44516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gbd1ff24a34_1_14"/>
            <p:cNvSpPr/>
            <p:nvPr/>
          </p:nvSpPr>
          <p:spPr>
            <a:xfrm>
              <a:off x="44580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gbd1ff24a34_1_14"/>
            <p:cNvSpPr/>
            <p:nvPr/>
          </p:nvSpPr>
          <p:spPr>
            <a:xfrm>
              <a:off x="44566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gbd1ff24a34_1_14"/>
            <p:cNvSpPr/>
            <p:nvPr/>
          </p:nvSpPr>
          <p:spPr>
            <a:xfrm>
              <a:off x="44639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gbd1ff24a34_1_14"/>
            <p:cNvSpPr/>
            <p:nvPr/>
          </p:nvSpPr>
          <p:spPr>
            <a:xfrm>
              <a:off x="44623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gbd1ff24a34_1_14"/>
            <p:cNvSpPr/>
            <p:nvPr/>
          </p:nvSpPr>
          <p:spPr>
            <a:xfrm>
              <a:off x="44689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gbd1ff24a34_1_14"/>
            <p:cNvSpPr/>
            <p:nvPr/>
          </p:nvSpPr>
          <p:spPr>
            <a:xfrm>
              <a:off x="44676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gbd1ff24a34_1_14"/>
            <p:cNvSpPr/>
            <p:nvPr/>
          </p:nvSpPr>
          <p:spPr>
            <a:xfrm>
              <a:off x="4474700" y="1893975"/>
              <a:ext cx="2300" cy="23300"/>
            </a:xfrm>
            <a:custGeom>
              <a:rect b="b" l="l" r="r" t="t"/>
              <a:pathLst>
                <a:path extrusionOk="0" h="932" w="92">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gbd1ff24a34_1_14"/>
            <p:cNvSpPr/>
            <p:nvPr/>
          </p:nvSpPr>
          <p:spPr>
            <a:xfrm>
              <a:off x="44733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gbd1ff24a34_1_14"/>
            <p:cNvSpPr/>
            <p:nvPr/>
          </p:nvSpPr>
          <p:spPr>
            <a:xfrm>
              <a:off x="4479750" y="1893975"/>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gbd1ff24a34_1_14"/>
            <p:cNvSpPr/>
            <p:nvPr/>
          </p:nvSpPr>
          <p:spPr>
            <a:xfrm>
              <a:off x="4478350" y="1892600"/>
              <a:ext cx="5075" cy="26075"/>
            </a:xfrm>
            <a:custGeom>
              <a:rect b="b" l="l" r="r" t="t"/>
              <a:pathLst>
                <a:path extrusionOk="0" h="1043"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gbd1ff24a34_1_14"/>
            <p:cNvSpPr/>
            <p:nvPr/>
          </p:nvSpPr>
          <p:spPr>
            <a:xfrm>
              <a:off x="4485650" y="1893975"/>
              <a:ext cx="2100" cy="23300"/>
            </a:xfrm>
            <a:custGeom>
              <a:rect b="b" l="l" r="r" t="t"/>
              <a:pathLst>
                <a:path extrusionOk="0" h="932" w="84">
                  <a:moveTo>
                    <a:pt x="0" y="1"/>
                  </a:moveTo>
                  <a:lnTo>
                    <a:pt x="0"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gbd1ff24a34_1_14"/>
            <p:cNvSpPr/>
            <p:nvPr/>
          </p:nvSpPr>
          <p:spPr>
            <a:xfrm>
              <a:off x="4484075" y="1892600"/>
              <a:ext cx="5250" cy="26075"/>
            </a:xfrm>
            <a:custGeom>
              <a:rect b="b" l="l" r="r" t="t"/>
              <a:pathLst>
                <a:path extrusionOk="0" h="1043" w="210">
                  <a:moveTo>
                    <a:pt x="1" y="0"/>
                  </a:moveTo>
                  <a:lnTo>
                    <a:pt x="1"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gbd1ff24a34_1_14"/>
            <p:cNvSpPr/>
            <p:nvPr/>
          </p:nvSpPr>
          <p:spPr>
            <a:xfrm>
              <a:off x="4490675" y="1893975"/>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gbd1ff24a34_1_14"/>
            <p:cNvSpPr/>
            <p:nvPr/>
          </p:nvSpPr>
          <p:spPr>
            <a:xfrm>
              <a:off x="4489300"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gbd1ff24a34_1_14"/>
            <p:cNvSpPr/>
            <p:nvPr/>
          </p:nvSpPr>
          <p:spPr>
            <a:xfrm>
              <a:off x="4496425" y="1893975"/>
              <a:ext cx="2275" cy="23300"/>
            </a:xfrm>
            <a:custGeom>
              <a:rect b="b" l="l" r="r" t="t"/>
              <a:pathLst>
                <a:path extrusionOk="0" h="932" w="91">
                  <a:moveTo>
                    <a:pt x="0" y="1"/>
                  </a:moveTo>
                  <a:lnTo>
                    <a:pt x="0" y="931"/>
                  </a:lnTo>
                  <a:lnTo>
                    <a:pt x="90" y="931"/>
                  </a:lnTo>
                  <a:lnTo>
                    <a:pt x="90"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gbd1ff24a34_1_14"/>
            <p:cNvSpPr/>
            <p:nvPr/>
          </p:nvSpPr>
          <p:spPr>
            <a:xfrm>
              <a:off x="4495025" y="1892600"/>
              <a:ext cx="5050" cy="26075"/>
            </a:xfrm>
            <a:custGeom>
              <a:rect b="b" l="l" r="r" t="t"/>
              <a:pathLst>
                <a:path extrusionOk="0" h="1043"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gbd1ff24a34_1_14"/>
            <p:cNvSpPr/>
            <p:nvPr/>
          </p:nvSpPr>
          <p:spPr>
            <a:xfrm>
              <a:off x="4410300" y="1888950"/>
              <a:ext cx="76775" cy="11650"/>
            </a:xfrm>
            <a:custGeom>
              <a:rect b="b" l="l" r="r" t="t"/>
              <a:pathLst>
                <a:path extrusionOk="0" h="466" w="3071">
                  <a:moveTo>
                    <a:pt x="1535" y="1"/>
                  </a:moveTo>
                  <a:cubicBezTo>
                    <a:pt x="667" y="1"/>
                    <a:pt x="1" y="119"/>
                    <a:pt x="1" y="230"/>
                  </a:cubicBezTo>
                  <a:cubicBezTo>
                    <a:pt x="1" y="348"/>
                    <a:pt x="667" y="466"/>
                    <a:pt x="1535" y="466"/>
                  </a:cubicBezTo>
                  <a:cubicBezTo>
                    <a:pt x="2376" y="466"/>
                    <a:pt x="3070" y="348"/>
                    <a:pt x="3070" y="230"/>
                  </a:cubicBezTo>
                  <a:cubicBezTo>
                    <a:pt x="3070" y="119"/>
                    <a:pt x="2376" y="1"/>
                    <a:pt x="15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gbd1ff24a34_1_14"/>
            <p:cNvSpPr/>
            <p:nvPr/>
          </p:nvSpPr>
          <p:spPr>
            <a:xfrm>
              <a:off x="4555100" y="2012725"/>
              <a:ext cx="129525" cy="31100"/>
            </a:xfrm>
            <a:custGeom>
              <a:rect b="b" l="l" r="r" t="t"/>
              <a:pathLst>
                <a:path extrusionOk="0" h="1244" w="5181">
                  <a:moveTo>
                    <a:pt x="2576" y="1"/>
                  </a:moveTo>
                  <a:cubicBezTo>
                    <a:pt x="1153" y="1"/>
                    <a:pt x="0" y="285"/>
                    <a:pt x="0" y="633"/>
                  </a:cubicBezTo>
                  <a:cubicBezTo>
                    <a:pt x="0" y="980"/>
                    <a:pt x="1153" y="1244"/>
                    <a:pt x="2576" y="1244"/>
                  </a:cubicBezTo>
                  <a:cubicBezTo>
                    <a:pt x="4021" y="1244"/>
                    <a:pt x="5180" y="980"/>
                    <a:pt x="5180" y="633"/>
                  </a:cubicBezTo>
                  <a:cubicBezTo>
                    <a:pt x="5180" y="285"/>
                    <a:pt x="4021" y="1"/>
                    <a:pt x="2576"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gbd1ff24a34_1_14"/>
            <p:cNvSpPr/>
            <p:nvPr/>
          </p:nvSpPr>
          <p:spPr>
            <a:xfrm>
              <a:off x="4567425" y="2012725"/>
              <a:ext cx="104875" cy="20875"/>
            </a:xfrm>
            <a:custGeom>
              <a:rect b="b" l="l" r="r" t="t"/>
              <a:pathLst>
                <a:path extrusionOk="0" h="835" w="4195">
                  <a:moveTo>
                    <a:pt x="0" y="1"/>
                  </a:moveTo>
                  <a:lnTo>
                    <a:pt x="0" y="487"/>
                  </a:lnTo>
                  <a:cubicBezTo>
                    <a:pt x="0" y="695"/>
                    <a:pt x="951" y="834"/>
                    <a:pt x="2083" y="834"/>
                  </a:cubicBezTo>
                  <a:cubicBezTo>
                    <a:pt x="3236" y="834"/>
                    <a:pt x="4194" y="695"/>
                    <a:pt x="4194" y="487"/>
                  </a:cubicBezTo>
                  <a:lnTo>
                    <a:pt x="4194"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gbd1ff24a34_1_14"/>
            <p:cNvSpPr/>
            <p:nvPr/>
          </p:nvSpPr>
          <p:spPr>
            <a:xfrm>
              <a:off x="4567425" y="2012725"/>
              <a:ext cx="104875" cy="10800"/>
            </a:xfrm>
            <a:custGeom>
              <a:rect b="b" l="l" r="r" t="t"/>
              <a:pathLst>
                <a:path extrusionOk="0" h="432" w="4195">
                  <a:moveTo>
                    <a:pt x="0" y="1"/>
                  </a:moveTo>
                  <a:lnTo>
                    <a:pt x="0" y="112"/>
                  </a:lnTo>
                  <a:cubicBezTo>
                    <a:pt x="202" y="285"/>
                    <a:pt x="1070" y="431"/>
                    <a:pt x="2083" y="431"/>
                  </a:cubicBezTo>
                  <a:cubicBezTo>
                    <a:pt x="3125" y="431"/>
                    <a:pt x="3993" y="285"/>
                    <a:pt x="4194" y="112"/>
                  </a:cubicBezTo>
                  <a:lnTo>
                    <a:pt x="41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gbd1ff24a34_1_14"/>
            <p:cNvSpPr/>
            <p:nvPr/>
          </p:nvSpPr>
          <p:spPr>
            <a:xfrm>
              <a:off x="4567425" y="2004750"/>
              <a:ext cx="104875" cy="16675"/>
            </a:xfrm>
            <a:custGeom>
              <a:rect b="b" l="l" r="r" t="t"/>
              <a:pathLst>
                <a:path extrusionOk="0" h="667" w="4195">
                  <a:moveTo>
                    <a:pt x="2083" y="0"/>
                  </a:moveTo>
                  <a:cubicBezTo>
                    <a:pt x="951" y="0"/>
                    <a:pt x="0" y="146"/>
                    <a:pt x="0" y="320"/>
                  </a:cubicBezTo>
                  <a:cubicBezTo>
                    <a:pt x="0" y="521"/>
                    <a:pt x="951" y="667"/>
                    <a:pt x="2083" y="667"/>
                  </a:cubicBezTo>
                  <a:cubicBezTo>
                    <a:pt x="3236" y="667"/>
                    <a:pt x="4194" y="521"/>
                    <a:pt x="4194" y="320"/>
                  </a:cubicBezTo>
                  <a:cubicBezTo>
                    <a:pt x="4194" y="146"/>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gbd1ff24a34_1_14"/>
            <p:cNvSpPr/>
            <p:nvPr/>
          </p:nvSpPr>
          <p:spPr>
            <a:xfrm>
              <a:off x="4565850" y="2003175"/>
              <a:ext cx="107825" cy="19650"/>
            </a:xfrm>
            <a:custGeom>
              <a:rect b="b" l="l" r="r" t="t"/>
              <a:pathLst>
                <a:path extrusionOk="0" h="786" w="4313">
                  <a:moveTo>
                    <a:pt x="2146" y="119"/>
                  </a:moveTo>
                  <a:cubicBezTo>
                    <a:pt x="2723" y="119"/>
                    <a:pt x="3244" y="147"/>
                    <a:pt x="3619" y="209"/>
                  </a:cubicBezTo>
                  <a:cubicBezTo>
                    <a:pt x="3820" y="237"/>
                    <a:pt x="3966" y="265"/>
                    <a:pt x="4056" y="320"/>
                  </a:cubicBezTo>
                  <a:cubicBezTo>
                    <a:pt x="4112" y="320"/>
                    <a:pt x="4139" y="348"/>
                    <a:pt x="4167" y="383"/>
                  </a:cubicBezTo>
                  <a:lnTo>
                    <a:pt x="4195" y="383"/>
                  </a:lnTo>
                  <a:cubicBezTo>
                    <a:pt x="4195" y="383"/>
                    <a:pt x="4167" y="411"/>
                    <a:pt x="4139" y="438"/>
                  </a:cubicBezTo>
                  <a:cubicBezTo>
                    <a:pt x="4112" y="466"/>
                    <a:pt x="4021" y="494"/>
                    <a:pt x="3910" y="522"/>
                  </a:cubicBezTo>
                  <a:cubicBezTo>
                    <a:pt x="3535" y="612"/>
                    <a:pt x="2896" y="667"/>
                    <a:pt x="2146" y="667"/>
                  </a:cubicBezTo>
                  <a:cubicBezTo>
                    <a:pt x="1591" y="667"/>
                    <a:pt x="1070" y="640"/>
                    <a:pt x="695" y="584"/>
                  </a:cubicBezTo>
                  <a:cubicBezTo>
                    <a:pt x="494" y="556"/>
                    <a:pt x="348" y="494"/>
                    <a:pt x="265" y="466"/>
                  </a:cubicBezTo>
                  <a:cubicBezTo>
                    <a:pt x="202" y="438"/>
                    <a:pt x="174" y="438"/>
                    <a:pt x="146" y="411"/>
                  </a:cubicBezTo>
                  <a:lnTo>
                    <a:pt x="119" y="383"/>
                  </a:lnTo>
                  <a:cubicBezTo>
                    <a:pt x="119" y="383"/>
                    <a:pt x="146" y="383"/>
                    <a:pt x="146" y="348"/>
                  </a:cubicBezTo>
                  <a:cubicBezTo>
                    <a:pt x="202" y="320"/>
                    <a:pt x="292" y="292"/>
                    <a:pt x="410" y="265"/>
                  </a:cubicBezTo>
                  <a:cubicBezTo>
                    <a:pt x="785" y="174"/>
                    <a:pt x="1417" y="119"/>
                    <a:pt x="2146" y="119"/>
                  </a:cubicBezTo>
                  <a:close/>
                  <a:moveTo>
                    <a:pt x="2146" y="1"/>
                  </a:moveTo>
                  <a:cubicBezTo>
                    <a:pt x="1563" y="1"/>
                    <a:pt x="1042" y="36"/>
                    <a:pt x="667" y="91"/>
                  </a:cubicBezTo>
                  <a:cubicBezTo>
                    <a:pt x="466" y="119"/>
                    <a:pt x="320" y="174"/>
                    <a:pt x="202" y="209"/>
                  </a:cubicBezTo>
                  <a:cubicBezTo>
                    <a:pt x="146" y="237"/>
                    <a:pt x="119" y="265"/>
                    <a:pt x="63" y="265"/>
                  </a:cubicBezTo>
                  <a:cubicBezTo>
                    <a:pt x="63" y="292"/>
                    <a:pt x="28" y="292"/>
                    <a:pt x="28" y="320"/>
                  </a:cubicBezTo>
                  <a:cubicBezTo>
                    <a:pt x="28" y="348"/>
                    <a:pt x="1" y="383"/>
                    <a:pt x="1" y="383"/>
                  </a:cubicBezTo>
                  <a:cubicBezTo>
                    <a:pt x="1" y="411"/>
                    <a:pt x="28" y="438"/>
                    <a:pt x="28" y="466"/>
                  </a:cubicBezTo>
                  <a:cubicBezTo>
                    <a:pt x="63" y="494"/>
                    <a:pt x="91" y="522"/>
                    <a:pt x="119" y="522"/>
                  </a:cubicBezTo>
                  <a:cubicBezTo>
                    <a:pt x="202" y="584"/>
                    <a:pt x="292" y="612"/>
                    <a:pt x="438" y="640"/>
                  </a:cubicBezTo>
                  <a:cubicBezTo>
                    <a:pt x="813" y="730"/>
                    <a:pt x="1452" y="785"/>
                    <a:pt x="2146" y="785"/>
                  </a:cubicBezTo>
                  <a:cubicBezTo>
                    <a:pt x="2751" y="785"/>
                    <a:pt x="3271" y="758"/>
                    <a:pt x="3646" y="695"/>
                  </a:cubicBezTo>
                  <a:cubicBezTo>
                    <a:pt x="3848" y="640"/>
                    <a:pt x="3994" y="612"/>
                    <a:pt x="4112" y="584"/>
                  </a:cubicBezTo>
                  <a:cubicBezTo>
                    <a:pt x="4167" y="556"/>
                    <a:pt x="4195" y="522"/>
                    <a:pt x="4257" y="494"/>
                  </a:cubicBezTo>
                  <a:lnTo>
                    <a:pt x="4285" y="466"/>
                  </a:lnTo>
                  <a:cubicBezTo>
                    <a:pt x="4285" y="438"/>
                    <a:pt x="4313" y="411"/>
                    <a:pt x="4313" y="383"/>
                  </a:cubicBezTo>
                  <a:cubicBezTo>
                    <a:pt x="4313" y="383"/>
                    <a:pt x="4285" y="348"/>
                    <a:pt x="4285" y="320"/>
                  </a:cubicBezTo>
                  <a:cubicBezTo>
                    <a:pt x="4257" y="292"/>
                    <a:pt x="4230" y="265"/>
                    <a:pt x="4195" y="237"/>
                  </a:cubicBezTo>
                  <a:cubicBezTo>
                    <a:pt x="4112" y="209"/>
                    <a:pt x="4021" y="174"/>
                    <a:pt x="3882" y="147"/>
                  </a:cubicBezTo>
                  <a:cubicBezTo>
                    <a:pt x="3500" y="63"/>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gbd1ff24a34_1_14"/>
            <p:cNvSpPr/>
            <p:nvPr/>
          </p:nvSpPr>
          <p:spPr>
            <a:xfrm>
              <a:off x="45702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gbd1ff24a34_1_14"/>
            <p:cNvSpPr/>
            <p:nvPr/>
          </p:nvSpPr>
          <p:spPr>
            <a:xfrm>
              <a:off x="45688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gbd1ff24a34_1_14"/>
            <p:cNvSpPr/>
            <p:nvPr/>
          </p:nvSpPr>
          <p:spPr>
            <a:xfrm>
              <a:off x="45752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gbd1ff24a34_1_14"/>
            <p:cNvSpPr/>
            <p:nvPr/>
          </p:nvSpPr>
          <p:spPr>
            <a:xfrm>
              <a:off x="45738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gbd1ff24a34_1_14"/>
            <p:cNvSpPr/>
            <p:nvPr/>
          </p:nvSpPr>
          <p:spPr>
            <a:xfrm>
              <a:off x="45811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gbd1ff24a34_1_14"/>
            <p:cNvSpPr/>
            <p:nvPr/>
          </p:nvSpPr>
          <p:spPr>
            <a:xfrm>
              <a:off x="45795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gbd1ff24a34_1_14"/>
            <p:cNvSpPr/>
            <p:nvPr/>
          </p:nvSpPr>
          <p:spPr>
            <a:xfrm>
              <a:off x="45861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gbd1ff24a34_1_14"/>
            <p:cNvSpPr/>
            <p:nvPr/>
          </p:nvSpPr>
          <p:spPr>
            <a:xfrm>
              <a:off x="45847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gbd1ff24a34_1_14"/>
            <p:cNvSpPr/>
            <p:nvPr/>
          </p:nvSpPr>
          <p:spPr>
            <a:xfrm>
              <a:off x="45919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gbd1ff24a34_1_14"/>
            <p:cNvSpPr/>
            <p:nvPr/>
          </p:nvSpPr>
          <p:spPr>
            <a:xfrm>
              <a:off x="45905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gbd1ff24a34_1_14"/>
            <p:cNvSpPr/>
            <p:nvPr/>
          </p:nvSpPr>
          <p:spPr>
            <a:xfrm>
              <a:off x="45969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gbd1ff24a34_1_14"/>
            <p:cNvSpPr/>
            <p:nvPr/>
          </p:nvSpPr>
          <p:spPr>
            <a:xfrm>
              <a:off x="45955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bd1ff24a34_1_14"/>
            <p:cNvSpPr/>
            <p:nvPr/>
          </p:nvSpPr>
          <p:spPr>
            <a:xfrm>
              <a:off x="46028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bd1ff24a34_1_14"/>
            <p:cNvSpPr/>
            <p:nvPr/>
          </p:nvSpPr>
          <p:spPr>
            <a:xfrm>
              <a:off x="46012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gbd1ff24a34_1_14"/>
            <p:cNvSpPr/>
            <p:nvPr/>
          </p:nvSpPr>
          <p:spPr>
            <a:xfrm>
              <a:off x="46078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gbd1ff24a34_1_14"/>
            <p:cNvSpPr/>
            <p:nvPr/>
          </p:nvSpPr>
          <p:spPr>
            <a:xfrm>
              <a:off x="46064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gbd1ff24a34_1_14"/>
            <p:cNvSpPr/>
            <p:nvPr/>
          </p:nvSpPr>
          <p:spPr>
            <a:xfrm>
              <a:off x="4613600" y="2011875"/>
              <a:ext cx="2275" cy="23975"/>
            </a:xfrm>
            <a:custGeom>
              <a:rect b="b" l="l" r="r" t="t"/>
              <a:pathLst>
                <a:path extrusionOk="0" h="959" w="91">
                  <a:moveTo>
                    <a:pt x="0" y="0"/>
                  </a:moveTo>
                  <a:lnTo>
                    <a:pt x="0"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gbd1ff24a34_1_14"/>
            <p:cNvSpPr/>
            <p:nvPr/>
          </p:nvSpPr>
          <p:spPr>
            <a:xfrm>
              <a:off x="4612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bd1ff24a34_1_14"/>
            <p:cNvSpPr/>
            <p:nvPr/>
          </p:nvSpPr>
          <p:spPr>
            <a:xfrm>
              <a:off x="46186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gbd1ff24a34_1_14"/>
            <p:cNvSpPr/>
            <p:nvPr/>
          </p:nvSpPr>
          <p:spPr>
            <a:xfrm>
              <a:off x="46172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gbd1ff24a34_1_14"/>
            <p:cNvSpPr/>
            <p:nvPr/>
          </p:nvSpPr>
          <p:spPr>
            <a:xfrm>
              <a:off x="46245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bd1ff24a34_1_14"/>
            <p:cNvSpPr/>
            <p:nvPr/>
          </p:nvSpPr>
          <p:spPr>
            <a:xfrm>
              <a:off x="4622975" y="2010475"/>
              <a:ext cx="5225" cy="26750"/>
            </a:xfrm>
            <a:custGeom>
              <a:rect b="b" l="l" r="r" t="t"/>
              <a:pathLst>
                <a:path extrusionOk="0" h="1070" w="209">
                  <a:moveTo>
                    <a:pt x="0" y="0"/>
                  </a:moveTo>
                  <a:lnTo>
                    <a:pt x="0" y="1070"/>
                  </a:lnTo>
                  <a:lnTo>
                    <a:pt x="209" y="1070"/>
                  </a:lnTo>
                  <a:lnTo>
                    <a:pt x="209" y="1014"/>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gbd1ff24a34_1_14"/>
            <p:cNvSpPr/>
            <p:nvPr/>
          </p:nvSpPr>
          <p:spPr>
            <a:xfrm>
              <a:off x="46295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gbd1ff24a34_1_14"/>
            <p:cNvSpPr/>
            <p:nvPr/>
          </p:nvSpPr>
          <p:spPr>
            <a:xfrm>
              <a:off x="46281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gbd1ff24a34_1_14"/>
            <p:cNvSpPr/>
            <p:nvPr/>
          </p:nvSpPr>
          <p:spPr>
            <a:xfrm>
              <a:off x="4634600"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gbd1ff24a34_1_14"/>
            <p:cNvSpPr/>
            <p:nvPr/>
          </p:nvSpPr>
          <p:spPr>
            <a:xfrm>
              <a:off x="46332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gbd1ff24a34_1_14"/>
            <p:cNvSpPr/>
            <p:nvPr/>
          </p:nvSpPr>
          <p:spPr>
            <a:xfrm>
              <a:off x="46403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gbd1ff24a34_1_14"/>
            <p:cNvSpPr/>
            <p:nvPr/>
          </p:nvSpPr>
          <p:spPr>
            <a:xfrm>
              <a:off x="4638950" y="2010475"/>
              <a:ext cx="5050" cy="26750"/>
            </a:xfrm>
            <a:custGeom>
              <a:rect b="b" l="l" r="r" t="t"/>
              <a:pathLst>
                <a:path extrusionOk="0" h="1070" w="202">
                  <a:moveTo>
                    <a:pt x="0" y="0"/>
                  </a:moveTo>
                  <a:lnTo>
                    <a:pt x="0" y="1070"/>
                  </a:lnTo>
                  <a:lnTo>
                    <a:pt x="201" y="1070"/>
                  </a:lnTo>
                  <a:lnTo>
                    <a:pt x="201" y="1014"/>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gbd1ff24a34_1_14"/>
            <p:cNvSpPr/>
            <p:nvPr/>
          </p:nvSpPr>
          <p:spPr>
            <a:xfrm>
              <a:off x="4645525" y="2011875"/>
              <a:ext cx="2125" cy="23975"/>
            </a:xfrm>
            <a:custGeom>
              <a:rect b="b" l="l" r="r" t="t"/>
              <a:pathLst>
                <a:path extrusionOk="0" h="959" w="85">
                  <a:moveTo>
                    <a:pt x="1" y="0"/>
                  </a:moveTo>
                  <a:lnTo>
                    <a:pt x="1" y="958"/>
                  </a:lnTo>
                  <a:lnTo>
                    <a:pt x="84" y="958"/>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gbd1ff24a34_1_14"/>
            <p:cNvSpPr/>
            <p:nvPr/>
          </p:nvSpPr>
          <p:spPr>
            <a:xfrm>
              <a:off x="4643975"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gbd1ff24a34_1_14"/>
            <p:cNvSpPr/>
            <p:nvPr/>
          </p:nvSpPr>
          <p:spPr>
            <a:xfrm>
              <a:off x="4651275"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gbd1ff24a34_1_14"/>
            <p:cNvSpPr/>
            <p:nvPr/>
          </p:nvSpPr>
          <p:spPr>
            <a:xfrm>
              <a:off x="46498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gbd1ff24a34_1_14"/>
            <p:cNvSpPr/>
            <p:nvPr/>
          </p:nvSpPr>
          <p:spPr>
            <a:xfrm>
              <a:off x="4656300"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gbd1ff24a34_1_14"/>
            <p:cNvSpPr/>
            <p:nvPr/>
          </p:nvSpPr>
          <p:spPr>
            <a:xfrm>
              <a:off x="4654900" y="2010475"/>
              <a:ext cx="5075" cy="26750"/>
            </a:xfrm>
            <a:custGeom>
              <a:rect b="b" l="l" r="r" t="t"/>
              <a:pathLst>
                <a:path extrusionOk="0" h="1070" w="203">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gbd1ff24a34_1_14"/>
            <p:cNvSpPr/>
            <p:nvPr/>
          </p:nvSpPr>
          <p:spPr>
            <a:xfrm>
              <a:off x="4662025" y="2011875"/>
              <a:ext cx="2275" cy="23975"/>
            </a:xfrm>
            <a:custGeom>
              <a:rect b="b" l="l" r="r" t="t"/>
              <a:pathLst>
                <a:path extrusionOk="0" h="959" w="91">
                  <a:moveTo>
                    <a:pt x="1" y="0"/>
                  </a:moveTo>
                  <a:lnTo>
                    <a:pt x="1" y="958"/>
                  </a:lnTo>
                  <a:lnTo>
                    <a:pt x="91" y="958"/>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gbd1ff24a34_1_14"/>
            <p:cNvSpPr/>
            <p:nvPr/>
          </p:nvSpPr>
          <p:spPr>
            <a:xfrm>
              <a:off x="4660650" y="2010475"/>
              <a:ext cx="5050" cy="26750"/>
            </a:xfrm>
            <a:custGeom>
              <a:rect b="b" l="l" r="r" t="t"/>
              <a:pathLst>
                <a:path extrusionOk="0" h="1070" w="202">
                  <a:moveTo>
                    <a:pt x="0" y="0"/>
                  </a:moveTo>
                  <a:lnTo>
                    <a:pt x="0"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gbd1ff24a34_1_14"/>
            <p:cNvSpPr/>
            <p:nvPr/>
          </p:nvSpPr>
          <p:spPr>
            <a:xfrm>
              <a:off x="4667250" y="2011875"/>
              <a:ext cx="2100" cy="23975"/>
            </a:xfrm>
            <a:custGeom>
              <a:rect b="b" l="l" r="r" t="t"/>
              <a:pathLst>
                <a:path extrusionOk="0" h="959" w="84">
                  <a:moveTo>
                    <a:pt x="0" y="0"/>
                  </a:moveTo>
                  <a:lnTo>
                    <a:pt x="0" y="958"/>
                  </a:lnTo>
                  <a:lnTo>
                    <a:pt x="83" y="958"/>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gbd1ff24a34_1_14"/>
            <p:cNvSpPr/>
            <p:nvPr/>
          </p:nvSpPr>
          <p:spPr>
            <a:xfrm>
              <a:off x="4665675" y="2010475"/>
              <a:ext cx="5050" cy="26750"/>
            </a:xfrm>
            <a:custGeom>
              <a:rect b="b" l="l" r="r" t="t"/>
              <a:pathLst>
                <a:path extrusionOk="0" h="1070" w="202">
                  <a:moveTo>
                    <a:pt x="1" y="0"/>
                  </a:moveTo>
                  <a:lnTo>
                    <a:pt x="1" y="1070"/>
                  </a:lnTo>
                  <a:lnTo>
                    <a:pt x="202" y="1070"/>
                  </a:lnTo>
                  <a:lnTo>
                    <a:pt x="202" y="1014"/>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gbd1ff24a34_1_14"/>
            <p:cNvSpPr/>
            <p:nvPr/>
          </p:nvSpPr>
          <p:spPr>
            <a:xfrm>
              <a:off x="4581825" y="2006825"/>
              <a:ext cx="75900" cy="11650"/>
            </a:xfrm>
            <a:custGeom>
              <a:rect b="b" l="l" r="r" t="t"/>
              <a:pathLst>
                <a:path extrusionOk="0" h="466" w="3036">
                  <a:moveTo>
                    <a:pt x="1507" y="1"/>
                  </a:moveTo>
                  <a:cubicBezTo>
                    <a:pt x="667" y="1"/>
                    <a:pt x="1" y="119"/>
                    <a:pt x="1" y="237"/>
                  </a:cubicBezTo>
                  <a:cubicBezTo>
                    <a:pt x="1" y="376"/>
                    <a:pt x="667" y="466"/>
                    <a:pt x="1507" y="466"/>
                  </a:cubicBezTo>
                  <a:cubicBezTo>
                    <a:pt x="2375" y="466"/>
                    <a:pt x="3035" y="376"/>
                    <a:pt x="3035" y="237"/>
                  </a:cubicBezTo>
                  <a:cubicBezTo>
                    <a:pt x="3035" y="119"/>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gbd1ff24a34_1_14"/>
            <p:cNvSpPr/>
            <p:nvPr/>
          </p:nvSpPr>
          <p:spPr>
            <a:xfrm>
              <a:off x="4567425" y="1993125"/>
              <a:ext cx="104875" cy="21025"/>
            </a:xfrm>
            <a:custGeom>
              <a:rect b="b" l="l" r="r" t="t"/>
              <a:pathLst>
                <a:path extrusionOk="0" h="841" w="4195">
                  <a:moveTo>
                    <a:pt x="0" y="0"/>
                  </a:moveTo>
                  <a:lnTo>
                    <a:pt x="0" y="493"/>
                  </a:lnTo>
                  <a:cubicBezTo>
                    <a:pt x="0" y="667"/>
                    <a:pt x="951" y="840"/>
                    <a:pt x="2083" y="840"/>
                  </a:cubicBezTo>
                  <a:cubicBezTo>
                    <a:pt x="3236" y="840"/>
                    <a:pt x="4194" y="667"/>
                    <a:pt x="4194" y="493"/>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gbd1ff24a34_1_14"/>
            <p:cNvSpPr/>
            <p:nvPr/>
          </p:nvSpPr>
          <p:spPr>
            <a:xfrm>
              <a:off x="4567425" y="1993125"/>
              <a:ext cx="104875" cy="10075"/>
            </a:xfrm>
            <a:custGeom>
              <a:rect b="b" l="l" r="r" t="t"/>
              <a:pathLst>
                <a:path extrusionOk="0" h="403" w="4195">
                  <a:moveTo>
                    <a:pt x="0" y="0"/>
                  </a:moveTo>
                  <a:lnTo>
                    <a:pt x="0" y="118"/>
                  </a:lnTo>
                  <a:cubicBezTo>
                    <a:pt x="202" y="292"/>
                    <a:pt x="1070" y="403"/>
                    <a:pt x="2083" y="403"/>
                  </a:cubicBezTo>
                  <a:cubicBezTo>
                    <a:pt x="3125" y="403"/>
                    <a:pt x="3993" y="292"/>
                    <a:pt x="4194" y="118"/>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gbd1ff24a34_1_14"/>
            <p:cNvSpPr/>
            <p:nvPr/>
          </p:nvSpPr>
          <p:spPr>
            <a:xfrm>
              <a:off x="4567425" y="1985125"/>
              <a:ext cx="104875" cy="16700"/>
            </a:xfrm>
            <a:custGeom>
              <a:rect b="b" l="l" r="r" t="t"/>
              <a:pathLst>
                <a:path extrusionOk="0" h="668" w="4195">
                  <a:moveTo>
                    <a:pt x="2083" y="1"/>
                  </a:moveTo>
                  <a:cubicBezTo>
                    <a:pt x="951" y="1"/>
                    <a:pt x="0" y="146"/>
                    <a:pt x="0" y="320"/>
                  </a:cubicBezTo>
                  <a:cubicBezTo>
                    <a:pt x="0" y="521"/>
                    <a:pt x="951" y="667"/>
                    <a:pt x="2083" y="667"/>
                  </a:cubicBezTo>
                  <a:cubicBezTo>
                    <a:pt x="3236" y="667"/>
                    <a:pt x="4194" y="521"/>
                    <a:pt x="4194" y="320"/>
                  </a:cubicBezTo>
                  <a:cubicBezTo>
                    <a:pt x="4194" y="146"/>
                    <a:pt x="3236" y="1"/>
                    <a:pt x="2083"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gbd1ff24a34_1_14"/>
            <p:cNvSpPr/>
            <p:nvPr/>
          </p:nvSpPr>
          <p:spPr>
            <a:xfrm>
              <a:off x="4565850" y="1983750"/>
              <a:ext cx="107825" cy="19450"/>
            </a:xfrm>
            <a:custGeom>
              <a:rect b="b" l="l" r="r" t="t"/>
              <a:pathLst>
                <a:path extrusionOk="0" h="778" w="4313">
                  <a:moveTo>
                    <a:pt x="2146" y="118"/>
                  </a:moveTo>
                  <a:cubicBezTo>
                    <a:pt x="2723" y="118"/>
                    <a:pt x="3244" y="146"/>
                    <a:pt x="3619" y="201"/>
                  </a:cubicBezTo>
                  <a:cubicBezTo>
                    <a:pt x="3820" y="229"/>
                    <a:pt x="3966" y="257"/>
                    <a:pt x="4056" y="292"/>
                  </a:cubicBezTo>
                  <a:cubicBezTo>
                    <a:pt x="4112" y="320"/>
                    <a:pt x="4139" y="347"/>
                    <a:pt x="4167" y="347"/>
                  </a:cubicBezTo>
                  <a:lnTo>
                    <a:pt x="4195" y="375"/>
                  </a:lnTo>
                  <a:cubicBezTo>
                    <a:pt x="4195" y="375"/>
                    <a:pt x="4167" y="403"/>
                    <a:pt x="4139" y="403"/>
                  </a:cubicBezTo>
                  <a:cubicBezTo>
                    <a:pt x="4112" y="431"/>
                    <a:pt x="4021" y="493"/>
                    <a:pt x="3910" y="521"/>
                  </a:cubicBezTo>
                  <a:cubicBezTo>
                    <a:pt x="3535" y="604"/>
                    <a:pt x="2896" y="667"/>
                    <a:pt x="2146" y="667"/>
                  </a:cubicBezTo>
                  <a:cubicBezTo>
                    <a:pt x="1591" y="667"/>
                    <a:pt x="1070" y="604"/>
                    <a:pt x="695" y="549"/>
                  </a:cubicBezTo>
                  <a:cubicBezTo>
                    <a:pt x="494" y="521"/>
                    <a:pt x="348" y="493"/>
                    <a:pt x="265" y="465"/>
                  </a:cubicBezTo>
                  <a:cubicBezTo>
                    <a:pt x="202" y="431"/>
                    <a:pt x="174" y="403"/>
                    <a:pt x="146" y="403"/>
                  </a:cubicBezTo>
                  <a:lnTo>
                    <a:pt x="119" y="375"/>
                  </a:lnTo>
                  <a:cubicBezTo>
                    <a:pt x="119" y="375"/>
                    <a:pt x="146" y="375"/>
                    <a:pt x="146" y="347"/>
                  </a:cubicBezTo>
                  <a:cubicBezTo>
                    <a:pt x="202" y="320"/>
                    <a:pt x="292" y="292"/>
                    <a:pt x="410" y="257"/>
                  </a:cubicBezTo>
                  <a:cubicBezTo>
                    <a:pt x="785" y="174"/>
                    <a:pt x="1417" y="118"/>
                    <a:pt x="2146" y="118"/>
                  </a:cubicBezTo>
                  <a:close/>
                  <a:moveTo>
                    <a:pt x="2146" y="0"/>
                  </a:moveTo>
                  <a:cubicBezTo>
                    <a:pt x="1563" y="0"/>
                    <a:pt x="1042" y="28"/>
                    <a:pt x="667" y="83"/>
                  </a:cubicBezTo>
                  <a:cubicBezTo>
                    <a:pt x="466" y="118"/>
                    <a:pt x="320" y="146"/>
                    <a:pt x="202" y="201"/>
                  </a:cubicBezTo>
                  <a:cubicBezTo>
                    <a:pt x="146" y="229"/>
                    <a:pt x="119" y="229"/>
                    <a:pt x="63" y="257"/>
                  </a:cubicBezTo>
                  <a:cubicBezTo>
                    <a:pt x="63" y="292"/>
                    <a:pt x="28" y="292"/>
                    <a:pt x="28" y="320"/>
                  </a:cubicBezTo>
                  <a:cubicBezTo>
                    <a:pt x="28" y="347"/>
                    <a:pt x="1" y="347"/>
                    <a:pt x="1" y="375"/>
                  </a:cubicBezTo>
                  <a:cubicBezTo>
                    <a:pt x="1" y="403"/>
                    <a:pt x="28" y="431"/>
                    <a:pt x="28" y="431"/>
                  </a:cubicBezTo>
                  <a:cubicBezTo>
                    <a:pt x="63" y="493"/>
                    <a:pt x="91" y="493"/>
                    <a:pt x="119" y="521"/>
                  </a:cubicBezTo>
                  <a:cubicBezTo>
                    <a:pt x="202" y="576"/>
                    <a:pt x="292" y="604"/>
                    <a:pt x="438" y="639"/>
                  </a:cubicBezTo>
                  <a:cubicBezTo>
                    <a:pt x="813" y="722"/>
                    <a:pt x="1452" y="778"/>
                    <a:pt x="2146" y="778"/>
                  </a:cubicBezTo>
                  <a:cubicBezTo>
                    <a:pt x="2751" y="778"/>
                    <a:pt x="3271" y="722"/>
                    <a:pt x="3646" y="667"/>
                  </a:cubicBezTo>
                  <a:cubicBezTo>
                    <a:pt x="3848" y="639"/>
                    <a:pt x="3994" y="604"/>
                    <a:pt x="4112" y="576"/>
                  </a:cubicBezTo>
                  <a:cubicBezTo>
                    <a:pt x="4167" y="549"/>
                    <a:pt x="4195" y="521"/>
                    <a:pt x="4257" y="493"/>
                  </a:cubicBezTo>
                  <a:cubicBezTo>
                    <a:pt x="4257" y="493"/>
                    <a:pt x="4285" y="465"/>
                    <a:pt x="4285" y="431"/>
                  </a:cubicBezTo>
                  <a:cubicBezTo>
                    <a:pt x="4285" y="431"/>
                    <a:pt x="4313" y="403"/>
                    <a:pt x="4313" y="375"/>
                  </a:cubicBezTo>
                  <a:cubicBezTo>
                    <a:pt x="4313" y="347"/>
                    <a:pt x="4285" y="347"/>
                    <a:pt x="4285" y="320"/>
                  </a:cubicBezTo>
                  <a:cubicBezTo>
                    <a:pt x="4257" y="292"/>
                    <a:pt x="4230" y="257"/>
                    <a:pt x="4195" y="229"/>
                  </a:cubicBezTo>
                  <a:cubicBezTo>
                    <a:pt x="4112" y="201"/>
                    <a:pt x="4021" y="174"/>
                    <a:pt x="3882" y="146"/>
                  </a:cubicBezTo>
                  <a:cubicBezTo>
                    <a:pt x="3500" y="56"/>
                    <a:pt x="2869"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gbd1ff24a34_1_14"/>
            <p:cNvSpPr/>
            <p:nvPr/>
          </p:nvSpPr>
          <p:spPr>
            <a:xfrm>
              <a:off x="45702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gbd1ff24a34_1_14"/>
            <p:cNvSpPr/>
            <p:nvPr/>
          </p:nvSpPr>
          <p:spPr>
            <a:xfrm>
              <a:off x="45688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gbd1ff24a34_1_14"/>
            <p:cNvSpPr/>
            <p:nvPr/>
          </p:nvSpPr>
          <p:spPr>
            <a:xfrm>
              <a:off x="45752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gbd1ff24a34_1_14"/>
            <p:cNvSpPr/>
            <p:nvPr/>
          </p:nvSpPr>
          <p:spPr>
            <a:xfrm>
              <a:off x="45738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gbd1ff24a34_1_14"/>
            <p:cNvSpPr/>
            <p:nvPr/>
          </p:nvSpPr>
          <p:spPr>
            <a:xfrm>
              <a:off x="45811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gbd1ff24a34_1_14"/>
            <p:cNvSpPr/>
            <p:nvPr/>
          </p:nvSpPr>
          <p:spPr>
            <a:xfrm>
              <a:off x="45795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gbd1ff24a34_1_14"/>
            <p:cNvSpPr/>
            <p:nvPr/>
          </p:nvSpPr>
          <p:spPr>
            <a:xfrm>
              <a:off x="45861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gbd1ff24a34_1_14"/>
            <p:cNvSpPr/>
            <p:nvPr/>
          </p:nvSpPr>
          <p:spPr>
            <a:xfrm>
              <a:off x="45847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gbd1ff24a34_1_14"/>
            <p:cNvSpPr/>
            <p:nvPr/>
          </p:nvSpPr>
          <p:spPr>
            <a:xfrm>
              <a:off x="45919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gbd1ff24a34_1_14"/>
            <p:cNvSpPr/>
            <p:nvPr/>
          </p:nvSpPr>
          <p:spPr>
            <a:xfrm>
              <a:off x="45905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gbd1ff24a34_1_14"/>
            <p:cNvSpPr/>
            <p:nvPr/>
          </p:nvSpPr>
          <p:spPr>
            <a:xfrm>
              <a:off x="45969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gbd1ff24a34_1_14"/>
            <p:cNvSpPr/>
            <p:nvPr/>
          </p:nvSpPr>
          <p:spPr>
            <a:xfrm>
              <a:off x="45955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gbd1ff24a34_1_14"/>
            <p:cNvSpPr/>
            <p:nvPr/>
          </p:nvSpPr>
          <p:spPr>
            <a:xfrm>
              <a:off x="46028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gbd1ff24a34_1_14"/>
            <p:cNvSpPr/>
            <p:nvPr/>
          </p:nvSpPr>
          <p:spPr>
            <a:xfrm>
              <a:off x="46012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gbd1ff24a34_1_14"/>
            <p:cNvSpPr/>
            <p:nvPr/>
          </p:nvSpPr>
          <p:spPr>
            <a:xfrm>
              <a:off x="46078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gbd1ff24a34_1_14"/>
            <p:cNvSpPr/>
            <p:nvPr/>
          </p:nvSpPr>
          <p:spPr>
            <a:xfrm>
              <a:off x="46064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gbd1ff24a34_1_14"/>
            <p:cNvSpPr/>
            <p:nvPr/>
          </p:nvSpPr>
          <p:spPr>
            <a:xfrm>
              <a:off x="4613600" y="1992425"/>
              <a:ext cx="2275" cy="23800"/>
            </a:xfrm>
            <a:custGeom>
              <a:rect b="b" l="l" r="r" t="t"/>
              <a:pathLst>
                <a:path extrusionOk="0" h="952" w="91">
                  <a:moveTo>
                    <a:pt x="0" y="0"/>
                  </a:moveTo>
                  <a:lnTo>
                    <a:pt x="0"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gbd1ff24a34_1_14"/>
            <p:cNvSpPr/>
            <p:nvPr/>
          </p:nvSpPr>
          <p:spPr>
            <a:xfrm>
              <a:off x="4612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gbd1ff24a34_1_14"/>
            <p:cNvSpPr/>
            <p:nvPr/>
          </p:nvSpPr>
          <p:spPr>
            <a:xfrm>
              <a:off x="46186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gbd1ff24a34_1_14"/>
            <p:cNvSpPr/>
            <p:nvPr/>
          </p:nvSpPr>
          <p:spPr>
            <a:xfrm>
              <a:off x="46172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gbd1ff24a34_1_14"/>
            <p:cNvSpPr/>
            <p:nvPr/>
          </p:nvSpPr>
          <p:spPr>
            <a:xfrm>
              <a:off x="46245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gbd1ff24a34_1_14"/>
            <p:cNvSpPr/>
            <p:nvPr/>
          </p:nvSpPr>
          <p:spPr>
            <a:xfrm>
              <a:off x="4622975" y="1991025"/>
              <a:ext cx="5225" cy="26775"/>
            </a:xfrm>
            <a:custGeom>
              <a:rect b="b" l="l" r="r" t="t"/>
              <a:pathLst>
                <a:path extrusionOk="0" h="1071" w="209">
                  <a:moveTo>
                    <a:pt x="0" y="1"/>
                  </a:moveTo>
                  <a:lnTo>
                    <a:pt x="0" y="1070"/>
                  </a:lnTo>
                  <a:lnTo>
                    <a:pt x="209" y="1070"/>
                  </a:lnTo>
                  <a:lnTo>
                    <a:pt x="209" y="1008"/>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gbd1ff24a34_1_14"/>
            <p:cNvSpPr/>
            <p:nvPr/>
          </p:nvSpPr>
          <p:spPr>
            <a:xfrm>
              <a:off x="46295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gbd1ff24a34_1_14"/>
            <p:cNvSpPr/>
            <p:nvPr/>
          </p:nvSpPr>
          <p:spPr>
            <a:xfrm>
              <a:off x="46281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gbd1ff24a34_1_14"/>
            <p:cNvSpPr/>
            <p:nvPr/>
          </p:nvSpPr>
          <p:spPr>
            <a:xfrm>
              <a:off x="4634600"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gbd1ff24a34_1_14"/>
            <p:cNvSpPr/>
            <p:nvPr/>
          </p:nvSpPr>
          <p:spPr>
            <a:xfrm>
              <a:off x="46332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gbd1ff24a34_1_14"/>
            <p:cNvSpPr/>
            <p:nvPr/>
          </p:nvSpPr>
          <p:spPr>
            <a:xfrm>
              <a:off x="46403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gbd1ff24a34_1_14"/>
            <p:cNvSpPr/>
            <p:nvPr/>
          </p:nvSpPr>
          <p:spPr>
            <a:xfrm>
              <a:off x="4638950" y="1991025"/>
              <a:ext cx="5050" cy="26775"/>
            </a:xfrm>
            <a:custGeom>
              <a:rect b="b" l="l" r="r" t="t"/>
              <a:pathLst>
                <a:path extrusionOk="0" h="1071" w="202">
                  <a:moveTo>
                    <a:pt x="0" y="1"/>
                  </a:moveTo>
                  <a:lnTo>
                    <a:pt x="0" y="1070"/>
                  </a:lnTo>
                  <a:lnTo>
                    <a:pt x="201" y="1070"/>
                  </a:lnTo>
                  <a:lnTo>
                    <a:pt x="201" y="1008"/>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gbd1ff24a34_1_14"/>
            <p:cNvSpPr/>
            <p:nvPr/>
          </p:nvSpPr>
          <p:spPr>
            <a:xfrm>
              <a:off x="4645525" y="1992425"/>
              <a:ext cx="2125" cy="23800"/>
            </a:xfrm>
            <a:custGeom>
              <a:rect b="b" l="l" r="r" t="t"/>
              <a:pathLst>
                <a:path extrusionOk="0" h="952" w="85">
                  <a:moveTo>
                    <a:pt x="1" y="0"/>
                  </a:moveTo>
                  <a:lnTo>
                    <a:pt x="1" y="952"/>
                  </a:lnTo>
                  <a:lnTo>
                    <a:pt x="84" y="952"/>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gbd1ff24a34_1_14"/>
            <p:cNvSpPr/>
            <p:nvPr/>
          </p:nvSpPr>
          <p:spPr>
            <a:xfrm>
              <a:off x="4643975"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gbd1ff24a34_1_14"/>
            <p:cNvSpPr/>
            <p:nvPr/>
          </p:nvSpPr>
          <p:spPr>
            <a:xfrm>
              <a:off x="4651275"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gbd1ff24a34_1_14"/>
            <p:cNvSpPr/>
            <p:nvPr/>
          </p:nvSpPr>
          <p:spPr>
            <a:xfrm>
              <a:off x="46498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gbd1ff24a34_1_14"/>
            <p:cNvSpPr/>
            <p:nvPr/>
          </p:nvSpPr>
          <p:spPr>
            <a:xfrm>
              <a:off x="4656300"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gbd1ff24a34_1_14"/>
            <p:cNvSpPr/>
            <p:nvPr/>
          </p:nvSpPr>
          <p:spPr>
            <a:xfrm>
              <a:off x="4654900" y="1991025"/>
              <a:ext cx="5075" cy="26775"/>
            </a:xfrm>
            <a:custGeom>
              <a:rect b="b" l="l" r="r" t="t"/>
              <a:pathLst>
                <a:path extrusionOk="0" h="1071" w="203">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gbd1ff24a34_1_14"/>
            <p:cNvSpPr/>
            <p:nvPr/>
          </p:nvSpPr>
          <p:spPr>
            <a:xfrm>
              <a:off x="4662025" y="1992425"/>
              <a:ext cx="2275" cy="23800"/>
            </a:xfrm>
            <a:custGeom>
              <a:rect b="b" l="l" r="r" t="t"/>
              <a:pathLst>
                <a:path extrusionOk="0" h="952" w="91">
                  <a:moveTo>
                    <a:pt x="1" y="0"/>
                  </a:moveTo>
                  <a:lnTo>
                    <a:pt x="1" y="952"/>
                  </a:lnTo>
                  <a:lnTo>
                    <a:pt x="91" y="952"/>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gbd1ff24a34_1_14"/>
            <p:cNvSpPr/>
            <p:nvPr/>
          </p:nvSpPr>
          <p:spPr>
            <a:xfrm>
              <a:off x="4660650" y="1991025"/>
              <a:ext cx="5050" cy="26775"/>
            </a:xfrm>
            <a:custGeom>
              <a:rect b="b" l="l" r="r" t="t"/>
              <a:pathLst>
                <a:path extrusionOk="0" h="1071" w="202">
                  <a:moveTo>
                    <a:pt x="0" y="1"/>
                  </a:moveTo>
                  <a:lnTo>
                    <a:pt x="0"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gbd1ff24a34_1_14"/>
            <p:cNvSpPr/>
            <p:nvPr/>
          </p:nvSpPr>
          <p:spPr>
            <a:xfrm>
              <a:off x="4667250" y="1992425"/>
              <a:ext cx="2100" cy="23800"/>
            </a:xfrm>
            <a:custGeom>
              <a:rect b="b" l="l" r="r" t="t"/>
              <a:pathLst>
                <a:path extrusionOk="0" h="952" w="84">
                  <a:moveTo>
                    <a:pt x="0" y="0"/>
                  </a:moveTo>
                  <a:lnTo>
                    <a:pt x="0" y="952"/>
                  </a:lnTo>
                  <a:lnTo>
                    <a:pt x="83" y="952"/>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gbd1ff24a34_1_14"/>
            <p:cNvSpPr/>
            <p:nvPr/>
          </p:nvSpPr>
          <p:spPr>
            <a:xfrm>
              <a:off x="4665675" y="1991025"/>
              <a:ext cx="5050" cy="26775"/>
            </a:xfrm>
            <a:custGeom>
              <a:rect b="b" l="l" r="r" t="t"/>
              <a:pathLst>
                <a:path extrusionOk="0" h="1071" w="202">
                  <a:moveTo>
                    <a:pt x="1" y="1"/>
                  </a:moveTo>
                  <a:lnTo>
                    <a:pt x="1" y="1070"/>
                  </a:lnTo>
                  <a:lnTo>
                    <a:pt x="202" y="1070"/>
                  </a:lnTo>
                  <a:lnTo>
                    <a:pt x="202" y="1008"/>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gbd1ff24a34_1_14"/>
            <p:cNvSpPr/>
            <p:nvPr/>
          </p:nvSpPr>
          <p:spPr>
            <a:xfrm>
              <a:off x="4581825" y="1987375"/>
              <a:ext cx="75900" cy="11500"/>
            </a:xfrm>
            <a:custGeom>
              <a:rect b="b" l="l" r="r" t="t"/>
              <a:pathLst>
                <a:path extrusionOk="0" h="460" w="3036">
                  <a:moveTo>
                    <a:pt x="1507" y="1"/>
                  </a:moveTo>
                  <a:cubicBezTo>
                    <a:pt x="667" y="1"/>
                    <a:pt x="1" y="112"/>
                    <a:pt x="1" y="230"/>
                  </a:cubicBezTo>
                  <a:cubicBezTo>
                    <a:pt x="1" y="376"/>
                    <a:pt x="667" y="459"/>
                    <a:pt x="1507" y="459"/>
                  </a:cubicBezTo>
                  <a:cubicBezTo>
                    <a:pt x="2375" y="459"/>
                    <a:pt x="3035" y="376"/>
                    <a:pt x="3035" y="230"/>
                  </a:cubicBezTo>
                  <a:cubicBezTo>
                    <a:pt x="3035" y="112"/>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gbd1ff24a34_1_14"/>
            <p:cNvSpPr/>
            <p:nvPr/>
          </p:nvSpPr>
          <p:spPr>
            <a:xfrm>
              <a:off x="4567425" y="1973675"/>
              <a:ext cx="104875" cy="20150"/>
            </a:xfrm>
            <a:custGeom>
              <a:rect b="b" l="l" r="r" t="t"/>
              <a:pathLst>
                <a:path extrusionOk="0" h="806" w="4195">
                  <a:moveTo>
                    <a:pt x="0" y="0"/>
                  </a:moveTo>
                  <a:lnTo>
                    <a:pt x="0" y="486"/>
                  </a:lnTo>
                  <a:cubicBezTo>
                    <a:pt x="0" y="660"/>
                    <a:pt x="951" y="806"/>
                    <a:pt x="2083" y="806"/>
                  </a:cubicBezTo>
                  <a:cubicBezTo>
                    <a:pt x="3236" y="806"/>
                    <a:pt x="4194" y="660"/>
                    <a:pt x="4194" y="486"/>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gbd1ff24a34_1_14"/>
            <p:cNvSpPr/>
            <p:nvPr/>
          </p:nvSpPr>
          <p:spPr>
            <a:xfrm>
              <a:off x="4567425" y="1973675"/>
              <a:ext cx="104875" cy="10100"/>
            </a:xfrm>
            <a:custGeom>
              <a:rect b="b" l="l" r="r" t="t"/>
              <a:pathLst>
                <a:path extrusionOk="0" h="404" w="4195">
                  <a:moveTo>
                    <a:pt x="0" y="0"/>
                  </a:moveTo>
                  <a:lnTo>
                    <a:pt x="0" y="84"/>
                  </a:lnTo>
                  <a:cubicBezTo>
                    <a:pt x="202" y="285"/>
                    <a:pt x="1070" y="403"/>
                    <a:pt x="2083" y="403"/>
                  </a:cubicBezTo>
                  <a:cubicBezTo>
                    <a:pt x="3125" y="403"/>
                    <a:pt x="3993" y="285"/>
                    <a:pt x="4194" y="84"/>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gbd1ff24a34_1_14"/>
            <p:cNvSpPr/>
            <p:nvPr/>
          </p:nvSpPr>
          <p:spPr>
            <a:xfrm>
              <a:off x="4567425" y="1965000"/>
              <a:ext cx="104875" cy="17375"/>
            </a:xfrm>
            <a:custGeom>
              <a:rect b="b" l="l" r="r" t="t"/>
              <a:pathLst>
                <a:path extrusionOk="0" h="695" w="4195">
                  <a:moveTo>
                    <a:pt x="2083" y="0"/>
                  </a:moveTo>
                  <a:cubicBezTo>
                    <a:pt x="951" y="0"/>
                    <a:pt x="0" y="174"/>
                    <a:pt x="0" y="347"/>
                  </a:cubicBezTo>
                  <a:cubicBezTo>
                    <a:pt x="0" y="521"/>
                    <a:pt x="951" y="695"/>
                    <a:pt x="2083" y="695"/>
                  </a:cubicBezTo>
                  <a:cubicBezTo>
                    <a:pt x="3236" y="695"/>
                    <a:pt x="4194" y="521"/>
                    <a:pt x="4194" y="347"/>
                  </a:cubicBezTo>
                  <a:cubicBezTo>
                    <a:pt x="4194" y="174"/>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gbd1ff24a34_1_14"/>
            <p:cNvSpPr/>
            <p:nvPr/>
          </p:nvSpPr>
          <p:spPr>
            <a:xfrm>
              <a:off x="4565850" y="1963425"/>
              <a:ext cx="107825" cy="20350"/>
            </a:xfrm>
            <a:custGeom>
              <a:rect b="b" l="l" r="r" t="t"/>
              <a:pathLst>
                <a:path extrusionOk="0" h="814" w="4313">
                  <a:moveTo>
                    <a:pt x="2146" y="119"/>
                  </a:moveTo>
                  <a:cubicBezTo>
                    <a:pt x="2723" y="119"/>
                    <a:pt x="3244" y="174"/>
                    <a:pt x="3619" y="237"/>
                  </a:cubicBezTo>
                  <a:cubicBezTo>
                    <a:pt x="3820" y="264"/>
                    <a:pt x="3966" y="292"/>
                    <a:pt x="4056" y="320"/>
                  </a:cubicBezTo>
                  <a:cubicBezTo>
                    <a:pt x="4112" y="348"/>
                    <a:pt x="4139" y="376"/>
                    <a:pt x="4167" y="376"/>
                  </a:cubicBezTo>
                  <a:lnTo>
                    <a:pt x="4195" y="410"/>
                  </a:lnTo>
                  <a:cubicBezTo>
                    <a:pt x="4195" y="410"/>
                    <a:pt x="4167" y="410"/>
                    <a:pt x="4139" y="438"/>
                  </a:cubicBezTo>
                  <a:cubicBezTo>
                    <a:pt x="4112" y="466"/>
                    <a:pt x="4021" y="494"/>
                    <a:pt x="3910" y="521"/>
                  </a:cubicBezTo>
                  <a:cubicBezTo>
                    <a:pt x="3535" y="612"/>
                    <a:pt x="2896" y="695"/>
                    <a:pt x="2146" y="695"/>
                  </a:cubicBezTo>
                  <a:cubicBezTo>
                    <a:pt x="1591" y="695"/>
                    <a:pt x="1070" y="639"/>
                    <a:pt x="695" y="584"/>
                  </a:cubicBezTo>
                  <a:cubicBezTo>
                    <a:pt x="494" y="549"/>
                    <a:pt x="348" y="521"/>
                    <a:pt x="265" y="494"/>
                  </a:cubicBezTo>
                  <a:cubicBezTo>
                    <a:pt x="202" y="466"/>
                    <a:pt x="174" y="438"/>
                    <a:pt x="146" y="438"/>
                  </a:cubicBezTo>
                  <a:lnTo>
                    <a:pt x="119" y="410"/>
                  </a:lnTo>
                  <a:lnTo>
                    <a:pt x="146" y="376"/>
                  </a:lnTo>
                  <a:cubicBezTo>
                    <a:pt x="202" y="348"/>
                    <a:pt x="292" y="320"/>
                    <a:pt x="410" y="292"/>
                  </a:cubicBezTo>
                  <a:cubicBezTo>
                    <a:pt x="785" y="174"/>
                    <a:pt x="1417" y="119"/>
                    <a:pt x="2146" y="119"/>
                  </a:cubicBezTo>
                  <a:close/>
                  <a:moveTo>
                    <a:pt x="2146" y="1"/>
                  </a:moveTo>
                  <a:cubicBezTo>
                    <a:pt x="1563" y="1"/>
                    <a:pt x="1042" y="63"/>
                    <a:pt x="667" y="119"/>
                  </a:cubicBezTo>
                  <a:cubicBezTo>
                    <a:pt x="466" y="146"/>
                    <a:pt x="320" y="174"/>
                    <a:pt x="202" y="237"/>
                  </a:cubicBezTo>
                  <a:cubicBezTo>
                    <a:pt x="146" y="237"/>
                    <a:pt x="119" y="264"/>
                    <a:pt x="63" y="292"/>
                  </a:cubicBezTo>
                  <a:cubicBezTo>
                    <a:pt x="63" y="292"/>
                    <a:pt x="28" y="320"/>
                    <a:pt x="28" y="348"/>
                  </a:cubicBezTo>
                  <a:cubicBezTo>
                    <a:pt x="28" y="348"/>
                    <a:pt x="1" y="376"/>
                    <a:pt x="1" y="410"/>
                  </a:cubicBezTo>
                  <a:cubicBezTo>
                    <a:pt x="1" y="438"/>
                    <a:pt x="28" y="466"/>
                    <a:pt x="28" y="466"/>
                  </a:cubicBezTo>
                  <a:cubicBezTo>
                    <a:pt x="63" y="494"/>
                    <a:pt x="91" y="521"/>
                    <a:pt x="119" y="549"/>
                  </a:cubicBezTo>
                  <a:cubicBezTo>
                    <a:pt x="202" y="584"/>
                    <a:pt x="292" y="612"/>
                    <a:pt x="438" y="639"/>
                  </a:cubicBezTo>
                  <a:cubicBezTo>
                    <a:pt x="813" y="758"/>
                    <a:pt x="1452" y="813"/>
                    <a:pt x="2146" y="813"/>
                  </a:cubicBezTo>
                  <a:cubicBezTo>
                    <a:pt x="2751" y="813"/>
                    <a:pt x="3271" y="758"/>
                    <a:pt x="3646" y="695"/>
                  </a:cubicBezTo>
                  <a:cubicBezTo>
                    <a:pt x="3848" y="667"/>
                    <a:pt x="3994" y="639"/>
                    <a:pt x="4112" y="584"/>
                  </a:cubicBezTo>
                  <a:cubicBezTo>
                    <a:pt x="4167" y="584"/>
                    <a:pt x="4195" y="549"/>
                    <a:pt x="4257" y="521"/>
                  </a:cubicBezTo>
                  <a:cubicBezTo>
                    <a:pt x="4257" y="494"/>
                    <a:pt x="4285" y="494"/>
                    <a:pt x="4285" y="466"/>
                  </a:cubicBezTo>
                  <a:cubicBezTo>
                    <a:pt x="4285" y="466"/>
                    <a:pt x="4313" y="438"/>
                    <a:pt x="4313" y="410"/>
                  </a:cubicBezTo>
                  <a:cubicBezTo>
                    <a:pt x="4313" y="376"/>
                    <a:pt x="4285" y="348"/>
                    <a:pt x="4285" y="348"/>
                  </a:cubicBezTo>
                  <a:cubicBezTo>
                    <a:pt x="4257" y="292"/>
                    <a:pt x="4230" y="292"/>
                    <a:pt x="4195" y="264"/>
                  </a:cubicBezTo>
                  <a:cubicBezTo>
                    <a:pt x="4112" y="202"/>
                    <a:pt x="4021" y="174"/>
                    <a:pt x="3882" y="146"/>
                  </a:cubicBezTo>
                  <a:cubicBezTo>
                    <a:pt x="3500" y="63"/>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gbd1ff24a34_1_14"/>
            <p:cNvSpPr/>
            <p:nvPr/>
          </p:nvSpPr>
          <p:spPr>
            <a:xfrm>
              <a:off x="45702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gbd1ff24a34_1_14"/>
            <p:cNvSpPr/>
            <p:nvPr/>
          </p:nvSpPr>
          <p:spPr>
            <a:xfrm>
              <a:off x="45688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gbd1ff24a34_1_14"/>
            <p:cNvSpPr/>
            <p:nvPr/>
          </p:nvSpPr>
          <p:spPr>
            <a:xfrm>
              <a:off x="45752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gbd1ff24a34_1_14"/>
            <p:cNvSpPr/>
            <p:nvPr/>
          </p:nvSpPr>
          <p:spPr>
            <a:xfrm>
              <a:off x="45738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gbd1ff24a34_1_14"/>
            <p:cNvSpPr/>
            <p:nvPr/>
          </p:nvSpPr>
          <p:spPr>
            <a:xfrm>
              <a:off x="45811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gbd1ff24a34_1_14"/>
            <p:cNvSpPr/>
            <p:nvPr/>
          </p:nvSpPr>
          <p:spPr>
            <a:xfrm>
              <a:off x="45795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gbd1ff24a34_1_14"/>
            <p:cNvSpPr/>
            <p:nvPr/>
          </p:nvSpPr>
          <p:spPr>
            <a:xfrm>
              <a:off x="45861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gbd1ff24a34_1_14"/>
            <p:cNvSpPr/>
            <p:nvPr/>
          </p:nvSpPr>
          <p:spPr>
            <a:xfrm>
              <a:off x="45847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gbd1ff24a34_1_14"/>
            <p:cNvSpPr/>
            <p:nvPr/>
          </p:nvSpPr>
          <p:spPr>
            <a:xfrm>
              <a:off x="45919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gbd1ff24a34_1_14"/>
            <p:cNvSpPr/>
            <p:nvPr/>
          </p:nvSpPr>
          <p:spPr>
            <a:xfrm>
              <a:off x="45905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gbd1ff24a34_1_14"/>
            <p:cNvSpPr/>
            <p:nvPr/>
          </p:nvSpPr>
          <p:spPr>
            <a:xfrm>
              <a:off x="45969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gbd1ff24a34_1_14"/>
            <p:cNvSpPr/>
            <p:nvPr/>
          </p:nvSpPr>
          <p:spPr>
            <a:xfrm>
              <a:off x="45955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gbd1ff24a34_1_14"/>
            <p:cNvSpPr/>
            <p:nvPr/>
          </p:nvSpPr>
          <p:spPr>
            <a:xfrm>
              <a:off x="46028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gbd1ff24a34_1_14"/>
            <p:cNvSpPr/>
            <p:nvPr/>
          </p:nvSpPr>
          <p:spPr>
            <a:xfrm>
              <a:off x="46012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gbd1ff24a34_1_14"/>
            <p:cNvSpPr/>
            <p:nvPr/>
          </p:nvSpPr>
          <p:spPr>
            <a:xfrm>
              <a:off x="46078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gbd1ff24a34_1_14"/>
            <p:cNvSpPr/>
            <p:nvPr/>
          </p:nvSpPr>
          <p:spPr>
            <a:xfrm>
              <a:off x="46064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gbd1ff24a34_1_14"/>
            <p:cNvSpPr/>
            <p:nvPr/>
          </p:nvSpPr>
          <p:spPr>
            <a:xfrm>
              <a:off x="4613600" y="1972800"/>
              <a:ext cx="2275" cy="23300"/>
            </a:xfrm>
            <a:custGeom>
              <a:rect b="b" l="l" r="r" t="t"/>
              <a:pathLst>
                <a:path extrusionOk="0" h="932" w="91">
                  <a:moveTo>
                    <a:pt x="0" y="1"/>
                  </a:moveTo>
                  <a:lnTo>
                    <a:pt x="0"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gbd1ff24a34_1_14"/>
            <p:cNvSpPr/>
            <p:nvPr/>
          </p:nvSpPr>
          <p:spPr>
            <a:xfrm>
              <a:off x="4612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gbd1ff24a34_1_14"/>
            <p:cNvSpPr/>
            <p:nvPr/>
          </p:nvSpPr>
          <p:spPr>
            <a:xfrm>
              <a:off x="46186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gbd1ff24a34_1_14"/>
            <p:cNvSpPr/>
            <p:nvPr/>
          </p:nvSpPr>
          <p:spPr>
            <a:xfrm>
              <a:off x="46172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gbd1ff24a34_1_14"/>
            <p:cNvSpPr/>
            <p:nvPr/>
          </p:nvSpPr>
          <p:spPr>
            <a:xfrm>
              <a:off x="46245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gbd1ff24a34_1_14"/>
            <p:cNvSpPr/>
            <p:nvPr/>
          </p:nvSpPr>
          <p:spPr>
            <a:xfrm>
              <a:off x="4622975" y="1971425"/>
              <a:ext cx="5225" cy="26050"/>
            </a:xfrm>
            <a:custGeom>
              <a:rect b="b" l="l" r="r" t="t"/>
              <a:pathLst>
                <a:path extrusionOk="0" h="1042" w="209">
                  <a:moveTo>
                    <a:pt x="0" y="0"/>
                  </a:moveTo>
                  <a:lnTo>
                    <a:pt x="0" y="1042"/>
                  </a:lnTo>
                  <a:lnTo>
                    <a:pt x="209" y="1042"/>
                  </a:lnTo>
                  <a:lnTo>
                    <a:pt x="209" y="986"/>
                  </a:lnTo>
                  <a:lnTo>
                    <a:pt x="209"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gbd1ff24a34_1_14"/>
            <p:cNvSpPr/>
            <p:nvPr/>
          </p:nvSpPr>
          <p:spPr>
            <a:xfrm>
              <a:off x="46295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gbd1ff24a34_1_14"/>
            <p:cNvSpPr/>
            <p:nvPr/>
          </p:nvSpPr>
          <p:spPr>
            <a:xfrm>
              <a:off x="46281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gbd1ff24a34_1_14"/>
            <p:cNvSpPr/>
            <p:nvPr/>
          </p:nvSpPr>
          <p:spPr>
            <a:xfrm>
              <a:off x="4634600"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gbd1ff24a34_1_14"/>
            <p:cNvSpPr/>
            <p:nvPr/>
          </p:nvSpPr>
          <p:spPr>
            <a:xfrm>
              <a:off x="46332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gbd1ff24a34_1_14"/>
            <p:cNvSpPr/>
            <p:nvPr/>
          </p:nvSpPr>
          <p:spPr>
            <a:xfrm>
              <a:off x="46403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gbd1ff24a34_1_14"/>
            <p:cNvSpPr/>
            <p:nvPr/>
          </p:nvSpPr>
          <p:spPr>
            <a:xfrm>
              <a:off x="4638950" y="1971425"/>
              <a:ext cx="5050" cy="26050"/>
            </a:xfrm>
            <a:custGeom>
              <a:rect b="b" l="l" r="r" t="t"/>
              <a:pathLst>
                <a:path extrusionOk="0" h="1042" w="202">
                  <a:moveTo>
                    <a:pt x="0" y="0"/>
                  </a:moveTo>
                  <a:lnTo>
                    <a:pt x="0" y="1042"/>
                  </a:lnTo>
                  <a:lnTo>
                    <a:pt x="201" y="1042"/>
                  </a:lnTo>
                  <a:lnTo>
                    <a:pt x="201" y="986"/>
                  </a:lnTo>
                  <a:lnTo>
                    <a:pt x="20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gbd1ff24a34_1_14"/>
            <p:cNvSpPr/>
            <p:nvPr/>
          </p:nvSpPr>
          <p:spPr>
            <a:xfrm>
              <a:off x="4645525" y="1972800"/>
              <a:ext cx="2125" cy="23300"/>
            </a:xfrm>
            <a:custGeom>
              <a:rect b="b" l="l" r="r" t="t"/>
              <a:pathLst>
                <a:path extrusionOk="0" h="932" w="85">
                  <a:moveTo>
                    <a:pt x="1" y="1"/>
                  </a:moveTo>
                  <a:lnTo>
                    <a:pt x="1" y="931"/>
                  </a:lnTo>
                  <a:lnTo>
                    <a:pt x="84" y="931"/>
                  </a:lnTo>
                  <a:lnTo>
                    <a:pt x="84"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gbd1ff24a34_1_14"/>
            <p:cNvSpPr/>
            <p:nvPr/>
          </p:nvSpPr>
          <p:spPr>
            <a:xfrm>
              <a:off x="4643975"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gbd1ff24a34_1_14"/>
            <p:cNvSpPr/>
            <p:nvPr/>
          </p:nvSpPr>
          <p:spPr>
            <a:xfrm>
              <a:off x="4651275"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gbd1ff24a34_1_14"/>
            <p:cNvSpPr/>
            <p:nvPr/>
          </p:nvSpPr>
          <p:spPr>
            <a:xfrm>
              <a:off x="46498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gbd1ff24a34_1_14"/>
            <p:cNvSpPr/>
            <p:nvPr/>
          </p:nvSpPr>
          <p:spPr>
            <a:xfrm>
              <a:off x="4656300"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gbd1ff24a34_1_14"/>
            <p:cNvSpPr/>
            <p:nvPr/>
          </p:nvSpPr>
          <p:spPr>
            <a:xfrm>
              <a:off x="4654900" y="1971425"/>
              <a:ext cx="5075" cy="26050"/>
            </a:xfrm>
            <a:custGeom>
              <a:rect b="b" l="l" r="r" t="t"/>
              <a:pathLst>
                <a:path extrusionOk="0" h="1042" w="203">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gbd1ff24a34_1_14"/>
            <p:cNvSpPr/>
            <p:nvPr/>
          </p:nvSpPr>
          <p:spPr>
            <a:xfrm>
              <a:off x="4662025" y="1972800"/>
              <a:ext cx="2275" cy="23300"/>
            </a:xfrm>
            <a:custGeom>
              <a:rect b="b" l="l" r="r" t="t"/>
              <a:pathLst>
                <a:path extrusionOk="0" h="932" w="91">
                  <a:moveTo>
                    <a:pt x="1" y="1"/>
                  </a:moveTo>
                  <a:lnTo>
                    <a:pt x="1" y="931"/>
                  </a:lnTo>
                  <a:lnTo>
                    <a:pt x="91" y="931"/>
                  </a:lnTo>
                  <a:lnTo>
                    <a:pt x="9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gbd1ff24a34_1_14"/>
            <p:cNvSpPr/>
            <p:nvPr/>
          </p:nvSpPr>
          <p:spPr>
            <a:xfrm>
              <a:off x="4660650" y="1971425"/>
              <a:ext cx="5050" cy="26050"/>
            </a:xfrm>
            <a:custGeom>
              <a:rect b="b" l="l" r="r" t="t"/>
              <a:pathLst>
                <a:path extrusionOk="0" h="1042" w="202">
                  <a:moveTo>
                    <a:pt x="0" y="0"/>
                  </a:moveTo>
                  <a:lnTo>
                    <a:pt x="0"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gbd1ff24a34_1_14"/>
            <p:cNvSpPr/>
            <p:nvPr/>
          </p:nvSpPr>
          <p:spPr>
            <a:xfrm>
              <a:off x="4667250" y="1972800"/>
              <a:ext cx="2100" cy="23300"/>
            </a:xfrm>
            <a:custGeom>
              <a:rect b="b" l="l" r="r" t="t"/>
              <a:pathLst>
                <a:path extrusionOk="0" h="932" w="84">
                  <a:moveTo>
                    <a:pt x="0" y="1"/>
                  </a:moveTo>
                  <a:lnTo>
                    <a:pt x="0" y="931"/>
                  </a:lnTo>
                  <a:lnTo>
                    <a:pt x="83" y="931"/>
                  </a:lnTo>
                  <a:lnTo>
                    <a:pt x="83"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gbd1ff24a34_1_14"/>
            <p:cNvSpPr/>
            <p:nvPr/>
          </p:nvSpPr>
          <p:spPr>
            <a:xfrm>
              <a:off x="4665675" y="1971425"/>
              <a:ext cx="5050" cy="26050"/>
            </a:xfrm>
            <a:custGeom>
              <a:rect b="b" l="l" r="r" t="t"/>
              <a:pathLst>
                <a:path extrusionOk="0" h="1042" w="202">
                  <a:moveTo>
                    <a:pt x="1" y="0"/>
                  </a:moveTo>
                  <a:lnTo>
                    <a:pt x="1" y="1042"/>
                  </a:lnTo>
                  <a:lnTo>
                    <a:pt x="202" y="1042"/>
                  </a:lnTo>
                  <a:lnTo>
                    <a:pt x="202" y="986"/>
                  </a:lnTo>
                  <a:lnTo>
                    <a:pt x="202"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gbd1ff24a34_1_14"/>
            <p:cNvSpPr/>
            <p:nvPr/>
          </p:nvSpPr>
          <p:spPr>
            <a:xfrm>
              <a:off x="4581825" y="1967775"/>
              <a:ext cx="75900" cy="11650"/>
            </a:xfrm>
            <a:custGeom>
              <a:rect b="b" l="l" r="r" t="t"/>
              <a:pathLst>
                <a:path extrusionOk="0" h="466" w="3036">
                  <a:moveTo>
                    <a:pt x="1507" y="0"/>
                  </a:moveTo>
                  <a:cubicBezTo>
                    <a:pt x="667" y="0"/>
                    <a:pt x="1" y="118"/>
                    <a:pt x="1" y="236"/>
                  </a:cubicBezTo>
                  <a:cubicBezTo>
                    <a:pt x="1" y="347"/>
                    <a:pt x="667" y="465"/>
                    <a:pt x="1507" y="465"/>
                  </a:cubicBezTo>
                  <a:cubicBezTo>
                    <a:pt x="2375" y="465"/>
                    <a:pt x="3035" y="347"/>
                    <a:pt x="3035" y="236"/>
                  </a:cubicBezTo>
                  <a:cubicBezTo>
                    <a:pt x="3035" y="118"/>
                    <a:pt x="2375" y="0"/>
                    <a:pt x="1507"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gbd1ff24a34_1_14"/>
            <p:cNvSpPr/>
            <p:nvPr/>
          </p:nvSpPr>
          <p:spPr>
            <a:xfrm>
              <a:off x="4567425" y="1954050"/>
              <a:ext cx="104875" cy="20350"/>
            </a:xfrm>
            <a:custGeom>
              <a:rect b="b" l="l" r="r" t="t"/>
              <a:pathLst>
                <a:path extrusionOk="0" h="814" w="4195">
                  <a:moveTo>
                    <a:pt x="0" y="1"/>
                  </a:moveTo>
                  <a:lnTo>
                    <a:pt x="0" y="494"/>
                  </a:lnTo>
                  <a:cubicBezTo>
                    <a:pt x="0" y="667"/>
                    <a:pt x="951" y="813"/>
                    <a:pt x="2083" y="813"/>
                  </a:cubicBezTo>
                  <a:cubicBezTo>
                    <a:pt x="3236" y="813"/>
                    <a:pt x="4194" y="667"/>
                    <a:pt x="4194" y="494"/>
                  </a:cubicBezTo>
                  <a:lnTo>
                    <a:pt x="4194"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gbd1ff24a34_1_14"/>
            <p:cNvSpPr/>
            <p:nvPr/>
          </p:nvSpPr>
          <p:spPr>
            <a:xfrm>
              <a:off x="4567425" y="1954050"/>
              <a:ext cx="104875" cy="10100"/>
            </a:xfrm>
            <a:custGeom>
              <a:rect b="b" l="l" r="r" t="t"/>
              <a:pathLst>
                <a:path extrusionOk="0" h="404" w="4195">
                  <a:moveTo>
                    <a:pt x="0" y="1"/>
                  </a:moveTo>
                  <a:lnTo>
                    <a:pt x="0" y="91"/>
                  </a:lnTo>
                  <a:cubicBezTo>
                    <a:pt x="202" y="265"/>
                    <a:pt x="1070" y="403"/>
                    <a:pt x="2083" y="403"/>
                  </a:cubicBezTo>
                  <a:cubicBezTo>
                    <a:pt x="3125" y="403"/>
                    <a:pt x="3993" y="265"/>
                    <a:pt x="4194" y="91"/>
                  </a:cubicBezTo>
                  <a:lnTo>
                    <a:pt x="419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gbd1ff24a34_1_14"/>
            <p:cNvSpPr/>
            <p:nvPr/>
          </p:nvSpPr>
          <p:spPr>
            <a:xfrm>
              <a:off x="4567425" y="1945375"/>
              <a:ext cx="104875" cy="16700"/>
            </a:xfrm>
            <a:custGeom>
              <a:rect b="b" l="l" r="r" t="t"/>
              <a:pathLst>
                <a:path extrusionOk="0" h="668" w="4195">
                  <a:moveTo>
                    <a:pt x="2083" y="0"/>
                  </a:moveTo>
                  <a:cubicBezTo>
                    <a:pt x="951" y="0"/>
                    <a:pt x="0" y="146"/>
                    <a:pt x="0" y="348"/>
                  </a:cubicBezTo>
                  <a:cubicBezTo>
                    <a:pt x="0" y="521"/>
                    <a:pt x="951" y="667"/>
                    <a:pt x="2083" y="667"/>
                  </a:cubicBezTo>
                  <a:cubicBezTo>
                    <a:pt x="3236" y="667"/>
                    <a:pt x="4194" y="521"/>
                    <a:pt x="4194" y="348"/>
                  </a:cubicBezTo>
                  <a:cubicBezTo>
                    <a:pt x="4194" y="146"/>
                    <a:pt x="3236" y="0"/>
                    <a:pt x="208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gbd1ff24a34_1_14"/>
            <p:cNvSpPr/>
            <p:nvPr/>
          </p:nvSpPr>
          <p:spPr>
            <a:xfrm>
              <a:off x="4565850" y="1943975"/>
              <a:ext cx="107825" cy="19475"/>
            </a:xfrm>
            <a:custGeom>
              <a:rect b="b" l="l" r="r" t="t"/>
              <a:pathLst>
                <a:path extrusionOk="0" h="779" w="4313">
                  <a:moveTo>
                    <a:pt x="2146" y="112"/>
                  </a:moveTo>
                  <a:cubicBezTo>
                    <a:pt x="2723" y="112"/>
                    <a:pt x="3244" y="147"/>
                    <a:pt x="3619" y="202"/>
                  </a:cubicBezTo>
                  <a:cubicBezTo>
                    <a:pt x="3820" y="230"/>
                    <a:pt x="3966" y="286"/>
                    <a:pt x="4056" y="320"/>
                  </a:cubicBezTo>
                  <a:cubicBezTo>
                    <a:pt x="4112" y="348"/>
                    <a:pt x="4139" y="348"/>
                    <a:pt x="4167" y="376"/>
                  </a:cubicBezTo>
                  <a:lnTo>
                    <a:pt x="4195" y="404"/>
                  </a:lnTo>
                  <a:cubicBezTo>
                    <a:pt x="4195" y="404"/>
                    <a:pt x="4167" y="404"/>
                    <a:pt x="4139" y="431"/>
                  </a:cubicBezTo>
                  <a:cubicBezTo>
                    <a:pt x="4112" y="459"/>
                    <a:pt x="4021" y="494"/>
                    <a:pt x="3910" y="522"/>
                  </a:cubicBezTo>
                  <a:cubicBezTo>
                    <a:pt x="3535" y="605"/>
                    <a:pt x="2896" y="668"/>
                    <a:pt x="2146" y="668"/>
                  </a:cubicBezTo>
                  <a:cubicBezTo>
                    <a:pt x="1591" y="668"/>
                    <a:pt x="1070" y="633"/>
                    <a:pt x="695" y="577"/>
                  </a:cubicBezTo>
                  <a:cubicBezTo>
                    <a:pt x="494" y="549"/>
                    <a:pt x="348" y="522"/>
                    <a:pt x="265" y="459"/>
                  </a:cubicBezTo>
                  <a:cubicBezTo>
                    <a:pt x="202" y="459"/>
                    <a:pt x="174" y="431"/>
                    <a:pt x="146" y="404"/>
                  </a:cubicBezTo>
                  <a:lnTo>
                    <a:pt x="119" y="404"/>
                  </a:lnTo>
                  <a:lnTo>
                    <a:pt x="146" y="376"/>
                  </a:lnTo>
                  <a:cubicBezTo>
                    <a:pt x="202" y="320"/>
                    <a:pt x="292" y="286"/>
                    <a:pt x="410" y="258"/>
                  </a:cubicBezTo>
                  <a:cubicBezTo>
                    <a:pt x="785" y="174"/>
                    <a:pt x="1417" y="112"/>
                    <a:pt x="2146" y="112"/>
                  </a:cubicBezTo>
                  <a:close/>
                  <a:moveTo>
                    <a:pt x="2146" y="1"/>
                  </a:moveTo>
                  <a:cubicBezTo>
                    <a:pt x="1563" y="1"/>
                    <a:pt x="1042" y="29"/>
                    <a:pt x="667" y="112"/>
                  </a:cubicBezTo>
                  <a:cubicBezTo>
                    <a:pt x="466" y="147"/>
                    <a:pt x="320" y="174"/>
                    <a:pt x="202" y="202"/>
                  </a:cubicBezTo>
                  <a:cubicBezTo>
                    <a:pt x="146" y="230"/>
                    <a:pt x="119" y="258"/>
                    <a:pt x="63" y="286"/>
                  </a:cubicBezTo>
                  <a:lnTo>
                    <a:pt x="28" y="320"/>
                  </a:lnTo>
                  <a:cubicBezTo>
                    <a:pt x="28" y="348"/>
                    <a:pt x="1" y="376"/>
                    <a:pt x="1" y="404"/>
                  </a:cubicBezTo>
                  <a:cubicBezTo>
                    <a:pt x="1" y="431"/>
                    <a:pt x="28" y="431"/>
                    <a:pt x="28" y="459"/>
                  </a:cubicBezTo>
                  <a:cubicBezTo>
                    <a:pt x="63" y="494"/>
                    <a:pt x="91" y="522"/>
                    <a:pt x="119" y="549"/>
                  </a:cubicBezTo>
                  <a:cubicBezTo>
                    <a:pt x="202" y="577"/>
                    <a:pt x="292" y="605"/>
                    <a:pt x="438" y="633"/>
                  </a:cubicBezTo>
                  <a:cubicBezTo>
                    <a:pt x="813" y="723"/>
                    <a:pt x="1452" y="779"/>
                    <a:pt x="2146" y="779"/>
                  </a:cubicBezTo>
                  <a:cubicBezTo>
                    <a:pt x="2751" y="779"/>
                    <a:pt x="3271" y="751"/>
                    <a:pt x="3646" y="695"/>
                  </a:cubicBezTo>
                  <a:cubicBezTo>
                    <a:pt x="3848" y="668"/>
                    <a:pt x="3994" y="633"/>
                    <a:pt x="4112" y="577"/>
                  </a:cubicBezTo>
                  <a:cubicBezTo>
                    <a:pt x="4167" y="549"/>
                    <a:pt x="4195" y="549"/>
                    <a:pt x="4257" y="522"/>
                  </a:cubicBezTo>
                  <a:cubicBezTo>
                    <a:pt x="4257" y="494"/>
                    <a:pt x="4285" y="494"/>
                    <a:pt x="4285" y="459"/>
                  </a:cubicBezTo>
                  <a:cubicBezTo>
                    <a:pt x="4285" y="431"/>
                    <a:pt x="4313" y="431"/>
                    <a:pt x="4313" y="404"/>
                  </a:cubicBezTo>
                  <a:cubicBezTo>
                    <a:pt x="4313" y="376"/>
                    <a:pt x="4285" y="348"/>
                    <a:pt x="4285" y="320"/>
                  </a:cubicBezTo>
                  <a:cubicBezTo>
                    <a:pt x="4257" y="286"/>
                    <a:pt x="4230" y="258"/>
                    <a:pt x="4195" y="258"/>
                  </a:cubicBezTo>
                  <a:cubicBezTo>
                    <a:pt x="4112" y="202"/>
                    <a:pt x="4021" y="174"/>
                    <a:pt x="3882" y="147"/>
                  </a:cubicBezTo>
                  <a:cubicBezTo>
                    <a:pt x="3500" y="56"/>
                    <a:pt x="2869"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gbd1ff24a34_1_14"/>
            <p:cNvSpPr/>
            <p:nvPr/>
          </p:nvSpPr>
          <p:spPr>
            <a:xfrm>
              <a:off x="45702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gbd1ff24a34_1_14"/>
            <p:cNvSpPr/>
            <p:nvPr/>
          </p:nvSpPr>
          <p:spPr>
            <a:xfrm>
              <a:off x="45688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gbd1ff24a34_1_14"/>
            <p:cNvSpPr/>
            <p:nvPr/>
          </p:nvSpPr>
          <p:spPr>
            <a:xfrm>
              <a:off x="45752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gbd1ff24a34_1_14"/>
            <p:cNvSpPr/>
            <p:nvPr/>
          </p:nvSpPr>
          <p:spPr>
            <a:xfrm>
              <a:off x="45738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gbd1ff24a34_1_14"/>
            <p:cNvSpPr/>
            <p:nvPr/>
          </p:nvSpPr>
          <p:spPr>
            <a:xfrm>
              <a:off x="45811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gbd1ff24a34_1_14"/>
            <p:cNvSpPr/>
            <p:nvPr/>
          </p:nvSpPr>
          <p:spPr>
            <a:xfrm>
              <a:off x="45795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gbd1ff24a34_1_14"/>
            <p:cNvSpPr/>
            <p:nvPr/>
          </p:nvSpPr>
          <p:spPr>
            <a:xfrm>
              <a:off x="45861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gbd1ff24a34_1_14"/>
            <p:cNvSpPr/>
            <p:nvPr/>
          </p:nvSpPr>
          <p:spPr>
            <a:xfrm>
              <a:off x="45847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gbd1ff24a34_1_14"/>
            <p:cNvSpPr/>
            <p:nvPr/>
          </p:nvSpPr>
          <p:spPr>
            <a:xfrm>
              <a:off x="45919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gbd1ff24a34_1_14"/>
            <p:cNvSpPr/>
            <p:nvPr/>
          </p:nvSpPr>
          <p:spPr>
            <a:xfrm>
              <a:off x="45905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gbd1ff24a34_1_14"/>
            <p:cNvSpPr/>
            <p:nvPr/>
          </p:nvSpPr>
          <p:spPr>
            <a:xfrm>
              <a:off x="45969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gbd1ff24a34_1_14"/>
            <p:cNvSpPr/>
            <p:nvPr/>
          </p:nvSpPr>
          <p:spPr>
            <a:xfrm>
              <a:off x="45955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gbd1ff24a34_1_14"/>
            <p:cNvSpPr/>
            <p:nvPr/>
          </p:nvSpPr>
          <p:spPr>
            <a:xfrm>
              <a:off x="46028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gbd1ff24a34_1_14"/>
            <p:cNvSpPr/>
            <p:nvPr/>
          </p:nvSpPr>
          <p:spPr>
            <a:xfrm>
              <a:off x="46012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gbd1ff24a34_1_14"/>
            <p:cNvSpPr/>
            <p:nvPr/>
          </p:nvSpPr>
          <p:spPr>
            <a:xfrm>
              <a:off x="46078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gbd1ff24a34_1_14"/>
            <p:cNvSpPr/>
            <p:nvPr/>
          </p:nvSpPr>
          <p:spPr>
            <a:xfrm>
              <a:off x="46064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gbd1ff24a34_1_14"/>
            <p:cNvSpPr/>
            <p:nvPr/>
          </p:nvSpPr>
          <p:spPr>
            <a:xfrm>
              <a:off x="4613600" y="1952675"/>
              <a:ext cx="2275" cy="23800"/>
            </a:xfrm>
            <a:custGeom>
              <a:rect b="b" l="l" r="r" t="t"/>
              <a:pathLst>
                <a:path extrusionOk="0" h="952" w="91">
                  <a:moveTo>
                    <a:pt x="0" y="0"/>
                  </a:moveTo>
                  <a:lnTo>
                    <a:pt x="0"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gbd1ff24a34_1_14"/>
            <p:cNvSpPr/>
            <p:nvPr/>
          </p:nvSpPr>
          <p:spPr>
            <a:xfrm>
              <a:off x="4612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gbd1ff24a34_1_14"/>
            <p:cNvSpPr/>
            <p:nvPr/>
          </p:nvSpPr>
          <p:spPr>
            <a:xfrm>
              <a:off x="46186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gbd1ff24a34_1_14"/>
            <p:cNvSpPr/>
            <p:nvPr/>
          </p:nvSpPr>
          <p:spPr>
            <a:xfrm>
              <a:off x="46172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gbd1ff24a34_1_14"/>
            <p:cNvSpPr/>
            <p:nvPr/>
          </p:nvSpPr>
          <p:spPr>
            <a:xfrm>
              <a:off x="46245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gbd1ff24a34_1_14"/>
            <p:cNvSpPr/>
            <p:nvPr/>
          </p:nvSpPr>
          <p:spPr>
            <a:xfrm>
              <a:off x="4622975" y="1951100"/>
              <a:ext cx="5225" cy="26925"/>
            </a:xfrm>
            <a:custGeom>
              <a:rect b="b" l="l" r="r" t="t"/>
              <a:pathLst>
                <a:path extrusionOk="0" h="1077" w="209">
                  <a:moveTo>
                    <a:pt x="0" y="1"/>
                  </a:moveTo>
                  <a:lnTo>
                    <a:pt x="0" y="1077"/>
                  </a:lnTo>
                  <a:lnTo>
                    <a:pt x="209" y="1077"/>
                  </a:lnTo>
                  <a:lnTo>
                    <a:pt x="209" y="1014"/>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gbd1ff24a34_1_14"/>
            <p:cNvSpPr/>
            <p:nvPr/>
          </p:nvSpPr>
          <p:spPr>
            <a:xfrm>
              <a:off x="46295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gbd1ff24a34_1_14"/>
            <p:cNvSpPr/>
            <p:nvPr/>
          </p:nvSpPr>
          <p:spPr>
            <a:xfrm>
              <a:off x="46281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gbd1ff24a34_1_14"/>
            <p:cNvSpPr/>
            <p:nvPr/>
          </p:nvSpPr>
          <p:spPr>
            <a:xfrm>
              <a:off x="4634600"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gbd1ff24a34_1_14"/>
            <p:cNvSpPr/>
            <p:nvPr/>
          </p:nvSpPr>
          <p:spPr>
            <a:xfrm>
              <a:off x="46332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gbd1ff24a34_1_14"/>
            <p:cNvSpPr/>
            <p:nvPr/>
          </p:nvSpPr>
          <p:spPr>
            <a:xfrm>
              <a:off x="46403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gbd1ff24a34_1_14"/>
            <p:cNvSpPr/>
            <p:nvPr/>
          </p:nvSpPr>
          <p:spPr>
            <a:xfrm>
              <a:off x="4638950" y="1951100"/>
              <a:ext cx="5050" cy="26925"/>
            </a:xfrm>
            <a:custGeom>
              <a:rect b="b" l="l" r="r" t="t"/>
              <a:pathLst>
                <a:path extrusionOk="0" h="1077" w="202">
                  <a:moveTo>
                    <a:pt x="0" y="1"/>
                  </a:moveTo>
                  <a:lnTo>
                    <a:pt x="0" y="1077"/>
                  </a:lnTo>
                  <a:lnTo>
                    <a:pt x="201" y="1077"/>
                  </a:lnTo>
                  <a:lnTo>
                    <a:pt x="201" y="1014"/>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gbd1ff24a34_1_14"/>
            <p:cNvSpPr/>
            <p:nvPr/>
          </p:nvSpPr>
          <p:spPr>
            <a:xfrm>
              <a:off x="4645525" y="1952675"/>
              <a:ext cx="2125" cy="23800"/>
            </a:xfrm>
            <a:custGeom>
              <a:rect b="b" l="l" r="r" t="t"/>
              <a:pathLst>
                <a:path extrusionOk="0" h="952" w="85">
                  <a:moveTo>
                    <a:pt x="1" y="0"/>
                  </a:moveTo>
                  <a:lnTo>
                    <a:pt x="1" y="951"/>
                  </a:lnTo>
                  <a:lnTo>
                    <a:pt x="84" y="951"/>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gbd1ff24a34_1_14"/>
            <p:cNvSpPr/>
            <p:nvPr/>
          </p:nvSpPr>
          <p:spPr>
            <a:xfrm>
              <a:off x="4643975"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gbd1ff24a34_1_14"/>
            <p:cNvSpPr/>
            <p:nvPr/>
          </p:nvSpPr>
          <p:spPr>
            <a:xfrm>
              <a:off x="4651275"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gbd1ff24a34_1_14"/>
            <p:cNvSpPr/>
            <p:nvPr/>
          </p:nvSpPr>
          <p:spPr>
            <a:xfrm>
              <a:off x="46498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gbd1ff24a34_1_14"/>
            <p:cNvSpPr/>
            <p:nvPr/>
          </p:nvSpPr>
          <p:spPr>
            <a:xfrm>
              <a:off x="4656300"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gbd1ff24a34_1_14"/>
            <p:cNvSpPr/>
            <p:nvPr/>
          </p:nvSpPr>
          <p:spPr>
            <a:xfrm>
              <a:off x="4654900" y="1951100"/>
              <a:ext cx="5075" cy="26925"/>
            </a:xfrm>
            <a:custGeom>
              <a:rect b="b" l="l" r="r" t="t"/>
              <a:pathLst>
                <a:path extrusionOk="0" h="1077" w="203">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gbd1ff24a34_1_14"/>
            <p:cNvSpPr/>
            <p:nvPr/>
          </p:nvSpPr>
          <p:spPr>
            <a:xfrm>
              <a:off x="4662025" y="1952675"/>
              <a:ext cx="2275" cy="23800"/>
            </a:xfrm>
            <a:custGeom>
              <a:rect b="b" l="l" r="r" t="t"/>
              <a:pathLst>
                <a:path extrusionOk="0" h="952" w="91">
                  <a:moveTo>
                    <a:pt x="1" y="0"/>
                  </a:moveTo>
                  <a:lnTo>
                    <a:pt x="1" y="951"/>
                  </a:lnTo>
                  <a:lnTo>
                    <a:pt x="91" y="951"/>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gbd1ff24a34_1_14"/>
            <p:cNvSpPr/>
            <p:nvPr/>
          </p:nvSpPr>
          <p:spPr>
            <a:xfrm>
              <a:off x="4660650" y="1951100"/>
              <a:ext cx="5050" cy="26925"/>
            </a:xfrm>
            <a:custGeom>
              <a:rect b="b" l="l" r="r" t="t"/>
              <a:pathLst>
                <a:path extrusionOk="0" h="1077" w="202">
                  <a:moveTo>
                    <a:pt x="0" y="1"/>
                  </a:moveTo>
                  <a:lnTo>
                    <a:pt x="0"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gbd1ff24a34_1_14"/>
            <p:cNvSpPr/>
            <p:nvPr/>
          </p:nvSpPr>
          <p:spPr>
            <a:xfrm>
              <a:off x="4667250" y="1952675"/>
              <a:ext cx="2100" cy="23800"/>
            </a:xfrm>
            <a:custGeom>
              <a:rect b="b" l="l" r="r" t="t"/>
              <a:pathLst>
                <a:path extrusionOk="0" h="952" w="84">
                  <a:moveTo>
                    <a:pt x="0" y="0"/>
                  </a:moveTo>
                  <a:lnTo>
                    <a:pt x="0" y="951"/>
                  </a:lnTo>
                  <a:lnTo>
                    <a:pt x="83" y="951"/>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gbd1ff24a34_1_14"/>
            <p:cNvSpPr/>
            <p:nvPr/>
          </p:nvSpPr>
          <p:spPr>
            <a:xfrm>
              <a:off x="4665675" y="1951100"/>
              <a:ext cx="5050" cy="26925"/>
            </a:xfrm>
            <a:custGeom>
              <a:rect b="b" l="l" r="r" t="t"/>
              <a:pathLst>
                <a:path extrusionOk="0" h="1077" w="202">
                  <a:moveTo>
                    <a:pt x="1" y="1"/>
                  </a:moveTo>
                  <a:lnTo>
                    <a:pt x="1" y="1077"/>
                  </a:lnTo>
                  <a:lnTo>
                    <a:pt x="202" y="1077"/>
                  </a:lnTo>
                  <a:lnTo>
                    <a:pt x="202" y="1014"/>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gbd1ff24a34_1_14"/>
            <p:cNvSpPr/>
            <p:nvPr/>
          </p:nvSpPr>
          <p:spPr>
            <a:xfrm>
              <a:off x="4581825" y="1948325"/>
              <a:ext cx="75900" cy="11475"/>
            </a:xfrm>
            <a:custGeom>
              <a:rect b="b" l="l" r="r" t="t"/>
              <a:pathLst>
                <a:path extrusionOk="0" h="459" w="3036">
                  <a:moveTo>
                    <a:pt x="1507" y="0"/>
                  </a:moveTo>
                  <a:cubicBezTo>
                    <a:pt x="667" y="0"/>
                    <a:pt x="1" y="84"/>
                    <a:pt x="1" y="230"/>
                  </a:cubicBezTo>
                  <a:cubicBezTo>
                    <a:pt x="1" y="348"/>
                    <a:pt x="667" y="459"/>
                    <a:pt x="1507" y="459"/>
                  </a:cubicBezTo>
                  <a:cubicBezTo>
                    <a:pt x="2375" y="459"/>
                    <a:pt x="3035" y="348"/>
                    <a:pt x="3035" y="230"/>
                  </a:cubicBezTo>
                  <a:cubicBezTo>
                    <a:pt x="3035" y="84"/>
                    <a:pt x="2375" y="0"/>
                    <a:pt x="1507"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gbd1ff24a34_1_14"/>
            <p:cNvSpPr/>
            <p:nvPr/>
          </p:nvSpPr>
          <p:spPr>
            <a:xfrm>
              <a:off x="4567425" y="1933750"/>
              <a:ext cx="104875" cy="21025"/>
            </a:xfrm>
            <a:custGeom>
              <a:rect b="b" l="l" r="r" t="t"/>
              <a:pathLst>
                <a:path extrusionOk="0" h="841" w="4195">
                  <a:moveTo>
                    <a:pt x="0" y="0"/>
                  </a:moveTo>
                  <a:lnTo>
                    <a:pt x="0" y="493"/>
                  </a:lnTo>
                  <a:cubicBezTo>
                    <a:pt x="0" y="695"/>
                    <a:pt x="951" y="840"/>
                    <a:pt x="2083" y="840"/>
                  </a:cubicBezTo>
                  <a:cubicBezTo>
                    <a:pt x="3236" y="840"/>
                    <a:pt x="4194" y="695"/>
                    <a:pt x="4194" y="493"/>
                  </a:cubicBezTo>
                  <a:lnTo>
                    <a:pt x="4194"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gbd1ff24a34_1_14"/>
            <p:cNvSpPr/>
            <p:nvPr/>
          </p:nvSpPr>
          <p:spPr>
            <a:xfrm>
              <a:off x="4567425" y="1933750"/>
              <a:ext cx="104875" cy="10950"/>
            </a:xfrm>
            <a:custGeom>
              <a:rect b="b" l="l" r="r" t="t"/>
              <a:pathLst>
                <a:path extrusionOk="0" h="438" w="4195">
                  <a:moveTo>
                    <a:pt x="0" y="0"/>
                  </a:moveTo>
                  <a:lnTo>
                    <a:pt x="0" y="118"/>
                  </a:lnTo>
                  <a:cubicBezTo>
                    <a:pt x="202" y="292"/>
                    <a:pt x="1070" y="438"/>
                    <a:pt x="2083" y="438"/>
                  </a:cubicBezTo>
                  <a:cubicBezTo>
                    <a:pt x="3125" y="438"/>
                    <a:pt x="3993" y="292"/>
                    <a:pt x="4194" y="118"/>
                  </a:cubicBezTo>
                  <a:lnTo>
                    <a:pt x="41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gbd1ff24a34_1_14"/>
            <p:cNvSpPr/>
            <p:nvPr/>
          </p:nvSpPr>
          <p:spPr>
            <a:xfrm>
              <a:off x="4567425" y="1925925"/>
              <a:ext cx="104875" cy="16525"/>
            </a:xfrm>
            <a:custGeom>
              <a:rect b="b" l="l" r="r" t="t"/>
              <a:pathLst>
                <a:path extrusionOk="0" h="661" w="4195">
                  <a:moveTo>
                    <a:pt x="2083" y="1"/>
                  </a:moveTo>
                  <a:cubicBezTo>
                    <a:pt x="951" y="1"/>
                    <a:pt x="0" y="140"/>
                    <a:pt x="0" y="313"/>
                  </a:cubicBezTo>
                  <a:cubicBezTo>
                    <a:pt x="0" y="522"/>
                    <a:pt x="951" y="660"/>
                    <a:pt x="2083" y="660"/>
                  </a:cubicBezTo>
                  <a:cubicBezTo>
                    <a:pt x="3236" y="660"/>
                    <a:pt x="4194" y="522"/>
                    <a:pt x="4194" y="313"/>
                  </a:cubicBezTo>
                  <a:cubicBezTo>
                    <a:pt x="4194" y="140"/>
                    <a:pt x="3236" y="1"/>
                    <a:pt x="2083"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gbd1ff24a34_1_14"/>
            <p:cNvSpPr/>
            <p:nvPr/>
          </p:nvSpPr>
          <p:spPr>
            <a:xfrm>
              <a:off x="4565850" y="1924375"/>
              <a:ext cx="107825" cy="19625"/>
            </a:xfrm>
            <a:custGeom>
              <a:rect b="b" l="l" r="r" t="t"/>
              <a:pathLst>
                <a:path extrusionOk="0" h="785" w="4313">
                  <a:moveTo>
                    <a:pt x="2146" y="118"/>
                  </a:moveTo>
                  <a:cubicBezTo>
                    <a:pt x="2723" y="118"/>
                    <a:pt x="3244" y="146"/>
                    <a:pt x="3619" y="202"/>
                  </a:cubicBezTo>
                  <a:cubicBezTo>
                    <a:pt x="3820" y="236"/>
                    <a:pt x="3966" y="292"/>
                    <a:pt x="4056" y="320"/>
                  </a:cubicBezTo>
                  <a:cubicBezTo>
                    <a:pt x="4112" y="320"/>
                    <a:pt x="4139" y="347"/>
                    <a:pt x="4167" y="375"/>
                  </a:cubicBezTo>
                  <a:lnTo>
                    <a:pt x="4195" y="375"/>
                  </a:lnTo>
                  <a:cubicBezTo>
                    <a:pt x="4195" y="375"/>
                    <a:pt x="4167" y="410"/>
                    <a:pt x="4139" y="438"/>
                  </a:cubicBezTo>
                  <a:cubicBezTo>
                    <a:pt x="4112" y="465"/>
                    <a:pt x="4021" y="493"/>
                    <a:pt x="3910" y="521"/>
                  </a:cubicBezTo>
                  <a:cubicBezTo>
                    <a:pt x="3535" y="611"/>
                    <a:pt x="2896" y="667"/>
                    <a:pt x="2146" y="667"/>
                  </a:cubicBezTo>
                  <a:cubicBezTo>
                    <a:pt x="1591" y="667"/>
                    <a:pt x="1070" y="639"/>
                    <a:pt x="695" y="584"/>
                  </a:cubicBezTo>
                  <a:cubicBezTo>
                    <a:pt x="494" y="549"/>
                    <a:pt x="348" y="493"/>
                    <a:pt x="265" y="465"/>
                  </a:cubicBezTo>
                  <a:cubicBezTo>
                    <a:pt x="202" y="438"/>
                    <a:pt x="174" y="438"/>
                    <a:pt x="146" y="410"/>
                  </a:cubicBezTo>
                  <a:lnTo>
                    <a:pt x="119" y="410"/>
                  </a:lnTo>
                  <a:lnTo>
                    <a:pt x="119" y="375"/>
                  </a:lnTo>
                  <a:cubicBezTo>
                    <a:pt x="119" y="375"/>
                    <a:pt x="146" y="375"/>
                    <a:pt x="146" y="347"/>
                  </a:cubicBezTo>
                  <a:cubicBezTo>
                    <a:pt x="202" y="320"/>
                    <a:pt x="292" y="292"/>
                    <a:pt x="410" y="264"/>
                  </a:cubicBezTo>
                  <a:cubicBezTo>
                    <a:pt x="785" y="174"/>
                    <a:pt x="1417" y="118"/>
                    <a:pt x="2146" y="118"/>
                  </a:cubicBezTo>
                  <a:close/>
                  <a:moveTo>
                    <a:pt x="2146" y="0"/>
                  </a:moveTo>
                  <a:cubicBezTo>
                    <a:pt x="1563" y="0"/>
                    <a:pt x="1042" y="28"/>
                    <a:pt x="667" y="90"/>
                  </a:cubicBezTo>
                  <a:cubicBezTo>
                    <a:pt x="466" y="118"/>
                    <a:pt x="320" y="174"/>
                    <a:pt x="202" y="202"/>
                  </a:cubicBezTo>
                  <a:cubicBezTo>
                    <a:pt x="146" y="236"/>
                    <a:pt x="119" y="264"/>
                    <a:pt x="63" y="292"/>
                  </a:cubicBezTo>
                  <a:lnTo>
                    <a:pt x="28" y="320"/>
                  </a:lnTo>
                  <a:cubicBezTo>
                    <a:pt x="28" y="347"/>
                    <a:pt x="1" y="375"/>
                    <a:pt x="1" y="375"/>
                  </a:cubicBezTo>
                  <a:cubicBezTo>
                    <a:pt x="1" y="410"/>
                    <a:pt x="28" y="438"/>
                    <a:pt x="28" y="465"/>
                  </a:cubicBezTo>
                  <a:cubicBezTo>
                    <a:pt x="63" y="493"/>
                    <a:pt x="91" y="521"/>
                    <a:pt x="119" y="549"/>
                  </a:cubicBezTo>
                  <a:cubicBezTo>
                    <a:pt x="202" y="584"/>
                    <a:pt x="292" y="611"/>
                    <a:pt x="438" y="639"/>
                  </a:cubicBezTo>
                  <a:cubicBezTo>
                    <a:pt x="813" y="722"/>
                    <a:pt x="1452" y="785"/>
                    <a:pt x="2146" y="785"/>
                  </a:cubicBezTo>
                  <a:cubicBezTo>
                    <a:pt x="2751" y="785"/>
                    <a:pt x="3271" y="757"/>
                    <a:pt x="3646" y="695"/>
                  </a:cubicBezTo>
                  <a:cubicBezTo>
                    <a:pt x="3848" y="667"/>
                    <a:pt x="3994" y="611"/>
                    <a:pt x="4112" y="584"/>
                  </a:cubicBezTo>
                  <a:cubicBezTo>
                    <a:pt x="4167" y="549"/>
                    <a:pt x="4195" y="521"/>
                    <a:pt x="4257" y="493"/>
                  </a:cubicBezTo>
                  <a:lnTo>
                    <a:pt x="4285" y="465"/>
                  </a:lnTo>
                  <a:cubicBezTo>
                    <a:pt x="4285" y="438"/>
                    <a:pt x="4313" y="410"/>
                    <a:pt x="4313" y="375"/>
                  </a:cubicBezTo>
                  <a:cubicBezTo>
                    <a:pt x="4313" y="375"/>
                    <a:pt x="4285" y="347"/>
                    <a:pt x="4285" y="320"/>
                  </a:cubicBezTo>
                  <a:cubicBezTo>
                    <a:pt x="4257" y="292"/>
                    <a:pt x="4230" y="264"/>
                    <a:pt x="4195" y="236"/>
                  </a:cubicBezTo>
                  <a:cubicBezTo>
                    <a:pt x="4112" y="202"/>
                    <a:pt x="4021" y="174"/>
                    <a:pt x="3882" y="146"/>
                  </a:cubicBezTo>
                  <a:cubicBezTo>
                    <a:pt x="3500" y="63"/>
                    <a:pt x="2869"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gbd1ff24a34_1_14"/>
            <p:cNvSpPr/>
            <p:nvPr/>
          </p:nvSpPr>
          <p:spPr>
            <a:xfrm>
              <a:off x="45702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gbd1ff24a34_1_14"/>
            <p:cNvSpPr/>
            <p:nvPr/>
          </p:nvSpPr>
          <p:spPr>
            <a:xfrm>
              <a:off x="45688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gbd1ff24a34_1_14"/>
            <p:cNvSpPr/>
            <p:nvPr/>
          </p:nvSpPr>
          <p:spPr>
            <a:xfrm>
              <a:off x="45752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gbd1ff24a34_1_14"/>
            <p:cNvSpPr/>
            <p:nvPr/>
          </p:nvSpPr>
          <p:spPr>
            <a:xfrm>
              <a:off x="45738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gbd1ff24a34_1_14"/>
            <p:cNvSpPr/>
            <p:nvPr/>
          </p:nvSpPr>
          <p:spPr>
            <a:xfrm>
              <a:off x="45811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gbd1ff24a34_1_14"/>
            <p:cNvSpPr/>
            <p:nvPr/>
          </p:nvSpPr>
          <p:spPr>
            <a:xfrm>
              <a:off x="45795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gbd1ff24a34_1_14"/>
            <p:cNvSpPr/>
            <p:nvPr/>
          </p:nvSpPr>
          <p:spPr>
            <a:xfrm>
              <a:off x="45861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gbd1ff24a34_1_14"/>
            <p:cNvSpPr/>
            <p:nvPr/>
          </p:nvSpPr>
          <p:spPr>
            <a:xfrm>
              <a:off x="45847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gbd1ff24a34_1_14"/>
            <p:cNvSpPr/>
            <p:nvPr/>
          </p:nvSpPr>
          <p:spPr>
            <a:xfrm>
              <a:off x="45919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gbd1ff24a34_1_14"/>
            <p:cNvSpPr/>
            <p:nvPr/>
          </p:nvSpPr>
          <p:spPr>
            <a:xfrm>
              <a:off x="45905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gbd1ff24a34_1_14"/>
            <p:cNvSpPr/>
            <p:nvPr/>
          </p:nvSpPr>
          <p:spPr>
            <a:xfrm>
              <a:off x="45969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gbd1ff24a34_1_14"/>
            <p:cNvSpPr/>
            <p:nvPr/>
          </p:nvSpPr>
          <p:spPr>
            <a:xfrm>
              <a:off x="45955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gbd1ff24a34_1_14"/>
            <p:cNvSpPr/>
            <p:nvPr/>
          </p:nvSpPr>
          <p:spPr>
            <a:xfrm>
              <a:off x="46028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gbd1ff24a34_1_14"/>
            <p:cNvSpPr/>
            <p:nvPr/>
          </p:nvSpPr>
          <p:spPr>
            <a:xfrm>
              <a:off x="46012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gbd1ff24a34_1_14"/>
            <p:cNvSpPr/>
            <p:nvPr/>
          </p:nvSpPr>
          <p:spPr>
            <a:xfrm>
              <a:off x="46078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gbd1ff24a34_1_14"/>
            <p:cNvSpPr/>
            <p:nvPr/>
          </p:nvSpPr>
          <p:spPr>
            <a:xfrm>
              <a:off x="46064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gbd1ff24a34_1_14"/>
            <p:cNvSpPr/>
            <p:nvPr/>
          </p:nvSpPr>
          <p:spPr>
            <a:xfrm>
              <a:off x="4613600" y="1933050"/>
              <a:ext cx="2275" cy="23975"/>
            </a:xfrm>
            <a:custGeom>
              <a:rect b="b" l="l" r="r" t="t"/>
              <a:pathLst>
                <a:path extrusionOk="0" h="959" w="91">
                  <a:moveTo>
                    <a:pt x="0" y="0"/>
                  </a:moveTo>
                  <a:lnTo>
                    <a:pt x="0"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gbd1ff24a34_1_14"/>
            <p:cNvSpPr/>
            <p:nvPr/>
          </p:nvSpPr>
          <p:spPr>
            <a:xfrm>
              <a:off x="4612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gbd1ff24a34_1_14"/>
            <p:cNvSpPr/>
            <p:nvPr/>
          </p:nvSpPr>
          <p:spPr>
            <a:xfrm>
              <a:off x="46186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gbd1ff24a34_1_14"/>
            <p:cNvSpPr/>
            <p:nvPr/>
          </p:nvSpPr>
          <p:spPr>
            <a:xfrm>
              <a:off x="46172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gbd1ff24a34_1_14"/>
            <p:cNvSpPr/>
            <p:nvPr/>
          </p:nvSpPr>
          <p:spPr>
            <a:xfrm>
              <a:off x="46245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gbd1ff24a34_1_14"/>
            <p:cNvSpPr/>
            <p:nvPr/>
          </p:nvSpPr>
          <p:spPr>
            <a:xfrm>
              <a:off x="4622975" y="1931650"/>
              <a:ext cx="5225" cy="26775"/>
            </a:xfrm>
            <a:custGeom>
              <a:rect b="b" l="l" r="r" t="t"/>
              <a:pathLst>
                <a:path extrusionOk="0" h="1071" w="209">
                  <a:moveTo>
                    <a:pt x="0" y="1"/>
                  </a:moveTo>
                  <a:lnTo>
                    <a:pt x="0" y="1070"/>
                  </a:lnTo>
                  <a:lnTo>
                    <a:pt x="209" y="1070"/>
                  </a:lnTo>
                  <a:lnTo>
                    <a:pt x="209" y="1015"/>
                  </a:lnTo>
                  <a:lnTo>
                    <a:pt x="209"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gbd1ff24a34_1_14"/>
            <p:cNvSpPr/>
            <p:nvPr/>
          </p:nvSpPr>
          <p:spPr>
            <a:xfrm>
              <a:off x="46295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gbd1ff24a34_1_14"/>
            <p:cNvSpPr/>
            <p:nvPr/>
          </p:nvSpPr>
          <p:spPr>
            <a:xfrm>
              <a:off x="46281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gbd1ff24a34_1_14"/>
            <p:cNvSpPr/>
            <p:nvPr/>
          </p:nvSpPr>
          <p:spPr>
            <a:xfrm>
              <a:off x="4634600"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gbd1ff24a34_1_14"/>
            <p:cNvSpPr/>
            <p:nvPr/>
          </p:nvSpPr>
          <p:spPr>
            <a:xfrm>
              <a:off x="46332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gbd1ff24a34_1_14"/>
            <p:cNvSpPr/>
            <p:nvPr/>
          </p:nvSpPr>
          <p:spPr>
            <a:xfrm>
              <a:off x="46403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gbd1ff24a34_1_14"/>
            <p:cNvSpPr/>
            <p:nvPr/>
          </p:nvSpPr>
          <p:spPr>
            <a:xfrm>
              <a:off x="4638950" y="1931650"/>
              <a:ext cx="5050" cy="26775"/>
            </a:xfrm>
            <a:custGeom>
              <a:rect b="b" l="l" r="r" t="t"/>
              <a:pathLst>
                <a:path extrusionOk="0" h="1071" w="202">
                  <a:moveTo>
                    <a:pt x="0" y="1"/>
                  </a:moveTo>
                  <a:lnTo>
                    <a:pt x="0" y="1070"/>
                  </a:lnTo>
                  <a:lnTo>
                    <a:pt x="201" y="1070"/>
                  </a:lnTo>
                  <a:lnTo>
                    <a:pt x="201" y="1015"/>
                  </a:lnTo>
                  <a:lnTo>
                    <a:pt x="201"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gbd1ff24a34_1_14"/>
            <p:cNvSpPr/>
            <p:nvPr/>
          </p:nvSpPr>
          <p:spPr>
            <a:xfrm>
              <a:off x="4645525" y="1933050"/>
              <a:ext cx="2125" cy="23975"/>
            </a:xfrm>
            <a:custGeom>
              <a:rect b="b" l="l" r="r" t="t"/>
              <a:pathLst>
                <a:path extrusionOk="0" h="959" w="85">
                  <a:moveTo>
                    <a:pt x="1" y="0"/>
                  </a:moveTo>
                  <a:lnTo>
                    <a:pt x="1" y="959"/>
                  </a:lnTo>
                  <a:lnTo>
                    <a:pt x="84" y="959"/>
                  </a:lnTo>
                  <a:lnTo>
                    <a:pt x="84"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gbd1ff24a34_1_14"/>
            <p:cNvSpPr/>
            <p:nvPr/>
          </p:nvSpPr>
          <p:spPr>
            <a:xfrm>
              <a:off x="4643975"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gbd1ff24a34_1_14"/>
            <p:cNvSpPr/>
            <p:nvPr/>
          </p:nvSpPr>
          <p:spPr>
            <a:xfrm>
              <a:off x="4651275"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gbd1ff24a34_1_14"/>
            <p:cNvSpPr/>
            <p:nvPr/>
          </p:nvSpPr>
          <p:spPr>
            <a:xfrm>
              <a:off x="46498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gbd1ff24a34_1_14"/>
            <p:cNvSpPr/>
            <p:nvPr/>
          </p:nvSpPr>
          <p:spPr>
            <a:xfrm>
              <a:off x="4656300"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gbd1ff24a34_1_14"/>
            <p:cNvSpPr/>
            <p:nvPr/>
          </p:nvSpPr>
          <p:spPr>
            <a:xfrm>
              <a:off x="4654900" y="1931650"/>
              <a:ext cx="5075" cy="26775"/>
            </a:xfrm>
            <a:custGeom>
              <a:rect b="b" l="l" r="r" t="t"/>
              <a:pathLst>
                <a:path extrusionOk="0" h="1071" w="203">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gbd1ff24a34_1_14"/>
            <p:cNvSpPr/>
            <p:nvPr/>
          </p:nvSpPr>
          <p:spPr>
            <a:xfrm>
              <a:off x="4662025" y="1933050"/>
              <a:ext cx="2275" cy="23975"/>
            </a:xfrm>
            <a:custGeom>
              <a:rect b="b" l="l" r="r" t="t"/>
              <a:pathLst>
                <a:path extrusionOk="0" h="959" w="91">
                  <a:moveTo>
                    <a:pt x="1" y="0"/>
                  </a:moveTo>
                  <a:lnTo>
                    <a:pt x="1" y="959"/>
                  </a:lnTo>
                  <a:lnTo>
                    <a:pt x="91" y="959"/>
                  </a:lnTo>
                  <a:lnTo>
                    <a:pt x="91"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gbd1ff24a34_1_14"/>
            <p:cNvSpPr/>
            <p:nvPr/>
          </p:nvSpPr>
          <p:spPr>
            <a:xfrm>
              <a:off x="4660650" y="1931650"/>
              <a:ext cx="5050" cy="26775"/>
            </a:xfrm>
            <a:custGeom>
              <a:rect b="b" l="l" r="r" t="t"/>
              <a:pathLst>
                <a:path extrusionOk="0" h="1071" w="202">
                  <a:moveTo>
                    <a:pt x="0" y="1"/>
                  </a:moveTo>
                  <a:lnTo>
                    <a:pt x="0"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bd1ff24a34_1_14"/>
            <p:cNvSpPr/>
            <p:nvPr/>
          </p:nvSpPr>
          <p:spPr>
            <a:xfrm>
              <a:off x="4667250" y="1933050"/>
              <a:ext cx="2100" cy="23975"/>
            </a:xfrm>
            <a:custGeom>
              <a:rect b="b" l="l" r="r" t="t"/>
              <a:pathLst>
                <a:path extrusionOk="0" h="959" w="84">
                  <a:moveTo>
                    <a:pt x="0" y="0"/>
                  </a:moveTo>
                  <a:lnTo>
                    <a:pt x="0" y="959"/>
                  </a:lnTo>
                  <a:lnTo>
                    <a:pt x="83" y="959"/>
                  </a:lnTo>
                  <a:lnTo>
                    <a:pt x="83" y="0"/>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bd1ff24a34_1_14"/>
            <p:cNvSpPr/>
            <p:nvPr/>
          </p:nvSpPr>
          <p:spPr>
            <a:xfrm>
              <a:off x="4665675" y="1931650"/>
              <a:ext cx="5050" cy="26775"/>
            </a:xfrm>
            <a:custGeom>
              <a:rect b="b" l="l" r="r" t="t"/>
              <a:pathLst>
                <a:path extrusionOk="0" h="1071" w="202">
                  <a:moveTo>
                    <a:pt x="1" y="1"/>
                  </a:moveTo>
                  <a:lnTo>
                    <a:pt x="1" y="1070"/>
                  </a:lnTo>
                  <a:lnTo>
                    <a:pt x="202" y="1070"/>
                  </a:lnTo>
                  <a:lnTo>
                    <a:pt x="202" y="1015"/>
                  </a:lnTo>
                  <a:lnTo>
                    <a:pt x="202" y="1"/>
                  </a:ln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bd1ff24a34_1_14"/>
            <p:cNvSpPr/>
            <p:nvPr/>
          </p:nvSpPr>
          <p:spPr>
            <a:xfrm>
              <a:off x="4581825" y="1928700"/>
              <a:ext cx="75900" cy="10975"/>
            </a:xfrm>
            <a:custGeom>
              <a:rect b="b" l="l" r="r" t="t"/>
              <a:pathLst>
                <a:path extrusionOk="0" h="439" w="3036">
                  <a:moveTo>
                    <a:pt x="1507" y="1"/>
                  </a:moveTo>
                  <a:cubicBezTo>
                    <a:pt x="667" y="1"/>
                    <a:pt x="1" y="91"/>
                    <a:pt x="1" y="202"/>
                  </a:cubicBezTo>
                  <a:cubicBezTo>
                    <a:pt x="1" y="348"/>
                    <a:pt x="667" y="438"/>
                    <a:pt x="1507" y="438"/>
                  </a:cubicBezTo>
                  <a:cubicBezTo>
                    <a:pt x="2375" y="438"/>
                    <a:pt x="3035" y="348"/>
                    <a:pt x="3035" y="202"/>
                  </a:cubicBezTo>
                  <a:cubicBezTo>
                    <a:pt x="3035" y="91"/>
                    <a:pt x="2375" y="1"/>
                    <a:pt x="1507"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6" name="Google Shape;2926;gbd1ff24a34_1_14"/>
          <p:cNvGrpSpPr/>
          <p:nvPr/>
        </p:nvGrpSpPr>
        <p:grpSpPr>
          <a:xfrm>
            <a:off x="683980" y="572254"/>
            <a:ext cx="1009096" cy="1008478"/>
            <a:chOff x="1611825" y="1896250"/>
            <a:chExt cx="54200" cy="54175"/>
          </a:xfrm>
        </p:grpSpPr>
        <p:sp>
          <p:nvSpPr>
            <p:cNvPr id="2927" name="Google Shape;2927;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2" name="Google Shape;2932;gbd1ff24a34_1_14"/>
          <p:cNvGrpSpPr/>
          <p:nvPr/>
        </p:nvGrpSpPr>
        <p:grpSpPr>
          <a:xfrm>
            <a:off x="7587481" y="2131154"/>
            <a:ext cx="1009096" cy="1008478"/>
            <a:chOff x="1611825" y="1896250"/>
            <a:chExt cx="54200" cy="54175"/>
          </a:xfrm>
        </p:grpSpPr>
        <p:sp>
          <p:nvSpPr>
            <p:cNvPr id="2933" name="Google Shape;2933;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8" name="Google Shape;2938;gbd1ff24a34_1_14"/>
          <p:cNvGrpSpPr/>
          <p:nvPr/>
        </p:nvGrpSpPr>
        <p:grpSpPr>
          <a:xfrm>
            <a:off x="1525850" y="2055433"/>
            <a:ext cx="590189" cy="589635"/>
            <a:chOff x="1611825" y="1896250"/>
            <a:chExt cx="54200" cy="54175"/>
          </a:xfrm>
        </p:grpSpPr>
        <p:sp>
          <p:nvSpPr>
            <p:cNvPr id="2939" name="Google Shape;2939;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4" name="Google Shape;2944;gbd1ff24a34_1_14"/>
          <p:cNvGrpSpPr/>
          <p:nvPr/>
        </p:nvGrpSpPr>
        <p:grpSpPr>
          <a:xfrm>
            <a:off x="6920879" y="160174"/>
            <a:ext cx="619051" cy="619421"/>
            <a:chOff x="1611825" y="1896250"/>
            <a:chExt cx="54200" cy="54175"/>
          </a:xfrm>
        </p:grpSpPr>
        <p:sp>
          <p:nvSpPr>
            <p:cNvPr id="2945" name="Google Shape;2945;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0" name="Google Shape;2950;gbd1ff24a34_1_14"/>
          <p:cNvGrpSpPr/>
          <p:nvPr/>
        </p:nvGrpSpPr>
        <p:grpSpPr>
          <a:xfrm>
            <a:off x="7766837" y="1093683"/>
            <a:ext cx="412321" cy="412472"/>
            <a:chOff x="1611825" y="1896250"/>
            <a:chExt cx="54200" cy="54175"/>
          </a:xfrm>
        </p:grpSpPr>
        <p:sp>
          <p:nvSpPr>
            <p:cNvPr id="2951" name="Google Shape;2951;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6" name="Google Shape;2956;gbd1ff24a34_1_14"/>
          <p:cNvGrpSpPr/>
          <p:nvPr/>
        </p:nvGrpSpPr>
        <p:grpSpPr>
          <a:xfrm>
            <a:off x="3088912" y="263658"/>
            <a:ext cx="412321" cy="412472"/>
            <a:chOff x="1611825" y="1896250"/>
            <a:chExt cx="54200" cy="54175"/>
          </a:xfrm>
        </p:grpSpPr>
        <p:sp>
          <p:nvSpPr>
            <p:cNvPr id="2957" name="Google Shape;2957;gbd1ff24a34_1_14"/>
            <p:cNvSpPr/>
            <p:nvPr/>
          </p:nvSpPr>
          <p:spPr>
            <a:xfrm>
              <a:off x="1613225" y="1897625"/>
              <a:ext cx="51400" cy="51425"/>
            </a:xfrm>
            <a:custGeom>
              <a:rect b="b" l="l" r="r" t="t"/>
              <a:pathLst>
                <a:path extrusionOk="0" h="2057" w="2056">
                  <a:moveTo>
                    <a:pt x="1014" y="1"/>
                  </a:moveTo>
                  <a:cubicBezTo>
                    <a:pt x="466" y="1"/>
                    <a:pt x="0" y="466"/>
                    <a:pt x="0" y="1015"/>
                  </a:cubicBezTo>
                  <a:cubicBezTo>
                    <a:pt x="0" y="1591"/>
                    <a:pt x="466" y="2056"/>
                    <a:pt x="1014" y="2056"/>
                  </a:cubicBezTo>
                  <a:cubicBezTo>
                    <a:pt x="1590" y="2056"/>
                    <a:pt x="2056" y="1591"/>
                    <a:pt x="2056" y="1015"/>
                  </a:cubicBezTo>
                  <a:cubicBezTo>
                    <a:pt x="2056" y="466"/>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gbd1ff24a34_1_14"/>
            <p:cNvSpPr/>
            <p:nvPr/>
          </p:nvSpPr>
          <p:spPr>
            <a:xfrm>
              <a:off x="1611825" y="1896250"/>
              <a:ext cx="54200" cy="54175"/>
            </a:xfrm>
            <a:custGeom>
              <a:rect b="b" l="l" r="r" t="t"/>
              <a:pathLst>
                <a:path extrusionOk="0" h="2167" w="2168">
                  <a:moveTo>
                    <a:pt x="1070" y="111"/>
                  </a:moveTo>
                  <a:cubicBezTo>
                    <a:pt x="1355" y="111"/>
                    <a:pt x="1591" y="229"/>
                    <a:pt x="1765" y="403"/>
                  </a:cubicBezTo>
                  <a:cubicBezTo>
                    <a:pt x="1938" y="577"/>
                    <a:pt x="2049" y="806"/>
                    <a:pt x="2049" y="1070"/>
                  </a:cubicBezTo>
                  <a:cubicBezTo>
                    <a:pt x="2049" y="1361"/>
                    <a:pt x="1938" y="1590"/>
                    <a:pt x="1765" y="1764"/>
                  </a:cubicBezTo>
                  <a:cubicBezTo>
                    <a:pt x="1591" y="1938"/>
                    <a:pt x="1355" y="2056"/>
                    <a:pt x="1070" y="2056"/>
                  </a:cubicBezTo>
                  <a:cubicBezTo>
                    <a:pt x="806" y="2056"/>
                    <a:pt x="577" y="1938"/>
                    <a:pt x="403" y="1764"/>
                  </a:cubicBezTo>
                  <a:cubicBezTo>
                    <a:pt x="230" y="1590"/>
                    <a:pt x="112" y="1361"/>
                    <a:pt x="112" y="1070"/>
                  </a:cubicBezTo>
                  <a:cubicBezTo>
                    <a:pt x="112" y="806"/>
                    <a:pt x="230" y="577"/>
                    <a:pt x="403" y="403"/>
                  </a:cubicBezTo>
                  <a:cubicBezTo>
                    <a:pt x="577" y="229"/>
                    <a:pt x="806" y="111"/>
                    <a:pt x="1070" y="111"/>
                  </a:cubicBezTo>
                  <a:close/>
                  <a:moveTo>
                    <a:pt x="1070" y="0"/>
                  </a:moveTo>
                  <a:cubicBezTo>
                    <a:pt x="487" y="0"/>
                    <a:pt x="1" y="493"/>
                    <a:pt x="1" y="1070"/>
                  </a:cubicBezTo>
                  <a:cubicBezTo>
                    <a:pt x="1" y="1674"/>
                    <a:pt x="487" y="2167"/>
                    <a:pt x="1070" y="2167"/>
                  </a:cubicBezTo>
                  <a:cubicBezTo>
                    <a:pt x="1674" y="2167"/>
                    <a:pt x="2167" y="1674"/>
                    <a:pt x="2167" y="1070"/>
                  </a:cubicBezTo>
                  <a:cubicBezTo>
                    <a:pt x="2167" y="493"/>
                    <a:pt x="1674" y="0"/>
                    <a:pt x="1070"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bd1ff24a34_1_14"/>
            <p:cNvSpPr/>
            <p:nvPr/>
          </p:nvSpPr>
          <p:spPr>
            <a:xfrm>
              <a:off x="1618950" y="1903350"/>
              <a:ext cx="39775" cy="39975"/>
            </a:xfrm>
            <a:custGeom>
              <a:rect b="b" l="l" r="r" t="t"/>
              <a:pathLst>
                <a:path extrusionOk="0" h="1599" w="1591">
                  <a:moveTo>
                    <a:pt x="785" y="1"/>
                  </a:moveTo>
                  <a:cubicBezTo>
                    <a:pt x="348" y="1"/>
                    <a:pt x="0" y="348"/>
                    <a:pt x="0" y="786"/>
                  </a:cubicBezTo>
                  <a:cubicBezTo>
                    <a:pt x="0" y="1251"/>
                    <a:pt x="348" y="1598"/>
                    <a:pt x="785" y="1598"/>
                  </a:cubicBezTo>
                  <a:cubicBezTo>
                    <a:pt x="1243" y="1598"/>
                    <a:pt x="1591" y="1251"/>
                    <a:pt x="1591" y="786"/>
                  </a:cubicBezTo>
                  <a:cubicBezTo>
                    <a:pt x="1591" y="348"/>
                    <a:pt x="1243" y="1"/>
                    <a:pt x="785"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bd1ff24a34_1_14"/>
            <p:cNvSpPr/>
            <p:nvPr/>
          </p:nvSpPr>
          <p:spPr>
            <a:xfrm>
              <a:off x="1620500" y="1904925"/>
              <a:ext cx="36850" cy="36825"/>
            </a:xfrm>
            <a:custGeom>
              <a:rect b="b" l="l" r="r" t="t"/>
              <a:pathLst>
                <a:path extrusionOk="0" h="1473" w="1474">
                  <a:moveTo>
                    <a:pt x="723" y="0"/>
                  </a:moveTo>
                  <a:cubicBezTo>
                    <a:pt x="313" y="0"/>
                    <a:pt x="1" y="320"/>
                    <a:pt x="1" y="723"/>
                  </a:cubicBezTo>
                  <a:cubicBezTo>
                    <a:pt x="1" y="1153"/>
                    <a:pt x="313" y="1473"/>
                    <a:pt x="723" y="1473"/>
                  </a:cubicBezTo>
                  <a:cubicBezTo>
                    <a:pt x="1154" y="1473"/>
                    <a:pt x="1473" y="1153"/>
                    <a:pt x="1473" y="723"/>
                  </a:cubicBezTo>
                  <a:cubicBezTo>
                    <a:pt x="1473" y="320"/>
                    <a:pt x="1154" y="0"/>
                    <a:pt x="723"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bd1ff24a34_1_14"/>
            <p:cNvSpPr/>
            <p:nvPr/>
          </p:nvSpPr>
          <p:spPr>
            <a:xfrm>
              <a:off x="1633000" y="1910475"/>
              <a:ext cx="13750" cy="22950"/>
            </a:xfrm>
            <a:custGeom>
              <a:rect b="b" l="l" r="r" t="t"/>
              <a:pathLst>
                <a:path extrusionOk="0" h="918" w="550">
                  <a:moveTo>
                    <a:pt x="251" y="230"/>
                  </a:moveTo>
                  <a:lnTo>
                    <a:pt x="251" y="376"/>
                  </a:lnTo>
                  <a:cubicBezTo>
                    <a:pt x="209" y="355"/>
                    <a:pt x="188" y="327"/>
                    <a:pt x="188" y="292"/>
                  </a:cubicBezTo>
                  <a:cubicBezTo>
                    <a:pt x="188" y="258"/>
                    <a:pt x="209" y="237"/>
                    <a:pt x="251" y="230"/>
                  </a:cubicBezTo>
                  <a:close/>
                  <a:moveTo>
                    <a:pt x="313" y="549"/>
                  </a:moveTo>
                  <a:cubicBezTo>
                    <a:pt x="348" y="563"/>
                    <a:pt x="362" y="591"/>
                    <a:pt x="362" y="626"/>
                  </a:cubicBezTo>
                  <a:cubicBezTo>
                    <a:pt x="362" y="660"/>
                    <a:pt x="348" y="681"/>
                    <a:pt x="313" y="688"/>
                  </a:cubicBezTo>
                  <a:lnTo>
                    <a:pt x="313" y="549"/>
                  </a:lnTo>
                  <a:close/>
                  <a:moveTo>
                    <a:pt x="251" y="1"/>
                  </a:moveTo>
                  <a:lnTo>
                    <a:pt x="251" y="84"/>
                  </a:lnTo>
                  <a:cubicBezTo>
                    <a:pt x="181" y="91"/>
                    <a:pt x="119" y="112"/>
                    <a:pt x="77" y="153"/>
                  </a:cubicBezTo>
                  <a:cubicBezTo>
                    <a:pt x="29" y="195"/>
                    <a:pt x="1" y="244"/>
                    <a:pt x="1" y="306"/>
                  </a:cubicBezTo>
                  <a:cubicBezTo>
                    <a:pt x="1" y="348"/>
                    <a:pt x="8" y="376"/>
                    <a:pt x="22" y="396"/>
                  </a:cubicBezTo>
                  <a:cubicBezTo>
                    <a:pt x="29" y="410"/>
                    <a:pt x="36" y="417"/>
                    <a:pt x="43" y="431"/>
                  </a:cubicBezTo>
                  <a:cubicBezTo>
                    <a:pt x="50" y="438"/>
                    <a:pt x="56" y="445"/>
                    <a:pt x="70" y="452"/>
                  </a:cubicBezTo>
                  <a:cubicBezTo>
                    <a:pt x="84" y="466"/>
                    <a:pt x="98" y="473"/>
                    <a:pt x="105" y="473"/>
                  </a:cubicBezTo>
                  <a:cubicBezTo>
                    <a:pt x="112" y="480"/>
                    <a:pt x="133" y="487"/>
                    <a:pt x="161" y="501"/>
                  </a:cubicBezTo>
                  <a:cubicBezTo>
                    <a:pt x="188" y="508"/>
                    <a:pt x="216" y="515"/>
                    <a:pt x="251" y="521"/>
                  </a:cubicBezTo>
                  <a:lnTo>
                    <a:pt x="251" y="688"/>
                  </a:lnTo>
                  <a:cubicBezTo>
                    <a:pt x="216" y="681"/>
                    <a:pt x="195" y="653"/>
                    <a:pt x="195" y="605"/>
                  </a:cubicBezTo>
                  <a:lnTo>
                    <a:pt x="1" y="605"/>
                  </a:lnTo>
                  <a:cubicBezTo>
                    <a:pt x="1" y="674"/>
                    <a:pt x="29" y="730"/>
                    <a:pt x="70" y="765"/>
                  </a:cubicBezTo>
                  <a:cubicBezTo>
                    <a:pt x="112" y="806"/>
                    <a:pt x="175" y="827"/>
                    <a:pt x="251" y="834"/>
                  </a:cubicBezTo>
                  <a:lnTo>
                    <a:pt x="251" y="917"/>
                  </a:lnTo>
                  <a:lnTo>
                    <a:pt x="313" y="917"/>
                  </a:lnTo>
                  <a:lnTo>
                    <a:pt x="313" y="834"/>
                  </a:lnTo>
                  <a:cubicBezTo>
                    <a:pt x="383" y="827"/>
                    <a:pt x="438" y="799"/>
                    <a:pt x="487" y="758"/>
                  </a:cubicBezTo>
                  <a:cubicBezTo>
                    <a:pt x="529" y="716"/>
                    <a:pt x="549" y="667"/>
                    <a:pt x="549" y="605"/>
                  </a:cubicBezTo>
                  <a:cubicBezTo>
                    <a:pt x="549" y="528"/>
                    <a:pt x="515" y="473"/>
                    <a:pt x="452" y="438"/>
                  </a:cubicBezTo>
                  <a:cubicBezTo>
                    <a:pt x="424" y="431"/>
                    <a:pt x="383" y="417"/>
                    <a:pt x="313" y="396"/>
                  </a:cubicBezTo>
                  <a:lnTo>
                    <a:pt x="313" y="230"/>
                  </a:lnTo>
                  <a:cubicBezTo>
                    <a:pt x="348" y="244"/>
                    <a:pt x="362" y="271"/>
                    <a:pt x="369" y="306"/>
                  </a:cubicBezTo>
                  <a:lnTo>
                    <a:pt x="549" y="306"/>
                  </a:lnTo>
                  <a:cubicBezTo>
                    <a:pt x="549" y="237"/>
                    <a:pt x="529" y="181"/>
                    <a:pt x="487" y="147"/>
                  </a:cubicBezTo>
                  <a:cubicBezTo>
                    <a:pt x="445" y="112"/>
                    <a:pt x="383" y="91"/>
                    <a:pt x="313" y="84"/>
                  </a:cubicBezTo>
                  <a:lnTo>
                    <a:pt x="3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3"/>
          <p:cNvSpPr txBox="1"/>
          <p:nvPr>
            <p:ph type="title"/>
          </p:nvPr>
        </p:nvSpPr>
        <p:spPr>
          <a:xfrm>
            <a:off x="180000" y="179400"/>
            <a:ext cx="878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100"/>
              <a:t>CONTENT</a:t>
            </a:r>
            <a:endParaRPr sz="3100"/>
          </a:p>
        </p:txBody>
      </p:sp>
      <p:grpSp>
        <p:nvGrpSpPr>
          <p:cNvPr id="1354" name="Google Shape;1354;p3"/>
          <p:cNvGrpSpPr/>
          <p:nvPr/>
        </p:nvGrpSpPr>
        <p:grpSpPr>
          <a:xfrm>
            <a:off x="1124475" y="1196900"/>
            <a:ext cx="3741011" cy="3444767"/>
            <a:chOff x="1312650" y="1165550"/>
            <a:chExt cx="3741011" cy="3444767"/>
          </a:xfrm>
        </p:grpSpPr>
        <p:sp>
          <p:nvSpPr>
            <p:cNvPr id="1355" name="Google Shape;1355;p3"/>
            <p:cNvSpPr/>
            <p:nvPr/>
          </p:nvSpPr>
          <p:spPr>
            <a:xfrm>
              <a:off x="2404565" y="3692446"/>
              <a:ext cx="786293" cy="183519"/>
            </a:xfrm>
            <a:custGeom>
              <a:rect b="b" l="l" r="r" t="t"/>
              <a:pathLst>
                <a:path extrusionOk="0" h="1216" w="5210">
                  <a:moveTo>
                    <a:pt x="2605" y="1"/>
                  </a:moveTo>
                  <a:cubicBezTo>
                    <a:pt x="1154" y="1"/>
                    <a:pt x="1" y="258"/>
                    <a:pt x="1" y="605"/>
                  </a:cubicBezTo>
                  <a:cubicBezTo>
                    <a:pt x="1" y="952"/>
                    <a:pt x="1154" y="1216"/>
                    <a:pt x="2605" y="1216"/>
                  </a:cubicBezTo>
                  <a:cubicBezTo>
                    <a:pt x="4049" y="1216"/>
                    <a:pt x="5209" y="952"/>
                    <a:pt x="5209" y="605"/>
                  </a:cubicBezTo>
                  <a:cubicBezTo>
                    <a:pt x="5209" y="258"/>
                    <a:pt x="4049" y="1"/>
                    <a:pt x="2605"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
            <p:cNvSpPr/>
            <p:nvPr/>
          </p:nvSpPr>
          <p:spPr>
            <a:xfrm>
              <a:off x="3059714" y="3692446"/>
              <a:ext cx="786142" cy="183519"/>
            </a:xfrm>
            <a:custGeom>
              <a:rect b="b" l="l" r="r" t="t"/>
              <a:pathLst>
                <a:path extrusionOk="0" h="1216" w="5209">
                  <a:moveTo>
                    <a:pt x="2604" y="1"/>
                  </a:moveTo>
                  <a:cubicBezTo>
                    <a:pt x="1153" y="1"/>
                    <a:pt x="0" y="258"/>
                    <a:pt x="0" y="605"/>
                  </a:cubicBezTo>
                  <a:cubicBezTo>
                    <a:pt x="0" y="952"/>
                    <a:pt x="1153" y="1216"/>
                    <a:pt x="2604" y="1216"/>
                  </a:cubicBezTo>
                  <a:cubicBezTo>
                    <a:pt x="4048" y="1216"/>
                    <a:pt x="5208" y="952"/>
                    <a:pt x="5208" y="605"/>
                  </a:cubicBezTo>
                  <a:cubicBezTo>
                    <a:pt x="5208" y="258"/>
                    <a:pt x="4048" y="1"/>
                    <a:pt x="2604"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
            <p:cNvSpPr/>
            <p:nvPr/>
          </p:nvSpPr>
          <p:spPr>
            <a:xfrm>
              <a:off x="1312650" y="3692446"/>
              <a:ext cx="1392841" cy="332477"/>
            </a:xfrm>
            <a:custGeom>
              <a:rect b="b" l="l" r="r" t="t"/>
              <a:pathLst>
                <a:path extrusionOk="0" h="2203" w="9229">
                  <a:moveTo>
                    <a:pt x="4597" y="1"/>
                  </a:moveTo>
                  <a:cubicBezTo>
                    <a:pt x="2056" y="1"/>
                    <a:pt x="0" y="494"/>
                    <a:pt x="0" y="1098"/>
                  </a:cubicBezTo>
                  <a:cubicBezTo>
                    <a:pt x="0" y="1709"/>
                    <a:pt x="2056" y="2202"/>
                    <a:pt x="4597" y="2202"/>
                  </a:cubicBezTo>
                  <a:cubicBezTo>
                    <a:pt x="7146" y="2202"/>
                    <a:pt x="9229" y="1709"/>
                    <a:pt x="9229" y="1098"/>
                  </a:cubicBezTo>
                  <a:cubicBezTo>
                    <a:pt x="9229" y="494"/>
                    <a:pt x="7146" y="1"/>
                    <a:pt x="4597" y="1"/>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
            <p:cNvSpPr/>
            <p:nvPr/>
          </p:nvSpPr>
          <p:spPr>
            <a:xfrm>
              <a:off x="1312650" y="2600534"/>
              <a:ext cx="554480" cy="485359"/>
            </a:xfrm>
            <a:custGeom>
              <a:rect b="b" l="l" r="r" t="t"/>
              <a:pathLst>
                <a:path extrusionOk="0" h="3216" w="3674">
                  <a:moveTo>
                    <a:pt x="896" y="0"/>
                  </a:moveTo>
                  <a:lnTo>
                    <a:pt x="0" y="1451"/>
                  </a:lnTo>
                  <a:lnTo>
                    <a:pt x="2778" y="3215"/>
                  </a:lnTo>
                  <a:lnTo>
                    <a:pt x="3674" y="1736"/>
                  </a:lnTo>
                  <a:lnTo>
                    <a:pt x="896" y="0"/>
                  </a:lnTo>
                  <a:close/>
                </a:path>
              </a:pathLst>
            </a:custGeom>
            <a:solidFill>
              <a:srgbClr val="3280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
            <p:cNvSpPr/>
            <p:nvPr/>
          </p:nvSpPr>
          <p:spPr>
            <a:xfrm>
              <a:off x="1622793" y="2963046"/>
              <a:ext cx="87232" cy="66254"/>
            </a:xfrm>
            <a:custGeom>
              <a:rect b="b" l="l" r="r" t="t"/>
              <a:pathLst>
                <a:path extrusionOk="0" h="439" w="578">
                  <a:moveTo>
                    <a:pt x="56" y="1"/>
                  </a:moveTo>
                  <a:lnTo>
                    <a:pt x="1" y="119"/>
                  </a:lnTo>
                  <a:lnTo>
                    <a:pt x="521" y="438"/>
                  </a:lnTo>
                  <a:lnTo>
                    <a:pt x="577" y="320"/>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
            <p:cNvSpPr/>
            <p:nvPr/>
          </p:nvSpPr>
          <p:spPr>
            <a:xfrm>
              <a:off x="1675163" y="2967272"/>
              <a:ext cx="43163" cy="35768"/>
            </a:xfrm>
            <a:custGeom>
              <a:rect b="b" l="l" r="r" t="t"/>
              <a:pathLst>
                <a:path extrusionOk="0" h="237" w="286">
                  <a:moveTo>
                    <a:pt x="29" y="0"/>
                  </a:moveTo>
                  <a:lnTo>
                    <a:pt x="1" y="63"/>
                  </a:lnTo>
                  <a:lnTo>
                    <a:pt x="258" y="237"/>
                  </a:lnTo>
                  <a:lnTo>
                    <a:pt x="286" y="174"/>
                  </a:lnTo>
                  <a:lnTo>
                    <a:pt x="2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
            <p:cNvSpPr/>
            <p:nvPr/>
          </p:nvSpPr>
          <p:spPr>
            <a:xfrm>
              <a:off x="1697197" y="2967272"/>
              <a:ext cx="30637" cy="22185"/>
            </a:xfrm>
            <a:custGeom>
              <a:rect b="b" l="l" r="r" t="t"/>
              <a:pathLst>
                <a:path extrusionOk="0" h="147" w="203">
                  <a:moveTo>
                    <a:pt x="1" y="0"/>
                  </a:moveTo>
                  <a:lnTo>
                    <a:pt x="1" y="63"/>
                  </a:lnTo>
                  <a:lnTo>
                    <a:pt x="174" y="146"/>
                  </a:lnTo>
                  <a:lnTo>
                    <a:pt x="202" y="11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
            <p:cNvSpPr/>
            <p:nvPr/>
          </p:nvSpPr>
          <p:spPr>
            <a:xfrm>
              <a:off x="1683614" y="2894528"/>
              <a:ext cx="74554" cy="57802"/>
            </a:xfrm>
            <a:custGeom>
              <a:rect b="b" l="l" r="r" t="t"/>
              <a:pathLst>
                <a:path extrusionOk="0" h="383" w="494">
                  <a:moveTo>
                    <a:pt x="85" y="1"/>
                  </a:moveTo>
                  <a:cubicBezTo>
                    <a:pt x="62" y="1"/>
                    <a:pt x="44" y="16"/>
                    <a:pt x="28" y="52"/>
                  </a:cubicBezTo>
                  <a:lnTo>
                    <a:pt x="0" y="80"/>
                  </a:lnTo>
                  <a:cubicBezTo>
                    <a:pt x="0" y="107"/>
                    <a:pt x="0" y="163"/>
                    <a:pt x="28" y="163"/>
                  </a:cubicBezTo>
                  <a:lnTo>
                    <a:pt x="348" y="371"/>
                  </a:lnTo>
                  <a:cubicBezTo>
                    <a:pt x="356" y="379"/>
                    <a:pt x="364" y="383"/>
                    <a:pt x="372" y="383"/>
                  </a:cubicBezTo>
                  <a:cubicBezTo>
                    <a:pt x="392" y="383"/>
                    <a:pt x="413" y="361"/>
                    <a:pt x="438" y="337"/>
                  </a:cubicBezTo>
                  <a:lnTo>
                    <a:pt x="466" y="309"/>
                  </a:lnTo>
                  <a:cubicBezTo>
                    <a:pt x="493" y="281"/>
                    <a:pt x="466" y="226"/>
                    <a:pt x="438" y="198"/>
                  </a:cubicBezTo>
                  <a:lnTo>
                    <a:pt x="146" y="24"/>
                  </a:lnTo>
                  <a:cubicBezTo>
                    <a:pt x="123" y="9"/>
                    <a:pt x="103" y="1"/>
                    <a:pt x="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
            <p:cNvSpPr/>
            <p:nvPr/>
          </p:nvSpPr>
          <p:spPr>
            <a:xfrm>
              <a:off x="1473985" y="2666486"/>
              <a:ext cx="44220" cy="30486"/>
            </a:xfrm>
            <a:custGeom>
              <a:rect b="b" l="l" r="r" t="t"/>
              <a:pathLst>
                <a:path extrusionOk="0" h="202" w="293">
                  <a:moveTo>
                    <a:pt x="28" y="1"/>
                  </a:moveTo>
                  <a:lnTo>
                    <a:pt x="1" y="28"/>
                  </a:lnTo>
                  <a:lnTo>
                    <a:pt x="264" y="202"/>
                  </a:lnTo>
                  <a:lnTo>
                    <a:pt x="292" y="174"/>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
            <p:cNvSpPr/>
            <p:nvPr/>
          </p:nvSpPr>
          <p:spPr>
            <a:xfrm>
              <a:off x="1465684" y="2674938"/>
              <a:ext cx="30486" cy="22034"/>
            </a:xfrm>
            <a:custGeom>
              <a:rect b="b" l="l" r="r" t="t"/>
              <a:pathLst>
                <a:path extrusionOk="0" h="146" w="202">
                  <a:moveTo>
                    <a:pt x="28" y="0"/>
                  </a:moveTo>
                  <a:lnTo>
                    <a:pt x="0" y="28"/>
                  </a:lnTo>
                  <a:lnTo>
                    <a:pt x="174" y="146"/>
                  </a:lnTo>
                  <a:lnTo>
                    <a:pt x="201" y="118"/>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
            <p:cNvSpPr/>
            <p:nvPr/>
          </p:nvSpPr>
          <p:spPr>
            <a:xfrm>
              <a:off x="1342985" y="2630869"/>
              <a:ext cx="493810" cy="419407"/>
            </a:xfrm>
            <a:custGeom>
              <a:rect b="b" l="l" r="r" t="t"/>
              <a:pathLst>
                <a:path extrusionOk="0" h="2779" w="3272">
                  <a:moveTo>
                    <a:pt x="841" y="63"/>
                  </a:moveTo>
                  <a:lnTo>
                    <a:pt x="3181" y="1507"/>
                  </a:lnTo>
                  <a:cubicBezTo>
                    <a:pt x="3125" y="1563"/>
                    <a:pt x="3153" y="1681"/>
                    <a:pt x="3216" y="1736"/>
                  </a:cubicBezTo>
                  <a:lnTo>
                    <a:pt x="2632" y="2695"/>
                  </a:lnTo>
                  <a:cubicBezTo>
                    <a:pt x="2603" y="2675"/>
                    <a:pt x="2573" y="2666"/>
                    <a:pt x="2543" y="2666"/>
                  </a:cubicBezTo>
                  <a:cubicBezTo>
                    <a:pt x="2489" y="2666"/>
                    <a:pt x="2439" y="2696"/>
                    <a:pt x="2403" y="2750"/>
                  </a:cubicBezTo>
                  <a:lnTo>
                    <a:pt x="91" y="1278"/>
                  </a:lnTo>
                  <a:cubicBezTo>
                    <a:pt x="119" y="1216"/>
                    <a:pt x="91" y="1132"/>
                    <a:pt x="56" y="1105"/>
                  </a:cubicBezTo>
                  <a:lnTo>
                    <a:pt x="667" y="118"/>
                  </a:lnTo>
                  <a:cubicBezTo>
                    <a:pt x="723" y="118"/>
                    <a:pt x="813" y="118"/>
                    <a:pt x="841" y="63"/>
                  </a:cubicBezTo>
                  <a:close/>
                  <a:moveTo>
                    <a:pt x="841" y="0"/>
                  </a:moveTo>
                  <a:cubicBezTo>
                    <a:pt x="800" y="46"/>
                    <a:pt x="755" y="74"/>
                    <a:pt x="712" y="74"/>
                  </a:cubicBezTo>
                  <a:cubicBezTo>
                    <a:pt x="697" y="74"/>
                    <a:pt x="682" y="70"/>
                    <a:pt x="667" y="63"/>
                  </a:cubicBezTo>
                  <a:lnTo>
                    <a:pt x="639" y="63"/>
                  </a:lnTo>
                  <a:lnTo>
                    <a:pt x="1" y="1105"/>
                  </a:lnTo>
                  <a:lnTo>
                    <a:pt x="28" y="1105"/>
                  </a:lnTo>
                  <a:cubicBezTo>
                    <a:pt x="56" y="1160"/>
                    <a:pt x="56" y="1216"/>
                    <a:pt x="28" y="1278"/>
                  </a:cubicBezTo>
                  <a:lnTo>
                    <a:pt x="28" y="1306"/>
                  </a:lnTo>
                  <a:lnTo>
                    <a:pt x="2403" y="2778"/>
                  </a:lnTo>
                  <a:cubicBezTo>
                    <a:pt x="2438" y="2725"/>
                    <a:pt x="2488" y="2706"/>
                    <a:pt x="2533" y="2706"/>
                  </a:cubicBezTo>
                  <a:cubicBezTo>
                    <a:pt x="2559" y="2706"/>
                    <a:pt x="2584" y="2712"/>
                    <a:pt x="2605" y="2722"/>
                  </a:cubicBezTo>
                  <a:lnTo>
                    <a:pt x="2632" y="2722"/>
                  </a:lnTo>
                  <a:lnTo>
                    <a:pt x="3271" y="1709"/>
                  </a:lnTo>
                  <a:lnTo>
                    <a:pt x="3244" y="1709"/>
                  </a:lnTo>
                  <a:cubicBezTo>
                    <a:pt x="3181" y="1653"/>
                    <a:pt x="3153" y="1563"/>
                    <a:pt x="3216" y="1507"/>
                  </a:cubicBezTo>
                  <a:lnTo>
                    <a:pt x="3216" y="1479"/>
                  </a:lnTo>
                  <a:lnTo>
                    <a:pt x="84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
            <p:cNvSpPr/>
            <p:nvPr/>
          </p:nvSpPr>
          <p:spPr>
            <a:xfrm>
              <a:off x="1526354" y="2785714"/>
              <a:ext cx="127075" cy="112586"/>
            </a:xfrm>
            <a:custGeom>
              <a:rect b="b" l="l" r="r" t="t"/>
              <a:pathLst>
                <a:path extrusionOk="0" h="746" w="842">
                  <a:moveTo>
                    <a:pt x="413" y="0"/>
                  </a:moveTo>
                  <a:cubicBezTo>
                    <a:pt x="286" y="0"/>
                    <a:pt x="172" y="52"/>
                    <a:pt x="119" y="162"/>
                  </a:cubicBezTo>
                  <a:cubicBezTo>
                    <a:pt x="1" y="363"/>
                    <a:pt x="56" y="599"/>
                    <a:pt x="230" y="683"/>
                  </a:cubicBezTo>
                  <a:cubicBezTo>
                    <a:pt x="293" y="725"/>
                    <a:pt x="363" y="745"/>
                    <a:pt x="434" y="745"/>
                  </a:cubicBezTo>
                  <a:cubicBezTo>
                    <a:pt x="558" y="745"/>
                    <a:pt x="680" y="683"/>
                    <a:pt x="751" y="572"/>
                  </a:cubicBezTo>
                  <a:cubicBezTo>
                    <a:pt x="841" y="398"/>
                    <a:pt x="813" y="162"/>
                    <a:pt x="640" y="51"/>
                  </a:cubicBezTo>
                  <a:cubicBezTo>
                    <a:pt x="566" y="18"/>
                    <a:pt x="487" y="0"/>
                    <a:pt x="4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
            <p:cNvSpPr/>
            <p:nvPr/>
          </p:nvSpPr>
          <p:spPr>
            <a:xfrm>
              <a:off x="1560915" y="2814238"/>
              <a:ext cx="57802" cy="62028"/>
            </a:xfrm>
            <a:custGeom>
              <a:rect b="b" l="l" r="r" t="t"/>
              <a:pathLst>
                <a:path extrusionOk="0" h="411" w="383">
                  <a:moveTo>
                    <a:pt x="237" y="91"/>
                  </a:moveTo>
                  <a:lnTo>
                    <a:pt x="209" y="146"/>
                  </a:lnTo>
                  <a:cubicBezTo>
                    <a:pt x="209" y="119"/>
                    <a:pt x="175" y="119"/>
                    <a:pt x="209" y="91"/>
                  </a:cubicBezTo>
                  <a:close/>
                  <a:moveTo>
                    <a:pt x="175" y="237"/>
                  </a:moveTo>
                  <a:cubicBezTo>
                    <a:pt x="209" y="264"/>
                    <a:pt x="209" y="292"/>
                    <a:pt x="209" y="292"/>
                  </a:cubicBezTo>
                  <a:cubicBezTo>
                    <a:pt x="175" y="320"/>
                    <a:pt x="175" y="320"/>
                    <a:pt x="147" y="320"/>
                  </a:cubicBezTo>
                  <a:lnTo>
                    <a:pt x="175" y="237"/>
                  </a:lnTo>
                  <a:close/>
                  <a:moveTo>
                    <a:pt x="293" y="1"/>
                  </a:moveTo>
                  <a:lnTo>
                    <a:pt x="293" y="35"/>
                  </a:lnTo>
                  <a:cubicBezTo>
                    <a:pt x="257" y="21"/>
                    <a:pt x="225" y="12"/>
                    <a:pt x="198" y="12"/>
                  </a:cubicBezTo>
                  <a:cubicBezTo>
                    <a:pt x="162" y="12"/>
                    <a:pt x="135" y="27"/>
                    <a:pt x="119" y="63"/>
                  </a:cubicBezTo>
                  <a:cubicBezTo>
                    <a:pt x="63" y="119"/>
                    <a:pt x="119" y="174"/>
                    <a:pt x="147" y="209"/>
                  </a:cubicBezTo>
                  <a:lnTo>
                    <a:pt x="119" y="292"/>
                  </a:lnTo>
                  <a:cubicBezTo>
                    <a:pt x="119" y="264"/>
                    <a:pt x="91" y="264"/>
                    <a:pt x="119" y="237"/>
                  </a:cubicBezTo>
                  <a:lnTo>
                    <a:pt x="36" y="174"/>
                  </a:lnTo>
                  <a:lnTo>
                    <a:pt x="36" y="174"/>
                  </a:lnTo>
                  <a:cubicBezTo>
                    <a:pt x="1" y="237"/>
                    <a:pt x="36" y="292"/>
                    <a:pt x="91" y="348"/>
                  </a:cubicBezTo>
                  <a:lnTo>
                    <a:pt x="63" y="383"/>
                  </a:lnTo>
                  <a:lnTo>
                    <a:pt x="91" y="410"/>
                  </a:lnTo>
                  <a:lnTo>
                    <a:pt x="119" y="383"/>
                  </a:lnTo>
                  <a:cubicBezTo>
                    <a:pt x="135" y="390"/>
                    <a:pt x="151" y="394"/>
                    <a:pt x="167" y="394"/>
                  </a:cubicBezTo>
                  <a:cubicBezTo>
                    <a:pt x="207" y="394"/>
                    <a:pt x="245" y="373"/>
                    <a:pt x="265" y="348"/>
                  </a:cubicBezTo>
                  <a:cubicBezTo>
                    <a:pt x="320" y="264"/>
                    <a:pt x="265" y="237"/>
                    <a:pt x="237" y="174"/>
                  </a:cubicBezTo>
                  <a:lnTo>
                    <a:pt x="265" y="119"/>
                  </a:lnTo>
                  <a:cubicBezTo>
                    <a:pt x="293" y="119"/>
                    <a:pt x="293" y="146"/>
                    <a:pt x="265" y="146"/>
                  </a:cubicBezTo>
                  <a:lnTo>
                    <a:pt x="348" y="209"/>
                  </a:lnTo>
                  <a:cubicBezTo>
                    <a:pt x="383" y="146"/>
                    <a:pt x="383" y="91"/>
                    <a:pt x="320" y="35"/>
                  </a:cubicBezTo>
                  <a:lnTo>
                    <a:pt x="320" y="1"/>
                  </a:lnTo>
                  <a:close/>
                </a:path>
              </a:pathLst>
            </a:custGeom>
            <a:solidFill>
              <a:srgbClr val="3280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
            <p:cNvSpPr/>
            <p:nvPr/>
          </p:nvSpPr>
          <p:spPr>
            <a:xfrm>
              <a:off x="1461458" y="2394980"/>
              <a:ext cx="532446" cy="533653"/>
            </a:xfrm>
            <a:custGeom>
              <a:rect b="b" l="l" r="r" t="t"/>
              <a:pathLst>
                <a:path extrusionOk="0" h="3536" w="3528">
                  <a:moveTo>
                    <a:pt x="1216" y="1"/>
                  </a:moveTo>
                  <a:lnTo>
                    <a:pt x="0" y="1216"/>
                  </a:lnTo>
                  <a:lnTo>
                    <a:pt x="2313" y="3536"/>
                  </a:lnTo>
                  <a:lnTo>
                    <a:pt x="3528" y="2320"/>
                  </a:lnTo>
                  <a:lnTo>
                    <a:pt x="1216" y="1"/>
                  </a:lnTo>
                  <a:close/>
                </a:path>
              </a:pathLst>
            </a:custGeom>
            <a:solidFill>
              <a:srgbClr val="54AE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
            <p:cNvSpPr/>
            <p:nvPr/>
          </p:nvSpPr>
          <p:spPr>
            <a:xfrm>
              <a:off x="1731758" y="2793260"/>
              <a:ext cx="74554" cy="73498"/>
            </a:xfrm>
            <a:custGeom>
              <a:rect b="b" l="l" r="r" t="t"/>
              <a:pathLst>
                <a:path extrusionOk="0" h="487" w="494">
                  <a:moveTo>
                    <a:pt x="56" y="1"/>
                  </a:moveTo>
                  <a:lnTo>
                    <a:pt x="1" y="56"/>
                  </a:lnTo>
                  <a:lnTo>
                    <a:pt x="404" y="487"/>
                  </a:lnTo>
                  <a:lnTo>
                    <a:pt x="494" y="403"/>
                  </a:lnTo>
                  <a:lnTo>
                    <a:pt x="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
            <p:cNvSpPr/>
            <p:nvPr/>
          </p:nvSpPr>
          <p:spPr>
            <a:xfrm>
              <a:off x="1780053" y="2805937"/>
              <a:ext cx="38937" cy="39843"/>
            </a:xfrm>
            <a:custGeom>
              <a:rect b="b" l="l" r="r" t="t"/>
              <a:pathLst>
                <a:path extrusionOk="0" h="264" w="258">
                  <a:moveTo>
                    <a:pt x="28" y="0"/>
                  </a:moveTo>
                  <a:lnTo>
                    <a:pt x="0" y="28"/>
                  </a:lnTo>
                  <a:lnTo>
                    <a:pt x="229" y="264"/>
                  </a:lnTo>
                  <a:lnTo>
                    <a:pt x="257" y="229"/>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
            <p:cNvSpPr/>
            <p:nvPr/>
          </p:nvSpPr>
          <p:spPr>
            <a:xfrm>
              <a:off x="1802088" y="2810012"/>
              <a:ext cx="26260" cy="26411"/>
            </a:xfrm>
            <a:custGeom>
              <a:rect b="b" l="l" r="r" t="t"/>
              <a:pathLst>
                <a:path extrusionOk="0" h="175" w="174">
                  <a:moveTo>
                    <a:pt x="28" y="1"/>
                  </a:moveTo>
                  <a:lnTo>
                    <a:pt x="0" y="29"/>
                  </a:lnTo>
                  <a:lnTo>
                    <a:pt x="139" y="174"/>
                  </a:lnTo>
                  <a:lnTo>
                    <a:pt x="174" y="147"/>
                  </a:lnTo>
                  <a:lnTo>
                    <a:pt x="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
            <p:cNvSpPr/>
            <p:nvPr/>
          </p:nvSpPr>
          <p:spPr>
            <a:xfrm>
              <a:off x="1802088" y="2736966"/>
              <a:ext cx="69272" cy="64896"/>
            </a:xfrm>
            <a:custGeom>
              <a:rect b="b" l="l" r="r" t="t"/>
              <a:pathLst>
                <a:path extrusionOk="0" h="430" w="459">
                  <a:moveTo>
                    <a:pt x="112" y="0"/>
                  </a:moveTo>
                  <a:cubicBezTo>
                    <a:pt x="90" y="0"/>
                    <a:pt x="70" y="9"/>
                    <a:pt x="56" y="27"/>
                  </a:cubicBezTo>
                  <a:lnTo>
                    <a:pt x="28" y="54"/>
                  </a:lnTo>
                  <a:cubicBezTo>
                    <a:pt x="0" y="82"/>
                    <a:pt x="0" y="138"/>
                    <a:pt x="28" y="165"/>
                  </a:cubicBezTo>
                  <a:lnTo>
                    <a:pt x="285" y="429"/>
                  </a:lnTo>
                  <a:lnTo>
                    <a:pt x="403" y="429"/>
                  </a:lnTo>
                  <a:lnTo>
                    <a:pt x="431" y="374"/>
                  </a:lnTo>
                  <a:cubicBezTo>
                    <a:pt x="458" y="339"/>
                    <a:pt x="458" y="311"/>
                    <a:pt x="431" y="283"/>
                  </a:cubicBezTo>
                  <a:lnTo>
                    <a:pt x="174" y="27"/>
                  </a:lnTo>
                  <a:cubicBezTo>
                    <a:pt x="156" y="9"/>
                    <a:pt x="134" y="0"/>
                    <a:pt x="1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
            <p:cNvSpPr/>
            <p:nvPr/>
          </p:nvSpPr>
          <p:spPr>
            <a:xfrm>
              <a:off x="1653279" y="2465309"/>
              <a:ext cx="38786" cy="39994"/>
            </a:xfrm>
            <a:custGeom>
              <a:rect b="b" l="l" r="r" t="t"/>
              <a:pathLst>
                <a:path extrusionOk="0" h="265" w="257">
                  <a:moveTo>
                    <a:pt x="28" y="0"/>
                  </a:moveTo>
                  <a:lnTo>
                    <a:pt x="0" y="28"/>
                  </a:lnTo>
                  <a:lnTo>
                    <a:pt x="229" y="264"/>
                  </a:lnTo>
                  <a:lnTo>
                    <a:pt x="257" y="229"/>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
            <p:cNvSpPr/>
            <p:nvPr/>
          </p:nvSpPr>
          <p:spPr>
            <a:xfrm>
              <a:off x="1644828" y="2469535"/>
              <a:ext cx="26411" cy="30486"/>
            </a:xfrm>
            <a:custGeom>
              <a:rect b="b" l="l" r="r" t="t"/>
              <a:pathLst>
                <a:path extrusionOk="0" h="202" w="175">
                  <a:moveTo>
                    <a:pt x="28" y="0"/>
                  </a:moveTo>
                  <a:lnTo>
                    <a:pt x="1" y="63"/>
                  </a:lnTo>
                  <a:lnTo>
                    <a:pt x="139" y="201"/>
                  </a:lnTo>
                  <a:lnTo>
                    <a:pt x="174" y="174"/>
                  </a:ln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
            <p:cNvSpPr/>
            <p:nvPr/>
          </p:nvSpPr>
          <p:spPr>
            <a:xfrm>
              <a:off x="1496019" y="2430748"/>
              <a:ext cx="463324" cy="462268"/>
            </a:xfrm>
            <a:custGeom>
              <a:rect b="b" l="l" r="r" t="t"/>
              <a:pathLst>
                <a:path extrusionOk="0" h="3063" w="3070">
                  <a:moveTo>
                    <a:pt x="1070" y="28"/>
                  </a:moveTo>
                  <a:lnTo>
                    <a:pt x="3007" y="1965"/>
                  </a:lnTo>
                  <a:cubicBezTo>
                    <a:pt x="2952" y="2056"/>
                    <a:pt x="2952" y="2139"/>
                    <a:pt x="3007" y="2194"/>
                  </a:cubicBezTo>
                  <a:lnTo>
                    <a:pt x="2202" y="3007"/>
                  </a:lnTo>
                  <a:cubicBezTo>
                    <a:pt x="2170" y="2979"/>
                    <a:pt x="2134" y="2965"/>
                    <a:pt x="2094" y="2965"/>
                  </a:cubicBezTo>
                  <a:cubicBezTo>
                    <a:pt x="2054" y="2965"/>
                    <a:pt x="2011" y="2979"/>
                    <a:pt x="1966" y="3007"/>
                  </a:cubicBezTo>
                  <a:lnTo>
                    <a:pt x="28" y="1069"/>
                  </a:lnTo>
                  <a:cubicBezTo>
                    <a:pt x="84" y="1014"/>
                    <a:pt x="84" y="924"/>
                    <a:pt x="56" y="868"/>
                  </a:cubicBezTo>
                  <a:lnTo>
                    <a:pt x="868" y="56"/>
                  </a:lnTo>
                  <a:cubicBezTo>
                    <a:pt x="903" y="67"/>
                    <a:pt x="934" y="74"/>
                    <a:pt x="962" y="74"/>
                  </a:cubicBezTo>
                  <a:cubicBezTo>
                    <a:pt x="1002" y="74"/>
                    <a:pt x="1037" y="60"/>
                    <a:pt x="1070" y="28"/>
                  </a:cubicBezTo>
                  <a:close/>
                  <a:moveTo>
                    <a:pt x="868" y="0"/>
                  </a:moveTo>
                  <a:lnTo>
                    <a:pt x="28" y="868"/>
                  </a:lnTo>
                  <a:cubicBezTo>
                    <a:pt x="56" y="924"/>
                    <a:pt x="56" y="1014"/>
                    <a:pt x="0" y="1042"/>
                  </a:cubicBezTo>
                  <a:lnTo>
                    <a:pt x="0" y="1069"/>
                  </a:lnTo>
                  <a:lnTo>
                    <a:pt x="1966" y="3062"/>
                  </a:lnTo>
                  <a:lnTo>
                    <a:pt x="1993" y="3035"/>
                  </a:lnTo>
                  <a:cubicBezTo>
                    <a:pt x="2025" y="3007"/>
                    <a:pt x="2061" y="2993"/>
                    <a:pt x="2098" y="2993"/>
                  </a:cubicBezTo>
                  <a:cubicBezTo>
                    <a:pt x="2134" y="2993"/>
                    <a:pt x="2170" y="3007"/>
                    <a:pt x="2202" y="3035"/>
                  </a:cubicBezTo>
                  <a:lnTo>
                    <a:pt x="2202" y="3062"/>
                  </a:lnTo>
                  <a:lnTo>
                    <a:pt x="3070" y="2194"/>
                  </a:lnTo>
                  <a:lnTo>
                    <a:pt x="3035" y="2194"/>
                  </a:lnTo>
                  <a:cubicBezTo>
                    <a:pt x="2979" y="2139"/>
                    <a:pt x="2979" y="2056"/>
                    <a:pt x="3035" y="1993"/>
                  </a:cubicBezTo>
                  <a:lnTo>
                    <a:pt x="3070" y="1965"/>
                  </a:lnTo>
                  <a:lnTo>
                    <a:pt x="1070" y="0"/>
                  </a:lnTo>
                  <a:cubicBezTo>
                    <a:pt x="1037" y="33"/>
                    <a:pt x="993" y="46"/>
                    <a:pt x="956" y="46"/>
                  </a:cubicBezTo>
                  <a:cubicBezTo>
                    <a:pt x="930" y="46"/>
                    <a:pt x="908" y="39"/>
                    <a:pt x="896" y="28"/>
                  </a:cubicBezTo>
                  <a:lnTo>
                    <a:pt x="86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
            <p:cNvSpPr/>
            <p:nvPr/>
          </p:nvSpPr>
          <p:spPr>
            <a:xfrm>
              <a:off x="1665806" y="2605967"/>
              <a:ext cx="126924" cy="111832"/>
            </a:xfrm>
            <a:custGeom>
              <a:rect b="b" l="l" r="r" t="t"/>
              <a:pathLst>
                <a:path extrusionOk="0" h="741" w="841">
                  <a:moveTo>
                    <a:pt x="407" y="0"/>
                  </a:moveTo>
                  <a:cubicBezTo>
                    <a:pt x="313" y="0"/>
                    <a:pt x="219" y="37"/>
                    <a:pt x="146" y="110"/>
                  </a:cubicBezTo>
                  <a:cubicBezTo>
                    <a:pt x="0" y="256"/>
                    <a:pt x="0" y="485"/>
                    <a:pt x="146" y="631"/>
                  </a:cubicBezTo>
                  <a:cubicBezTo>
                    <a:pt x="219" y="704"/>
                    <a:pt x="313" y="740"/>
                    <a:pt x="407" y="740"/>
                  </a:cubicBezTo>
                  <a:cubicBezTo>
                    <a:pt x="500" y="740"/>
                    <a:pt x="594" y="704"/>
                    <a:pt x="667" y="631"/>
                  </a:cubicBezTo>
                  <a:cubicBezTo>
                    <a:pt x="841" y="485"/>
                    <a:pt x="841" y="256"/>
                    <a:pt x="667" y="110"/>
                  </a:cubicBezTo>
                  <a:cubicBezTo>
                    <a:pt x="594" y="37"/>
                    <a:pt x="500" y="0"/>
                    <a:pt x="4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3"/>
            <p:cNvSpPr/>
            <p:nvPr/>
          </p:nvSpPr>
          <p:spPr>
            <a:xfrm>
              <a:off x="1697197" y="2634944"/>
              <a:ext cx="60972" cy="56444"/>
            </a:xfrm>
            <a:custGeom>
              <a:rect b="b" l="l" r="r" t="t"/>
              <a:pathLst>
                <a:path extrusionOk="0" h="374" w="404">
                  <a:moveTo>
                    <a:pt x="285" y="91"/>
                  </a:moveTo>
                  <a:lnTo>
                    <a:pt x="230" y="147"/>
                  </a:lnTo>
                  <a:lnTo>
                    <a:pt x="230" y="91"/>
                  </a:lnTo>
                  <a:close/>
                  <a:moveTo>
                    <a:pt x="202" y="237"/>
                  </a:moveTo>
                  <a:cubicBezTo>
                    <a:pt x="202" y="265"/>
                    <a:pt x="202" y="265"/>
                    <a:pt x="174" y="293"/>
                  </a:cubicBezTo>
                  <a:lnTo>
                    <a:pt x="140" y="293"/>
                  </a:lnTo>
                  <a:lnTo>
                    <a:pt x="202" y="237"/>
                  </a:lnTo>
                  <a:close/>
                  <a:moveTo>
                    <a:pt x="229" y="1"/>
                  </a:moveTo>
                  <a:cubicBezTo>
                    <a:pt x="207" y="1"/>
                    <a:pt x="186" y="10"/>
                    <a:pt x="174" y="36"/>
                  </a:cubicBezTo>
                  <a:cubicBezTo>
                    <a:pt x="112" y="91"/>
                    <a:pt x="140" y="147"/>
                    <a:pt x="174" y="210"/>
                  </a:cubicBezTo>
                  <a:lnTo>
                    <a:pt x="112" y="265"/>
                  </a:lnTo>
                  <a:lnTo>
                    <a:pt x="112" y="210"/>
                  </a:lnTo>
                  <a:lnTo>
                    <a:pt x="56" y="147"/>
                  </a:lnTo>
                  <a:cubicBezTo>
                    <a:pt x="1" y="182"/>
                    <a:pt x="1" y="265"/>
                    <a:pt x="56" y="321"/>
                  </a:cubicBezTo>
                  <a:lnTo>
                    <a:pt x="28" y="355"/>
                  </a:lnTo>
                  <a:lnTo>
                    <a:pt x="56" y="355"/>
                  </a:lnTo>
                  <a:lnTo>
                    <a:pt x="84" y="321"/>
                  </a:lnTo>
                  <a:cubicBezTo>
                    <a:pt x="117" y="358"/>
                    <a:pt x="153" y="373"/>
                    <a:pt x="189" y="373"/>
                  </a:cubicBezTo>
                  <a:cubicBezTo>
                    <a:pt x="212" y="373"/>
                    <a:pt x="235" y="366"/>
                    <a:pt x="258" y="355"/>
                  </a:cubicBezTo>
                  <a:cubicBezTo>
                    <a:pt x="313" y="293"/>
                    <a:pt x="258" y="237"/>
                    <a:pt x="230" y="182"/>
                  </a:cubicBezTo>
                  <a:lnTo>
                    <a:pt x="285" y="119"/>
                  </a:lnTo>
                  <a:cubicBezTo>
                    <a:pt x="313" y="119"/>
                    <a:pt x="313" y="147"/>
                    <a:pt x="285" y="147"/>
                  </a:cubicBezTo>
                  <a:lnTo>
                    <a:pt x="376" y="237"/>
                  </a:lnTo>
                  <a:cubicBezTo>
                    <a:pt x="403" y="182"/>
                    <a:pt x="403" y="119"/>
                    <a:pt x="348" y="64"/>
                  </a:cubicBezTo>
                  <a:lnTo>
                    <a:pt x="376" y="36"/>
                  </a:lnTo>
                  <a:lnTo>
                    <a:pt x="348" y="8"/>
                  </a:lnTo>
                  <a:lnTo>
                    <a:pt x="313" y="36"/>
                  </a:lnTo>
                  <a:cubicBezTo>
                    <a:pt x="297" y="20"/>
                    <a:pt x="261" y="1"/>
                    <a:pt x="229" y="1"/>
                  </a:cubicBezTo>
                  <a:close/>
                </a:path>
              </a:pathLst>
            </a:custGeom>
            <a:solidFill>
              <a:srgbClr val="33B3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
            <p:cNvSpPr/>
            <p:nvPr/>
          </p:nvSpPr>
          <p:spPr>
            <a:xfrm>
              <a:off x="1836649" y="2033524"/>
              <a:ext cx="340777" cy="340777"/>
            </a:xfrm>
            <a:custGeom>
              <a:rect b="b" l="l" r="r" t="t"/>
              <a:pathLst>
                <a:path extrusionOk="0" h="2258" w="2258">
                  <a:moveTo>
                    <a:pt x="1125" y="0"/>
                  </a:moveTo>
                  <a:cubicBezTo>
                    <a:pt x="521" y="0"/>
                    <a:pt x="0" y="521"/>
                    <a:pt x="0" y="1125"/>
                  </a:cubicBezTo>
                  <a:cubicBezTo>
                    <a:pt x="0" y="1764"/>
                    <a:pt x="521" y="2257"/>
                    <a:pt x="1125" y="2257"/>
                  </a:cubicBezTo>
                  <a:cubicBezTo>
                    <a:pt x="1764" y="2257"/>
                    <a:pt x="2257" y="1764"/>
                    <a:pt x="2257" y="1125"/>
                  </a:cubicBezTo>
                  <a:cubicBezTo>
                    <a:pt x="2257" y="521"/>
                    <a:pt x="1764" y="0"/>
                    <a:pt x="1125"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
            <p:cNvSpPr/>
            <p:nvPr/>
          </p:nvSpPr>
          <p:spPr>
            <a:xfrm>
              <a:off x="1828197" y="2024016"/>
              <a:ext cx="357529" cy="358586"/>
            </a:xfrm>
            <a:custGeom>
              <a:rect b="b" l="l" r="r" t="t"/>
              <a:pathLst>
                <a:path extrusionOk="0" h="2376" w="2369">
                  <a:moveTo>
                    <a:pt x="1181" y="119"/>
                  </a:moveTo>
                  <a:cubicBezTo>
                    <a:pt x="1473" y="119"/>
                    <a:pt x="1765" y="237"/>
                    <a:pt x="1966" y="438"/>
                  </a:cubicBezTo>
                  <a:cubicBezTo>
                    <a:pt x="2140" y="640"/>
                    <a:pt x="2258" y="897"/>
                    <a:pt x="2258" y="1188"/>
                  </a:cubicBezTo>
                  <a:cubicBezTo>
                    <a:pt x="2258" y="1508"/>
                    <a:pt x="2140" y="1765"/>
                    <a:pt x="1966" y="1973"/>
                  </a:cubicBezTo>
                  <a:cubicBezTo>
                    <a:pt x="1765" y="2147"/>
                    <a:pt x="1473" y="2258"/>
                    <a:pt x="1181" y="2258"/>
                  </a:cubicBezTo>
                  <a:cubicBezTo>
                    <a:pt x="897" y="2258"/>
                    <a:pt x="633" y="2147"/>
                    <a:pt x="431" y="1973"/>
                  </a:cubicBezTo>
                  <a:cubicBezTo>
                    <a:pt x="230" y="1765"/>
                    <a:pt x="112" y="1508"/>
                    <a:pt x="112" y="1188"/>
                  </a:cubicBezTo>
                  <a:cubicBezTo>
                    <a:pt x="112" y="897"/>
                    <a:pt x="230" y="640"/>
                    <a:pt x="431" y="438"/>
                  </a:cubicBezTo>
                  <a:cubicBezTo>
                    <a:pt x="633" y="237"/>
                    <a:pt x="897" y="119"/>
                    <a:pt x="1181" y="119"/>
                  </a:cubicBezTo>
                  <a:close/>
                  <a:moveTo>
                    <a:pt x="1181" y="1"/>
                  </a:moveTo>
                  <a:cubicBezTo>
                    <a:pt x="522" y="1"/>
                    <a:pt x="1" y="522"/>
                    <a:pt x="1" y="1188"/>
                  </a:cubicBezTo>
                  <a:cubicBezTo>
                    <a:pt x="1" y="1855"/>
                    <a:pt x="522" y="2376"/>
                    <a:pt x="1181" y="2376"/>
                  </a:cubicBezTo>
                  <a:cubicBezTo>
                    <a:pt x="1848" y="2376"/>
                    <a:pt x="2369" y="1855"/>
                    <a:pt x="2369" y="1188"/>
                  </a:cubicBezTo>
                  <a:cubicBezTo>
                    <a:pt x="2369" y="522"/>
                    <a:pt x="1848" y="1"/>
                    <a:pt x="1181"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
            <p:cNvSpPr/>
            <p:nvPr/>
          </p:nvSpPr>
          <p:spPr>
            <a:xfrm>
              <a:off x="1871210" y="2072311"/>
              <a:ext cx="271505" cy="266374"/>
            </a:xfrm>
            <a:custGeom>
              <a:rect b="b" l="l" r="r" t="t"/>
              <a:pathLst>
                <a:path extrusionOk="0" h="1765" w="1799">
                  <a:moveTo>
                    <a:pt x="896" y="0"/>
                  </a:moveTo>
                  <a:cubicBezTo>
                    <a:pt x="410" y="0"/>
                    <a:pt x="0" y="375"/>
                    <a:pt x="0" y="868"/>
                  </a:cubicBezTo>
                  <a:cubicBezTo>
                    <a:pt x="0" y="1361"/>
                    <a:pt x="410" y="1764"/>
                    <a:pt x="896" y="1764"/>
                  </a:cubicBezTo>
                  <a:cubicBezTo>
                    <a:pt x="1389" y="1764"/>
                    <a:pt x="1799" y="1361"/>
                    <a:pt x="1799" y="868"/>
                  </a:cubicBezTo>
                  <a:cubicBezTo>
                    <a:pt x="1799" y="375"/>
                    <a:pt x="1389" y="0"/>
                    <a:pt x="896" y="0"/>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
            <p:cNvSpPr/>
            <p:nvPr/>
          </p:nvSpPr>
          <p:spPr>
            <a:xfrm>
              <a:off x="1884792" y="2080612"/>
              <a:ext cx="248565" cy="249622"/>
            </a:xfrm>
            <a:custGeom>
              <a:rect b="b" l="l" r="r" t="t"/>
              <a:pathLst>
                <a:path extrusionOk="0" h="1654" w="1647">
                  <a:moveTo>
                    <a:pt x="806" y="1"/>
                  </a:moveTo>
                  <a:cubicBezTo>
                    <a:pt x="348" y="1"/>
                    <a:pt x="1" y="348"/>
                    <a:pt x="1" y="813"/>
                  </a:cubicBezTo>
                  <a:cubicBezTo>
                    <a:pt x="1" y="1278"/>
                    <a:pt x="348" y="1653"/>
                    <a:pt x="806" y="1653"/>
                  </a:cubicBezTo>
                  <a:cubicBezTo>
                    <a:pt x="1271" y="1653"/>
                    <a:pt x="1646" y="1278"/>
                    <a:pt x="1646" y="813"/>
                  </a:cubicBezTo>
                  <a:cubicBezTo>
                    <a:pt x="1646" y="348"/>
                    <a:pt x="1271" y="1"/>
                    <a:pt x="806"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
            <p:cNvSpPr/>
            <p:nvPr/>
          </p:nvSpPr>
          <p:spPr>
            <a:xfrm>
              <a:off x="1968705" y="2118342"/>
              <a:ext cx="92363" cy="154240"/>
            </a:xfrm>
            <a:custGeom>
              <a:rect b="b" l="l" r="r" t="t"/>
              <a:pathLst>
                <a:path extrusionOk="0" h="1022" w="612">
                  <a:moveTo>
                    <a:pt x="278" y="258"/>
                  </a:moveTo>
                  <a:lnTo>
                    <a:pt x="278" y="417"/>
                  </a:lnTo>
                  <a:cubicBezTo>
                    <a:pt x="229" y="397"/>
                    <a:pt x="209" y="369"/>
                    <a:pt x="209" y="327"/>
                  </a:cubicBezTo>
                  <a:cubicBezTo>
                    <a:pt x="209" y="285"/>
                    <a:pt x="229" y="265"/>
                    <a:pt x="278" y="258"/>
                  </a:cubicBezTo>
                  <a:close/>
                  <a:moveTo>
                    <a:pt x="347" y="612"/>
                  </a:moveTo>
                  <a:cubicBezTo>
                    <a:pt x="382" y="626"/>
                    <a:pt x="403" y="654"/>
                    <a:pt x="403" y="695"/>
                  </a:cubicBezTo>
                  <a:cubicBezTo>
                    <a:pt x="403" y="730"/>
                    <a:pt x="382" y="758"/>
                    <a:pt x="347" y="765"/>
                  </a:cubicBezTo>
                  <a:lnTo>
                    <a:pt x="347" y="612"/>
                  </a:lnTo>
                  <a:close/>
                  <a:moveTo>
                    <a:pt x="278" y="1"/>
                  </a:moveTo>
                  <a:lnTo>
                    <a:pt x="278" y="98"/>
                  </a:lnTo>
                  <a:cubicBezTo>
                    <a:pt x="195" y="105"/>
                    <a:pt x="132" y="133"/>
                    <a:pt x="77" y="174"/>
                  </a:cubicBezTo>
                  <a:cubicBezTo>
                    <a:pt x="28" y="216"/>
                    <a:pt x="0" y="272"/>
                    <a:pt x="0" y="348"/>
                  </a:cubicBezTo>
                  <a:cubicBezTo>
                    <a:pt x="0" y="390"/>
                    <a:pt x="7" y="417"/>
                    <a:pt x="21" y="445"/>
                  </a:cubicBezTo>
                  <a:cubicBezTo>
                    <a:pt x="28" y="459"/>
                    <a:pt x="35" y="466"/>
                    <a:pt x="42" y="480"/>
                  </a:cubicBezTo>
                  <a:cubicBezTo>
                    <a:pt x="56" y="487"/>
                    <a:pt x="63" y="501"/>
                    <a:pt x="77" y="508"/>
                  </a:cubicBezTo>
                  <a:cubicBezTo>
                    <a:pt x="91" y="515"/>
                    <a:pt x="104" y="522"/>
                    <a:pt x="111" y="529"/>
                  </a:cubicBezTo>
                  <a:cubicBezTo>
                    <a:pt x="118" y="535"/>
                    <a:pt x="139" y="542"/>
                    <a:pt x="174" y="556"/>
                  </a:cubicBezTo>
                  <a:cubicBezTo>
                    <a:pt x="209" y="563"/>
                    <a:pt x="243" y="577"/>
                    <a:pt x="278" y="584"/>
                  </a:cubicBezTo>
                  <a:lnTo>
                    <a:pt x="278" y="765"/>
                  </a:lnTo>
                  <a:cubicBezTo>
                    <a:pt x="236" y="758"/>
                    <a:pt x="216" y="723"/>
                    <a:pt x="209" y="674"/>
                  </a:cubicBezTo>
                  <a:lnTo>
                    <a:pt x="0" y="674"/>
                  </a:lnTo>
                  <a:cubicBezTo>
                    <a:pt x="0" y="751"/>
                    <a:pt x="28" y="806"/>
                    <a:pt x="77" y="855"/>
                  </a:cubicBezTo>
                  <a:cubicBezTo>
                    <a:pt x="125" y="897"/>
                    <a:pt x="195" y="917"/>
                    <a:pt x="278" y="924"/>
                  </a:cubicBezTo>
                  <a:lnTo>
                    <a:pt x="278" y="1022"/>
                  </a:lnTo>
                  <a:lnTo>
                    <a:pt x="347" y="1022"/>
                  </a:lnTo>
                  <a:lnTo>
                    <a:pt x="347" y="924"/>
                  </a:lnTo>
                  <a:cubicBezTo>
                    <a:pt x="424" y="917"/>
                    <a:pt x="486" y="890"/>
                    <a:pt x="535" y="841"/>
                  </a:cubicBezTo>
                  <a:cubicBezTo>
                    <a:pt x="584" y="799"/>
                    <a:pt x="611" y="744"/>
                    <a:pt x="611" y="674"/>
                  </a:cubicBezTo>
                  <a:cubicBezTo>
                    <a:pt x="611" y="591"/>
                    <a:pt x="570" y="529"/>
                    <a:pt x="493" y="487"/>
                  </a:cubicBezTo>
                  <a:cubicBezTo>
                    <a:pt x="472" y="480"/>
                    <a:pt x="424" y="459"/>
                    <a:pt x="347" y="438"/>
                  </a:cubicBezTo>
                  <a:lnTo>
                    <a:pt x="347" y="258"/>
                  </a:lnTo>
                  <a:cubicBezTo>
                    <a:pt x="382" y="272"/>
                    <a:pt x="403" y="299"/>
                    <a:pt x="410" y="341"/>
                  </a:cubicBezTo>
                  <a:lnTo>
                    <a:pt x="611" y="341"/>
                  </a:lnTo>
                  <a:cubicBezTo>
                    <a:pt x="604" y="265"/>
                    <a:pt x="584" y="202"/>
                    <a:pt x="535" y="160"/>
                  </a:cubicBezTo>
                  <a:cubicBezTo>
                    <a:pt x="486" y="126"/>
                    <a:pt x="424" y="98"/>
                    <a:pt x="347" y="98"/>
                  </a:cubicBezTo>
                  <a:lnTo>
                    <a:pt x="3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
            <p:cNvSpPr/>
            <p:nvPr/>
          </p:nvSpPr>
          <p:spPr>
            <a:xfrm>
              <a:off x="2259983" y="2330084"/>
              <a:ext cx="288408" cy="288408"/>
            </a:xfrm>
            <a:custGeom>
              <a:rect b="b" l="l" r="r" t="t"/>
              <a:pathLst>
                <a:path extrusionOk="0" h="1911" w="1911">
                  <a:moveTo>
                    <a:pt x="959" y="0"/>
                  </a:moveTo>
                  <a:cubicBezTo>
                    <a:pt x="438" y="0"/>
                    <a:pt x="1" y="431"/>
                    <a:pt x="1" y="952"/>
                  </a:cubicBezTo>
                  <a:cubicBezTo>
                    <a:pt x="1" y="1507"/>
                    <a:pt x="438" y="1910"/>
                    <a:pt x="959" y="1910"/>
                  </a:cubicBezTo>
                  <a:cubicBezTo>
                    <a:pt x="1480" y="1910"/>
                    <a:pt x="1910" y="1507"/>
                    <a:pt x="1910" y="952"/>
                  </a:cubicBezTo>
                  <a:cubicBezTo>
                    <a:pt x="1910" y="431"/>
                    <a:pt x="1480" y="0"/>
                    <a:pt x="959"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
            <p:cNvSpPr/>
            <p:nvPr/>
          </p:nvSpPr>
          <p:spPr>
            <a:xfrm>
              <a:off x="2251682" y="2321632"/>
              <a:ext cx="305009" cy="305160"/>
            </a:xfrm>
            <a:custGeom>
              <a:rect b="b" l="l" r="r" t="t"/>
              <a:pathLst>
                <a:path extrusionOk="0" h="2022" w="2021">
                  <a:moveTo>
                    <a:pt x="1014" y="112"/>
                  </a:moveTo>
                  <a:cubicBezTo>
                    <a:pt x="1271" y="112"/>
                    <a:pt x="1472" y="202"/>
                    <a:pt x="1646" y="376"/>
                  </a:cubicBezTo>
                  <a:cubicBezTo>
                    <a:pt x="1820" y="549"/>
                    <a:pt x="1910" y="751"/>
                    <a:pt x="1910" y="1008"/>
                  </a:cubicBezTo>
                  <a:cubicBezTo>
                    <a:pt x="1910" y="1272"/>
                    <a:pt x="1820" y="1501"/>
                    <a:pt x="1646" y="1647"/>
                  </a:cubicBezTo>
                  <a:cubicBezTo>
                    <a:pt x="1472" y="1820"/>
                    <a:pt x="1271" y="1911"/>
                    <a:pt x="1014" y="1911"/>
                  </a:cubicBezTo>
                  <a:cubicBezTo>
                    <a:pt x="750" y="1911"/>
                    <a:pt x="549" y="1820"/>
                    <a:pt x="375" y="1647"/>
                  </a:cubicBezTo>
                  <a:cubicBezTo>
                    <a:pt x="202" y="1501"/>
                    <a:pt x="111" y="1272"/>
                    <a:pt x="111" y="1008"/>
                  </a:cubicBezTo>
                  <a:cubicBezTo>
                    <a:pt x="111" y="751"/>
                    <a:pt x="202" y="549"/>
                    <a:pt x="375" y="376"/>
                  </a:cubicBezTo>
                  <a:cubicBezTo>
                    <a:pt x="549" y="202"/>
                    <a:pt x="750" y="112"/>
                    <a:pt x="1014" y="112"/>
                  </a:cubicBezTo>
                  <a:close/>
                  <a:moveTo>
                    <a:pt x="1014" y="1"/>
                  </a:moveTo>
                  <a:cubicBezTo>
                    <a:pt x="431" y="1"/>
                    <a:pt x="0" y="459"/>
                    <a:pt x="0" y="1008"/>
                  </a:cubicBezTo>
                  <a:cubicBezTo>
                    <a:pt x="0" y="1591"/>
                    <a:pt x="431" y="2022"/>
                    <a:pt x="1014" y="2022"/>
                  </a:cubicBezTo>
                  <a:cubicBezTo>
                    <a:pt x="1590" y="2022"/>
                    <a:pt x="2021" y="1591"/>
                    <a:pt x="2021" y="1008"/>
                  </a:cubicBezTo>
                  <a:cubicBezTo>
                    <a:pt x="2021" y="459"/>
                    <a:pt x="1590" y="1"/>
                    <a:pt x="101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
            <p:cNvSpPr/>
            <p:nvPr/>
          </p:nvSpPr>
          <p:spPr>
            <a:xfrm>
              <a:off x="2290469" y="2360419"/>
              <a:ext cx="227436" cy="227587"/>
            </a:xfrm>
            <a:custGeom>
              <a:rect b="b" l="l" r="r" t="t"/>
              <a:pathLst>
                <a:path extrusionOk="0" h="1508" w="1507">
                  <a:moveTo>
                    <a:pt x="757" y="1"/>
                  </a:moveTo>
                  <a:cubicBezTo>
                    <a:pt x="347" y="1"/>
                    <a:pt x="0" y="348"/>
                    <a:pt x="0" y="751"/>
                  </a:cubicBezTo>
                  <a:cubicBezTo>
                    <a:pt x="0" y="1188"/>
                    <a:pt x="347" y="1508"/>
                    <a:pt x="757" y="1508"/>
                  </a:cubicBezTo>
                  <a:cubicBezTo>
                    <a:pt x="1160" y="1508"/>
                    <a:pt x="1507" y="1188"/>
                    <a:pt x="1507" y="751"/>
                  </a:cubicBezTo>
                  <a:cubicBezTo>
                    <a:pt x="1507" y="348"/>
                    <a:pt x="1160" y="1"/>
                    <a:pt x="757"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
            <p:cNvSpPr/>
            <p:nvPr/>
          </p:nvSpPr>
          <p:spPr>
            <a:xfrm>
              <a:off x="2299826" y="2368870"/>
              <a:ext cx="209779" cy="209779"/>
            </a:xfrm>
            <a:custGeom>
              <a:rect b="b" l="l" r="r" t="t"/>
              <a:pathLst>
                <a:path extrusionOk="0" h="1390" w="1390">
                  <a:moveTo>
                    <a:pt x="695" y="0"/>
                  </a:moveTo>
                  <a:cubicBezTo>
                    <a:pt x="313" y="0"/>
                    <a:pt x="1" y="320"/>
                    <a:pt x="1" y="695"/>
                  </a:cubicBezTo>
                  <a:cubicBezTo>
                    <a:pt x="1" y="1105"/>
                    <a:pt x="313" y="1389"/>
                    <a:pt x="695" y="1389"/>
                  </a:cubicBezTo>
                  <a:cubicBezTo>
                    <a:pt x="1070" y="1389"/>
                    <a:pt x="1389" y="1105"/>
                    <a:pt x="1389" y="695"/>
                  </a:cubicBezTo>
                  <a:cubicBezTo>
                    <a:pt x="1389" y="320"/>
                    <a:pt x="1070" y="0"/>
                    <a:pt x="69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
            <p:cNvSpPr/>
            <p:nvPr/>
          </p:nvSpPr>
          <p:spPr>
            <a:xfrm>
              <a:off x="2371061" y="2408714"/>
              <a:ext cx="73498" cy="122698"/>
            </a:xfrm>
            <a:custGeom>
              <a:rect b="b" l="l" r="r" t="t"/>
              <a:pathLst>
                <a:path extrusionOk="0" h="813" w="487">
                  <a:moveTo>
                    <a:pt x="216" y="202"/>
                  </a:moveTo>
                  <a:lnTo>
                    <a:pt x="216" y="327"/>
                  </a:lnTo>
                  <a:cubicBezTo>
                    <a:pt x="181" y="313"/>
                    <a:pt x="167" y="292"/>
                    <a:pt x="167" y="257"/>
                  </a:cubicBezTo>
                  <a:cubicBezTo>
                    <a:pt x="167" y="229"/>
                    <a:pt x="181" y="209"/>
                    <a:pt x="216" y="202"/>
                  </a:cubicBezTo>
                  <a:close/>
                  <a:moveTo>
                    <a:pt x="272" y="486"/>
                  </a:moveTo>
                  <a:cubicBezTo>
                    <a:pt x="306" y="500"/>
                    <a:pt x="320" y="521"/>
                    <a:pt x="320" y="549"/>
                  </a:cubicBezTo>
                  <a:cubicBezTo>
                    <a:pt x="320" y="584"/>
                    <a:pt x="306" y="604"/>
                    <a:pt x="272" y="611"/>
                  </a:cubicBezTo>
                  <a:lnTo>
                    <a:pt x="272" y="486"/>
                  </a:lnTo>
                  <a:close/>
                  <a:moveTo>
                    <a:pt x="216" y="0"/>
                  </a:moveTo>
                  <a:lnTo>
                    <a:pt x="216" y="70"/>
                  </a:lnTo>
                  <a:cubicBezTo>
                    <a:pt x="154" y="77"/>
                    <a:pt x="105" y="97"/>
                    <a:pt x="63" y="132"/>
                  </a:cubicBezTo>
                  <a:cubicBezTo>
                    <a:pt x="22" y="167"/>
                    <a:pt x="1" y="216"/>
                    <a:pt x="1" y="271"/>
                  </a:cubicBezTo>
                  <a:cubicBezTo>
                    <a:pt x="1" y="306"/>
                    <a:pt x="1" y="334"/>
                    <a:pt x="15" y="347"/>
                  </a:cubicBezTo>
                  <a:cubicBezTo>
                    <a:pt x="22" y="361"/>
                    <a:pt x="29" y="368"/>
                    <a:pt x="35" y="382"/>
                  </a:cubicBezTo>
                  <a:cubicBezTo>
                    <a:pt x="42" y="389"/>
                    <a:pt x="49" y="396"/>
                    <a:pt x="56" y="403"/>
                  </a:cubicBezTo>
                  <a:cubicBezTo>
                    <a:pt x="70" y="410"/>
                    <a:pt x="77" y="417"/>
                    <a:pt x="84" y="417"/>
                  </a:cubicBezTo>
                  <a:cubicBezTo>
                    <a:pt x="91" y="424"/>
                    <a:pt x="112" y="431"/>
                    <a:pt x="133" y="438"/>
                  </a:cubicBezTo>
                  <a:cubicBezTo>
                    <a:pt x="160" y="452"/>
                    <a:pt x="188" y="459"/>
                    <a:pt x="216" y="466"/>
                  </a:cubicBezTo>
                  <a:lnTo>
                    <a:pt x="216" y="611"/>
                  </a:lnTo>
                  <a:cubicBezTo>
                    <a:pt x="188" y="604"/>
                    <a:pt x="167" y="577"/>
                    <a:pt x="167" y="535"/>
                  </a:cubicBezTo>
                  <a:lnTo>
                    <a:pt x="1" y="535"/>
                  </a:lnTo>
                  <a:cubicBezTo>
                    <a:pt x="1" y="597"/>
                    <a:pt x="15" y="646"/>
                    <a:pt x="56" y="681"/>
                  </a:cubicBezTo>
                  <a:cubicBezTo>
                    <a:pt x="98" y="716"/>
                    <a:pt x="154" y="736"/>
                    <a:pt x="216" y="736"/>
                  </a:cubicBezTo>
                  <a:lnTo>
                    <a:pt x="216" y="813"/>
                  </a:lnTo>
                  <a:lnTo>
                    <a:pt x="272" y="813"/>
                  </a:lnTo>
                  <a:lnTo>
                    <a:pt x="272" y="736"/>
                  </a:lnTo>
                  <a:cubicBezTo>
                    <a:pt x="334" y="729"/>
                    <a:pt x="390" y="709"/>
                    <a:pt x="424" y="674"/>
                  </a:cubicBezTo>
                  <a:cubicBezTo>
                    <a:pt x="466" y="632"/>
                    <a:pt x="487" y="591"/>
                    <a:pt x="487" y="535"/>
                  </a:cubicBezTo>
                  <a:cubicBezTo>
                    <a:pt x="487" y="472"/>
                    <a:pt x="459" y="417"/>
                    <a:pt x="397" y="389"/>
                  </a:cubicBezTo>
                  <a:cubicBezTo>
                    <a:pt x="376" y="382"/>
                    <a:pt x="334" y="368"/>
                    <a:pt x="272" y="347"/>
                  </a:cubicBezTo>
                  <a:lnTo>
                    <a:pt x="272" y="202"/>
                  </a:lnTo>
                  <a:cubicBezTo>
                    <a:pt x="306" y="216"/>
                    <a:pt x="320" y="236"/>
                    <a:pt x="320" y="271"/>
                  </a:cubicBezTo>
                  <a:lnTo>
                    <a:pt x="487" y="271"/>
                  </a:lnTo>
                  <a:cubicBezTo>
                    <a:pt x="487" y="209"/>
                    <a:pt x="466" y="160"/>
                    <a:pt x="424" y="125"/>
                  </a:cubicBezTo>
                  <a:cubicBezTo>
                    <a:pt x="390" y="97"/>
                    <a:pt x="341" y="77"/>
                    <a:pt x="272" y="70"/>
                  </a:cubicBezTo>
                  <a:lnTo>
                    <a:pt x="2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
            <p:cNvSpPr/>
            <p:nvPr/>
          </p:nvSpPr>
          <p:spPr>
            <a:xfrm>
              <a:off x="2259983" y="1959120"/>
              <a:ext cx="218230" cy="222305"/>
            </a:xfrm>
            <a:custGeom>
              <a:rect b="b" l="l" r="r" t="t"/>
              <a:pathLst>
                <a:path extrusionOk="0" h="1473" w="1446">
                  <a:moveTo>
                    <a:pt x="723" y="0"/>
                  </a:moveTo>
                  <a:cubicBezTo>
                    <a:pt x="320" y="0"/>
                    <a:pt x="1" y="320"/>
                    <a:pt x="1" y="750"/>
                  </a:cubicBezTo>
                  <a:cubicBezTo>
                    <a:pt x="1" y="1153"/>
                    <a:pt x="320" y="1472"/>
                    <a:pt x="723" y="1472"/>
                  </a:cubicBezTo>
                  <a:cubicBezTo>
                    <a:pt x="1133" y="1472"/>
                    <a:pt x="1445" y="1153"/>
                    <a:pt x="1445" y="750"/>
                  </a:cubicBezTo>
                  <a:cubicBezTo>
                    <a:pt x="1445" y="320"/>
                    <a:pt x="1133" y="0"/>
                    <a:pt x="72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
            <p:cNvSpPr/>
            <p:nvPr/>
          </p:nvSpPr>
          <p:spPr>
            <a:xfrm>
              <a:off x="2251682" y="1949612"/>
              <a:ext cx="235888" cy="241170"/>
            </a:xfrm>
            <a:custGeom>
              <a:rect b="b" l="l" r="r" t="t"/>
              <a:pathLst>
                <a:path extrusionOk="0" h="1598" w="1563">
                  <a:moveTo>
                    <a:pt x="778" y="119"/>
                  </a:moveTo>
                  <a:cubicBezTo>
                    <a:pt x="979" y="119"/>
                    <a:pt x="1125" y="209"/>
                    <a:pt x="1271" y="320"/>
                  </a:cubicBezTo>
                  <a:cubicBezTo>
                    <a:pt x="1389" y="438"/>
                    <a:pt x="1445" y="612"/>
                    <a:pt x="1445" y="813"/>
                  </a:cubicBezTo>
                  <a:cubicBezTo>
                    <a:pt x="1445" y="987"/>
                    <a:pt x="1389" y="1160"/>
                    <a:pt x="1271" y="1278"/>
                  </a:cubicBezTo>
                  <a:cubicBezTo>
                    <a:pt x="1125" y="1390"/>
                    <a:pt x="979" y="1480"/>
                    <a:pt x="778" y="1480"/>
                  </a:cubicBezTo>
                  <a:cubicBezTo>
                    <a:pt x="604" y="1480"/>
                    <a:pt x="431" y="1390"/>
                    <a:pt x="320" y="1278"/>
                  </a:cubicBezTo>
                  <a:cubicBezTo>
                    <a:pt x="174" y="1160"/>
                    <a:pt x="111" y="987"/>
                    <a:pt x="111" y="813"/>
                  </a:cubicBezTo>
                  <a:cubicBezTo>
                    <a:pt x="111" y="612"/>
                    <a:pt x="174" y="438"/>
                    <a:pt x="320" y="320"/>
                  </a:cubicBezTo>
                  <a:cubicBezTo>
                    <a:pt x="431" y="209"/>
                    <a:pt x="604" y="119"/>
                    <a:pt x="778" y="119"/>
                  </a:cubicBezTo>
                  <a:close/>
                  <a:moveTo>
                    <a:pt x="778" y="1"/>
                  </a:moveTo>
                  <a:cubicBezTo>
                    <a:pt x="347" y="1"/>
                    <a:pt x="0" y="348"/>
                    <a:pt x="0" y="813"/>
                  </a:cubicBezTo>
                  <a:cubicBezTo>
                    <a:pt x="0" y="1251"/>
                    <a:pt x="347" y="1598"/>
                    <a:pt x="778" y="1598"/>
                  </a:cubicBezTo>
                  <a:cubicBezTo>
                    <a:pt x="1215" y="1598"/>
                    <a:pt x="1563" y="1251"/>
                    <a:pt x="1563" y="813"/>
                  </a:cubicBezTo>
                  <a:cubicBezTo>
                    <a:pt x="1563" y="348"/>
                    <a:pt x="1215" y="1"/>
                    <a:pt x="778"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
            <p:cNvSpPr/>
            <p:nvPr/>
          </p:nvSpPr>
          <p:spPr>
            <a:xfrm>
              <a:off x="2282017" y="1985230"/>
              <a:ext cx="175218" cy="169936"/>
            </a:xfrm>
            <a:custGeom>
              <a:rect b="b" l="l" r="r" t="t"/>
              <a:pathLst>
                <a:path extrusionOk="0" h="1126" w="1161">
                  <a:moveTo>
                    <a:pt x="577" y="1"/>
                  </a:moveTo>
                  <a:cubicBezTo>
                    <a:pt x="257" y="1"/>
                    <a:pt x="1" y="258"/>
                    <a:pt x="1" y="577"/>
                  </a:cubicBezTo>
                  <a:cubicBezTo>
                    <a:pt x="1" y="869"/>
                    <a:pt x="257" y="1126"/>
                    <a:pt x="577" y="1126"/>
                  </a:cubicBezTo>
                  <a:cubicBezTo>
                    <a:pt x="896" y="1126"/>
                    <a:pt x="1160" y="869"/>
                    <a:pt x="1160" y="577"/>
                  </a:cubicBezTo>
                  <a:cubicBezTo>
                    <a:pt x="1160" y="258"/>
                    <a:pt x="896" y="1"/>
                    <a:pt x="577" y="1"/>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
            <p:cNvSpPr/>
            <p:nvPr/>
          </p:nvSpPr>
          <p:spPr>
            <a:xfrm>
              <a:off x="2290469" y="1989455"/>
              <a:ext cx="161484" cy="161635"/>
            </a:xfrm>
            <a:custGeom>
              <a:rect b="b" l="l" r="r" t="t"/>
              <a:pathLst>
                <a:path extrusionOk="0" h="1071" w="1070">
                  <a:moveTo>
                    <a:pt x="521" y="1"/>
                  </a:moveTo>
                  <a:cubicBezTo>
                    <a:pt x="236" y="1"/>
                    <a:pt x="0" y="230"/>
                    <a:pt x="0" y="549"/>
                  </a:cubicBezTo>
                  <a:cubicBezTo>
                    <a:pt x="0" y="841"/>
                    <a:pt x="236" y="1070"/>
                    <a:pt x="521" y="1070"/>
                  </a:cubicBezTo>
                  <a:cubicBezTo>
                    <a:pt x="813" y="1070"/>
                    <a:pt x="1069" y="841"/>
                    <a:pt x="1069" y="549"/>
                  </a:cubicBezTo>
                  <a:cubicBezTo>
                    <a:pt x="1069" y="230"/>
                    <a:pt x="813" y="1"/>
                    <a:pt x="521"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
            <p:cNvSpPr/>
            <p:nvPr/>
          </p:nvSpPr>
          <p:spPr>
            <a:xfrm>
              <a:off x="2343895" y="2020847"/>
              <a:ext cx="55689" cy="92514"/>
            </a:xfrm>
            <a:custGeom>
              <a:rect b="b" l="l" r="r" t="t"/>
              <a:pathLst>
                <a:path extrusionOk="0" h="613" w="369">
                  <a:moveTo>
                    <a:pt x="167" y="154"/>
                  </a:moveTo>
                  <a:lnTo>
                    <a:pt x="167" y="251"/>
                  </a:lnTo>
                  <a:cubicBezTo>
                    <a:pt x="139" y="237"/>
                    <a:pt x="125" y="223"/>
                    <a:pt x="125" y="195"/>
                  </a:cubicBezTo>
                  <a:cubicBezTo>
                    <a:pt x="125" y="175"/>
                    <a:pt x="139" y="161"/>
                    <a:pt x="167" y="154"/>
                  </a:cubicBezTo>
                  <a:close/>
                  <a:moveTo>
                    <a:pt x="209" y="369"/>
                  </a:moveTo>
                  <a:cubicBezTo>
                    <a:pt x="229" y="376"/>
                    <a:pt x="243" y="397"/>
                    <a:pt x="243" y="418"/>
                  </a:cubicBezTo>
                  <a:cubicBezTo>
                    <a:pt x="243" y="438"/>
                    <a:pt x="229" y="452"/>
                    <a:pt x="209" y="459"/>
                  </a:cubicBezTo>
                  <a:lnTo>
                    <a:pt x="209" y="369"/>
                  </a:lnTo>
                  <a:close/>
                  <a:moveTo>
                    <a:pt x="167" y="1"/>
                  </a:moveTo>
                  <a:lnTo>
                    <a:pt x="167" y="57"/>
                  </a:lnTo>
                  <a:cubicBezTo>
                    <a:pt x="118" y="63"/>
                    <a:pt x="77" y="77"/>
                    <a:pt x="49" y="105"/>
                  </a:cubicBezTo>
                  <a:cubicBezTo>
                    <a:pt x="14" y="133"/>
                    <a:pt x="0" y="168"/>
                    <a:pt x="0" y="209"/>
                  </a:cubicBezTo>
                  <a:cubicBezTo>
                    <a:pt x="0" y="230"/>
                    <a:pt x="7" y="251"/>
                    <a:pt x="14" y="265"/>
                  </a:cubicBezTo>
                  <a:cubicBezTo>
                    <a:pt x="14" y="272"/>
                    <a:pt x="21" y="279"/>
                    <a:pt x="28" y="286"/>
                  </a:cubicBezTo>
                  <a:cubicBezTo>
                    <a:pt x="28" y="293"/>
                    <a:pt x="35" y="300"/>
                    <a:pt x="49" y="307"/>
                  </a:cubicBezTo>
                  <a:cubicBezTo>
                    <a:pt x="56" y="313"/>
                    <a:pt x="63" y="313"/>
                    <a:pt x="70" y="320"/>
                  </a:cubicBezTo>
                  <a:cubicBezTo>
                    <a:pt x="70" y="320"/>
                    <a:pt x="84" y="327"/>
                    <a:pt x="104" y="334"/>
                  </a:cubicBezTo>
                  <a:cubicBezTo>
                    <a:pt x="125" y="341"/>
                    <a:pt x="146" y="348"/>
                    <a:pt x="167" y="348"/>
                  </a:cubicBezTo>
                  <a:lnTo>
                    <a:pt x="167" y="459"/>
                  </a:lnTo>
                  <a:cubicBezTo>
                    <a:pt x="139" y="452"/>
                    <a:pt x="132" y="438"/>
                    <a:pt x="125" y="404"/>
                  </a:cubicBezTo>
                  <a:lnTo>
                    <a:pt x="0" y="404"/>
                  </a:lnTo>
                  <a:cubicBezTo>
                    <a:pt x="0" y="452"/>
                    <a:pt x="14" y="487"/>
                    <a:pt x="42" y="515"/>
                  </a:cubicBezTo>
                  <a:cubicBezTo>
                    <a:pt x="77" y="536"/>
                    <a:pt x="111" y="556"/>
                    <a:pt x="167" y="556"/>
                  </a:cubicBezTo>
                  <a:lnTo>
                    <a:pt x="167" y="612"/>
                  </a:lnTo>
                  <a:lnTo>
                    <a:pt x="209" y="612"/>
                  </a:lnTo>
                  <a:lnTo>
                    <a:pt x="209" y="556"/>
                  </a:lnTo>
                  <a:cubicBezTo>
                    <a:pt x="250" y="550"/>
                    <a:pt x="292" y="536"/>
                    <a:pt x="320" y="508"/>
                  </a:cubicBezTo>
                  <a:cubicBezTo>
                    <a:pt x="354" y="480"/>
                    <a:pt x="368" y="445"/>
                    <a:pt x="368" y="404"/>
                  </a:cubicBezTo>
                  <a:cubicBezTo>
                    <a:pt x="368" y="355"/>
                    <a:pt x="340" y="320"/>
                    <a:pt x="299" y="293"/>
                  </a:cubicBezTo>
                  <a:cubicBezTo>
                    <a:pt x="285" y="286"/>
                    <a:pt x="250" y="279"/>
                    <a:pt x="209" y="265"/>
                  </a:cubicBezTo>
                  <a:lnTo>
                    <a:pt x="209" y="154"/>
                  </a:lnTo>
                  <a:cubicBezTo>
                    <a:pt x="229" y="161"/>
                    <a:pt x="243" y="182"/>
                    <a:pt x="243" y="209"/>
                  </a:cubicBezTo>
                  <a:lnTo>
                    <a:pt x="368" y="209"/>
                  </a:lnTo>
                  <a:cubicBezTo>
                    <a:pt x="361" y="161"/>
                    <a:pt x="347" y="119"/>
                    <a:pt x="320" y="98"/>
                  </a:cubicBezTo>
                  <a:cubicBezTo>
                    <a:pt x="292" y="77"/>
                    <a:pt x="257" y="63"/>
                    <a:pt x="209" y="57"/>
                  </a:cubicBezTo>
                  <a:lnTo>
                    <a:pt x="2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
            <p:cNvSpPr/>
            <p:nvPr/>
          </p:nvSpPr>
          <p:spPr>
            <a:xfrm>
              <a:off x="1749567" y="2247228"/>
              <a:ext cx="519014" cy="383790"/>
            </a:xfrm>
            <a:custGeom>
              <a:rect b="b" l="l" r="r" t="t"/>
              <a:pathLst>
                <a:path extrusionOk="0" h="2543" w="3439">
                  <a:moveTo>
                    <a:pt x="1" y="1"/>
                  </a:moveTo>
                  <a:lnTo>
                    <a:pt x="1043" y="2542"/>
                  </a:lnTo>
                  <a:lnTo>
                    <a:pt x="2369" y="2542"/>
                  </a:lnTo>
                  <a:lnTo>
                    <a:pt x="3438" y="1"/>
                  </a:lnTo>
                  <a:close/>
                </a:path>
              </a:pathLst>
            </a:custGeom>
            <a:solidFill>
              <a:srgbClr val="0D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
            <p:cNvSpPr/>
            <p:nvPr/>
          </p:nvSpPr>
          <p:spPr>
            <a:xfrm>
              <a:off x="1365020" y="2630869"/>
              <a:ext cx="1288102" cy="1245090"/>
            </a:xfrm>
            <a:custGeom>
              <a:rect b="b" l="l" r="r" t="t"/>
              <a:pathLst>
                <a:path extrusionOk="0" h="8250" w="8535">
                  <a:moveTo>
                    <a:pt x="3591" y="0"/>
                  </a:moveTo>
                  <a:cubicBezTo>
                    <a:pt x="3591" y="0"/>
                    <a:pt x="0" y="1854"/>
                    <a:pt x="0" y="5097"/>
                  </a:cubicBezTo>
                  <a:cubicBezTo>
                    <a:pt x="0" y="7931"/>
                    <a:pt x="3181" y="8250"/>
                    <a:pt x="4250" y="8250"/>
                  </a:cubicBezTo>
                  <a:cubicBezTo>
                    <a:pt x="5327" y="8250"/>
                    <a:pt x="8535" y="7931"/>
                    <a:pt x="8535" y="5097"/>
                  </a:cubicBezTo>
                  <a:cubicBezTo>
                    <a:pt x="8535" y="1854"/>
                    <a:pt x="4917" y="0"/>
                    <a:pt x="4917" y="0"/>
                  </a:cubicBezTo>
                  <a:close/>
                </a:path>
              </a:pathLst>
            </a:custGeom>
            <a:solidFill>
              <a:srgbClr val="0D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
            <p:cNvSpPr/>
            <p:nvPr/>
          </p:nvSpPr>
          <p:spPr>
            <a:xfrm>
              <a:off x="1762244" y="3037450"/>
              <a:ext cx="489584" cy="489584"/>
            </a:xfrm>
            <a:custGeom>
              <a:rect b="b" l="l" r="r" t="t"/>
              <a:pathLst>
                <a:path extrusionOk="0" h="3244" w="3244">
                  <a:moveTo>
                    <a:pt x="1618" y="1"/>
                  </a:moveTo>
                  <a:cubicBezTo>
                    <a:pt x="722" y="1"/>
                    <a:pt x="0" y="723"/>
                    <a:pt x="0" y="1619"/>
                  </a:cubicBezTo>
                  <a:cubicBezTo>
                    <a:pt x="0" y="2514"/>
                    <a:pt x="722" y="3244"/>
                    <a:pt x="1618" y="3244"/>
                  </a:cubicBezTo>
                  <a:cubicBezTo>
                    <a:pt x="2521" y="3244"/>
                    <a:pt x="3243" y="2514"/>
                    <a:pt x="3243" y="1619"/>
                  </a:cubicBezTo>
                  <a:cubicBezTo>
                    <a:pt x="3243" y="723"/>
                    <a:pt x="2521" y="1"/>
                    <a:pt x="16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
            <p:cNvSpPr/>
            <p:nvPr/>
          </p:nvSpPr>
          <p:spPr>
            <a:xfrm>
              <a:off x="1818840" y="2600534"/>
              <a:ext cx="380469" cy="61877"/>
            </a:xfrm>
            <a:custGeom>
              <a:rect b="b" l="l" r="r" t="t"/>
              <a:pathLst>
                <a:path extrusionOk="0" h="410" w="2521">
                  <a:moveTo>
                    <a:pt x="174" y="0"/>
                  </a:moveTo>
                  <a:cubicBezTo>
                    <a:pt x="91" y="0"/>
                    <a:pt x="0" y="90"/>
                    <a:pt x="0" y="201"/>
                  </a:cubicBezTo>
                  <a:cubicBezTo>
                    <a:pt x="0" y="319"/>
                    <a:pt x="91" y="410"/>
                    <a:pt x="174" y="410"/>
                  </a:cubicBezTo>
                  <a:lnTo>
                    <a:pt x="2320" y="410"/>
                  </a:lnTo>
                  <a:cubicBezTo>
                    <a:pt x="2431" y="410"/>
                    <a:pt x="2521" y="319"/>
                    <a:pt x="2521" y="201"/>
                  </a:cubicBezTo>
                  <a:cubicBezTo>
                    <a:pt x="2521" y="90"/>
                    <a:pt x="2431" y="0"/>
                    <a:pt x="2320" y="0"/>
                  </a:cubicBezTo>
                  <a:close/>
                </a:path>
              </a:pathLst>
            </a:custGeom>
            <a:solidFill>
              <a:srgbClr val="1956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
            <p:cNvSpPr/>
            <p:nvPr/>
          </p:nvSpPr>
          <p:spPr>
            <a:xfrm>
              <a:off x="1818840" y="2539713"/>
              <a:ext cx="380469" cy="60972"/>
            </a:xfrm>
            <a:custGeom>
              <a:rect b="b" l="l" r="r" t="t"/>
              <a:pathLst>
                <a:path extrusionOk="0" h="404" w="2521">
                  <a:moveTo>
                    <a:pt x="174" y="0"/>
                  </a:moveTo>
                  <a:cubicBezTo>
                    <a:pt x="91" y="0"/>
                    <a:pt x="0" y="118"/>
                    <a:pt x="0" y="202"/>
                  </a:cubicBezTo>
                  <a:cubicBezTo>
                    <a:pt x="0" y="320"/>
                    <a:pt x="91" y="403"/>
                    <a:pt x="174" y="403"/>
                  </a:cubicBezTo>
                  <a:lnTo>
                    <a:pt x="2320" y="403"/>
                  </a:lnTo>
                  <a:cubicBezTo>
                    <a:pt x="2431" y="403"/>
                    <a:pt x="2521" y="320"/>
                    <a:pt x="2521" y="202"/>
                  </a:cubicBezTo>
                  <a:cubicBezTo>
                    <a:pt x="2521" y="118"/>
                    <a:pt x="2431" y="0"/>
                    <a:pt x="2320" y="0"/>
                  </a:cubicBezTo>
                  <a:close/>
                </a:path>
              </a:pathLst>
            </a:custGeom>
            <a:solidFill>
              <a:srgbClr val="2469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
            <p:cNvSpPr/>
            <p:nvPr/>
          </p:nvSpPr>
          <p:spPr>
            <a:xfrm>
              <a:off x="1926749" y="3146415"/>
              <a:ext cx="165710" cy="275882"/>
            </a:xfrm>
            <a:custGeom>
              <a:rect b="b" l="l" r="r" t="t"/>
              <a:pathLst>
                <a:path extrusionOk="0" h="1828" w="1098">
                  <a:moveTo>
                    <a:pt x="494" y="452"/>
                  </a:moveTo>
                  <a:lnTo>
                    <a:pt x="494" y="744"/>
                  </a:lnTo>
                  <a:cubicBezTo>
                    <a:pt x="417" y="709"/>
                    <a:pt x="375" y="654"/>
                    <a:pt x="375" y="584"/>
                  </a:cubicBezTo>
                  <a:cubicBezTo>
                    <a:pt x="375" y="515"/>
                    <a:pt x="417" y="466"/>
                    <a:pt x="494" y="452"/>
                  </a:cubicBezTo>
                  <a:close/>
                  <a:moveTo>
                    <a:pt x="618" y="1091"/>
                  </a:moveTo>
                  <a:cubicBezTo>
                    <a:pt x="688" y="1126"/>
                    <a:pt x="723" y="1174"/>
                    <a:pt x="723" y="1244"/>
                  </a:cubicBezTo>
                  <a:cubicBezTo>
                    <a:pt x="723" y="1313"/>
                    <a:pt x="688" y="1355"/>
                    <a:pt x="618" y="1376"/>
                  </a:cubicBezTo>
                  <a:lnTo>
                    <a:pt x="618" y="1091"/>
                  </a:lnTo>
                  <a:close/>
                  <a:moveTo>
                    <a:pt x="494" y="1"/>
                  </a:moveTo>
                  <a:lnTo>
                    <a:pt x="494" y="168"/>
                  </a:lnTo>
                  <a:cubicBezTo>
                    <a:pt x="355" y="181"/>
                    <a:pt x="237" y="223"/>
                    <a:pt x="139" y="306"/>
                  </a:cubicBezTo>
                  <a:cubicBezTo>
                    <a:pt x="49" y="383"/>
                    <a:pt x="0" y="487"/>
                    <a:pt x="0" y="612"/>
                  </a:cubicBezTo>
                  <a:cubicBezTo>
                    <a:pt x="0" y="688"/>
                    <a:pt x="14" y="751"/>
                    <a:pt x="35" y="793"/>
                  </a:cubicBezTo>
                  <a:cubicBezTo>
                    <a:pt x="56" y="813"/>
                    <a:pt x="70" y="834"/>
                    <a:pt x="77" y="855"/>
                  </a:cubicBezTo>
                  <a:cubicBezTo>
                    <a:pt x="91" y="876"/>
                    <a:pt x="112" y="890"/>
                    <a:pt x="139" y="904"/>
                  </a:cubicBezTo>
                  <a:cubicBezTo>
                    <a:pt x="167" y="924"/>
                    <a:pt x="188" y="938"/>
                    <a:pt x="202" y="945"/>
                  </a:cubicBezTo>
                  <a:cubicBezTo>
                    <a:pt x="216" y="959"/>
                    <a:pt x="250" y="973"/>
                    <a:pt x="313" y="994"/>
                  </a:cubicBezTo>
                  <a:cubicBezTo>
                    <a:pt x="369" y="1015"/>
                    <a:pt x="431" y="1029"/>
                    <a:pt x="494" y="1049"/>
                  </a:cubicBezTo>
                  <a:lnTo>
                    <a:pt x="494" y="1376"/>
                  </a:lnTo>
                  <a:cubicBezTo>
                    <a:pt x="424" y="1355"/>
                    <a:pt x="389" y="1299"/>
                    <a:pt x="382" y="1209"/>
                  </a:cubicBezTo>
                  <a:lnTo>
                    <a:pt x="0" y="1209"/>
                  </a:lnTo>
                  <a:cubicBezTo>
                    <a:pt x="0" y="1341"/>
                    <a:pt x="42" y="1452"/>
                    <a:pt x="132" y="1529"/>
                  </a:cubicBezTo>
                  <a:cubicBezTo>
                    <a:pt x="223" y="1605"/>
                    <a:pt x="341" y="1654"/>
                    <a:pt x="494" y="1661"/>
                  </a:cubicBezTo>
                  <a:lnTo>
                    <a:pt x="494" y="1827"/>
                  </a:lnTo>
                  <a:lnTo>
                    <a:pt x="618" y="1827"/>
                  </a:lnTo>
                  <a:lnTo>
                    <a:pt x="618" y="1661"/>
                  </a:lnTo>
                  <a:cubicBezTo>
                    <a:pt x="757" y="1647"/>
                    <a:pt x="875" y="1598"/>
                    <a:pt x="966" y="1515"/>
                  </a:cubicBezTo>
                  <a:cubicBezTo>
                    <a:pt x="1056" y="1431"/>
                    <a:pt x="1098" y="1327"/>
                    <a:pt x="1098" y="1216"/>
                  </a:cubicBezTo>
                  <a:cubicBezTo>
                    <a:pt x="1098" y="1056"/>
                    <a:pt x="1028" y="945"/>
                    <a:pt x="889" y="876"/>
                  </a:cubicBezTo>
                  <a:cubicBezTo>
                    <a:pt x="848" y="855"/>
                    <a:pt x="757" y="827"/>
                    <a:pt x="618" y="786"/>
                  </a:cubicBezTo>
                  <a:lnTo>
                    <a:pt x="618" y="459"/>
                  </a:lnTo>
                  <a:cubicBezTo>
                    <a:pt x="688" y="480"/>
                    <a:pt x="723" y="536"/>
                    <a:pt x="730" y="612"/>
                  </a:cubicBezTo>
                  <a:lnTo>
                    <a:pt x="1098" y="612"/>
                  </a:lnTo>
                  <a:cubicBezTo>
                    <a:pt x="1091" y="466"/>
                    <a:pt x="1049" y="362"/>
                    <a:pt x="966" y="286"/>
                  </a:cubicBezTo>
                  <a:cubicBezTo>
                    <a:pt x="882" y="216"/>
                    <a:pt x="764" y="174"/>
                    <a:pt x="618" y="168"/>
                  </a:cubicBezTo>
                  <a:lnTo>
                    <a:pt x="618"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
            <p:cNvSpPr/>
            <p:nvPr/>
          </p:nvSpPr>
          <p:spPr>
            <a:xfrm>
              <a:off x="2483195" y="3692446"/>
              <a:ext cx="629035" cy="122849"/>
            </a:xfrm>
            <a:custGeom>
              <a:rect b="b" l="l" r="r" t="t"/>
              <a:pathLst>
                <a:path extrusionOk="0" h="814" w="4168">
                  <a:moveTo>
                    <a:pt x="1" y="1"/>
                  </a:moveTo>
                  <a:lnTo>
                    <a:pt x="1" y="466"/>
                  </a:lnTo>
                  <a:cubicBezTo>
                    <a:pt x="1" y="667"/>
                    <a:pt x="924" y="813"/>
                    <a:pt x="2084" y="813"/>
                  </a:cubicBezTo>
                  <a:cubicBezTo>
                    <a:pt x="3237" y="813"/>
                    <a:pt x="4167" y="667"/>
                    <a:pt x="4167" y="466"/>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
            <p:cNvSpPr/>
            <p:nvPr/>
          </p:nvSpPr>
          <p:spPr>
            <a:xfrm>
              <a:off x="2483195" y="3692446"/>
              <a:ext cx="629035" cy="60972"/>
            </a:xfrm>
            <a:custGeom>
              <a:rect b="b" l="l" r="r" t="t"/>
              <a:pathLst>
                <a:path extrusionOk="0" h="404" w="4168">
                  <a:moveTo>
                    <a:pt x="1" y="1"/>
                  </a:moveTo>
                  <a:lnTo>
                    <a:pt x="1" y="84"/>
                  </a:lnTo>
                  <a:cubicBezTo>
                    <a:pt x="174" y="258"/>
                    <a:pt x="1042" y="404"/>
                    <a:pt x="2084" y="404"/>
                  </a:cubicBezTo>
                  <a:cubicBezTo>
                    <a:pt x="3126" y="404"/>
                    <a:pt x="3994" y="258"/>
                    <a:pt x="4167" y="84"/>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
            <p:cNvSpPr/>
            <p:nvPr/>
          </p:nvSpPr>
          <p:spPr>
            <a:xfrm>
              <a:off x="2483195" y="3640077"/>
              <a:ext cx="629035" cy="100815"/>
            </a:xfrm>
            <a:custGeom>
              <a:rect b="b" l="l" r="r" t="t"/>
              <a:pathLst>
                <a:path extrusionOk="0" h="668" w="4168">
                  <a:moveTo>
                    <a:pt x="2084" y="1"/>
                  </a:moveTo>
                  <a:cubicBezTo>
                    <a:pt x="924" y="1"/>
                    <a:pt x="1" y="146"/>
                    <a:pt x="1" y="348"/>
                  </a:cubicBezTo>
                  <a:cubicBezTo>
                    <a:pt x="1" y="521"/>
                    <a:pt x="924" y="667"/>
                    <a:pt x="2084" y="667"/>
                  </a:cubicBezTo>
                  <a:cubicBezTo>
                    <a:pt x="3237" y="667"/>
                    <a:pt x="4167" y="521"/>
                    <a:pt x="4167" y="348"/>
                  </a:cubicBezTo>
                  <a:cubicBezTo>
                    <a:pt x="4167"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
            <p:cNvSpPr/>
            <p:nvPr/>
          </p:nvSpPr>
          <p:spPr>
            <a:xfrm>
              <a:off x="2473838" y="3631776"/>
              <a:ext cx="646692" cy="117416"/>
            </a:xfrm>
            <a:custGeom>
              <a:rect b="b" l="l" r="r" t="t"/>
              <a:pathLst>
                <a:path extrusionOk="0" h="778" w="4285">
                  <a:moveTo>
                    <a:pt x="2146" y="111"/>
                  </a:moveTo>
                  <a:cubicBezTo>
                    <a:pt x="2722" y="111"/>
                    <a:pt x="3243" y="139"/>
                    <a:pt x="3618" y="201"/>
                  </a:cubicBezTo>
                  <a:cubicBezTo>
                    <a:pt x="3792" y="229"/>
                    <a:pt x="3938" y="285"/>
                    <a:pt x="4056" y="312"/>
                  </a:cubicBezTo>
                  <a:cubicBezTo>
                    <a:pt x="4111" y="347"/>
                    <a:pt x="4139" y="347"/>
                    <a:pt x="4167" y="375"/>
                  </a:cubicBezTo>
                  <a:lnTo>
                    <a:pt x="4167" y="403"/>
                  </a:lnTo>
                  <a:lnTo>
                    <a:pt x="4139" y="431"/>
                  </a:lnTo>
                  <a:cubicBezTo>
                    <a:pt x="4083" y="458"/>
                    <a:pt x="3993" y="486"/>
                    <a:pt x="3882" y="521"/>
                  </a:cubicBezTo>
                  <a:cubicBezTo>
                    <a:pt x="3500" y="604"/>
                    <a:pt x="2868" y="660"/>
                    <a:pt x="2146" y="660"/>
                  </a:cubicBezTo>
                  <a:cubicBezTo>
                    <a:pt x="1563" y="660"/>
                    <a:pt x="1042" y="632"/>
                    <a:pt x="667" y="576"/>
                  </a:cubicBezTo>
                  <a:cubicBezTo>
                    <a:pt x="493" y="549"/>
                    <a:pt x="348" y="521"/>
                    <a:pt x="236" y="458"/>
                  </a:cubicBezTo>
                  <a:cubicBezTo>
                    <a:pt x="174" y="458"/>
                    <a:pt x="146" y="431"/>
                    <a:pt x="118" y="403"/>
                  </a:cubicBezTo>
                  <a:cubicBezTo>
                    <a:pt x="118" y="403"/>
                    <a:pt x="118" y="375"/>
                    <a:pt x="146" y="347"/>
                  </a:cubicBezTo>
                  <a:cubicBezTo>
                    <a:pt x="202" y="312"/>
                    <a:pt x="292" y="285"/>
                    <a:pt x="410" y="257"/>
                  </a:cubicBezTo>
                  <a:cubicBezTo>
                    <a:pt x="757" y="174"/>
                    <a:pt x="1417" y="111"/>
                    <a:pt x="2146" y="111"/>
                  </a:cubicBezTo>
                  <a:close/>
                  <a:moveTo>
                    <a:pt x="2146" y="0"/>
                  </a:moveTo>
                  <a:cubicBezTo>
                    <a:pt x="1563" y="0"/>
                    <a:pt x="1042" y="28"/>
                    <a:pt x="667" y="83"/>
                  </a:cubicBezTo>
                  <a:cubicBezTo>
                    <a:pt x="466" y="139"/>
                    <a:pt x="320" y="174"/>
                    <a:pt x="202" y="201"/>
                  </a:cubicBezTo>
                  <a:cubicBezTo>
                    <a:pt x="146" y="229"/>
                    <a:pt x="91" y="257"/>
                    <a:pt x="63" y="285"/>
                  </a:cubicBezTo>
                  <a:cubicBezTo>
                    <a:pt x="28" y="285"/>
                    <a:pt x="28" y="312"/>
                    <a:pt x="0" y="312"/>
                  </a:cubicBezTo>
                  <a:lnTo>
                    <a:pt x="0" y="403"/>
                  </a:lnTo>
                  <a:lnTo>
                    <a:pt x="0" y="458"/>
                  </a:lnTo>
                  <a:cubicBezTo>
                    <a:pt x="28" y="486"/>
                    <a:pt x="63" y="521"/>
                    <a:pt x="118" y="549"/>
                  </a:cubicBezTo>
                  <a:cubicBezTo>
                    <a:pt x="174" y="576"/>
                    <a:pt x="292" y="604"/>
                    <a:pt x="410" y="632"/>
                  </a:cubicBezTo>
                  <a:cubicBezTo>
                    <a:pt x="813" y="722"/>
                    <a:pt x="1417" y="778"/>
                    <a:pt x="2146" y="778"/>
                  </a:cubicBezTo>
                  <a:cubicBezTo>
                    <a:pt x="2722" y="778"/>
                    <a:pt x="3243" y="750"/>
                    <a:pt x="3618" y="694"/>
                  </a:cubicBezTo>
                  <a:cubicBezTo>
                    <a:pt x="3820" y="660"/>
                    <a:pt x="3965" y="604"/>
                    <a:pt x="4083" y="576"/>
                  </a:cubicBezTo>
                  <a:cubicBezTo>
                    <a:pt x="4139" y="549"/>
                    <a:pt x="4195" y="521"/>
                    <a:pt x="4229" y="521"/>
                  </a:cubicBezTo>
                  <a:lnTo>
                    <a:pt x="4285" y="458"/>
                  </a:lnTo>
                  <a:lnTo>
                    <a:pt x="4285" y="403"/>
                  </a:lnTo>
                  <a:lnTo>
                    <a:pt x="4285" y="312"/>
                  </a:lnTo>
                  <a:cubicBezTo>
                    <a:pt x="4257" y="285"/>
                    <a:pt x="4229" y="257"/>
                    <a:pt x="4167" y="257"/>
                  </a:cubicBezTo>
                  <a:cubicBezTo>
                    <a:pt x="4111" y="201"/>
                    <a:pt x="3993" y="174"/>
                    <a:pt x="3882" y="139"/>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
            <p:cNvSpPr/>
            <p:nvPr/>
          </p:nvSpPr>
          <p:spPr>
            <a:xfrm>
              <a:off x="2566051" y="3657885"/>
              <a:ext cx="462268" cy="69272"/>
            </a:xfrm>
            <a:custGeom>
              <a:rect b="b" l="l" r="r" t="t"/>
              <a:pathLst>
                <a:path extrusionOk="0" h="459" w="3063">
                  <a:moveTo>
                    <a:pt x="1535" y="1"/>
                  </a:moveTo>
                  <a:cubicBezTo>
                    <a:pt x="695" y="1"/>
                    <a:pt x="0" y="84"/>
                    <a:pt x="0" y="230"/>
                  </a:cubicBezTo>
                  <a:cubicBezTo>
                    <a:pt x="0" y="348"/>
                    <a:pt x="695" y="459"/>
                    <a:pt x="1535" y="459"/>
                  </a:cubicBezTo>
                  <a:cubicBezTo>
                    <a:pt x="2368" y="459"/>
                    <a:pt x="3063" y="348"/>
                    <a:pt x="3063" y="230"/>
                  </a:cubicBezTo>
                  <a:cubicBezTo>
                    <a:pt x="3063" y="84"/>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
            <p:cNvSpPr/>
            <p:nvPr/>
          </p:nvSpPr>
          <p:spPr>
            <a:xfrm>
              <a:off x="2483195" y="3569899"/>
              <a:ext cx="629035" cy="126924"/>
            </a:xfrm>
            <a:custGeom>
              <a:rect b="b" l="l" r="r" t="t"/>
              <a:pathLst>
                <a:path extrusionOk="0" h="841" w="4168">
                  <a:moveTo>
                    <a:pt x="1" y="0"/>
                  </a:moveTo>
                  <a:lnTo>
                    <a:pt x="1" y="493"/>
                  </a:lnTo>
                  <a:cubicBezTo>
                    <a:pt x="1" y="695"/>
                    <a:pt x="924" y="841"/>
                    <a:pt x="2084" y="841"/>
                  </a:cubicBezTo>
                  <a:cubicBezTo>
                    <a:pt x="3237" y="841"/>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
            <p:cNvSpPr/>
            <p:nvPr/>
          </p:nvSpPr>
          <p:spPr>
            <a:xfrm>
              <a:off x="2483195" y="3569899"/>
              <a:ext cx="629035" cy="66103"/>
            </a:xfrm>
            <a:custGeom>
              <a:rect b="b" l="l" r="r" t="t"/>
              <a:pathLst>
                <a:path extrusionOk="0" h="438" w="4168">
                  <a:moveTo>
                    <a:pt x="1" y="0"/>
                  </a:moveTo>
                  <a:lnTo>
                    <a:pt x="1" y="118"/>
                  </a:lnTo>
                  <a:cubicBezTo>
                    <a:pt x="174" y="292"/>
                    <a:pt x="1042" y="438"/>
                    <a:pt x="2084" y="438"/>
                  </a:cubicBezTo>
                  <a:cubicBezTo>
                    <a:pt x="3126" y="438"/>
                    <a:pt x="3994"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
            <p:cNvSpPr/>
            <p:nvPr/>
          </p:nvSpPr>
          <p:spPr>
            <a:xfrm>
              <a:off x="2483195" y="3521604"/>
              <a:ext cx="629035" cy="100815"/>
            </a:xfrm>
            <a:custGeom>
              <a:rect b="b" l="l" r="r" t="t"/>
              <a:pathLst>
                <a:path extrusionOk="0" h="668" w="4168">
                  <a:moveTo>
                    <a:pt x="2084" y="1"/>
                  </a:moveTo>
                  <a:cubicBezTo>
                    <a:pt x="924" y="1"/>
                    <a:pt x="1" y="147"/>
                    <a:pt x="1" y="320"/>
                  </a:cubicBezTo>
                  <a:cubicBezTo>
                    <a:pt x="1" y="522"/>
                    <a:pt x="924" y="668"/>
                    <a:pt x="2084" y="668"/>
                  </a:cubicBezTo>
                  <a:cubicBezTo>
                    <a:pt x="3237" y="668"/>
                    <a:pt x="4167" y="522"/>
                    <a:pt x="4167" y="320"/>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
            <p:cNvSpPr/>
            <p:nvPr/>
          </p:nvSpPr>
          <p:spPr>
            <a:xfrm>
              <a:off x="2473838" y="3513303"/>
              <a:ext cx="646692" cy="118472"/>
            </a:xfrm>
            <a:custGeom>
              <a:rect b="b" l="l" r="r" t="t"/>
              <a:pathLst>
                <a:path extrusionOk="0" h="785" w="4285">
                  <a:moveTo>
                    <a:pt x="2146" y="118"/>
                  </a:moveTo>
                  <a:cubicBezTo>
                    <a:pt x="2722" y="118"/>
                    <a:pt x="3243" y="146"/>
                    <a:pt x="3618" y="202"/>
                  </a:cubicBezTo>
                  <a:cubicBezTo>
                    <a:pt x="3792" y="229"/>
                    <a:pt x="3938" y="264"/>
                    <a:pt x="4056" y="320"/>
                  </a:cubicBezTo>
                  <a:cubicBezTo>
                    <a:pt x="4111" y="320"/>
                    <a:pt x="4139" y="348"/>
                    <a:pt x="4167" y="375"/>
                  </a:cubicBezTo>
                  <a:cubicBezTo>
                    <a:pt x="4167" y="375"/>
                    <a:pt x="4167" y="403"/>
                    <a:pt x="4139" y="438"/>
                  </a:cubicBezTo>
                  <a:cubicBezTo>
                    <a:pt x="4083" y="466"/>
                    <a:pt x="3993" y="493"/>
                    <a:pt x="3882" y="521"/>
                  </a:cubicBezTo>
                  <a:cubicBezTo>
                    <a:pt x="3500" y="611"/>
                    <a:pt x="2868" y="667"/>
                    <a:pt x="2146" y="667"/>
                  </a:cubicBezTo>
                  <a:cubicBezTo>
                    <a:pt x="1563" y="667"/>
                    <a:pt x="1042" y="639"/>
                    <a:pt x="667" y="577"/>
                  </a:cubicBezTo>
                  <a:cubicBezTo>
                    <a:pt x="493" y="549"/>
                    <a:pt x="348" y="493"/>
                    <a:pt x="236" y="466"/>
                  </a:cubicBezTo>
                  <a:cubicBezTo>
                    <a:pt x="174" y="438"/>
                    <a:pt x="146" y="438"/>
                    <a:pt x="118" y="403"/>
                  </a:cubicBezTo>
                  <a:lnTo>
                    <a:pt x="118" y="375"/>
                  </a:lnTo>
                  <a:lnTo>
                    <a:pt x="146" y="348"/>
                  </a:lnTo>
                  <a:cubicBezTo>
                    <a:pt x="202" y="320"/>
                    <a:pt x="292" y="292"/>
                    <a:pt x="410" y="264"/>
                  </a:cubicBezTo>
                  <a:cubicBezTo>
                    <a:pt x="757" y="174"/>
                    <a:pt x="1417" y="118"/>
                    <a:pt x="2146" y="118"/>
                  </a:cubicBezTo>
                  <a:close/>
                  <a:moveTo>
                    <a:pt x="2146" y="0"/>
                  </a:moveTo>
                  <a:cubicBezTo>
                    <a:pt x="1563" y="0"/>
                    <a:pt x="1042" y="28"/>
                    <a:pt x="667" y="91"/>
                  </a:cubicBezTo>
                  <a:cubicBezTo>
                    <a:pt x="466" y="118"/>
                    <a:pt x="320" y="174"/>
                    <a:pt x="202" y="202"/>
                  </a:cubicBezTo>
                  <a:cubicBezTo>
                    <a:pt x="146" y="229"/>
                    <a:pt x="91" y="264"/>
                    <a:pt x="63" y="264"/>
                  </a:cubicBezTo>
                  <a:cubicBezTo>
                    <a:pt x="28" y="292"/>
                    <a:pt x="28" y="292"/>
                    <a:pt x="0" y="320"/>
                  </a:cubicBezTo>
                  <a:lnTo>
                    <a:pt x="0" y="375"/>
                  </a:lnTo>
                  <a:lnTo>
                    <a:pt x="0" y="466"/>
                  </a:lnTo>
                  <a:cubicBezTo>
                    <a:pt x="28" y="493"/>
                    <a:pt x="63" y="521"/>
                    <a:pt x="118" y="521"/>
                  </a:cubicBezTo>
                  <a:cubicBezTo>
                    <a:pt x="174" y="577"/>
                    <a:pt x="292" y="611"/>
                    <a:pt x="410" y="639"/>
                  </a:cubicBezTo>
                  <a:cubicBezTo>
                    <a:pt x="813" y="723"/>
                    <a:pt x="1417" y="785"/>
                    <a:pt x="2146" y="785"/>
                  </a:cubicBezTo>
                  <a:cubicBezTo>
                    <a:pt x="2722" y="785"/>
                    <a:pt x="3243" y="750"/>
                    <a:pt x="3618" y="695"/>
                  </a:cubicBezTo>
                  <a:cubicBezTo>
                    <a:pt x="3820" y="639"/>
                    <a:pt x="3965" y="611"/>
                    <a:pt x="4083" y="577"/>
                  </a:cubicBezTo>
                  <a:cubicBezTo>
                    <a:pt x="4139" y="549"/>
                    <a:pt x="4195" y="521"/>
                    <a:pt x="4229" y="493"/>
                  </a:cubicBezTo>
                  <a:cubicBezTo>
                    <a:pt x="4257" y="493"/>
                    <a:pt x="4257" y="466"/>
                    <a:pt x="4285" y="466"/>
                  </a:cubicBezTo>
                  <a:lnTo>
                    <a:pt x="4285" y="375"/>
                  </a:lnTo>
                  <a:lnTo>
                    <a:pt x="4285" y="320"/>
                  </a:lnTo>
                  <a:cubicBezTo>
                    <a:pt x="4257" y="292"/>
                    <a:pt x="4229" y="264"/>
                    <a:pt x="4167" y="229"/>
                  </a:cubicBezTo>
                  <a:cubicBezTo>
                    <a:pt x="4111" y="202"/>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
            <p:cNvSpPr/>
            <p:nvPr/>
          </p:nvSpPr>
          <p:spPr>
            <a:xfrm>
              <a:off x="2566051" y="3535338"/>
              <a:ext cx="462268" cy="70329"/>
            </a:xfrm>
            <a:custGeom>
              <a:rect b="b" l="l" r="r" t="t"/>
              <a:pathLst>
                <a:path extrusionOk="0" h="466" w="3063">
                  <a:moveTo>
                    <a:pt x="1535" y="0"/>
                  </a:moveTo>
                  <a:cubicBezTo>
                    <a:pt x="695" y="0"/>
                    <a:pt x="0" y="118"/>
                    <a:pt x="0" y="229"/>
                  </a:cubicBezTo>
                  <a:cubicBezTo>
                    <a:pt x="0" y="375"/>
                    <a:pt x="695" y="465"/>
                    <a:pt x="1535" y="465"/>
                  </a:cubicBezTo>
                  <a:cubicBezTo>
                    <a:pt x="2368" y="465"/>
                    <a:pt x="3063" y="375"/>
                    <a:pt x="3063" y="229"/>
                  </a:cubicBezTo>
                  <a:cubicBezTo>
                    <a:pt x="3063" y="118"/>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
            <p:cNvSpPr/>
            <p:nvPr/>
          </p:nvSpPr>
          <p:spPr>
            <a:xfrm>
              <a:off x="2483195" y="3452482"/>
              <a:ext cx="629035" cy="126924"/>
            </a:xfrm>
            <a:custGeom>
              <a:rect b="b" l="l" r="r" t="t"/>
              <a:pathLst>
                <a:path extrusionOk="0" h="841" w="4168">
                  <a:moveTo>
                    <a:pt x="1" y="1"/>
                  </a:moveTo>
                  <a:lnTo>
                    <a:pt x="1" y="494"/>
                  </a:lnTo>
                  <a:cubicBezTo>
                    <a:pt x="1" y="667"/>
                    <a:pt x="924" y="841"/>
                    <a:pt x="2084" y="841"/>
                  </a:cubicBezTo>
                  <a:cubicBezTo>
                    <a:pt x="3237" y="841"/>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
            <p:cNvSpPr/>
            <p:nvPr/>
          </p:nvSpPr>
          <p:spPr>
            <a:xfrm>
              <a:off x="2483195" y="3452482"/>
              <a:ext cx="629035" cy="60972"/>
            </a:xfrm>
            <a:custGeom>
              <a:rect b="b" l="l" r="r" t="t"/>
              <a:pathLst>
                <a:path extrusionOk="0" h="404" w="4168">
                  <a:moveTo>
                    <a:pt x="1" y="1"/>
                  </a:moveTo>
                  <a:lnTo>
                    <a:pt x="1" y="112"/>
                  </a:lnTo>
                  <a:cubicBezTo>
                    <a:pt x="174" y="285"/>
                    <a:pt x="1042" y="403"/>
                    <a:pt x="2084" y="403"/>
                  </a:cubicBezTo>
                  <a:cubicBezTo>
                    <a:pt x="3126" y="403"/>
                    <a:pt x="3994"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
            <p:cNvSpPr/>
            <p:nvPr/>
          </p:nvSpPr>
          <p:spPr>
            <a:xfrm>
              <a:off x="2483195" y="3404338"/>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
            <p:cNvSpPr/>
            <p:nvPr/>
          </p:nvSpPr>
          <p:spPr>
            <a:xfrm>
              <a:off x="2473838" y="3395887"/>
              <a:ext cx="646692" cy="117567"/>
            </a:xfrm>
            <a:custGeom>
              <a:rect b="b" l="l" r="r" t="t"/>
              <a:pathLst>
                <a:path extrusionOk="0" h="779" w="4285">
                  <a:moveTo>
                    <a:pt x="2146" y="112"/>
                  </a:moveTo>
                  <a:cubicBezTo>
                    <a:pt x="2722" y="112"/>
                    <a:pt x="3243" y="139"/>
                    <a:pt x="3618" y="202"/>
                  </a:cubicBezTo>
                  <a:cubicBezTo>
                    <a:pt x="3792" y="230"/>
                    <a:pt x="3938" y="258"/>
                    <a:pt x="4056" y="313"/>
                  </a:cubicBezTo>
                  <a:cubicBezTo>
                    <a:pt x="4111" y="313"/>
                    <a:pt x="4139" y="348"/>
                    <a:pt x="4167" y="348"/>
                  </a:cubicBezTo>
                  <a:lnTo>
                    <a:pt x="4167" y="376"/>
                  </a:lnTo>
                  <a:cubicBezTo>
                    <a:pt x="4167" y="376"/>
                    <a:pt x="4167" y="403"/>
                    <a:pt x="4139" y="403"/>
                  </a:cubicBezTo>
                  <a:cubicBezTo>
                    <a:pt x="4083" y="431"/>
                    <a:pt x="3993" y="487"/>
                    <a:pt x="3882" y="521"/>
                  </a:cubicBezTo>
                  <a:cubicBezTo>
                    <a:pt x="3500" y="605"/>
                    <a:pt x="2868" y="660"/>
                    <a:pt x="2146" y="660"/>
                  </a:cubicBezTo>
                  <a:cubicBezTo>
                    <a:pt x="1563" y="660"/>
                    <a:pt x="1042" y="605"/>
                    <a:pt x="667" y="549"/>
                  </a:cubicBezTo>
                  <a:cubicBezTo>
                    <a:pt x="493" y="521"/>
                    <a:pt x="348" y="487"/>
                    <a:pt x="236" y="459"/>
                  </a:cubicBezTo>
                  <a:cubicBezTo>
                    <a:pt x="174" y="431"/>
                    <a:pt x="146" y="403"/>
                    <a:pt x="118" y="403"/>
                  </a:cubicBezTo>
                  <a:lnTo>
                    <a:pt x="118" y="376"/>
                  </a:lnTo>
                  <a:lnTo>
                    <a:pt x="146" y="348"/>
                  </a:lnTo>
                  <a:cubicBezTo>
                    <a:pt x="202" y="313"/>
                    <a:pt x="292" y="285"/>
                    <a:pt x="410" y="258"/>
                  </a:cubicBezTo>
                  <a:cubicBezTo>
                    <a:pt x="757" y="174"/>
                    <a:pt x="1417" y="112"/>
                    <a:pt x="2146" y="112"/>
                  </a:cubicBezTo>
                  <a:close/>
                  <a:moveTo>
                    <a:pt x="2146" y="1"/>
                  </a:moveTo>
                  <a:cubicBezTo>
                    <a:pt x="1563" y="1"/>
                    <a:pt x="1042" y="28"/>
                    <a:pt x="667" y="84"/>
                  </a:cubicBezTo>
                  <a:cubicBezTo>
                    <a:pt x="466" y="112"/>
                    <a:pt x="320" y="139"/>
                    <a:pt x="202" y="202"/>
                  </a:cubicBezTo>
                  <a:cubicBezTo>
                    <a:pt x="146" y="230"/>
                    <a:pt x="91" y="230"/>
                    <a:pt x="63" y="258"/>
                  </a:cubicBezTo>
                  <a:cubicBezTo>
                    <a:pt x="28" y="285"/>
                    <a:pt x="28" y="285"/>
                    <a:pt x="0" y="313"/>
                  </a:cubicBezTo>
                  <a:lnTo>
                    <a:pt x="0" y="376"/>
                  </a:lnTo>
                  <a:lnTo>
                    <a:pt x="0" y="431"/>
                  </a:lnTo>
                  <a:cubicBezTo>
                    <a:pt x="28" y="487"/>
                    <a:pt x="63" y="487"/>
                    <a:pt x="118" y="521"/>
                  </a:cubicBezTo>
                  <a:cubicBezTo>
                    <a:pt x="174" y="577"/>
                    <a:pt x="292" y="605"/>
                    <a:pt x="410" y="632"/>
                  </a:cubicBezTo>
                  <a:cubicBezTo>
                    <a:pt x="813" y="723"/>
                    <a:pt x="1417" y="778"/>
                    <a:pt x="2146" y="778"/>
                  </a:cubicBezTo>
                  <a:cubicBezTo>
                    <a:pt x="2722" y="778"/>
                    <a:pt x="3243" y="723"/>
                    <a:pt x="3618" y="660"/>
                  </a:cubicBezTo>
                  <a:cubicBezTo>
                    <a:pt x="3820" y="632"/>
                    <a:pt x="3965" y="605"/>
                    <a:pt x="4083" y="577"/>
                  </a:cubicBezTo>
                  <a:cubicBezTo>
                    <a:pt x="4139" y="549"/>
                    <a:pt x="4195" y="521"/>
                    <a:pt x="4229" y="487"/>
                  </a:cubicBezTo>
                  <a:cubicBezTo>
                    <a:pt x="4257" y="487"/>
                    <a:pt x="4257" y="459"/>
                    <a:pt x="4285" y="431"/>
                  </a:cubicBezTo>
                  <a:lnTo>
                    <a:pt x="4285" y="376"/>
                  </a:lnTo>
                  <a:lnTo>
                    <a:pt x="4285" y="313"/>
                  </a:lnTo>
                  <a:cubicBezTo>
                    <a:pt x="4257" y="285"/>
                    <a:pt x="4229" y="258"/>
                    <a:pt x="4167" y="230"/>
                  </a:cubicBezTo>
                  <a:cubicBezTo>
                    <a:pt x="4111" y="202"/>
                    <a:pt x="3993" y="174"/>
                    <a:pt x="3882" y="139"/>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
            <p:cNvSpPr/>
            <p:nvPr/>
          </p:nvSpPr>
          <p:spPr>
            <a:xfrm>
              <a:off x="2566051" y="3416865"/>
              <a:ext cx="462268" cy="70329"/>
            </a:xfrm>
            <a:custGeom>
              <a:rect b="b" l="l" r="r" t="t"/>
              <a:pathLst>
                <a:path extrusionOk="0" h="466" w="3063">
                  <a:moveTo>
                    <a:pt x="1535" y="0"/>
                  </a:moveTo>
                  <a:cubicBezTo>
                    <a:pt x="695" y="0"/>
                    <a:pt x="0" y="119"/>
                    <a:pt x="0" y="237"/>
                  </a:cubicBezTo>
                  <a:cubicBezTo>
                    <a:pt x="0" y="382"/>
                    <a:pt x="695" y="466"/>
                    <a:pt x="1535" y="466"/>
                  </a:cubicBezTo>
                  <a:cubicBezTo>
                    <a:pt x="2368" y="466"/>
                    <a:pt x="3063" y="382"/>
                    <a:pt x="3063" y="237"/>
                  </a:cubicBezTo>
                  <a:cubicBezTo>
                    <a:pt x="3063" y="119"/>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
            <p:cNvSpPr/>
            <p:nvPr/>
          </p:nvSpPr>
          <p:spPr>
            <a:xfrm>
              <a:off x="2483195" y="3334009"/>
              <a:ext cx="629035" cy="122849"/>
            </a:xfrm>
            <a:custGeom>
              <a:rect b="b" l="l" r="r" t="t"/>
              <a:pathLst>
                <a:path extrusionOk="0" h="814" w="4168">
                  <a:moveTo>
                    <a:pt x="1" y="1"/>
                  </a:moveTo>
                  <a:lnTo>
                    <a:pt x="1" y="494"/>
                  </a:lnTo>
                  <a:cubicBezTo>
                    <a:pt x="1" y="668"/>
                    <a:pt x="924" y="813"/>
                    <a:pt x="2084" y="813"/>
                  </a:cubicBezTo>
                  <a:cubicBezTo>
                    <a:pt x="3237" y="813"/>
                    <a:pt x="4167" y="668"/>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
            <p:cNvSpPr/>
            <p:nvPr/>
          </p:nvSpPr>
          <p:spPr>
            <a:xfrm>
              <a:off x="2483195" y="3334009"/>
              <a:ext cx="629035" cy="62028"/>
            </a:xfrm>
            <a:custGeom>
              <a:rect b="b" l="l" r="r" t="t"/>
              <a:pathLst>
                <a:path extrusionOk="0" h="411" w="4168">
                  <a:moveTo>
                    <a:pt x="1" y="1"/>
                  </a:moveTo>
                  <a:lnTo>
                    <a:pt x="1" y="91"/>
                  </a:lnTo>
                  <a:cubicBezTo>
                    <a:pt x="174" y="293"/>
                    <a:pt x="1042" y="411"/>
                    <a:pt x="2084" y="411"/>
                  </a:cubicBezTo>
                  <a:cubicBezTo>
                    <a:pt x="3126" y="411"/>
                    <a:pt x="3994" y="293"/>
                    <a:pt x="4167" y="91"/>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
            <p:cNvSpPr/>
            <p:nvPr/>
          </p:nvSpPr>
          <p:spPr>
            <a:xfrm>
              <a:off x="2483195" y="3281640"/>
              <a:ext cx="629035" cy="105040"/>
            </a:xfrm>
            <a:custGeom>
              <a:rect b="b" l="l" r="r" t="t"/>
              <a:pathLst>
                <a:path extrusionOk="0" h="696" w="4168">
                  <a:moveTo>
                    <a:pt x="2084" y="1"/>
                  </a:moveTo>
                  <a:cubicBezTo>
                    <a:pt x="924" y="1"/>
                    <a:pt x="1" y="174"/>
                    <a:pt x="1" y="348"/>
                  </a:cubicBezTo>
                  <a:cubicBezTo>
                    <a:pt x="1" y="521"/>
                    <a:pt x="924" y="695"/>
                    <a:pt x="2084" y="695"/>
                  </a:cubicBezTo>
                  <a:cubicBezTo>
                    <a:pt x="3237" y="695"/>
                    <a:pt x="4167" y="521"/>
                    <a:pt x="4167" y="348"/>
                  </a:cubicBezTo>
                  <a:cubicBezTo>
                    <a:pt x="4167" y="174"/>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
            <p:cNvSpPr/>
            <p:nvPr/>
          </p:nvSpPr>
          <p:spPr>
            <a:xfrm>
              <a:off x="2473838" y="3273339"/>
              <a:ext cx="646692" cy="122698"/>
            </a:xfrm>
            <a:custGeom>
              <a:rect b="b" l="l" r="r" t="t"/>
              <a:pathLst>
                <a:path extrusionOk="0" h="813" w="4285">
                  <a:moveTo>
                    <a:pt x="2146" y="118"/>
                  </a:moveTo>
                  <a:cubicBezTo>
                    <a:pt x="2722" y="118"/>
                    <a:pt x="3243" y="174"/>
                    <a:pt x="3618" y="229"/>
                  </a:cubicBezTo>
                  <a:cubicBezTo>
                    <a:pt x="3792" y="257"/>
                    <a:pt x="3938" y="292"/>
                    <a:pt x="4056" y="320"/>
                  </a:cubicBezTo>
                  <a:cubicBezTo>
                    <a:pt x="4111" y="347"/>
                    <a:pt x="4139" y="375"/>
                    <a:pt x="4167" y="375"/>
                  </a:cubicBezTo>
                  <a:lnTo>
                    <a:pt x="4167" y="403"/>
                  </a:lnTo>
                  <a:lnTo>
                    <a:pt x="4139" y="431"/>
                  </a:lnTo>
                  <a:cubicBezTo>
                    <a:pt x="4083" y="465"/>
                    <a:pt x="3993" y="493"/>
                    <a:pt x="3882" y="521"/>
                  </a:cubicBezTo>
                  <a:cubicBezTo>
                    <a:pt x="3500" y="604"/>
                    <a:pt x="2868" y="695"/>
                    <a:pt x="2146" y="695"/>
                  </a:cubicBezTo>
                  <a:cubicBezTo>
                    <a:pt x="1563" y="695"/>
                    <a:pt x="1042" y="639"/>
                    <a:pt x="667" y="576"/>
                  </a:cubicBezTo>
                  <a:cubicBezTo>
                    <a:pt x="493" y="549"/>
                    <a:pt x="348" y="521"/>
                    <a:pt x="236" y="493"/>
                  </a:cubicBezTo>
                  <a:cubicBezTo>
                    <a:pt x="174" y="465"/>
                    <a:pt x="146" y="431"/>
                    <a:pt x="118" y="431"/>
                  </a:cubicBezTo>
                  <a:lnTo>
                    <a:pt x="118" y="403"/>
                  </a:lnTo>
                  <a:cubicBezTo>
                    <a:pt x="118" y="403"/>
                    <a:pt x="118" y="375"/>
                    <a:pt x="146" y="375"/>
                  </a:cubicBezTo>
                  <a:cubicBezTo>
                    <a:pt x="202" y="347"/>
                    <a:pt x="292" y="320"/>
                    <a:pt x="410" y="292"/>
                  </a:cubicBezTo>
                  <a:cubicBezTo>
                    <a:pt x="757" y="174"/>
                    <a:pt x="1417" y="118"/>
                    <a:pt x="2146" y="118"/>
                  </a:cubicBezTo>
                  <a:close/>
                  <a:moveTo>
                    <a:pt x="2146" y="0"/>
                  </a:moveTo>
                  <a:cubicBezTo>
                    <a:pt x="1563" y="0"/>
                    <a:pt x="1042" y="56"/>
                    <a:pt x="667" y="118"/>
                  </a:cubicBezTo>
                  <a:cubicBezTo>
                    <a:pt x="466" y="146"/>
                    <a:pt x="320" y="174"/>
                    <a:pt x="202" y="229"/>
                  </a:cubicBezTo>
                  <a:cubicBezTo>
                    <a:pt x="146" y="229"/>
                    <a:pt x="91" y="257"/>
                    <a:pt x="63" y="292"/>
                  </a:cubicBezTo>
                  <a:cubicBezTo>
                    <a:pt x="28" y="292"/>
                    <a:pt x="28" y="320"/>
                    <a:pt x="0" y="347"/>
                  </a:cubicBezTo>
                  <a:lnTo>
                    <a:pt x="0" y="403"/>
                  </a:lnTo>
                  <a:lnTo>
                    <a:pt x="0" y="465"/>
                  </a:lnTo>
                  <a:cubicBezTo>
                    <a:pt x="28" y="493"/>
                    <a:pt x="63" y="521"/>
                    <a:pt x="118" y="549"/>
                  </a:cubicBezTo>
                  <a:cubicBezTo>
                    <a:pt x="174" y="576"/>
                    <a:pt x="292" y="604"/>
                    <a:pt x="410" y="667"/>
                  </a:cubicBezTo>
                  <a:cubicBezTo>
                    <a:pt x="813" y="750"/>
                    <a:pt x="1417" y="813"/>
                    <a:pt x="2146" y="813"/>
                  </a:cubicBezTo>
                  <a:cubicBezTo>
                    <a:pt x="2722" y="813"/>
                    <a:pt x="3243" y="750"/>
                    <a:pt x="3618" y="695"/>
                  </a:cubicBezTo>
                  <a:cubicBezTo>
                    <a:pt x="3820" y="667"/>
                    <a:pt x="3965" y="639"/>
                    <a:pt x="4083" y="576"/>
                  </a:cubicBezTo>
                  <a:cubicBezTo>
                    <a:pt x="4139" y="576"/>
                    <a:pt x="4195" y="549"/>
                    <a:pt x="4229" y="521"/>
                  </a:cubicBezTo>
                  <a:cubicBezTo>
                    <a:pt x="4257" y="493"/>
                    <a:pt x="4257" y="493"/>
                    <a:pt x="4285" y="465"/>
                  </a:cubicBezTo>
                  <a:lnTo>
                    <a:pt x="4285" y="403"/>
                  </a:lnTo>
                  <a:lnTo>
                    <a:pt x="4285" y="347"/>
                  </a:lnTo>
                  <a:cubicBezTo>
                    <a:pt x="4257" y="292"/>
                    <a:pt x="4229" y="292"/>
                    <a:pt x="4167" y="257"/>
                  </a:cubicBezTo>
                  <a:cubicBezTo>
                    <a:pt x="4111" y="229"/>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
            <p:cNvSpPr/>
            <p:nvPr/>
          </p:nvSpPr>
          <p:spPr>
            <a:xfrm>
              <a:off x="2566051" y="3299448"/>
              <a:ext cx="462268" cy="70329"/>
            </a:xfrm>
            <a:custGeom>
              <a:rect b="b" l="l" r="r" t="t"/>
              <a:pathLst>
                <a:path extrusionOk="0" h="466" w="3063">
                  <a:moveTo>
                    <a:pt x="1535" y="1"/>
                  </a:moveTo>
                  <a:cubicBezTo>
                    <a:pt x="695" y="1"/>
                    <a:pt x="0" y="119"/>
                    <a:pt x="0" y="230"/>
                  </a:cubicBezTo>
                  <a:cubicBezTo>
                    <a:pt x="0" y="348"/>
                    <a:pt x="695" y="466"/>
                    <a:pt x="1535" y="466"/>
                  </a:cubicBezTo>
                  <a:cubicBezTo>
                    <a:pt x="2368" y="466"/>
                    <a:pt x="3063" y="348"/>
                    <a:pt x="3063" y="230"/>
                  </a:cubicBezTo>
                  <a:cubicBezTo>
                    <a:pt x="3063" y="119"/>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
            <p:cNvSpPr/>
            <p:nvPr/>
          </p:nvSpPr>
          <p:spPr>
            <a:xfrm>
              <a:off x="2483195" y="3216744"/>
              <a:ext cx="629035" cy="121642"/>
            </a:xfrm>
            <a:custGeom>
              <a:rect b="b" l="l" r="r" t="t"/>
              <a:pathLst>
                <a:path extrusionOk="0" h="806" w="4168">
                  <a:moveTo>
                    <a:pt x="1" y="0"/>
                  </a:moveTo>
                  <a:lnTo>
                    <a:pt x="1" y="493"/>
                  </a:lnTo>
                  <a:cubicBezTo>
                    <a:pt x="1" y="667"/>
                    <a:pt x="924" y="806"/>
                    <a:pt x="2084" y="806"/>
                  </a:cubicBezTo>
                  <a:cubicBezTo>
                    <a:pt x="3237" y="806"/>
                    <a:pt x="4167" y="667"/>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
            <p:cNvSpPr/>
            <p:nvPr/>
          </p:nvSpPr>
          <p:spPr>
            <a:xfrm>
              <a:off x="2483195" y="3216744"/>
              <a:ext cx="629035" cy="60821"/>
            </a:xfrm>
            <a:custGeom>
              <a:rect b="b" l="l" r="r" t="t"/>
              <a:pathLst>
                <a:path extrusionOk="0" h="403" w="4168">
                  <a:moveTo>
                    <a:pt x="1" y="0"/>
                  </a:moveTo>
                  <a:lnTo>
                    <a:pt x="1" y="83"/>
                  </a:lnTo>
                  <a:cubicBezTo>
                    <a:pt x="174" y="257"/>
                    <a:pt x="1042" y="403"/>
                    <a:pt x="2084" y="403"/>
                  </a:cubicBezTo>
                  <a:cubicBezTo>
                    <a:pt x="3126" y="403"/>
                    <a:pt x="3994" y="257"/>
                    <a:pt x="4167" y="83"/>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
            <p:cNvSpPr/>
            <p:nvPr/>
          </p:nvSpPr>
          <p:spPr>
            <a:xfrm>
              <a:off x="2483195" y="3164223"/>
              <a:ext cx="629035" cy="100815"/>
            </a:xfrm>
            <a:custGeom>
              <a:rect b="b" l="l" r="r" t="t"/>
              <a:pathLst>
                <a:path extrusionOk="0" h="668" w="4168">
                  <a:moveTo>
                    <a:pt x="2084" y="1"/>
                  </a:moveTo>
                  <a:cubicBezTo>
                    <a:pt x="924" y="1"/>
                    <a:pt x="1" y="147"/>
                    <a:pt x="1" y="348"/>
                  </a:cubicBezTo>
                  <a:cubicBezTo>
                    <a:pt x="1" y="522"/>
                    <a:pt x="924" y="668"/>
                    <a:pt x="2084" y="668"/>
                  </a:cubicBezTo>
                  <a:cubicBezTo>
                    <a:pt x="3237" y="668"/>
                    <a:pt x="4167" y="522"/>
                    <a:pt x="4167" y="348"/>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
            <p:cNvSpPr/>
            <p:nvPr/>
          </p:nvSpPr>
          <p:spPr>
            <a:xfrm>
              <a:off x="2473838" y="3154866"/>
              <a:ext cx="646692" cy="118623"/>
            </a:xfrm>
            <a:custGeom>
              <a:rect b="b" l="l" r="r" t="t"/>
              <a:pathLst>
                <a:path extrusionOk="0" h="786" w="4285">
                  <a:moveTo>
                    <a:pt x="2146" y="118"/>
                  </a:moveTo>
                  <a:cubicBezTo>
                    <a:pt x="2722" y="118"/>
                    <a:pt x="3243" y="146"/>
                    <a:pt x="3618" y="209"/>
                  </a:cubicBezTo>
                  <a:cubicBezTo>
                    <a:pt x="3792" y="264"/>
                    <a:pt x="3938" y="292"/>
                    <a:pt x="4056" y="320"/>
                  </a:cubicBezTo>
                  <a:cubicBezTo>
                    <a:pt x="4111" y="348"/>
                    <a:pt x="4139" y="348"/>
                    <a:pt x="4167" y="382"/>
                  </a:cubicBezTo>
                  <a:lnTo>
                    <a:pt x="4167" y="410"/>
                  </a:lnTo>
                  <a:lnTo>
                    <a:pt x="4139" y="438"/>
                  </a:lnTo>
                  <a:cubicBezTo>
                    <a:pt x="4083" y="466"/>
                    <a:pt x="3993" y="493"/>
                    <a:pt x="3882" y="521"/>
                  </a:cubicBezTo>
                  <a:cubicBezTo>
                    <a:pt x="3500" y="612"/>
                    <a:pt x="2868" y="667"/>
                    <a:pt x="2146" y="667"/>
                  </a:cubicBezTo>
                  <a:cubicBezTo>
                    <a:pt x="1563" y="667"/>
                    <a:pt x="1042" y="639"/>
                    <a:pt x="667" y="584"/>
                  </a:cubicBezTo>
                  <a:cubicBezTo>
                    <a:pt x="493" y="556"/>
                    <a:pt x="348" y="521"/>
                    <a:pt x="236" y="466"/>
                  </a:cubicBezTo>
                  <a:cubicBezTo>
                    <a:pt x="174" y="466"/>
                    <a:pt x="146" y="438"/>
                    <a:pt x="118" y="410"/>
                  </a:cubicBezTo>
                  <a:cubicBezTo>
                    <a:pt x="118" y="410"/>
                    <a:pt x="118" y="382"/>
                    <a:pt x="146" y="382"/>
                  </a:cubicBezTo>
                  <a:cubicBezTo>
                    <a:pt x="202" y="348"/>
                    <a:pt x="292" y="292"/>
                    <a:pt x="410" y="264"/>
                  </a:cubicBezTo>
                  <a:cubicBezTo>
                    <a:pt x="757" y="174"/>
                    <a:pt x="1417" y="118"/>
                    <a:pt x="2146" y="118"/>
                  </a:cubicBezTo>
                  <a:close/>
                  <a:moveTo>
                    <a:pt x="2146" y="0"/>
                  </a:moveTo>
                  <a:cubicBezTo>
                    <a:pt x="1563" y="0"/>
                    <a:pt x="1042" y="35"/>
                    <a:pt x="667" y="118"/>
                  </a:cubicBezTo>
                  <a:cubicBezTo>
                    <a:pt x="466" y="146"/>
                    <a:pt x="320" y="174"/>
                    <a:pt x="202" y="209"/>
                  </a:cubicBezTo>
                  <a:cubicBezTo>
                    <a:pt x="146" y="237"/>
                    <a:pt x="91" y="264"/>
                    <a:pt x="63" y="292"/>
                  </a:cubicBezTo>
                  <a:cubicBezTo>
                    <a:pt x="28" y="292"/>
                    <a:pt x="28" y="320"/>
                    <a:pt x="0" y="320"/>
                  </a:cubicBezTo>
                  <a:lnTo>
                    <a:pt x="0" y="410"/>
                  </a:lnTo>
                  <a:lnTo>
                    <a:pt x="0" y="466"/>
                  </a:lnTo>
                  <a:cubicBezTo>
                    <a:pt x="28" y="493"/>
                    <a:pt x="63" y="521"/>
                    <a:pt x="118" y="556"/>
                  </a:cubicBezTo>
                  <a:cubicBezTo>
                    <a:pt x="174" y="584"/>
                    <a:pt x="292" y="612"/>
                    <a:pt x="410" y="639"/>
                  </a:cubicBezTo>
                  <a:cubicBezTo>
                    <a:pt x="813" y="730"/>
                    <a:pt x="1417" y="785"/>
                    <a:pt x="2146" y="785"/>
                  </a:cubicBezTo>
                  <a:cubicBezTo>
                    <a:pt x="2722" y="785"/>
                    <a:pt x="3243" y="757"/>
                    <a:pt x="3618" y="695"/>
                  </a:cubicBezTo>
                  <a:cubicBezTo>
                    <a:pt x="3820" y="667"/>
                    <a:pt x="3965" y="639"/>
                    <a:pt x="4083" y="584"/>
                  </a:cubicBezTo>
                  <a:cubicBezTo>
                    <a:pt x="4139" y="556"/>
                    <a:pt x="4195" y="556"/>
                    <a:pt x="4229" y="521"/>
                  </a:cubicBezTo>
                  <a:cubicBezTo>
                    <a:pt x="4257" y="493"/>
                    <a:pt x="4257" y="493"/>
                    <a:pt x="4285" y="466"/>
                  </a:cubicBezTo>
                  <a:lnTo>
                    <a:pt x="4285" y="410"/>
                  </a:lnTo>
                  <a:lnTo>
                    <a:pt x="4285" y="320"/>
                  </a:lnTo>
                  <a:cubicBezTo>
                    <a:pt x="4257" y="292"/>
                    <a:pt x="4229" y="264"/>
                    <a:pt x="4167" y="264"/>
                  </a:cubicBezTo>
                  <a:cubicBezTo>
                    <a:pt x="4111" y="209"/>
                    <a:pt x="3993" y="174"/>
                    <a:pt x="3882" y="146"/>
                  </a:cubicBezTo>
                  <a:cubicBezTo>
                    <a:pt x="3472" y="63"/>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
            <p:cNvSpPr/>
            <p:nvPr/>
          </p:nvSpPr>
          <p:spPr>
            <a:xfrm>
              <a:off x="2566051" y="3181126"/>
              <a:ext cx="462268" cy="70329"/>
            </a:xfrm>
            <a:custGeom>
              <a:rect b="b" l="l" r="r" t="t"/>
              <a:pathLst>
                <a:path extrusionOk="0" h="466" w="3063">
                  <a:moveTo>
                    <a:pt x="1535" y="0"/>
                  </a:moveTo>
                  <a:cubicBezTo>
                    <a:pt x="695" y="0"/>
                    <a:pt x="0" y="90"/>
                    <a:pt x="0" y="236"/>
                  </a:cubicBezTo>
                  <a:cubicBezTo>
                    <a:pt x="0" y="347"/>
                    <a:pt x="695" y="465"/>
                    <a:pt x="1535" y="465"/>
                  </a:cubicBezTo>
                  <a:cubicBezTo>
                    <a:pt x="2368" y="465"/>
                    <a:pt x="3063" y="347"/>
                    <a:pt x="3063" y="236"/>
                  </a:cubicBezTo>
                  <a:cubicBezTo>
                    <a:pt x="3063" y="90"/>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
            <p:cNvSpPr/>
            <p:nvPr/>
          </p:nvSpPr>
          <p:spPr>
            <a:xfrm>
              <a:off x="2483195" y="3094045"/>
              <a:ext cx="629035" cy="126924"/>
            </a:xfrm>
            <a:custGeom>
              <a:rect b="b" l="l" r="r" t="t"/>
              <a:pathLst>
                <a:path extrusionOk="0" h="841" w="4168">
                  <a:moveTo>
                    <a:pt x="1" y="1"/>
                  </a:moveTo>
                  <a:lnTo>
                    <a:pt x="1" y="494"/>
                  </a:lnTo>
                  <a:cubicBezTo>
                    <a:pt x="1" y="695"/>
                    <a:pt x="924" y="841"/>
                    <a:pt x="2084" y="841"/>
                  </a:cubicBezTo>
                  <a:cubicBezTo>
                    <a:pt x="3237" y="841"/>
                    <a:pt x="4167" y="695"/>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
            <p:cNvSpPr/>
            <p:nvPr/>
          </p:nvSpPr>
          <p:spPr>
            <a:xfrm>
              <a:off x="2483195" y="3094045"/>
              <a:ext cx="629035" cy="66254"/>
            </a:xfrm>
            <a:custGeom>
              <a:rect b="b" l="l" r="r" t="t"/>
              <a:pathLst>
                <a:path extrusionOk="0" h="439" w="4168">
                  <a:moveTo>
                    <a:pt x="1" y="1"/>
                  </a:moveTo>
                  <a:lnTo>
                    <a:pt x="1" y="119"/>
                  </a:lnTo>
                  <a:cubicBezTo>
                    <a:pt x="174" y="292"/>
                    <a:pt x="1042" y="438"/>
                    <a:pt x="2084" y="438"/>
                  </a:cubicBezTo>
                  <a:cubicBezTo>
                    <a:pt x="3126" y="438"/>
                    <a:pt x="3994" y="292"/>
                    <a:pt x="4167" y="119"/>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
            <p:cNvSpPr/>
            <p:nvPr/>
          </p:nvSpPr>
          <p:spPr>
            <a:xfrm>
              <a:off x="2483195" y="3045901"/>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
            <p:cNvSpPr/>
            <p:nvPr/>
          </p:nvSpPr>
          <p:spPr>
            <a:xfrm>
              <a:off x="2473838" y="3037450"/>
              <a:ext cx="646692" cy="117567"/>
            </a:xfrm>
            <a:custGeom>
              <a:rect b="b" l="l" r="r" t="t"/>
              <a:pathLst>
                <a:path extrusionOk="0" h="779" w="4285">
                  <a:moveTo>
                    <a:pt x="2146" y="119"/>
                  </a:moveTo>
                  <a:cubicBezTo>
                    <a:pt x="2722" y="119"/>
                    <a:pt x="3243" y="147"/>
                    <a:pt x="3618" y="202"/>
                  </a:cubicBezTo>
                  <a:cubicBezTo>
                    <a:pt x="3792" y="230"/>
                    <a:pt x="3938" y="292"/>
                    <a:pt x="4056" y="320"/>
                  </a:cubicBezTo>
                  <a:cubicBezTo>
                    <a:pt x="4111" y="320"/>
                    <a:pt x="4139" y="348"/>
                    <a:pt x="4167" y="376"/>
                  </a:cubicBezTo>
                  <a:cubicBezTo>
                    <a:pt x="4167" y="403"/>
                    <a:pt x="4167" y="403"/>
                    <a:pt x="4139" y="431"/>
                  </a:cubicBezTo>
                  <a:cubicBezTo>
                    <a:pt x="4083" y="466"/>
                    <a:pt x="3993" y="494"/>
                    <a:pt x="3882" y="522"/>
                  </a:cubicBezTo>
                  <a:cubicBezTo>
                    <a:pt x="3500" y="605"/>
                    <a:pt x="2868" y="667"/>
                    <a:pt x="2146" y="667"/>
                  </a:cubicBezTo>
                  <a:cubicBezTo>
                    <a:pt x="1563" y="667"/>
                    <a:pt x="1042" y="640"/>
                    <a:pt x="667" y="577"/>
                  </a:cubicBezTo>
                  <a:cubicBezTo>
                    <a:pt x="493" y="549"/>
                    <a:pt x="348" y="494"/>
                    <a:pt x="236" y="466"/>
                  </a:cubicBezTo>
                  <a:cubicBezTo>
                    <a:pt x="174" y="431"/>
                    <a:pt x="146" y="431"/>
                    <a:pt x="118" y="403"/>
                  </a:cubicBezTo>
                  <a:lnTo>
                    <a:pt x="118" y="376"/>
                  </a:lnTo>
                  <a:lnTo>
                    <a:pt x="146" y="348"/>
                  </a:lnTo>
                  <a:cubicBezTo>
                    <a:pt x="202" y="320"/>
                    <a:pt x="292" y="292"/>
                    <a:pt x="410" y="258"/>
                  </a:cubicBezTo>
                  <a:cubicBezTo>
                    <a:pt x="757" y="174"/>
                    <a:pt x="1417" y="119"/>
                    <a:pt x="2146" y="119"/>
                  </a:cubicBezTo>
                  <a:close/>
                  <a:moveTo>
                    <a:pt x="2146" y="1"/>
                  </a:moveTo>
                  <a:cubicBezTo>
                    <a:pt x="1563" y="1"/>
                    <a:pt x="1042" y="28"/>
                    <a:pt x="667" y="84"/>
                  </a:cubicBezTo>
                  <a:cubicBezTo>
                    <a:pt x="466" y="119"/>
                    <a:pt x="320" y="174"/>
                    <a:pt x="202" y="202"/>
                  </a:cubicBezTo>
                  <a:cubicBezTo>
                    <a:pt x="146" y="230"/>
                    <a:pt x="91" y="258"/>
                    <a:pt x="63" y="292"/>
                  </a:cubicBezTo>
                  <a:cubicBezTo>
                    <a:pt x="28" y="292"/>
                    <a:pt x="28" y="320"/>
                    <a:pt x="0" y="320"/>
                  </a:cubicBezTo>
                  <a:lnTo>
                    <a:pt x="0" y="376"/>
                  </a:lnTo>
                  <a:lnTo>
                    <a:pt x="0" y="466"/>
                  </a:lnTo>
                  <a:cubicBezTo>
                    <a:pt x="28" y="494"/>
                    <a:pt x="63" y="522"/>
                    <a:pt x="118" y="549"/>
                  </a:cubicBezTo>
                  <a:cubicBezTo>
                    <a:pt x="174" y="577"/>
                    <a:pt x="292" y="605"/>
                    <a:pt x="410" y="640"/>
                  </a:cubicBezTo>
                  <a:cubicBezTo>
                    <a:pt x="813" y="723"/>
                    <a:pt x="1417" y="778"/>
                    <a:pt x="2146" y="778"/>
                  </a:cubicBezTo>
                  <a:cubicBezTo>
                    <a:pt x="2722" y="778"/>
                    <a:pt x="3243" y="751"/>
                    <a:pt x="3618" y="695"/>
                  </a:cubicBezTo>
                  <a:cubicBezTo>
                    <a:pt x="3820" y="667"/>
                    <a:pt x="3965" y="605"/>
                    <a:pt x="4083" y="577"/>
                  </a:cubicBezTo>
                  <a:cubicBezTo>
                    <a:pt x="4139" y="549"/>
                    <a:pt x="4195" y="522"/>
                    <a:pt x="4229" y="494"/>
                  </a:cubicBezTo>
                  <a:cubicBezTo>
                    <a:pt x="4257" y="494"/>
                    <a:pt x="4257" y="466"/>
                    <a:pt x="4285" y="466"/>
                  </a:cubicBezTo>
                  <a:lnTo>
                    <a:pt x="4285" y="376"/>
                  </a:lnTo>
                  <a:lnTo>
                    <a:pt x="4285" y="320"/>
                  </a:lnTo>
                  <a:cubicBezTo>
                    <a:pt x="4257" y="292"/>
                    <a:pt x="4229" y="258"/>
                    <a:pt x="4167" y="230"/>
                  </a:cubicBezTo>
                  <a:cubicBezTo>
                    <a:pt x="4111" y="202"/>
                    <a:pt x="3993" y="174"/>
                    <a:pt x="3882" y="147"/>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
            <p:cNvSpPr/>
            <p:nvPr/>
          </p:nvSpPr>
          <p:spPr>
            <a:xfrm>
              <a:off x="2566051" y="3063710"/>
              <a:ext cx="462268" cy="65047"/>
            </a:xfrm>
            <a:custGeom>
              <a:rect b="b" l="l" r="r" t="t"/>
              <a:pathLst>
                <a:path extrusionOk="0" h="431" w="3063">
                  <a:moveTo>
                    <a:pt x="1535" y="0"/>
                  </a:moveTo>
                  <a:cubicBezTo>
                    <a:pt x="695" y="0"/>
                    <a:pt x="0" y="84"/>
                    <a:pt x="0" y="202"/>
                  </a:cubicBezTo>
                  <a:cubicBezTo>
                    <a:pt x="0" y="348"/>
                    <a:pt x="695" y="431"/>
                    <a:pt x="1535" y="431"/>
                  </a:cubicBezTo>
                  <a:cubicBezTo>
                    <a:pt x="2368" y="431"/>
                    <a:pt x="3063" y="348"/>
                    <a:pt x="3063" y="202"/>
                  </a:cubicBezTo>
                  <a:cubicBezTo>
                    <a:pt x="3063" y="84"/>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
            <p:cNvSpPr/>
            <p:nvPr/>
          </p:nvSpPr>
          <p:spPr>
            <a:xfrm>
              <a:off x="3138193" y="3692446"/>
              <a:ext cx="629035" cy="122849"/>
            </a:xfrm>
            <a:custGeom>
              <a:rect b="b" l="l" r="r" t="t"/>
              <a:pathLst>
                <a:path extrusionOk="0" h="814" w="4168">
                  <a:moveTo>
                    <a:pt x="1" y="1"/>
                  </a:moveTo>
                  <a:lnTo>
                    <a:pt x="1" y="466"/>
                  </a:lnTo>
                  <a:cubicBezTo>
                    <a:pt x="1" y="667"/>
                    <a:pt x="924" y="813"/>
                    <a:pt x="2084" y="813"/>
                  </a:cubicBezTo>
                  <a:cubicBezTo>
                    <a:pt x="3237" y="813"/>
                    <a:pt x="4167" y="667"/>
                    <a:pt x="4167" y="466"/>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
            <p:cNvSpPr/>
            <p:nvPr/>
          </p:nvSpPr>
          <p:spPr>
            <a:xfrm>
              <a:off x="3138193" y="3692446"/>
              <a:ext cx="629035" cy="60972"/>
            </a:xfrm>
            <a:custGeom>
              <a:rect b="b" l="l" r="r" t="t"/>
              <a:pathLst>
                <a:path extrusionOk="0" h="404" w="4168">
                  <a:moveTo>
                    <a:pt x="1" y="1"/>
                  </a:moveTo>
                  <a:lnTo>
                    <a:pt x="1" y="84"/>
                  </a:lnTo>
                  <a:cubicBezTo>
                    <a:pt x="174" y="258"/>
                    <a:pt x="1042" y="404"/>
                    <a:pt x="2084" y="404"/>
                  </a:cubicBezTo>
                  <a:cubicBezTo>
                    <a:pt x="3126" y="404"/>
                    <a:pt x="3994" y="258"/>
                    <a:pt x="4167" y="84"/>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
            <p:cNvSpPr/>
            <p:nvPr/>
          </p:nvSpPr>
          <p:spPr>
            <a:xfrm>
              <a:off x="3138193" y="3640077"/>
              <a:ext cx="629035" cy="100815"/>
            </a:xfrm>
            <a:custGeom>
              <a:rect b="b" l="l" r="r" t="t"/>
              <a:pathLst>
                <a:path extrusionOk="0" h="668" w="4168">
                  <a:moveTo>
                    <a:pt x="2084" y="1"/>
                  </a:moveTo>
                  <a:cubicBezTo>
                    <a:pt x="924" y="1"/>
                    <a:pt x="1" y="146"/>
                    <a:pt x="1" y="348"/>
                  </a:cubicBezTo>
                  <a:cubicBezTo>
                    <a:pt x="1" y="521"/>
                    <a:pt x="924" y="667"/>
                    <a:pt x="2084" y="667"/>
                  </a:cubicBezTo>
                  <a:cubicBezTo>
                    <a:pt x="3237" y="667"/>
                    <a:pt x="4167" y="521"/>
                    <a:pt x="4167" y="348"/>
                  </a:cubicBezTo>
                  <a:cubicBezTo>
                    <a:pt x="4167" y="146"/>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
            <p:cNvSpPr/>
            <p:nvPr/>
          </p:nvSpPr>
          <p:spPr>
            <a:xfrm>
              <a:off x="3128836" y="3631776"/>
              <a:ext cx="646692" cy="117416"/>
            </a:xfrm>
            <a:custGeom>
              <a:rect b="b" l="l" r="r" t="t"/>
              <a:pathLst>
                <a:path extrusionOk="0" h="778" w="4285">
                  <a:moveTo>
                    <a:pt x="2146" y="111"/>
                  </a:moveTo>
                  <a:cubicBezTo>
                    <a:pt x="2722" y="111"/>
                    <a:pt x="3243" y="139"/>
                    <a:pt x="3618" y="201"/>
                  </a:cubicBezTo>
                  <a:cubicBezTo>
                    <a:pt x="3792" y="229"/>
                    <a:pt x="3938" y="285"/>
                    <a:pt x="4056" y="312"/>
                  </a:cubicBezTo>
                  <a:cubicBezTo>
                    <a:pt x="4111" y="347"/>
                    <a:pt x="4139" y="347"/>
                    <a:pt x="4167" y="375"/>
                  </a:cubicBezTo>
                  <a:lnTo>
                    <a:pt x="4167" y="403"/>
                  </a:lnTo>
                  <a:lnTo>
                    <a:pt x="4139" y="431"/>
                  </a:lnTo>
                  <a:cubicBezTo>
                    <a:pt x="4083" y="458"/>
                    <a:pt x="3993" y="486"/>
                    <a:pt x="3882" y="521"/>
                  </a:cubicBezTo>
                  <a:cubicBezTo>
                    <a:pt x="3535" y="604"/>
                    <a:pt x="2868" y="660"/>
                    <a:pt x="2146" y="660"/>
                  </a:cubicBezTo>
                  <a:cubicBezTo>
                    <a:pt x="1563" y="660"/>
                    <a:pt x="1042" y="632"/>
                    <a:pt x="667" y="576"/>
                  </a:cubicBezTo>
                  <a:cubicBezTo>
                    <a:pt x="493" y="549"/>
                    <a:pt x="348" y="521"/>
                    <a:pt x="236" y="458"/>
                  </a:cubicBezTo>
                  <a:cubicBezTo>
                    <a:pt x="202" y="458"/>
                    <a:pt x="146" y="431"/>
                    <a:pt x="146" y="403"/>
                  </a:cubicBezTo>
                  <a:lnTo>
                    <a:pt x="118" y="403"/>
                  </a:lnTo>
                  <a:cubicBezTo>
                    <a:pt x="118" y="403"/>
                    <a:pt x="118" y="375"/>
                    <a:pt x="146" y="347"/>
                  </a:cubicBezTo>
                  <a:cubicBezTo>
                    <a:pt x="202" y="312"/>
                    <a:pt x="292" y="285"/>
                    <a:pt x="410" y="257"/>
                  </a:cubicBezTo>
                  <a:cubicBezTo>
                    <a:pt x="785" y="174"/>
                    <a:pt x="1417" y="111"/>
                    <a:pt x="2146" y="111"/>
                  </a:cubicBezTo>
                  <a:close/>
                  <a:moveTo>
                    <a:pt x="2146" y="0"/>
                  </a:moveTo>
                  <a:cubicBezTo>
                    <a:pt x="1563" y="0"/>
                    <a:pt x="1042" y="28"/>
                    <a:pt x="667" y="83"/>
                  </a:cubicBezTo>
                  <a:cubicBezTo>
                    <a:pt x="466" y="139"/>
                    <a:pt x="320" y="174"/>
                    <a:pt x="202" y="201"/>
                  </a:cubicBezTo>
                  <a:cubicBezTo>
                    <a:pt x="146" y="229"/>
                    <a:pt x="91" y="257"/>
                    <a:pt x="63" y="285"/>
                  </a:cubicBezTo>
                  <a:cubicBezTo>
                    <a:pt x="28" y="285"/>
                    <a:pt x="28" y="312"/>
                    <a:pt x="28" y="312"/>
                  </a:cubicBezTo>
                  <a:cubicBezTo>
                    <a:pt x="0" y="347"/>
                    <a:pt x="0" y="375"/>
                    <a:pt x="0" y="403"/>
                  </a:cubicBezTo>
                  <a:cubicBezTo>
                    <a:pt x="0" y="403"/>
                    <a:pt x="0" y="431"/>
                    <a:pt x="28" y="458"/>
                  </a:cubicBezTo>
                  <a:cubicBezTo>
                    <a:pt x="28" y="486"/>
                    <a:pt x="63" y="521"/>
                    <a:pt x="118" y="549"/>
                  </a:cubicBezTo>
                  <a:cubicBezTo>
                    <a:pt x="174" y="576"/>
                    <a:pt x="292" y="604"/>
                    <a:pt x="410" y="632"/>
                  </a:cubicBezTo>
                  <a:cubicBezTo>
                    <a:pt x="813" y="722"/>
                    <a:pt x="1417" y="778"/>
                    <a:pt x="2146" y="778"/>
                  </a:cubicBezTo>
                  <a:cubicBezTo>
                    <a:pt x="2722" y="778"/>
                    <a:pt x="3243" y="750"/>
                    <a:pt x="3618" y="694"/>
                  </a:cubicBezTo>
                  <a:cubicBezTo>
                    <a:pt x="3820" y="660"/>
                    <a:pt x="3965" y="604"/>
                    <a:pt x="4083" y="576"/>
                  </a:cubicBezTo>
                  <a:cubicBezTo>
                    <a:pt x="4139" y="549"/>
                    <a:pt x="4195" y="521"/>
                    <a:pt x="4229" y="521"/>
                  </a:cubicBezTo>
                  <a:lnTo>
                    <a:pt x="4285" y="458"/>
                  </a:lnTo>
                  <a:lnTo>
                    <a:pt x="4285" y="403"/>
                  </a:lnTo>
                  <a:lnTo>
                    <a:pt x="4285" y="312"/>
                  </a:lnTo>
                  <a:cubicBezTo>
                    <a:pt x="4257" y="285"/>
                    <a:pt x="4229" y="257"/>
                    <a:pt x="4167" y="257"/>
                  </a:cubicBezTo>
                  <a:cubicBezTo>
                    <a:pt x="4111" y="201"/>
                    <a:pt x="3993" y="174"/>
                    <a:pt x="3882" y="139"/>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
            <p:cNvSpPr/>
            <p:nvPr/>
          </p:nvSpPr>
          <p:spPr>
            <a:xfrm>
              <a:off x="3221049" y="3657885"/>
              <a:ext cx="462268" cy="69272"/>
            </a:xfrm>
            <a:custGeom>
              <a:rect b="b" l="l" r="r" t="t"/>
              <a:pathLst>
                <a:path extrusionOk="0" h="459" w="3063">
                  <a:moveTo>
                    <a:pt x="1535" y="1"/>
                  </a:moveTo>
                  <a:cubicBezTo>
                    <a:pt x="695" y="1"/>
                    <a:pt x="0" y="84"/>
                    <a:pt x="0" y="230"/>
                  </a:cubicBezTo>
                  <a:cubicBezTo>
                    <a:pt x="0" y="348"/>
                    <a:pt x="695" y="459"/>
                    <a:pt x="1535" y="459"/>
                  </a:cubicBezTo>
                  <a:cubicBezTo>
                    <a:pt x="2368" y="459"/>
                    <a:pt x="3063" y="348"/>
                    <a:pt x="3063" y="230"/>
                  </a:cubicBezTo>
                  <a:cubicBezTo>
                    <a:pt x="3063" y="84"/>
                    <a:pt x="2368" y="1"/>
                    <a:pt x="1535"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
            <p:cNvSpPr/>
            <p:nvPr/>
          </p:nvSpPr>
          <p:spPr>
            <a:xfrm>
              <a:off x="3138193" y="3569899"/>
              <a:ext cx="629035" cy="126924"/>
            </a:xfrm>
            <a:custGeom>
              <a:rect b="b" l="l" r="r" t="t"/>
              <a:pathLst>
                <a:path extrusionOk="0" h="841" w="4168">
                  <a:moveTo>
                    <a:pt x="1" y="0"/>
                  </a:moveTo>
                  <a:lnTo>
                    <a:pt x="1" y="493"/>
                  </a:lnTo>
                  <a:cubicBezTo>
                    <a:pt x="1" y="695"/>
                    <a:pt x="924" y="841"/>
                    <a:pt x="2084" y="841"/>
                  </a:cubicBezTo>
                  <a:cubicBezTo>
                    <a:pt x="3237" y="841"/>
                    <a:pt x="4167" y="695"/>
                    <a:pt x="4167" y="493"/>
                  </a:cubicBezTo>
                  <a:lnTo>
                    <a:pt x="4167" y="0"/>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
            <p:cNvSpPr/>
            <p:nvPr/>
          </p:nvSpPr>
          <p:spPr>
            <a:xfrm>
              <a:off x="3138193" y="3569899"/>
              <a:ext cx="629035" cy="66103"/>
            </a:xfrm>
            <a:custGeom>
              <a:rect b="b" l="l" r="r" t="t"/>
              <a:pathLst>
                <a:path extrusionOk="0" h="438" w="4168">
                  <a:moveTo>
                    <a:pt x="1" y="0"/>
                  </a:moveTo>
                  <a:lnTo>
                    <a:pt x="1" y="118"/>
                  </a:lnTo>
                  <a:cubicBezTo>
                    <a:pt x="174" y="292"/>
                    <a:pt x="1042" y="438"/>
                    <a:pt x="2084" y="438"/>
                  </a:cubicBezTo>
                  <a:cubicBezTo>
                    <a:pt x="3126" y="438"/>
                    <a:pt x="3994" y="292"/>
                    <a:pt x="4167" y="118"/>
                  </a:cubicBezTo>
                  <a:lnTo>
                    <a:pt x="41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
            <p:cNvSpPr/>
            <p:nvPr/>
          </p:nvSpPr>
          <p:spPr>
            <a:xfrm>
              <a:off x="3138193" y="3521604"/>
              <a:ext cx="629035" cy="100815"/>
            </a:xfrm>
            <a:custGeom>
              <a:rect b="b" l="l" r="r" t="t"/>
              <a:pathLst>
                <a:path extrusionOk="0" h="668" w="4168">
                  <a:moveTo>
                    <a:pt x="2084" y="1"/>
                  </a:moveTo>
                  <a:cubicBezTo>
                    <a:pt x="924" y="1"/>
                    <a:pt x="1" y="147"/>
                    <a:pt x="1" y="320"/>
                  </a:cubicBezTo>
                  <a:cubicBezTo>
                    <a:pt x="1" y="522"/>
                    <a:pt x="924" y="668"/>
                    <a:pt x="2084" y="668"/>
                  </a:cubicBezTo>
                  <a:cubicBezTo>
                    <a:pt x="3237" y="668"/>
                    <a:pt x="4167" y="522"/>
                    <a:pt x="4167" y="320"/>
                  </a:cubicBezTo>
                  <a:cubicBezTo>
                    <a:pt x="4167" y="147"/>
                    <a:pt x="3237" y="1"/>
                    <a:pt x="2084"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
            <p:cNvSpPr/>
            <p:nvPr/>
          </p:nvSpPr>
          <p:spPr>
            <a:xfrm>
              <a:off x="3128836" y="3513303"/>
              <a:ext cx="646692" cy="118472"/>
            </a:xfrm>
            <a:custGeom>
              <a:rect b="b" l="l" r="r" t="t"/>
              <a:pathLst>
                <a:path extrusionOk="0" h="785" w="4285">
                  <a:moveTo>
                    <a:pt x="2146" y="118"/>
                  </a:moveTo>
                  <a:cubicBezTo>
                    <a:pt x="2722" y="118"/>
                    <a:pt x="3243" y="146"/>
                    <a:pt x="3618" y="202"/>
                  </a:cubicBezTo>
                  <a:cubicBezTo>
                    <a:pt x="3792" y="229"/>
                    <a:pt x="3938" y="264"/>
                    <a:pt x="4056" y="320"/>
                  </a:cubicBezTo>
                  <a:cubicBezTo>
                    <a:pt x="4111" y="320"/>
                    <a:pt x="4139" y="348"/>
                    <a:pt x="4167" y="375"/>
                  </a:cubicBezTo>
                  <a:cubicBezTo>
                    <a:pt x="4167" y="375"/>
                    <a:pt x="4167" y="403"/>
                    <a:pt x="4139" y="438"/>
                  </a:cubicBezTo>
                  <a:cubicBezTo>
                    <a:pt x="4083" y="466"/>
                    <a:pt x="3993" y="493"/>
                    <a:pt x="3882" y="521"/>
                  </a:cubicBezTo>
                  <a:cubicBezTo>
                    <a:pt x="3535" y="611"/>
                    <a:pt x="2868" y="667"/>
                    <a:pt x="2146" y="667"/>
                  </a:cubicBezTo>
                  <a:cubicBezTo>
                    <a:pt x="1563" y="667"/>
                    <a:pt x="1042" y="639"/>
                    <a:pt x="667" y="577"/>
                  </a:cubicBezTo>
                  <a:cubicBezTo>
                    <a:pt x="493" y="549"/>
                    <a:pt x="348" y="493"/>
                    <a:pt x="236" y="466"/>
                  </a:cubicBezTo>
                  <a:cubicBezTo>
                    <a:pt x="202" y="438"/>
                    <a:pt x="146" y="438"/>
                    <a:pt x="146" y="403"/>
                  </a:cubicBezTo>
                  <a:lnTo>
                    <a:pt x="118" y="375"/>
                  </a:lnTo>
                  <a:lnTo>
                    <a:pt x="146" y="348"/>
                  </a:lnTo>
                  <a:cubicBezTo>
                    <a:pt x="202" y="320"/>
                    <a:pt x="292" y="292"/>
                    <a:pt x="410" y="264"/>
                  </a:cubicBezTo>
                  <a:cubicBezTo>
                    <a:pt x="785" y="174"/>
                    <a:pt x="1417" y="118"/>
                    <a:pt x="2146" y="118"/>
                  </a:cubicBezTo>
                  <a:close/>
                  <a:moveTo>
                    <a:pt x="2146" y="0"/>
                  </a:moveTo>
                  <a:cubicBezTo>
                    <a:pt x="1563" y="0"/>
                    <a:pt x="1042" y="28"/>
                    <a:pt x="667" y="91"/>
                  </a:cubicBezTo>
                  <a:cubicBezTo>
                    <a:pt x="466" y="118"/>
                    <a:pt x="320" y="174"/>
                    <a:pt x="202" y="202"/>
                  </a:cubicBezTo>
                  <a:cubicBezTo>
                    <a:pt x="146" y="229"/>
                    <a:pt x="91" y="264"/>
                    <a:pt x="63" y="264"/>
                  </a:cubicBezTo>
                  <a:cubicBezTo>
                    <a:pt x="28" y="292"/>
                    <a:pt x="28" y="292"/>
                    <a:pt x="28" y="320"/>
                  </a:cubicBezTo>
                  <a:cubicBezTo>
                    <a:pt x="0" y="348"/>
                    <a:pt x="0" y="375"/>
                    <a:pt x="0" y="375"/>
                  </a:cubicBezTo>
                  <a:cubicBezTo>
                    <a:pt x="0" y="403"/>
                    <a:pt x="0" y="438"/>
                    <a:pt x="28" y="466"/>
                  </a:cubicBezTo>
                  <a:cubicBezTo>
                    <a:pt x="28" y="493"/>
                    <a:pt x="63" y="521"/>
                    <a:pt x="118" y="521"/>
                  </a:cubicBezTo>
                  <a:cubicBezTo>
                    <a:pt x="174" y="577"/>
                    <a:pt x="292" y="611"/>
                    <a:pt x="410" y="639"/>
                  </a:cubicBezTo>
                  <a:cubicBezTo>
                    <a:pt x="813" y="723"/>
                    <a:pt x="1417" y="785"/>
                    <a:pt x="2146" y="785"/>
                  </a:cubicBezTo>
                  <a:cubicBezTo>
                    <a:pt x="2722" y="785"/>
                    <a:pt x="3243" y="750"/>
                    <a:pt x="3618" y="695"/>
                  </a:cubicBezTo>
                  <a:cubicBezTo>
                    <a:pt x="3820" y="639"/>
                    <a:pt x="3965" y="611"/>
                    <a:pt x="4083" y="577"/>
                  </a:cubicBezTo>
                  <a:cubicBezTo>
                    <a:pt x="4139" y="549"/>
                    <a:pt x="4195" y="521"/>
                    <a:pt x="4229" y="493"/>
                  </a:cubicBezTo>
                  <a:cubicBezTo>
                    <a:pt x="4257" y="493"/>
                    <a:pt x="4257" y="466"/>
                    <a:pt x="4285" y="466"/>
                  </a:cubicBezTo>
                  <a:lnTo>
                    <a:pt x="4285" y="375"/>
                  </a:lnTo>
                  <a:lnTo>
                    <a:pt x="4285" y="320"/>
                  </a:lnTo>
                  <a:cubicBezTo>
                    <a:pt x="4257" y="292"/>
                    <a:pt x="4229" y="264"/>
                    <a:pt x="4167" y="229"/>
                  </a:cubicBezTo>
                  <a:cubicBezTo>
                    <a:pt x="4111" y="202"/>
                    <a:pt x="3993" y="174"/>
                    <a:pt x="3882" y="146"/>
                  </a:cubicBezTo>
                  <a:cubicBezTo>
                    <a:pt x="3472" y="56"/>
                    <a:pt x="2868" y="0"/>
                    <a:pt x="2146"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
            <p:cNvSpPr/>
            <p:nvPr/>
          </p:nvSpPr>
          <p:spPr>
            <a:xfrm>
              <a:off x="3221049" y="3535338"/>
              <a:ext cx="462268" cy="70329"/>
            </a:xfrm>
            <a:custGeom>
              <a:rect b="b" l="l" r="r" t="t"/>
              <a:pathLst>
                <a:path extrusionOk="0" h="466" w="3063">
                  <a:moveTo>
                    <a:pt x="1535" y="0"/>
                  </a:moveTo>
                  <a:cubicBezTo>
                    <a:pt x="695" y="0"/>
                    <a:pt x="0" y="118"/>
                    <a:pt x="0" y="229"/>
                  </a:cubicBezTo>
                  <a:cubicBezTo>
                    <a:pt x="0" y="375"/>
                    <a:pt x="695" y="465"/>
                    <a:pt x="1535" y="465"/>
                  </a:cubicBezTo>
                  <a:cubicBezTo>
                    <a:pt x="2368" y="465"/>
                    <a:pt x="3063" y="375"/>
                    <a:pt x="3063" y="229"/>
                  </a:cubicBezTo>
                  <a:cubicBezTo>
                    <a:pt x="3063" y="118"/>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
            <p:cNvSpPr/>
            <p:nvPr/>
          </p:nvSpPr>
          <p:spPr>
            <a:xfrm>
              <a:off x="3138193" y="3452482"/>
              <a:ext cx="629035" cy="126924"/>
            </a:xfrm>
            <a:custGeom>
              <a:rect b="b" l="l" r="r" t="t"/>
              <a:pathLst>
                <a:path extrusionOk="0" h="841" w="4168">
                  <a:moveTo>
                    <a:pt x="1" y="1"/>
                  </a:moveTo>
                  <a:lnTo>
                    <a:pt x="1" y="494"/>
                  </a:lnTo>
                  <a:cubicBezTo>
                    <a:pt x="1" y="667"/>
                    <a:pt x="924" y="841"/>
                    <a:pt x="2084" y="841"/>
                  </a:cubicBezTo>
                  <a:cubicBezTo>
                    <a:pt x="3237" y="841"/>
                    <a:pt x="4167" y="667"/>
                    <a:pt x="4167" y="494"/>
                  </a:cubicBezTo>
                  <a:lnTo>
                    <a:pt x="4167" y="1"/>
                  </a:ln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
            <p:cNvSpPr/>
            <p:nvPr/>
          </p:nvSpPr>
          <p:spPr>
            <a:xfrm>
              <a:off x="3138193" y="3452482"/>
              <a:ext cx="629035" cy="60972"/>
            </a:xfrm>
            <a:custGeom>
              <a:rect b="b" l="l" r="r" t="t"/>
              <a:pathLst>
                <a:path extrusionOk="0" h="404" w="4168">
                  <a:moveTo>
                    <a:pt x="1" y="1"/>
                  </a:moveTo>
                  <a:lnTo>
                    <a:pt x="1" y="112"/>
                  </a:lnTo>
                  <a:cubicBezTo>
                    <a:pt x="174" y="285"/>
                    <a:pt x="1042" y="403"/>
                    <a:pt x="2084" y="403"/>
                  </a:cubicBezTo>
                  <a:cubicBezTo>
                    <a:pt x="3126" y="403"/>
                    <a:pt x="3994" y="285"/>
                    <a:pt x="4167" y="112"/>
                  </a:cubicBezTo>
                  <a:lnTo>
                    <a:pt x="4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
            <p:cNvSpPr/>
            <p:nvPr/>
          </p:nvSpPr>
          <p:spPr>
            <a:xfrm>
              <a:off x="3138193" y="3404338"/>
              <a:ext cx="629035" cy="100664"/>
            </a:xfrm>
            <a:custGeom>
              <a:rect b="b" l="l" r="r" t="t"/>
              <a:pathLst>
                <a:path extrusionOk="0" h="667" w="4168">
                  <a:moveTo>
                    <a:pt x="2084" y="0"/>
                  </a:moveTo>
                  <a:cubicBezTo>
                    <a:pt x="924" y="0"/>
                    <a:pt x="1" y="146"/>
                    <a:pt x="1" y="320"/>
                  </a:cubicBezTo>
                  <a:cubicBezTo>
                    <a:pt x="1" y="521"/>
                    <a:pt x="924" y="667"/>
                    <a:pt x="2084" y="667"/>
                  </a:cubicBezTo>
                  <a:cubicBezTo>
                    <a:pt x="3237" y="667"/>
                    <a:pt x="4167" y="521"/>
                    <a:pt x="4167" y="320"/>
                  </a:cubicBezTo>
                  <a:cubicBezTo>
                    <a:pt x="4167" y="146"/>
                    <a:pt x="3237" y="0"/>
                    <a:pt x="2084"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
            <p:cNvSpPr/>
            <p:nvPr/>
          </p:nvSpPr>
          <p:spPr>
            <a:xfrm>
              <a:off x="3128836" y="3395887"/>
              <a:ext cx="646692" cy="117567"/>
            </a:xfrm>
            <a:custGeom>
              <a:rect b="b" l="l" r="r" t="t"/>
              <a:pathLst>
                <a:path extrusionOk="0" h="779" w="4285">
                  <a:moveTo>
                    <a:pt x="2146" y="112"/>
                  </a:moveTo>
                  <a:cubicBezTo>
                    <a:pt x="2722" y="112"/>
                    <a:pt x="3243" y="139"/>
                    <a:pt x="3618" y="202"/>
                  </a:cubicBezTo>
                  <a:cubicBezTo>
                    <a:pt x="3792" y="230"/>
                    <a:pt x="3938" y="258"/>
                    <a:pt x="4056" y="313"/>
                  </a:cubicBezTo>
                  <a:cubicBezTo>
                    <a:pt x="4111" y="313"/>
                    <a:pt x="4139" y="348"/>
                    <a:pt x="4167" y="348"/>
                  </a:cubicBezTo>
                  <a:lnTo>
                    <a:pt x="4167" y="376"/>
                  </a:lnTo>
                  <a:cubicBezTo>
                    <a:pt x="4167" y="376"/>
                    <a:pt x="4167" y="403"/>
                    <a:pt x="4139" y="403"/>
                  </a:cubicBezTo>
                  <a:cubicBezTo>
                    <a:pt x="4083" y="431"/>
                    <a:pt x="3993" y="487"/>
                    <a:pt x="3882" y="521"/>
                  </a:cubicBezTo>
                  <a:cubicBezTo>
                    <a:pt x="3535" y="605"/>
                    <a:pt x="2868" y="660"/>
                    <a:pt x="2146" y="660"/>
                  </a:cubicBezTo>
                  <a:cubicBezTo>
                    <a:pt x="1563" y="660"/>
                    <a:pt x="1042" y="605"/>
                    <a:pt x="667" y="549"/>
                  </a:cubicBezTo>
                  <a:cubicBezTo>
                    <a:pt x="493" y="521"/>
                    <a:pt x="348" y="487"/>
                    <a:pt x="236" y="459"/>
                  </a:cubicBezTo>
                  <a:cubicBezTo>
                    <a:pt x="202" y="431"/>
                    <a:pt x="146" y="403"/>
                    <a:pt x="146" y="403"/>
                  </a:cubicBezTo>
                  <a:lnTo>
                    <a:pt x="118" y="376"/>
                  </a:lnTo>
                  <a:lnTo>
                    <a:pt x="146" y="348"/>
                  </a:lnTo>
                  <a:cubicBezTo>
                    <a:pt x="202" y="313"/>
                    <a:pt x="292" y="285"/>
                    <a:pt x="410" y="258"/>
                  </a:cubicBezTo>
                  <a:cubicBezTo>
                    <a:pt x="785" y="174"/>
                    <a:pt x="1417" y="112"/>
                    <a:pt x="2146" y="112"/>
                  </a:cubicBezTo>
                  <a:close/>
                  <a:moveTo>
                    <a:pt x="2146" y="1"/>
                  </a:moveTo>
                  <a:cubicBezTo>
                    <a:pt x="1563" y="1"/>
                    <a:pt x="1042" y="28"/>
                    <a:pt x="667" y="84"/>
                  </a:cubicBezTo>
                  <a:cubicBezTo>
                    <a:pt x="466" y="112"/>
                    <a:pt x="320" y="139"/>
                    <a:pt x="202" y="202"/>
                  </a:cubicBezTo>
                  <a:cubicBezTo>
                    <a:pt x="146" y="230"/>
                    <a:pt x="91" y="230"/>
                    <a:pt x="63" y="258"/>
                  </a:cubicBezTo>
                  <a:cubicBezTo>
                    <a:pt x="28" y="285"/>
                    <a:pt x="28" y="285"/>
                    <a:pt x="28" y="313"/>
                  </a:cubicBezTo>
                  <a:cubicBezTo>
                    <a:pt x="0" y="348"/>
                    <a:pt x="0" y="348"/>
                    <a:pt x="0" y="376"/>
                  </a:cubicBezTo>
                  <a:cubicBezTo>
                    <a:pt x="0" y="403"/>
                    <a:pt x="0" y="431"/>
                    <a:pt x="28" y="431"/>
                  </a:cubicBezTo>
                  <a:cubicBezTo>
                    <a:pt x="28" y="487"/>
                    <a:pt x="63" y="487"/>
                    <a:pt x="118" y="521"/>
                  </a:cubicBezTo>
                  <a:cubicBezTo>
                    <a:pt x="174" y="577"/>
                    <a:pt x="292" y="605"/>
                    <a:pt x="410" y="632"/>
                  </a:cubicBezTo>
                  <a:cubicBezTo>
                    <a:pt x="813" y="723"/>
                    <a:pt x="1417" y="778"/>
                    <a:pt x="2146" y="778"/>
                  </a:cubicBezTo>
                  <a:cubicBezTo>
                    <a:pt x="2722" y="778"/>
                    <a:pt x="3243" y="723"/>
                    <a:pt x="3618" y="660"/>
                  </a:cubicBezTo>
                  <a:cubicBezTo>
                    <a:pt x="3820" y="632"/>
                    <a:pt x="3965" y="605"/>
                    <a:pt x="4083" y="577"/>
                  </a:cubicBezTo>
                  <a:cubicBezTo>
                    <a:pt x="4139" y="549"/>
                    <a:pt x="4195" y="521"/>
                    <a:pt x="4229" y="487"/>
                  </a:cubicBezTo>
                  <a:cubicBezTo>
                    <a:pt x="4257" y="487"/>
                    <a:pt x="4257" y="459"/>
                    <a:pt x="4285" y="431"/>
                  </a:cubicBezTo>
                  <a:lnTo>
                    <a:pt x="4285" y="376"/>
                  </a:lnTo>
                  <a:lnTo>
                    <a:pt x="4285" y="313"/>
                  </a:lnTo>
                  <a:cubicBezTo>
                    <a:pt x="4257" y="285"/>
                    <a:pt x="4229" y="258"/>
                    <a:pt x="4167" y="230"/>
                  </a:cubicBezTo>
                  <a:cubicBezTo>
                    <a:pt x="4111" y="202"/>
                    <a:pt x="3993" y="174"/>
                    <a:pt x="3882" y="139"/>
                  </a:cubicBezTo>
                  <a:cubicBezTo>
                    <a:pt x="3472" y="56"/>
                    <a:pt x="2868" y="1"/>
                    <a:pt x="2146"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
            <p:cNvSpPr/>
            <p:nvPr/>
          </p:nvSpPr>
          <p:spPr>
            <a:xfrm>
              <a:off x="3221049" y="3416865"/>
              <a:ext cx="462268" cy="70329"/>
            </a:xfrm>
            <a:custGeom>
              <a:rect b="b" l="l" r="r" t="t"/>
              <a:pathLst>
                <a:path extrusionOk="0" h="466" w="3063">
                  <a:moveTo>
                    <a:pt x="1535" y="0"/>
                  </a:moveTo>
                  <a:cubicBezTo>
                    <a:pt x="695" y="0"/>
                    <a:pt x="0" y="119"/>
                    <a:pt x="0" y="237"/>
                  </a:cubicBezTo>
                  <a:cubicBezTo>
                    <a:pt x="0" y="382"/>
                    <a:pt x="695" y="466"/>
                    <a:pt x="1535" y="466"/>
                  </a:cubicBezTo>
                  <a:cubicBezTo>
                    <a:pt x="2368" y="466"/>
                    <a:pt x="3063" y="382"/>
                    <a:pt x="3063" y="237"/>
                  </a:cubicBezTo>
                  <a:cubicBezTo>
                    <a:pt x="3063" y="119"/>
                    <a:pt x="2368" y="0"/>
                    <a:pt x="1535" y="0"/>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4" name="Google Shape;1444;p3"/>
            <p:cNvGrpSpPr/>
            <p:nvPr/>
          </p:nvGrpSpPr>
          <p:grpSpPr>
            <a:xfrm>
              <a:off x="2864900" y="1165550"/>
              <a:ext cx="2188761" cy="3444767"/>
              <a:chOff x="2864900" y="1165550"/>
              <a:chExt cx="2188761" cy="3444767"/>
            </a:xfrm>
          </p:grpSpPr>
          <p:sp>
            <p:nvSpPr>
              <p:cNvPr id="1445" name="Google Shape;1445;p3"/>
              <p:cNvSpPr/>
              <p:nvPr/>
            </p:nvSpPr>
            <p:spPr>
              <a:xfrm>
                <a:off x="4805200" y="1165550"/>
                <a:ext cx="248427" cy="3444767"/>
              </a:xfrm>
              <a:custGeom>
                <a:rect b="b" l="l" r="r" t="t"/>
                <a:pathLst>
                  <a:path extrusionOk="0" h="9029" w="1646">
                    <a:moveTo>
                      <a:pt x="0" y="1"/>
                    </a:moveTo>
                    <a:lnTo>
                      <a:pt x="0" y="9028"/>
                    </a:lnTo>
                    <a:lnTo>
                      <a:pt x="1646" y="9028"/>
                    </a:lnTo>
                    <a:lnTo>
                      <a:pt x="1646" y="8966"/>
                    </a:lnTo>
                    <a:lnTo>
                      <a:pt x="56" y="8966"/>
                    </a:lnTo>
                    <a:lnTo>
                      <a:pt x="56" y="56"/>
                    </a:lnTo>
                    <a:lnTo>
                      <a:pt x="1646" y="56"/>
                    </a:lnTo>
                    <a:lnTo>
                      <a:pt x="1646" y="1"/>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
              <p:cNvSpPr/>
              <p:nvPr/>
            </p:nvSpPr>
            <p:spPr>
              <a:xfrm>
                <a:off x="2864900" y="2902225"/>
                <a:ext cx="2188761" cy="8600"/>
              </a:xfrm>
              <a:custGeom>
                <a:rect b="b" l="l" r="r" t="t"/>
                <a:pathLst>
                  <a:path extrusionOk="0" h="57" w="11576">
                    <a:moveTo>
                      <a:pt x="0" y="1"/>
                    </a:moveTo>
                    <a:lnTo>
                      <a:pt x="0" y="56"/>
                    </a:lnTo>
                    <a:lnTo>
                      <a:pt x="11576" y="56"/>
                    </a:lnTo>
                    <a:lnTo>
                      <a:pt x="11576" y="1"/>
                    </a:lnTo>
                    <a:close/>
                  </a:path>
                </a:pathLst>
              </a:cu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47" name="Google Shape;1447;p3"/>
          <p:cNvSpPr txBox="1"/>
          <p:nvPr/>
        </p:nvSpPr>
        <p:spPr>
          <a:xfrm>
            <a:off x="5670038" y="3383945"/>
            <a:ext cx="20403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accent1"/>
                </a:solidFill>
                <a:latin typeface="Fira Sans Extra Condensed Medium"/>
                <a:ea typeface="Fira Sans Extra Condensed Medium"/>
                <a:cs typeface="Fira Sans Extra Condensed Medium"/>
                <a:sym typeface="Fira Sans Extra Condensed Medium"/>
              </a:rPr>
              <a:t>Results</a:t>
            </a:r>
            <a:endParaRPr b="0" i="0" sz="1700"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1448" name="Google Shape;1448;p3"/>
          <p:cNvSpPr txBox="1"/>
          <p:nvPr/>
        </p:nvSpPr>
        <p:spPr>
          <a:xfrm>
            <a:off x="5670038" y="986700"/>
            <a:ext cx="20403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dk2"/>
                </a:solidFill>
                <a:latin typeface="Fira Sans Extra Condensed Medium"/>
                <a:ea typeface="Fira Sans Extra Condensed Medium"/>
                <a:cs typeface="Fira Sans Extra Condensed Medium"/>
                <a:sym typeface="Fira Sans Extra Condensed Medium"/>
              </a:rPr>
              <a:t>Introduction</a:t>
            </a:r>
            <a:endParaRPr b="0" i="0" sz="1700" u="none" cap="none" strike="noStrike">
              <a:solidFill>
                <a:schemeClr val="dk2"/>
              </a:solidFill>
              <a:latin typeface="Fira Sans Extra Condensed Medium"/>
              <a:ea typeface="Fira Sans Extra Condensed Medium"/>
              <a:cs typeface="Fira Sans Extra Condensed Medium"/>
              <a:sym typeface="Fira Sans Extra Condensed Medium"/>
            </a:endParaRPr>
          </a:p>
        </p:txBody>
      </p:sp>
      <p:sp>
        <p:nvSpPr>
          <p:cNvPr id="1449" name="Google Shape;1449;p3"/>
          <p:cNvSpPr txBox="1"/>
          <p:nvPr/>
        </p:nvSpPr>
        <p:spPr>
          <a:xfrm>
            <a:off x="5670038" y="2164516"/>
            <a:ext cx="20403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lt2"/>
                </a:solidFill>
                <a:latin typeface="Fira Sans Extra Condensed Medium"/>
                <a:ea typeface="Fira Sans Extra Condensed Medium"/>
                <a:cs typeface="Fira Sans Extra Condensed Medium"/>
                <a:sym typeface="Fira Sans Extra Condensed Medium"/>
              </a:rPr>
              <a:t>Method</a:t>
            </a:r>
            <a:endParaRPr b="0" i="0" sz="1700" u="none" cap="none" strike="noStrike">
              <a:solidFill>
                <a:schemeClr val="lt2"/>
              </a:solidFill>
              <a:latin typeface="Fira Sans Extra Condensed Medium"/>
              <a:ea typeface="Fira Sans Extra Condensed Medium"/>
              <a:cs typeface="Fira Sans Extra Condensed Medium"/>
              <a:sym typeface="Fira Sans Extra Condensed Medium"/>
            </a:endParaRPr>
          </a:p>
        </p:txBody>
      </p:sp>
      <p:sp>
        <p:nvSpPr>
          <p:cNvPr id="1450" name="Google Shape;1450;p3"/>
          <p:cNvSpPr txBox="1"/>
          <p:nvPr/>
        </p:nvSpPr>
        <p:spPr>
          <a:xfrm>
            <a:off x="5508625" y="2524923"/>
            <a:ext cx="2040300" cy="4296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SzPts val="1200"/>
              <a:buFont typeface="Fira Sans"/>
              <a:buChar char="●"/>
            </a:pPr>
            <a:r>
              <a:rPr lang="en" sz="1200">
                <a:latin typeface="Fira Sans"/>
                <a:ea typeface="Fira Sans"/>
                <a:cs typeface="Fira Sans"/>
                <a:sym typeface="Fira Sans"/>
              </a:rPr>
              <a:t>EDA </a:t>
            </a:r>
            <a:endParaRPr sz="1200">
              <a:latin typeface="Fira Sans"/>
              <a:ea typeface="Fira Sans"/>
              <a:cs typeface="Fira Sans"/>
              <a:sym typeface="Fira Sans"/>
            </a:endParaRPr>
          </a:p>
          <a:p>
            <a:pPr indent="-304800" lvl="0" marL="457200" marR="0" rtl="0" algn="l">
              <a:lnSpc>
                <a:spcPct val="100000"/>
              </a:lnSpc>
              <a:spcBef>
                <a:spcPts val="0"/>
              </a:spcBef>
              <a:spcAft>
                <a:spcPts val="0"/>
              </a:spcAft>
              <a:buSzPts val="1200"/>
              <a:buFont typeface="Fira Sans"/>
              <a:buChar char="●"/>
            </a:pPr>
            <a:r>
              <a:rPr lang="en" sz="1200">
                <a:latin typeface="Fira Sans"/>
                <a:ea typeface="Fira Sans"/>
                <a:cs typeface="Fira Sans"/>
                <a:sym typeface="Fira Sans"/>
              </a:rPr>
              <a:t>Data Modelling</a:t>
            </a:r>
            <a:endParaRPr sz="1200">
              <a:latin typeface="Fira Sans"/>
              <a:ea typeface="Fira Sans"/>
              <a:cs typeface="Fira Sans"/>
              <a:sym typeface="Fira Sans"/>
            </a:endParaRPr>
          </a:p>
        </p:txBody>
      </p:sp>
      <p:grpSp>
        <p:nvGrpSpPr>
          <p:cNvPr id="1451" name="Google Shape;1451;p3"/>
          <p:cNvGrpSpPr/>
          <p:nvPr/>
        </p:nvGrpSpPr>
        <p:grpSpPr>
          <a:xfrm>
            <a:off x="5131413" y="996225"/>
            <a:ext cx="471300" cy="2833025"/>
            <a:chOff x="5137825" y="1330775"/>
            <a:chExt cx="471300" cy="2833025"/>
          </a:xfrm>
        </p:grpSpPr>
        <p:sp>
          <p:nvSpPr>
            <p:cNvPr id="1452" name="Google Shape;1452;p3"/>
            <p:cNvSpPr/>
            <p:nvPr/>
          </p:nvSpPr>
          <p:spPr>
            <a:xfrm>
              <a:off x="5137825" y="3692500"/>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
            <p:cNvSpPr/>
            <p:nvPr/>
          </p:nvSpPr>
          <p:spPr>
            <a:xfrm>
              <a:off x="5137825" y="2518150"/>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
            <p:cNvSpPr/>
            <p:nvPr/>
          </p:nvSpPr>
          <p:spPr>
            <a:xfrm>
              <a:off x="5137825" y="1330775"/>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
            <p:cNvSpPr/>
            <p:nvPr/>
          </p:nvSpPr>
          <p:spPr>
            <a:xfrm>
              <a:off x="5169313" y="3724000"/>
              <a:ext cx="408300" cy="408300"/>
            </a:xfrm>
            <a:prstGeom prst="ellipse">
              <a:avLst/>
            </a:prstGeom>
            <a:solidFill>
              <a:schemeClr val="accent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03</a:t>
              </a:r>
              <a:endParaRPr b="0" i="0" sz="1400" u="none" cap="none" strike="noStrike">
                <a:solidFill>
                  <a:srgbClr val="FFFFFF"/>
                </a:solidFill>
                <a:latin typeface="Arial"/>
                <a:ea typeface="Arial"/>
                <a:cs typeface="Arial"/>
                <a:sym typeface="Arial"/>
              </a:endParaRPr>
            </a:p>
          </p:txBody>
        </p:sp>
        <p:sp>
          <p:nvSpPr>
            <p:cNvPr id="1456" name="Google Shape;1456;p3"/>
            <p:cNvSpPr/>
            <p:nvPr/>
          </p:nvSpPr>
          <p:spPr>
            <a:xfrm>
              <a:off x="5169313" y="1362263"/>
              <a:ext cx="408300" cy="408300"/>
            </a:xfrm>
            <a:prstGeom prst="ellipse">
              <a:avLst/>
            </a:prstGeom>
            <a:solidFill>
              <a:schemeClr val="dk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01</a:t>
              </a:r>
              <a:endParaRPr b="0" i="0" sz="1400" u="none" cap="none" strike="noStrike">
                <a:solidFill>
                  <a:srgbClr val="FFFFFF"/>
                </a:solidFill>
                <a:latin typeface="Arial"/>
                <a:ea typeface="Arial"/>
                <a:cs typeface="Arial"/>
                <a:sym typeface="Arial"/>
              </a:endParaRPr>
            </a:p>
          </p:txBody>
        </p:sp>
        <p:sp>
          <p:nvSpPr>
            <p:cNvPr id="1457" name="Google Shape;1457;p3"/>
            <p:cNvSpPr/>
            <p:nvPr/>
          </p:nvSpPr>
          <p:spPr>
            <a:xfrm>
              <a:off x="5169313" y="2545950"/>
              <a:ext cx="408300" cy="408300"/>
            </a:xfrm>
            <a:prstGeom prst="ellipse">
              <a:avLst/>
            </a:prstGeom>
            <a:solidFill>
              <a:schemeClr val="lt2"/>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02</a:t>
              </a:r>
              <a:endParaRPr b="0" i="0" sz="1400" u="none" cap="none" strike="noStrike">
                <a:solidFill>
                  <a:srgbClr val="FFFFFF"/>
                </a:solidFill>
                <a:latin typeface="Arial"/>
                <a:ea typeface="Arial"/>
                <a:cs typeface="Arial"/>
                <a:sym typeface="Arial"/>
              </a:endParaRPr>
            </a:p>
          </p:txBody>
        </p:sp>
      </p:grpSp>
      <p:sp>
        <p:nvSpPr>
          <p:cNvPr id="1458" name="Google Shape;1458;p3"/>
          <p:cNvSpPr/>
          <p:nvPr/>
        </p:nvSpPr>
        <p:spPr>
          <a:xfrm>
            <a:off x="5131425" y="4403375"/>
            <a:ext cx="471300" cy="471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
          <p:cNvSpPr/>
          <p:nvPr/>
        </p:nvSpPr>
        <p:spPr>
          <a:xfrm>
            <a:off x="5162925" y="4434875"/>
            <a:ext cx="408300" cy="408300"/>
          </a:xfrm>
          <a:prstGeom prst="ellipse">
            <a:avLst/>
          </a:prstGeom>
          <a:solidFill>
            <a:schemeClr val="accent1"/>
          </a:solid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0</a:t>
            </a:r>
            <a:r>
              <a:rPr lang="en" sz="1700">
                <a:solidFill>
                  <a:srgbClr val="FFFFFF"/>
                </a:solidFill>
                <a:latin typeface="Fira Sans Extra Condensed Medium"/>
                <a:ea typeface="Fira Sans Extra Condensed Medium"/>
                <a:cs typeface="Fira Sans Extra Condensed Medium"/>
                <a:sym typeface="Fira Sans Extra Condensed Medium"/>
              </a:rPr>
              <a:t>4</a:t>
            </a:r>
            <a:endParaRPr b="0" i="0" sz="1400" u="none" cap="none" strike="noStrike">
              <a:solidFill>
                <a:srgbClr val="FFFFFF"/>
              </a:solidFill>
              <a:latin typeface="Arial"/>
              <a:ea typeface="Arial"/>
              <a:cs typeface="Arial"/>
              <a:sym typeface="Arial"/>
            </a:endParaRPr>
          </a:p>
        </p:txBody>
      </p:sp>
      <p:sp>
        <p:nvSpPr>
          <p:cNvPr id="1460" name="Google Shape;1460;p3"/>
          <p:cNvSpPr txBox="1"/>
          <p:nvPr/>
        </p:nvSpPr>
        <p:spPr>
          <a:xfrm>
            <a:off x="5670038" y="4424220"/>
            <a:ext cx="20403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accent1"/>
                </a:solidFill>
                <a:latin typeface="Fira Sans Extra Condensed Medium"/>
                <a:ea typeface="Fira Sans Extra Condensed Medium"/>
                <a:cs typeface="Fira Sans Extra Condensed Medium"/>
                <a:sym typeface="Fira Sans Extra Condensed Medium"/>
              </a:rPr>
              <a:t>Conclusion</a:t>
            </a:r>
            <a:endParaRPr b="0" i="0" sz="1700"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1461" name="Google Shape;1461;p3"/>
          <p:cNvSpPr txBox="1"/>
          <p:nvPr/>
        </p:nvSpPr>
        <p:spPr>
          <a:xfrm>
            <a:off x="5445888" y="1394480"/>
            <a:ext cx="2040300" cy="5349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SzPts val="1200"/>
              <a:buFont typeface="Fira Sans"/>
              <a:buChar char="●"/>
            </a:pPr>
            <a:r>
              <a:rPr lang="en" sz="1200">
                <a:latin typeface="Fira Sans"/>
                <a:ea typeface="Fira Sans"/>
                <a:cs typeface="Fira Sans"/>
                <a:sym typeface="Fira Sans"/>
              </a:rPr>
              <a:t>Problem Statement</a:t>
            </a:r>
            <a:endParaRPr sz="1200">
              <a:latin typeface="Fira Sans"/>
              <a:ea typeface="Fira Sans"/>
              <a:cs typeface="Fira Sans"/>
              <a:sym typeface="Fira Sans"/>
            </a:endParaRPr>
          </a:p>
          <a:p>
            <a:pPr indent="-304800" lvl="0" marL="457200" marR="0" rtl="0" algn="l">
              <a:lnSpc>
                <a:spcPct val="100000"/>
              </a:lnSpc>
              <a:spcBef>
                <a:spcPts val="0"/>
              </a:spcBef>
              <a:spcAft>
                <a:spcPts val="0"/>
              </a:spcAft>
              <a:buSzPts val="1200"/>
              <a:buFont typeface="Fira Sans"/>
              <a:buChar char="●"/>
            </a:pPr>
            <a:r>
              <a:rPr lang="en" sz="1200">
                <a:latin typeface="Fira Sans"/>
                <a:ea typeface="Fira Sans"/>
                <a:cs typeface="Fira Sans"/>
                <a:sym typeface="Fira Sans"/>
              </a:rPr>
              <a:t>Data Source </a:t>
            </a:r>
            <a:endParaRPr sz="1200">
              <a:latin typeface="Fira Sans"/>
              <a:ea typeface="Fira Sans"/>
              <a:cs typeface="Fira Sans"/>
              <a:sym typeface="Fira Sans"/>
            </a:endParaRPr>
          </a:p>
          <a:p>
            <a:pPr indent="0" lvl="0" marL="457200" marR="0" rtl="0" algn="l">
              <a:lnSpc>
                <a:spcPct val="100000"/>
              </a:lnSpc>
              <a:spcBef>
                <a:spcPts val="0"/>
              </a:spcBef>
              <a:spcAft>
                <a:spcPts val="0"/>
              </a:spcAft>
              <a:buNone/>
            </a:pPr>
            <a:r>
              <a:t/>
            </a:r>
            <a:endParaRPr sz="1200">
              <a:latin typeface="Fira Sans"/>
              <a:ea typeface="Fira Sans"/>
              <a:cs typeface="Fira Sans"/>
              <a:sym typeface="Fira Sans"/>
            </a:endParaRPr>
          </a:p>
        </p:txBody>
      </p:sp>
      <p:sp>
        <p:nvSpPr>
          <p:cNvPr id="1462" name="Google Shape;1462;p3"/>
          <p:cNvSpPr txBox="1"/>
          <p:nvPr/>
        </p:nvSpPr>
        <p:spPr>
          <a:xfrm>
            <a:off x="5524550" y="3756075"/>
            <a:ext cx="23313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Model Validation</a:t>
            </a:r>
            <a:endParaRPr sz="1200">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grpSp>
        <p:nvGrpSpPr>
          <p:cNvPr id="1467" name="Google Shape;1467;gbcb7048174_0_10"/>
          <p:cNvGrpSpPr/>
          <p:nvPr/>
        </p:nvGrpSpPr>
        <p:grpSpPr>
          <a:xfrm flipH="1">
            <a:off x="317516" y="1476479"/>
            <a:ext cx="2055906" cy="483742"/>
            <a:chOff x="654575" y="1864525"/>
            <a:chExt cx="3476925" cy="471300"/>
          </a:xfrm>
        </p:grpSpPr>
        <p:sp>
          <p:nvSpPr>
            <p:cNvPr id="1468" name="Google Shape;1468;gbcb7048174_0_10"/>
            <p:cNvSpPr/>
            <p:nvPr/>
          </p:nvSpPr>
          <p:spPr>
            <a:xfrm>
              <a:off x="1566800" y="1864525"/>
              <a:ext cx="2564700" cy="4713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bcb7048174_0_10"/>
            <p:cNvSpPr/>
            <p:nvPr/>
          </p:nvSpPr>
          <p:spPr>
            <a:xfrm>
              <a:off x="1110686" y="1864525"/>
              <a:ext cx="599400" cy="471300"/>
            </a:xfrm>
            <a:prstGeom prst="chevron">
              <a:avLst>
                <a:gd fmla="val 49589"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bcb7048174_0_10"/>
            <p:cNvSpPr/>
            <p:nvPr/>
          </p:nvSpPr>
          <p:spPr>
            <a:xfrm>
              <a:off x="654575" y="1864525"/>
              <a:ext cx="599400" cy="471300"/>
            </a:xfrm>
            <a:prstGeom prst="chevron">
              <a:avLst>
                <a:gd fmla="val 49589"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1" name="Google Shape;1471;gbcb7048174_0_10"/>
          <p:cNvGrpSpPr/>
          <p:nvPr/>
        </p:nvGrpSpPr>
        <p:grpSpPr>
          <a:xfrm flipH="1">
            <a:off x="-10" y="2511302"/>
            <a:ext cx="2373459" cy="483753"/>
            <a:chOff x="654575" y="2635965"/>
            <a:chExt cx="4165424" cy="471310"/>
          </a:xfrm>
        </p:grpSpPr>
        <p:sp>
          <p:nvSpPr>
            <p:cNvPr id="1472" name="Google Shape;1472;gbcb7048174_0_10"/>
            <p:cNvSpPr/>
            <p:nvPr/>
          </p:nvSpPr>
          <p:spPr>
            <a:xfrm>
              <a:off x="1566799" y="2635975"/>
              <a:ext cx="3253200" cy="4713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bcb7048174_0_10"/>
            <p:cNvSpPr/>
            <p:nvPr/>
          </p:nvSpPr>
          <p:spPr>
            <a:xfrm>
              <a:off x="1110686" y="2635965"/>
              <a:ext cx="599400" cy="471300"/>
            </a:xfrm>
            <a:prstGeom prst="chevron">
              <a:avLst>
                <a:gd fmla="val 4958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bcb7048174_0_10"/>
            <p:cNvSpPr/>
            <p:nvPr/>
          </p:nvSpPr>
          <p:spPr>
            <a:xfrm>
              <a:off x="654575" y="2635965"/>
              <a:ext cx="599400" cy="471300"/>
            </a:xfrm>
            <a:prstGeom prst="chevron">
              <a:avLst>
                <a:gd fmla="val 49589"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gbcb7048174_0_10"/>
          <p:cNvGrpSpPr/>
          <p:nvPr/>
        </p:nvGrpSpPr>
        <p:grpSpPr>
          <a:xfrm flipH="1">
            <a:off x="568707" y="3546119"/>
            <a:ext cx="1804742" cy="483748"/>
            <a:chOff x="654575" y="3767600"/>
            <a:chExt cx="3167325" cy="471305"/>
          </a:xfrm>
        </p:grpSpPr>
        <p:sp>
          <p:nvSpPr>
            <p:cNvPr id="1476" name="Google Shape;1476;gbcb7048174_0_10"/>
            <p:cNvSpPr/>
            <p:nvPr/>
          </p:nvSpPr>
          <p:spPr>
            <a:xfrm>
              <a:off x="1566800" y="3767600"/>
              <a:ext cx="2255100" cy="4713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bcb7048174_0_10"/>
            <p:cNvSpPr/>
            <p:nvPr/>
          </p:nvSpPr>
          <p:spPr>
            <a:xfrm>
              <a:off x="1110686" y="3767605"/>
              <a:ext cx="599400" cy="471300"/>
            </a:xfrm>
            <a:prstGeom prst="chevron">
              <a:avLst>
                <a:gd fmla="val 49589"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bcb7048174_0_10"/>
            <p:cNvSpPr/>
            <p:nvPr/>
          </p:nvSpPr>
          <p:spPr>
            <a:xfrm>
              <a:off x="654575" y="3767605"/>
              <a:ext cx="599400" cy="471300"/>
            </a:xfrm>
            <a:prstGeom prst="chevron">
              <a:avLst>
                <a:gd fmla="val 49589"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9" name="Google Shape;1479;gbcb7048174_0_10"/>
          <p:cNvSpPr/>
          <p:nvPr/>
        </p:nvSpPr>
        <p:spPr>
          <a:xfrm>
            <a:off x="2733500" y="1460875"/>
            <a:ext cx="2708700" cy="514800"/>
          </a:xfrm>
          <a:prstGeom prst="rect">
            <a:avLst/>
          </a:prstGeom>
          <a:solidFill>
            <a:srgbClr val="F3F3F3"/>
          </a:solidFill>
          <a:ln>
            <a:noFill/>
          </a:ln>
        </p:spPr>
        <p:txBody>
          <a:bodyPr anchorCtr="0" anchor="ctr" bIns="91425" lIns="274300" spcFirstLastPara="1" rIns="58750" wrap="square" tIns="91425">
            <a:noAutofit/>
          </a:bodyPr>
          <a:lstStyle/>
          <a:p>
            <a:pPr indent="0" lvl="0" marL="0" marR="53652" rtl="0" algn="l">
              <a:lnSpc>
                <a:spcPct val="100000"/>
              </a:lnSpc>
              <a:spcBef>
                <a:spcPts val="0"/>
              </a:spcBef>
              <a:spcAft>
                <a:spcPts val="0"/>
              </a:spcAft>
              <a:buClr>
                <a:srgbClr val="000000"/>
              </a:buClr>
              <a:buSzPts val="1100"/>
              <a:buFont typeface="Arial"/>
              <a:buNone/>
            </a:pPr>
            <a:r>
              <a:rPr lang="en" sz="1200">
                <a:latin typeface="Fira Sans"/>
                <a:ea typeface="Fira Sans"/>
                <a:cs typeface="Fira Sans"/>
                <a:sym typeface="Fira Sans"/>
              </a:rPr>
              <a:t>D</a:t>
            </a:r>
            <a:r>
              <a:rPr lang="en" sz="1200">
                <a:latin typeface="Fira Sans"/>
                <a:ea typeface="Fira Sans"/>
                <a:cs typeface="Fira Sans"/>
                <a:sym typeface="Fira Sans"/>
              </a:rPr>
              <a:t>elinquent on credit card payments</a:t>
            </a:r>
            <a:endParaRPr b="0" i="0" sz="1200" u="none" cap="none" strike="noStrike">
              <a:solidFill>
                <a:srgbClr val="000000"/>
              </a:solidFill>
              <a:latin typeface="Fira Sans"/>
              <a:ea typeface="Fira Sans"/>
              <a:cs typeface="Fira Sans"/>
              <a:sym typeface="Fira Sans"/>
            </a:endParaRPr>
          </a:p>
        </p:txBody>
      </p:sp>
      <p:sp>
        <p:nvSpPr>
          <p:cNvPr id="1480" name="Google Shape;1480;gbcb7048174_0_10"/>
          <p:cNvSpPr/>
          <p:nvPr/>
        </p:nvSpPr>
        <p:spPr>
          <a:xfrm>
            <a:off x="2762857" y="2495775"/>
            <a:ext cx="2679300" cy="514800"/>
          </a:xfrm>
          <a:prstGeom prst="rect">
            <a:avLst/>
          </a:prstGeom>
          <a:solidFill>
            <a:srgbClr val="F3F3F3"/>
          </a:solidFill>
          <a:ln>
            <a:noFill/>
          </a:ln>
        </p:spPr>
        <p:txBody>
          <a:bodyPr anchorCtr="0" anchor="ctr" bIns="91425" lIns="274300"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Fira Sans"/>
                <a:ea typeface="Fira Sans"/>
                <a:cs typeface="Fira Sans"/>
                <a:sym typeface="Fira Sans"/>
              </a:rPr>
              <a:t>M</a:t>
            </a:r>
            <a:r>
              <a:rPr lang="en" sz="1200">
                <a:latin typeface="Fira Sans"/>
                <a:ea typeface="Fira Sans"/>
                <a:cs typeface="Fira Sans"/>
                <a:sym typeface="Fira Sans"/>
              </a:rPr>
              <a:t>inimize losses </a:t>
            </a:r>
            <a:endParaRPr b="0" i="0" sz="1200" u="none" cap="none" strike="noStrike">
              <a:solidFill>
                <a:srgbClr val="000000"/>
              </a:solidFill>
              <a:latin typeface="Fira Sans"/>
              <a:ea typeface="Fira Sans"/>
              <a:cs typeface="Fira Sans"/>
              <a:sym typeface="Fira Sans"/>
            </a:endParaRPr>
          </a:p>
        </p:txBody>
      </p:sp>
      <p:sp>
        <p:nvSpPr>
          <p:cNvPr id="1481" name="Google Shape;1481;gbcb7048174_0_10"/>
          <p:cNvSpPr/>
          <p:nvPr/>
        </p:nvSpPr>
        <p:spPr>
          <a:xfrm>
            <a:off x="2762857" y="3530675"/>
            <a:ext cx="2679300" cy="514800"/>
          </a:xfrm>
          <a:prstGeom prst="rect">
            <a:avLst/>
          </a:prstGeom>
          <a:solidFill>
            <a:srgbClr val="F3F3F3"/>
          </a:solidFill>
          <a:ln>
            <a:noFill/>
          </a:ln>
        </p:spPr>
        <p:txBody>
          <a:bodyPr anchorCtr="0" anchor="ctr" bIns="91425" lIns="274300"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Fira Sans"/>
                <a:ea typeface="Fira Sans"/>
                <a:cs typeface="Fira Sans"/>
                <a:sym typeface="Fira Sans"/>
              </a:rPr>
              <a:t>Predict the probability of default </a:t>
            </a:r>
            <a:endParaRPr b="0" i="0" sz="1200" u="none" cap="none" strike="noStrike">
              <a:solidFill>
                <a:srgbClr val="000000"/>
              </a:solidFill>
              <a:latin typeface="Fira Sans"/>
              <a:ea typeface="Fira Sans"/>
              <a:cs typeface="Fira Sans"/>
              <a:sym typeface="Fira Sans"/>
            </a:endParaRPr>
          </a:p>
        </p:txBody>
      </p:sp>
      <p:sp>
        <p:nvSpPr>
          <p:cNvPr id="1482" name="Google Shape;1482;gbcb7048174_0_10"/>
          <p:cNvSpPr txBox="1"/>
          <p:nvPr/>
        </p:nvSpPr>
        <p:spPr>
          <a:xfrm>
            <a:off x="317525" y="1497825"/>
            <a:ext cx="1402800" cy="44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300">
                <a:solidFill>
                  <a:schemeClr val="lt1"/>
                </a:solidFill>
                <a:latin typeface="Fira Sans Extra Condensed Medium"/>
                <a:ea typeface="Fira Sans Extra Condensed Medium"/>
                <a:cs typeface="Fira Sans Extra Condensed Medium"/>
                <a:sym typeface="Fira Sans Extra Condensed Medium"/>
              </a:rPr>
              <a:t>Default Credit Card</a:t>
            </a:r>
            <a:endParaRPr b="0" i="0" sz="13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sp>
        <p:nvSpPr>
          <p:cNvPr id="1483" name="Google Shape;1483;gbcb7048174_0_10"/>
          <p:cNvSpPr txBox="1"/>
          <p:nvPr/>
        </p:nvSpPr>
        <p:spPr>
          <a:xfrm>
            <a:off x="266255" y="2532925"/>
            <a:ext cx="1402800" cy="44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300">
                <a:solidFill>
                  <a:schemeClr val="lt1"/>
                </a:solidFill>
                <a:latin typeface="Fira Sans Extra Condensed Medium"/>
                <a:ea typeface="Fira Sans Extra Condensed Medium"/>
                <a:cs typeface="Fira Sans Extra Condensed Medium"/>
                <a:sym typeface="Fira Sans Extra Condensed Medium"/>
              </a:rPr>
              <a:t>Risk Management</a:t>
            </a:r>
            <a:endParaRPr b="0" i="0" sz="13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sp>
        <p:nvSpPr>
          <p:cNvPr id="1484" name="Google Shape;1484;gbcb7048174_0_10"/>
          <p:cNvSpPr txBox="1"/>
          <p:nvPr/>
        </p:nvSpPr>
        <p:spPr>
          <a:xfrm>
            <a:off x="699139" y="3557130"/>
            <a:ext cx="869100" cy="44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300" u="none" cap="none" strike="noStrike">
                <a:solidFill>
                  <a:schemeClr val="lt1"/>
                </a:solidFill>
                <a:latin typeface="Fira Sans Extra Condensed Medium"/>
                <a:ea typeface="Fira Sans Extra Condensed Medium"/>
                <a:cs typeface="Fira Sans Extra Condensed Medium"/>
                <a:sym typeface="Fira Sans Extra Condensed Medium"/>
              </a:rPr>
              <a:t>M</a:t>
            </a:r>
            <a:r>
              <a:rPr lang="en" sz="1300">
                <a:solidFill>
                  <a:schemeClr val="lt1"/>
                </a:solidFill>
                <a:latin typeface="Fira Sans Extra Condensed Medium"/>
                <a:ea typeface="Fira Sans Extra Condensed Medium"/>
                <a:cs typeface="Fira Sans Extra Condensed Medium"/>
                <a:sym typeface="Fira Sans Extra Condensed Medium"/>
              </a:rPr>
              <a:t>ain Goal</a:t>
            </a:r>
            <a:endParaRPr b="0" i="0" sz="13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sp>
        <p:nvSpPr>
          <p:cNvPr id="1485" name="Google Shape;1485;gbcb7048174_0_10"/>
          <p:cNvSpPr/>
          <p:nvPr/>
        </p:nvSpPr>
        <p:spPr>
          <a:xfrm>
            <a:off x="2373446" y="1530481"/>
            <a:ext cx="209247" cy="376085"/>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6" name="Google Shape;1486;gbcb7048174_0_10"/>
          <p:cNvGrpSpPr/>
          <p:nvPr/>
        </p:nvGrpSpPr>
        <p:grpSpPr>
          <a:xfrm>
            <a:off x="2376313" y="2565145"/>
            <a:ext cx="209247" cy="377006"/>
            <a:chOff x="-65145700" y="3727425"/>
            <a:chExt cx="317425" cy="317425"/>
          </a:xfrm>
        </p:grpSpPr>
        <p:sp>
          <p:nvSpPr>
            <p:cNvPr id="1487" name="Google Shape;1487;gbcb7048174_0_10"/>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bcb7048174_0_10"/>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9" name="Google Shape;1489;gbcb7048174_0_10"/>
          <p:cNvGrpSpPr/>
          <p:nvPr/>
        </p:nvGrpSpPr>
        <p:grpSpPr>
          <a:xfrm>
            <a:off x="2376363" y="3600534"/>
            <a:ext cx="208736" cy="377035"/>
            <a:chOff x="-61354875" y="4101525"/>
            <a:chExt cx="316650" cy="317450"/>
          </a:xfrm>
        </p:grpSpPr>
        <p:sp>
          <p:nvSpPr>
            <p:cNvPr id="1490" name="Google Shape;1490;gbcb7048174_0_10"/>
            <p:cNvSpPr/>
            <p:nvPr/>
          </p:nvSpPr>
          <p:spPr>
            <a:xfrm>
              <a:off x="-61172925" y="4240150"/>
              <a:ext cx="62225" cy="145750"/>
            </a:xfrm>
            <a:custGeom>
              <a:rect b="b" l="l" r="r" t="t"/>
              <a:pathLst>
                <a:path extrusionOk="0" h="5830" w="2489">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bcb7048174_0_10"/>
            <p:cNvSpPr/>
            <p:nvPr/>
          </p:nvSpPr>
          <p:spPr>
            <a:xfrm>
              <a:off x="-61354875" y="4101525"/>
              <a:ext cx="316650" cy="317450"/>
            </a:xfrm>
            <a:custGeom>
              <a:rect b="b" l="l" r="r" t="t"/>
              <a:pathLst>
                <a:path extrusionOk="0" h="12698" w="12666">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2" name="Google Shape;1492;gbcb7048174_0_10"/>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a:p>
            <a:pPr indent="0" lvl="0" marL="0" rtl="0" algn="l">
              <a:lnSpc>
                <a:spcPct val="100000"/>
              </a:lnSpc>
              <a:spcBef>
                <a:spcPts val="0"/>
              </a:spcBef>
              <a:spcAft>
                <a:spcPts val="0"/>
              </a:spcAft>
              <a:buSzPts val="2400"/>
              <a:buNone/>
            </a:pPr>
            <a:r>
              <a:rPr lang="en" sz="1400"/>
              <a:t>Problem Statement                                                                                                                                                   </a:t>
            </a:r>
            <a:r>
              <a:rPr lang="en" sz="1400"/>
              <a:t>Data Source</a:t>
            </a:r>
            <a:endParaRPr sz="1400"/>
          </a:p>
        </p:txBody>
      </p:sp>
      <p:sp>
        <p:nvSpPr>
          <p:cNvPr id="1493" name="Google Shape;1493;gbcb7048174_0_10"/>
          <p:cNvSpPr txBox="1"/>
          <p:nvPr/>
        </p:nvSpPr>
        <p:spPr>
          <a:xfrm>
            <a:off x="5593025" y="845050"/>
            <a:ext cx="3460500" cy="40002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200000"/>
              </a:lnSpc>
              <a:spcBef>
                <a:spcPts val="0"/>
              </a:spcBef>
              <a:spcAft>
                <a:spcPts val="0"/>
              </a:spcAft>
              <a:buSzPts val="1200"/>
              <a:buFont typeface="Fira Sans"/>
              <a:buChar char="●"/>
            </a:pPr>
            <a:r>
              <a:rPr lang="en" sz="1200">
                <a:latin typeface="Fira Sans"/>
                <a:ea typeface="Fira Sans"/>
                <a:cs typeface="Fira Sans"/>
                <a:sym typeface="Fira Sans"/>
              </a:rPr>
              <a:t>Original dataset: </a:t>
            </a:r>
            <a:r>
              <a:rPr lang="en" sz="1200" u="sng">
                <a:solidFill>
                  <a:schemeClr val="hlink"/>
                </a:solidFill>
                <a:latin typeface="Fira Sans"/>
                <a:ea typeface="Fira Sans"/>
                <a:cs typeface="Fira Sans"/>
                <a:sym typeface="Fira Sans"/>
                <a:hlinkClick r:id="rId3"/>
              </a:rPr>
              <a:t>UCI Machine Learning Repository</a:t>
            </a:r>
            <a:endParaRPr sz="1200">
              <a:latin typeface="Fira Sans"/>
              <a:ea typeface="Fira Sans"/>
              <a:cs typeface="Fira Sans"/>
              <a:sym typeface="Fira Sans"/>
            </a:endParaRPr>
          </a:p>
          <a:p>
            <a:pPr indent="-304800" lvl="0" marL="457200" marR="0" rtl="0" algn="l">
              <a:lnSpc>
                <a:spcPct val="200000"/>
              </a:lnSpc>
              <a:spcBef>
                <a:spcPts val="0"/>
              </a:spcBef>
              <a:spcAft>
                <a:spcPts val="0"/>
              </a:spcAft>
              <a:buSzPts val="1200"/>
              <a:buFont typeface="Fira Sans"/>
              <a:buChar char="●"/>
            </a:pPr>
            <a:r>
              <a:rPr lang="en" sz="1200">
                <a:latin typeface="Fira Sans"/>
                <a:ea typeface="Fira Sans"/>
                <a:cs typeface="Fira Sans"/>
                <a:sym typeface="Fira Sans"/>
              </a:rPr>
              <a:t>Dataset consists of:</a:t>
            </a:r>
            <a:endParaRPr sz="1200">
              <a:latin typeface="Fira Sans"/>
              <a:ea typeface="Fira Sans"/>
              <a:cs typeface="Fira Sans"/>
              <a:sym typeface="Fira Sans"/>
            </a:endParaRPr>
          </a:p>
          <a:p>
            <a:pPr indent="-304800" lvl="1" marL="914400" marR="0" rtl="0" algn="l">
              <a:lnSpc>
                <a:spcPct val="200000"/>
              </a:lnSpc>
              <a:spcBef>
                <a:spcPts val="0"/>
              </a:spcBef>
              <a:spcAft>
                <a:spcPts val="0"/>
              </a:spcAft>
              <a:buSzPts val="1200"/>
              <a:buFont typeface="Fira Sans"/>
              <a:buChar char="○"/>
            </a:pPr>
            <a:r>
              <a:rPr lang="en" sz="1200">
                <a:latin typeface="Fira Sans"/>
                <a:ea typeface="Fira Sans"/>
                <a:cs typeface="Fira Sans"/>
                <a:sym typeface="Fira Sans"/>
              </a:rPr>
              <a:t>25 features</a:t>
            </a:r>
            <a:endParaRPr sz="1200">
              <a:latin typeface="Fira Sans"/>
              <a:ea typeface="Fira Sans"/>
              <a:cs typeface="Fira Sans"/>
              <a:sym typeface="Fira Sans"/>
            </a:endParaRPr>
          </a:p>
          <a:p>
            <a:pPr indent="-304800" lvl="2" marL="1371600" rtl="0" algn="l">
              <a:lnSpc>
                <a:spcPct val="200000"/>
              </a:lnSpc>
              <a:spcBef>
                <a:spcPts val="0"/>
              </a:spcBef>
              <a:spcAft>
                <a:spcPts val="0"/>
              </a:spcAft>
              <a:buSzPts val="1200"/>
              <a:buFont typeface="Fira Sans"/>
              <a:buChar char="■"/>
            </a:pPr>
            <a:r>
              <a:rPr lang="en" sz="1200">
                <a:solidFill>
                  <a:schemeClr val="dk1"/>
                </a:solidFill>
                <a:latin typeface="Fira Sans"/>
                <a:ea typeface="Fira Sans"/>
                <a:cs typeface="Fira Sans"/>
                <a:sym typeface="Fira Sans"/>
              </a:rPr>
              <a:t>14 Numeric variables</a:t>
            </a:r>
            <a:endParaRPr sz="1200">
              <a:solidFill>
                <a:schemeClr val="dk1"/>
              </a:solidFill>
              <a:latin typeface="Fira Sans"/>
              <a:ea typeface="Fira Sans"/>
              <a:cs typeface="Fira Sans"/>
              <a:sym typeface="Fira Sans"/>
            </a:endParaRPr>
          </a:p>
          <a:p>
            <a:pPr indent="-304800" lvl="2" marL="1371600" rtl="0" algn="l">
              <a:lnSpc>
                <a:spcPct val="2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9 Categorical variables</a:t>
            </a:r>
            <a:endParaRPr sz="1200">
              <a:solidFill>
                <a:schemeClr val="dk1"/>
              </a:solidFill>
              <a:latin typeface="Fira Sans"/>
              <a:ea typeface="Fira Sans"/>
              <a:cs typeface="Fira Sans"/>
              <a:sym typeface="Fira Sans"/>
            </a:endParaRPr>
          </a:p>
          <a:p>
            <a:pPr indent="-304800" lvl="2" marL="1371600" rtl="0" algn="l">
              <a:lnSpc>
                <a:spcPct val="2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1 Target variable: Default (Yes = 1, No = 0)</a:t>
            </a:r>
            <a:endParaRPr sz="1200">
              <a:solidFill>
                <a:schemeClr val="dk1"/>
              </a:solidFill>
              <a:latin typeface="Fira Sans"/>
              <a:ea typeface="Fira Sans"/>
              <a:cs typeface="Fira Sans"/>
              <a:sym typeface="Fira Sans"/>
            </a:endParaRPr>
          </a:p>
          <a:p>
            <a:pPr indent="-304800" lvl="2" marL="1371600" rtl="0" algn="l">
              <a:lnSpc>
                <a:spcPct val="2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ID column</a:t>
            </a:r>
            <a:endParaRPr sz="1200">
              <a:solidFill>
                <a:schemeClr val="dk1"/>
              </a:solidFill>
              <a:latin typeface="Fira Sans"/>
              <a:ea typeface="Fira Sans"/>
              <a:cs typeface="Fira Sans"/>
              <a:sym typeface="Fira Sans"/>
            </a:endParaRPr>
          </a:p>
          <a:p>
            <a:pPr indent="-304800" lvl="1" marL="914400" marR="0" rtl="0" algn="l">
              <a:lnSpc>
                <a:spcPct val="200000"/>
              </a:lnSpc>
              <a:spcBef>
                <a:spcPts val="0"/>
              </a:spcBef>
              <a:spcAft>
                <a:spcPts val="0"/>
              </a:spcAft>
              <a:buSzPts val="1200"/>
              <a:buFont typeface="Fira Sans"/>
              <a:buChar char="○"/>
            </a:pPr>
            <a:r>
              <a:rPr lang="en" sz="1200">
                <a:latin typeface="Fira Sans"/>
                <a:ea typeface="Fira Sans"/>
                <a:cs typeface="Fira Sans"/>
                <a:sym typeface="Fira Sans"/>
              </a:rPr>
              <a:t>3000 client records</a:t>
            </a:r>
            <a:endParaRPr sz="1200">
              <a:latin typeface="Fira Sans"/>
              <a:ea typeface="Fira Sans"/>
              <a:cs typeface="Fira Sans"/>
              <a:sym typeface="Fira Sans"/>
            </a:endParaRPr>
          </a:p>
          <a:p>
            <a:pPr indent="0" lvl="0" marL="0" marR="0" rtl="0" algn="l">
              <a:lnSpc>
                <a:spcPct val="100000"/>
              </a:lnSpc>
              <a:spcBef>
                <a:spcPts val="0"/>
              </a:spcBef>
              <a:spcAft>
                <a:spcPts val="0"/>
              </a:spcAft>
              <a:buNone/>
            </a:pPr>
            <a:r>
              <a:t/>
            </a:r>
            <a:endParaRPr sz="1200">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gbd1ff24a34_1_1315"/>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a:t>
            </a:r>
            <a:endParaRPr/>
          </a:p>
          <a:p>
            <a:pPr indent="0" lvl="0" marL="0" rtl="0" algn="l">
              <a:lnSpc>
                <a:spcPct val="100000"/>
              </a:lnSpc>
              <a:spcBef>
                <a:spcPts val="0"/>
              </a:spcBef>
              <a:spcAft>
                <a:spcPts val="0"/>
              </a:spcAft>
              <a:buSzPts val="2400"/>
              <a:buNone/>
            </a:pPr>
            <a:r>
              <a:rPr lang="en" sz="1400"/>
              <a:t>EDA</a:t>
            </a:r>
            <a:endParaRPr sz="1400"/>
          </a:p>
        </p:txBody>
      </p:sp>
      <p:sp>
        <p:nvSpPr>
          <p:cNvPr id="1499" name="Google Shape;1499;gbd1ff24a34_1_1315"/>
          <p:cNvSpPr/>
          <p:nvPr/>
        </p:nvSpPr>
        <p:spPr>
          <a:xfrm>
            <a:off x="306836" y="1188797"/>
            <a:ext cx="773002" cy="1501457"/>
          </a:xfrm>
          <a:custGeom>
            <a:rect b="b" l="l" r="r" t="t"/>
            <a:pathLst>
              <a:path extrusionOk="0" h="24084" w="18360">
                <a:moveTo>
                  <a:pt x="0" y="1"/>
                </a:moveTo>
                <a:lnTo>
                  <a:pt x="0" y="40"/>
                </a:lnTo>
                <a:lnTo>
                  <a:pt x="0" y="14904"/>
                </a:lnTo>
                <a:cubicBezTo>
                  <a:pt x="0" y="19953"/>
                  <a:pt x="4090" y="24083"/>
                  <a:pt x="9180" y="24083"/>
                </a:cubicBezTo>
                <a:cubicBezTo>
                  <a:pt x="14269" y="24083"/>
                  <a:pt x="18359" y="19953"/>
                  <a:pt x="18359" y="14904"/>
                </a:cubicBezTo>
                <a:lnTo>
                  <a:pt x="18359" y="40"/>
                </a:lnTo>
                <a:lnTo>
                  <a:pt x="18359" y="1"/>
                </a:lnTo>
                <a:cubicBezTo>
                  <a:pt x="18359" y="5090"/>
                  <a:pt x="14237" y="9188"/>
                  <a:pt x="9180" y="9188"/>
                </a:cubicBezTo>
                <a:cubicBezTo>
                  <a:pt x="4090" y="9188"/>
                  <a:pt x="0" y="509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bd1ff24a34_1_1315"/>
          <p:cNvSpPr/>
          <p:nvPr/>
        </p:nvSpPr>
        <p:spPr>
          <a:xfrm>
            <a:off x="306837" y="783325"/>
            <a:ext cx="773002" cy="997925"/>
          </a:xfrm>
          <a:custGeom>
            <a:rect b="b" l="l" r="r" t="t"/>
            <a:pathLst>
              <a:path extrusionOk="0" h="18202" w="18360">
                <a:moveTo>
                  <a:pt x="9045" y="0"/>
                </a:moveTo>
                <a:cubicBezTo>
                  <a:pt x="4027" y="0"/>
                  <a:pt x="0" y="4027"/>
                  <a:pt x="0" y="9014"/>
                </a:cubicBezTo>
                <a:cubicBezTo>
                  <a:pt x="0" y="14103"/>
                  <a:pt x="4090" y="18201"/>
                  <a:pt x="9180" y="18201"/>
                </a:cubicBezTo>
                <a:cubicBezTo>
                  <a:pt x="14237" y="18201"/>
                  <a:pt x="18359" y="14103"/>
                  <a:pt x="18359" y="9014"/>
                </a:cubicBezTo>
                <a:cubicBezTo>
                  <a:pt x="18359" y="4027"/>
                  <a:pt x="14301" y="0"/>
                  <a:pt x="9314" y="0"/>
                </a:cubicBezTo>
                <a:close/>
              </a:path>
            </a:pathLst>
          </a:custGeom>
          <a:solidFill>
            <a:srgbClr val="3280AD"/>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bd1ff24a34_1_1315"/>
          <p:cNvSpPr/>
          <p:nvPr/>
        </p:nvSpPr>
        <p:spPr>
          <a:xfrm>
            <a:off x="440317" y="949771"/>
            <a:ext cx="506030" cy="659325"/>
          </a:xfrm>
          <a:custGeom>
            <a:rect b="b" l="l" r="r" t="t"/>
            <a:pathLst>
              <a:path extrusionOk="0" h="12026" w="12019">
                <a:moveTo>
                  <a:pt x="6010" y="0"/>
                </a:moveTo>
                <a:cubicBezTo>
                  <a:pt x="2672" y="0"/>
                  <a:pt x="1" y="2712"/>
                  <a:pt x="1" y="6017"/>
                </a:cubicBezTo>
                <a:cubicBezTo>
                  <a:pt x="1" y="9347"/>
                  <a:pt x="2672" y="12026"/>
                  <a:pt x="6010" y="12026"/>
                </a:cubicBezTo>
                <a:cubicBezTo>
                  <a:pt x="9315" y="12026"/>
                  <a:pt x="12018" y="9347"/>
                  <a:pt x="12018" y="6017"/>
                </a:cubicBezTo>
                <a:cubicBezTo>
                  <a:pt x="12018" y="2712"/>
                  <a:pt x="9315" y="0"/>
                  <a:pt x="6010" y="0"/>
                </a:cubicBezTo>
                <a:close/>
              </a:path>
            </a:pathLst>
          </a:custGeom>
          <a:solidFill>
            <a:srgbClr val="FFFFFF"/>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bd1ff24a34_1_1315"/>
          <p:cNvSpPr txBox="1"/>
          <p:nvPr/>
        </p:nvSpPr>
        <p:spPr>
          <a:xfrm>
            <a:off x="247150" y="2025958"/>
            <a:ext cx="892500" cy="25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Target Variable</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pic>
        <p:nvPicPr>
          <p:cNvPr id="1503" name="Google Shape;1503;gbd1ff24a34_1_1315"/>
          <p:cNvPicPr preferRelativeResize="0"/>
          <p:nvPr/>
        </p:nvPicPr>
        <p:blipFill>
          <a:blip r:embed="rId3">
            <a:alphaModFix/>
          </a:blip>
          <a:stretch>
            <a:fillRect/>
          </a:stretch>
        </p:blipFill>
        <p:spPr>
          <a:xfrm>
            <a:off x="2054625" y="730013"/>
            <a:ext cx="4012245" cy="2419025"/>
          </a:xfrm>
          <a:prstGeom prst="rect">
            <a:avLst/>
          </a:prstGeom>
          <a:noFill/>
          <a:ln>
            <a:noFill/>
          </a:ln>
        </p:spPr>
      </p:pic>
      <p:sp>
        <p:nvSpPr>
          <p:cNvPr id="1504" name="Google Shape;1504;gbd1ff24a34_1_1315"/>
          <p:cNvSpPr txBox="1"/>
          <p:nvPr/>
        </p:nvSpPr>
        <p:spPr>
          <a:xfrm>
            <a:off x="6438225" y="1609088"/>
            <a:ext cx="18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Unbalanced data</a:t>
            </a:r>
            <a:endParaRPr>
              <a:latin typeface="Fira Sans"/>
              <a:ea typeface="Fira Sans"/>
              <a:cs typeface="Fira Sans"/>
              <a:sym typeface="Fira Sans"/>
            </a:endParaRPr>
          </a:p>
        </p:txBody>
      </p:sp>
      <p:pic>
        <p:nvPicPr>
          <p:cNvPr id="1505" name="Google Shape;1505;gbd1ff24a34_1_1315"/>
          <p:cNvPicPr preferRelativeResize="0"/>
          <p:nvPr/>
        </p:nvPicPr>
        <p:blipFill>
          <a:blip r:embed="rId4">
            <a:alphaModFix/>
          </a:blip>
          <a:stretch>
            <a:fillRect/>
          </a:stretch>
        </p:blipFill>
        <p:spPr>
          <a:xfrm>
            <a:off x="1836775" y="3294175"/>
            <a:ext cx="4447949" cy="1501450"/>
          </a:xfrm>
          <a:prstGeom prst="rect">
            <a:avLst/>
          </a:prstGeom>
          <a:noFill/>
          <a:ln>
            <a:noFill/>
          </a:ln>
        </p:spPr>
      </p:pic>
      <p:sp>
        <p:nvSpPr>
          <p:cNvPr id="1506" name="Google Shape;1506;gbd1ff24a34_1_1315"/>
          <p:cNvSpPr/>
          <p:nvPr/>
        </p:nvSpPr>
        <p:spPr>
          <a:xfrm>
            <a:off x="366511" y="3400697"/>
            <a:ext cx="773002" cy="1501457"/>
          </a:xfrm>
          <a:custGeom>
            <a:rect b="b" l="l" r="r" t="t"/>
            <a:pathLst>
              <a:path extrusionOk="0" h="24084" w="18360">
                <a:moveTo>
                  <a:pt x="0" y="1"/>
                </a:moveTo>
                <a:lnTo>
                  <a:pt x="0" y="40"/>
                </a:lnTo>
                <a:lnTo>
                  <a:pt x="0" y="14904"/>
                </a:lnTo>
                <a:cubicBezTo>
                  <a:pt x="0" y="19953"/>
                  <a:pt x="4090" y="24083"/>
                  <a:pt x="9180" y="24083"/>
                </a:cubicBezTo>
                <a:cubicBezTo>
                  <a:pt x="14269" y="24083"/>
                  <a:pt x="18359" y="19953"/>
                  <a:pt x="18359" y="14904"/>
                </a:cubicBezTo>
                <a:lnTo>
                  <a:pt x="18359" y="40"/>
                </a:lnTo>
                <a:lnTo>
                  <a:pt x="18359" y="1"/>
                </a:lnTo>
                <a:cubicBezTo>
                  <a:pt x="18359" y="5090"/>
                  <a:pt x="14237" y="9188"/>
                  <a:pt x="9180" y="9188"/>
                </a:cubicBezTo>
                <a:cubicBezTo>
                  <a:pt x="4090" y="9188"/>
                  <a:pt x="0" y="509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bd1ff24a34_1_1315"/>
          <p:cNvSpPr/>
          <p:nvPr/>
        </p:nvSpPr>
        <p:spPr>
          <a:xfrm>
            <a:off x="366512" y="2995225"/>
            <a:ext cx="773002" cy="997925"/>
          </a:xfrm>
          <a:custGeom>
            <a:rect b="b" l="l" r="r" t="t"/>
            <a:pathLst>
              <a:path extrusionOk="0" h="18202" w="18360">
                <a:moveTo>
                  <a:pt x="9045" y="0"/>
                </a:moveTo>
                <a:cubicBezTo>
                  <a:pt x="4027" y="0"/>
                  <a:pt x="0" y="4027"/>
                  <a:pt x="0" y="9014"/>
                </a:cubicBezTo>
                <a:cubicBezTo>
                  <a:pt x="0" y="14103"/>
                  <a:pt x="4090" y="18201"/>
                  <a:pt x="9180" y="18201"/>
                </a:cubicBezTo>
                <a:cubicBezTo>
                  <a:pt x="14237" y="18201"/>
                  <a:pt x="18359" y="14103"/>
                  <a:pt x="18359" y="9014"/>
                </a:cubicBezTo>
                <a:cubicBezTo>
                  <a:pt x="18359" y="4027"/>
                  <a:pt x="14301" y="0"/>
                  <a:pt x="9314" y="0"/>
                </a:cubicBezTo>
                <a:close/>
              </a:path>
            </a:pathLst>
          </a:custGeom>
          <a:solidFill>
            <a:srgbClr val="3280AD"/>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bd1ff24a34_1_1315"/>
          <p:cNvSpPr/>
          <p:nvPr/>
        </p:nvSpPr>
        <p:spPr>
          <a:xfrm>
            <a:off x="499992" y="3161671"/>
            <a:ext cx="506030" cy="659325"/>
          </a:xfrm>
          <a:custGeom>
            <a:rect b="b" l="l" r="r" t="t"/>
            <a:pathLst>
              <a:path extrusionOk="0" h="12026" w="12019">
                <a:moveTo>
                  <a:pt x="6010" y="0"/>
                </a:moveTo>
                <a:cubicBezTo>
                  <a:pt x="2672" y="0"/>
                  <a:pt x="1" y="2712"/>
                  <a:pt x="1" y="6017"/>
                </a:cubicBezTo>
                <a:cubicBezTo>
                  <a:pt x="1" y="9347"/>
                  <a:pt x="2672" y="12026"/>
                  <a:pt x="6010" y="12026"/>
                </a:cubicBezTo>
                <a:cubicBezTo>
                  <a:pt x="9315" y="12026"/>
                  <a:pt x="12018" y="9347"/>
                  <a:pt x="12018" y="6017"/>
                </a:cubicBezTo>
                <a:cubicBezTo>
                  <a:pt x="12018" y="2712"/>
                  <a:pt x="9315" y="0"/>
                  <a:pt x="6010" y="0"/>
                </a:cubicBezTo>
                <a:close/>
              </a:path>
            </a:pathLst>
          </a:custGeom>
          <a:solidFill>
            <a:srgbClr val="FFFFFF"/>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9" name="Google Shape;1509;gbd1ff24a34_1_1315"/>
          <p:cNvGrpSpPr/>
          <p:nvPr/>
        </p:nvGrpSpPr>
        <p:grpSpPr>
          <a:xfrm>
            <a:off x="616709" y="3328383"/>
            <a:ext cx="267090" cy="325872"/>
            <a:chOff x="3325229" y="1865780"/>
            <a:chExt cx="578117" cy="541766"/>
          </a:xfrm>
        </p:grpSpPr>
        <p:sp>
          <p:nvSpPr>
            <p:cNvPr id="1510" name="Google Shape;1510;gbd1ff24a34_1_1315"/>
            <p:cNvSpPr/>
            <p:nvPr/>
          </p:nvSpPr>
          <p:spPr>
            <a:xfrm>
              <a:off x="3451647" y="1903331"/>
              <a:ext cx="385988" cy="379437"/>
            </a:xfrm>
            <a:custGeom>
              <a:rect b="b" l="l" r="r" t="t"/>
              <a:pathLst>
                <a:path extrusionOk="0" h="4163" w="4235">
                  <a:moveTo>
                    <a:pt x="1063" y="1388"/>
                  </a:moveTo>
                  <a:cubicBezTo>
                    <a:pt x="1158" y="1388"/>
                    <a:pt x="1261" y="1451"/>
                    <a:pt x="1261" y="1586"/>
                  </a:cubicBezTo>
                  <a:cubicBezTo>
                    <a:pt x="1261" y="1681"/>
                    <a:pt x="1158" y="1784"/>
                    <a:pt x="1063" y="1784"/>
                  </a:cubicBezTo>
                  <a:cubicBezTo>
                    <a:pt x="928" y="1784"/>
                    <a:pt x="865" y="1681"/>
                    <a:pt x="865" y="1586"/>
                  </a:cubicBezTo>
                  <a:cubicBezTo>
                    <a:pt x="865" y="1451"/>
                    <a:pt x="928" y="1388"/>
                    <a:pt x="1063" y="1388"/>
                  </a:cubicBezTo>
                  <a:close/>
                  <a:moveTo>
                    <a:pt x="3243" y="1586"/>
                  </a:moveTo>
                  <a:cubicBezTo>
                    <a:pt x="3338" y="1586"/>
                    <a:pt x="3441" y="1650"/>
                    <a:pt x="3441" y="1784"/>
                  </a:cubicBezTo>
                  <a:cubicBezTo>
                    <a:pt x="3441" y="1879"/>
                    <a:pt x="3338" y="1983"/>
                    <a:pt x="3243" y="1983"/>
                  </a:cubicBezTo>
                  <a:cubicBezTo>
                    <a:pt x="3140" y="1983"/>
                    <a:pt x="3045" y="1879"/>
                    <a:pt x="3045" y="1784"/>
                  </a:cubicBezTo>
                  <a:cubicBezTo>
                    <a:pt x="3045" y="1650"/>
                    <a:pt x="3140" y="1586"/>
                    <a:pt x="3243" y="1586"/>
                  </a:cubicBezTo>
                  <a:close/>
                  <a:moveTo>
                    <a:pt x="2149" y="199"/>
                  </a:moveTo>
                  <a:cubicBezTo>
                    <a:pt x="3045" y="199"/>
                    <a:pt x="3798" y="793"/>
                    <a:pt x="3996" y="1681"/>
                  </a:cubicBezTo>
                  <a:lnTo>
                    <a:pt x="3639" y="1681"/>
                  </a:lnTo>
                  <a:cubicBezTo>
                    <a:pt x="3568" y="1483"/>
                    <a:pt x="3402" y="1388"/>
                    <a:pt x="3243" y="1388"/>
                  </a:cubicBezTo>
                  <a:cubicBezTo>
                    <a:pt x="3005" y="1388"/>
                    <a:pt x="2847" y="1547"/>
                    <a:pt x="2847" y="1784"/>
                  </a:cubicBezTo>
                  <a:cubicBezTo>
                    <a:pt x="2847" y="1848"/>
                    <a:pt x="2878" y="1911"/>
                    <a:pt x="2910" y="1983"/>
                  </a:cubicBezTo>
                  <a:lnTo>
                    <a:pt x="2450" y="2411"/>
                  </a:lnTo>
                  <a:cubicBezTo>
                    <a:pt x="2383" y="2375"/>
                    <a:pt x="2316" y="2357"/>
                    <a:pt x="2249" y="2357"/>
                  </a:cubicBezTo>
                  <a:cubicBezTo>
                    <a:pt x="2183" y="2357"/>
                    <a:pt x="2117" y="2375"/>
                    <a:pt x="2054" y="2411"/>
                  </a:cubicBezTo>
                  <a:lnTo>
                    <a:pt x="1388" y="1784"/>
                  </a:lnTo>
                  <a:cubicBezTo>
                    <a:pt x="1420" y="1713"/>
                    <a:pt x="1460" y="1650"/>
                    <a:pt x="1460" y="1586"/>
                  </a:cubicBezTo>
                  <a:cubicBezTo>
                    <a:pt x="1460" y="1348"/>
                    <a:pt x="1261" y="1190"/>
                    <a:pt x="1063" y="1190"/>
                  </a:cubicBezTo>
                  <a:cubicBezTo>
                    <a:pt x="992" y="1190"/>
                    <a:pt x="928" y="1190"/>
                    <a:pt x="865" y="1222"/>
                  </a:cubicBezTo>
                  <a:lnTo>
                    <a:pt x="595" y="992"/>
                  </a:lnTo>
                  <a:cubicBezTo>
                    <a:pt x="960" y="492"/>
                    <a:pt x="1523" y="199"/>
                    <a:pt x="2149" y="199"/>
                  </a:cubicBezTo>
                  <a:close/>
                  <a:moveTo>
                    <a:pt x="2252" y="2577"/>
                  </a:moveTo>
                  <a:cubicBezTo>
                    <a:pt x="2347" y="2577"/>
                    <a:pt x="2450" y="2640"/>
                    <a:pt x="2450" y="2775"/>
                  </a:cubicBezTo>
                  <a:cubicBezTo>
                    <a:pt x="2450" y="2870"/>
                    <a:pt x="2347" y="2973"/>
                    <a:pt x="2252" y="2973"/>
                  </a:cubicBezTo>
                  <a:cubicBezTo>
                    <a:pt x="2149" y="2973"/>
                    <a:pt x="2054" y="2870"/>
                    <a:pt x="2054" y="2775"/>
                  </a:cubicBezTo>
                  <a:cubicBezTo>
                    <a:pt x="2054" y="2640"/>
                    <a:pt x="2149" y="2577"/>
                    <a:pt x="2252" y="2577"/>
                  </a:cubicBezTo>
                  <a:close/>
                  <a:moveTo>
                    <a:pt x="500" y="1150"/>
                  </a:moveTo>
                  <a:lnTo>
                    <a:pt x="699" y="1388"/>
                  </a:lnTo>
                  <a:cubicBezTo>
                    <a:pt x="667" y="1420"/>
                    <a:pt x="667" y="1515"/>
                    <a:pt x="667" y="1586"/>
                  </a:cubicBezTo>
                  <a:cubicBezTo>
                    <a:pt x="667" y="1784"/>
                    <a:pt x="825" y="1983"/>
                    <a:pt x="1063" y="1983"/>
                  </a:cubicBezTo>
                  <a:cubicBezTo>
                    <a:pt x="1127" y="1983"/>
                    <a:pt x="1190" y="1943"/>
                    <a:pt x="1261" y="1911"/>
                  </a:cubicBezTo>
                  <a:lnTo>
                    <a:pt x="1919" y="2577"/>
                  </a:lnTo>
                  <a:cubicBezTo>
                    <a:pt x="1856" y="2640"/>
                    <a:pt x="1856" y="2704"/>
                    <a:pt x="1856" y="2775"/>
                  </a:cubicBezTo>
                  <a:cubicBezTo>
                    <a:pt x="1856" y="2973"/>
                    <a:pt x="2014" y="3172"/>
                    <a:pt x="2252" y="3172"/>
                  </a:cubicBezTo>
                  <a:cubicBezTo>
                    <a:pt x="2482" y="3172"/>
                    <a:pt x="2649" y="2973"/>
                    <a:pt x="2649" y="2775"/>
                  </a:cubicBezTo>
                  <a:cubicBezTo>
                    <a:pt x="2649" y="2704"/>
                    <a:pt x="2609" y="2640"/>
                    <a:pt x="2577" y="2577"/>
                  </a:cubicBezTo>
                  <a:lnTo>
                    <a:pt x="3045" y="2109"/>
                  </a:lnTo>
                  <a:cubicBezTo>
                    <a:pt x="3108" y="2141"/>
                    <a:pt x="3172" y="2181"/>
                    <a:pt x="3243" y="2181"/>
                  </a:cubicBezTo>
                  <a:cubicBezTo>
                    <a:pt x="3402" y="2181"/>
                    <a:pt x="3568" y="2046"/>
                    <a:pt x="3639" y="1879"/>
                  </a:cubicBezTo>
                  <a:lnTo>
                    <a:pt x="4036" y="1879"/>
                  </a:lnTo>
                  <a:lnTo>
                    <a:pt x="4036" y="2078"/>
                  </a:lnTo>
                  <a:cubicBezTo>
                    <a:pt x="4036" y="3100"/>
                    <a:pt x="3172" y="3964"/>
                    <a:pt x="2149" y="3964"/>
                  </a:cubicBezTo>
                  <a:cubicBezTo>
                    <a:pt x="1816" y="3964"/>
                    <a:pt x="1523" y="3861"/>
                    <a:pt x="1222" y="3726"/>
                  </a:cubicBezTo>
                  <a:cubicBezTo>
                    <a:pt x="334" y="3203"/>
                    <a:pt x="1" y="2078"/>
                    <a:pt x="500" y="1150"/>
                  </a:cubicBezTo>
                  <a:close/>
                  <a:moveTo>
                    <a:pt x="2149" y="1"/>
                  </a:moveTo>
                  <a:cubicBezTo>
                    <a:pt x="992" y="1"/>
                    <a:pt x="72" y="920"/>
                    <a:pt x="72" y="2078"/>
                  </a:cubicBezTo>
                  <a:cubicBezTo>
                    <a:pt x="72" y="3235"/>
                    <a:pt x="992" y="4162"/>
                    <a:pt x="2149" y="4162"/>
                  </a:cubicBezTo>
                  <a:cubicBezTo>
                    <a:pt x="3307" y="4162"/>
                    <a:pt x="4234" y="3235"/>
                    <a:pt x="4234" y="2078"/>
                  </a:cubicBezTo>
                  <a:cubicBezTo>
                    <a:pt x="4234" y="920"/>
                    <a:pt x="3307" y="1"/>
                    <a:pt x="2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bd1ff24a34_1_1315"/>
            <p:cNvSpPr/>
            <p:nvPr/>
          </p:nvSpPr>
          <p:spPr>
            <a:xfrm>
              <a:off x="3325229" y="1865780"/>
              <a:ext cx="578117" cy="541766"/>
            </a:xfrm>
            <a:custGeom>
              <a:rect b="b" l="l" r="r" t="t"/>
              <a:pathLst>
                <a:path extrusionOk="0" h="5944" w="6343">
                  <a:moveTo>
                    <a:pt x="1063" y="413"/>
                  </a:moveTo>
                  <a:cubicBezTo>
                    <a:pt x="1158" y="413"/>
                    <a:pt x="1261" y="476"/>
                    <a:pt x="1261" y="611"/>
                  </a:cubicBezTo>
                  <a:cubicBezTo>
                    <a:pt x="1261" y="706"/>
                    <a:pt x="1158" y="809"/>
                    <a:pt x="1063" y="809"/>
                  </a:cubicBezTo>
                  <a:cubicBezTo>
                    <a:pt x="928" y="809"/>
                    <a:pt x="865" y="706"/>
                    <a:pt x="865" y="611"/>
                  </a:cubicBezTo>
                  <a:cubicBezTo>
                    <a:pt x="865" y="476"/>
                    <a:pt x="928" y="413"/>
                    <a:pt x="1063" y="413"/>
                  </a:cubicBezTo>
                  <a:close/>
                  <a:moveTo>
                    <a:pt x="1554" y="4012"/>
                  </a:moveTo>
                  <a:cubicBezTo>
                    <a:pt x="1586" y="4012"/>
                    <a:pt x="1586" y="4012"/>
                    <a:pt x="1586" y="4043"/>
                  </a:cubicBezTo>
                  <a:cubicBezTo>
                    <a:pt x="1618" y="4043"/>
                    <a:pt x="1618" y="4075"/>
                    <a:pt x="1618" y="4075"/>
                  </a:cubicBezTo>
                  <a:cubicBezTo>
                    <a:pt x="1657" y="4107"/>
                    <a:pt x="1689" y="4107"/>
                    <a:pt x="1689" y="4138"/>
                  </a:cubicBezTo>
                  <a:lnTo>
                    <a:pt x="1721" y="4178"/>
                  </a:lnTo>
                  <a:cubicBezTo>
                    <a:pt x="1753" y="4210"/>
                    <a:pt x="1784" y="4242"/>
                    <a:pt x="1856" y="4305"/>
                  </a:cubicBezTo>
                  <a:lnTo>
                    <a:pt x="1887" y="4305"/>
                  </a:lnTo>
                  <a:cubicBezTo>
                    <a:pt x="1887" y="4337"/>
                    <a:pt x="1919" y="4376"/>
                    <a:pt x="1951" y="4376"/>
                  </a:cubicBezTo>
                  <a:cubicBezTo>
                    <a:pt x="1951" y="4408"/>
                    <a:pt x="1951" y="4408"/>
                    <a:pt x="1982" y="4408"/>
                  </a:cubicBezTo>
                  <a:cubicBezTo>
                    <a:pt x="1982" y="4440"/>
                    <a:pt x="2014" y="4440"/>
                    <a:pt x="2014" y="4440"/>
                  </a:cubicBezTo>
                  <a:lnTo>
                    <a:pt x="1753" y="4733"/>
                  </a:lnTo>
                  <a:lnTo>
                    <a:pt x="1293" y="4273"/>
                  </a:lnTo>
                  <a:lnTo>
                    <a:pt x="1554" y="4012"/>
                  </a:lnTo>
                  <a:close/>
                  <a:moveTo>
                    <a:pt x="3532" y="185"/>
                  </a:moveTo>
                  <a:cubicBezTo>
                    <a:pt x="3992" y="185"/>
                    <a:pt x="4458" y="324"/>
                    <a:pt x="4860" y="611"/>
                  </a:cubicBezTo>
                  <a:cubicBezTo>
                    <a:pt x="5883" y="1364"/>
                    <a:pt x="6144" y="2791"/>
                    <a:pt x="5383" y="3813"/>
                  </a:cubicBezTo>
                  <a:cubicBezTo>
                    <a:pt x="4946" y="4434"/>
                    <a:pt x="4252" y="4762"/>
                    <a:pt x="3544" y="4762"/>
                  </a:cubicBezTo>
                  <a:cubicBezTo>
                    <a:pt x="3084" y="4762"/>
                    <a:pt x="2618" y="4624"/>
                    <a:pt x="2212" y="4337"/>
                  </a:cubicBezTo>
                  <a:cubicBezTo>
                    <a:pt x="2149" y="4305"/>
                    <a:pt x="2117" y="4273"/>
                    <a:pt x="2086" y="4242"/>
                  </a:cubicBezTo>
                  <a:lnTo>
                    <a:pt x="2054" y="4210"/>
                  </a:lnTo>
                  <a:cubicBezTo>
                    <a:pt x="2014" y="4178"/>
                    <a:pt x="1982" y="4138"/>
                    <a:pt x="1951" y="4107"/>
                  </a:cubicBezTo>
                  <a:cubicBezTo>
                    <a:pt x="1919" y="4107"/>
                    <a:pt x="1919" y="4075"/>
                    <a:pt x="1887" y="4075"/>
                  </a:cubicBezTo>
                  <a:cubicBezTo>
                    <a:pt x="1856" y="4043"/>
                    <a:pt x="1816" y="4012"/>
                    <a:pt x="1816" y="3980"/>
                  </a:cubicBezTo>
                  <a:lnTo>
                    <a:pt x="1784" y="3940"/>
                  </a:lnTo>
                  <a:cubicBezTo>
                    <a:pt x="1753" y="3877"/>
                    <a:pt x="1721" y="3845"/>
                    <a:pt x="1689" y="3813"/>
                  </a:cubicBezTo>
                  <a:cubicBezTo>
                    <a:pt x="1095" y="3021"/>
                    <a:pt x="1095" y="1927"/>
                    <a:pt x="1689" y="1134"/>
                  </a:cubicBezTo>
                  <a:cubicBezTo>
                    <a:pt x="2127" y="514"/>
                    <a:pt x="2823" y="185"/>
                    <a:pt x="3532" y="185"/>
                  </a:cubicBezTo>
                  <a:close/>
                  <a:moveTo>
                    <a:pt x="1158" y="4408"/>
                  </a:moveTo>
                  <a:lnTo>
                    <a:pt x="1618" y="4868"/>
                  </a:lnTo>
                  <a:lnTo>
                    <a:pt x="793" y="5660"/>
                  </a:lnTo>
                  <a:cubicBezTo>
                    <a:pt x="730" y="5728"/>
                    <a:pt x="649" y="5762"/>
                    <a:pt x="566" y="5762"/>
                  </a:cubicBezTo>
                  <a:cubicBezTo>
                    <a:pt x="484" y="5762"/>
                    <a:pt x="401" y="5728"/>
                    <a:pt x="334" y="5660"/>
                  </a:cubicBezTo>
                  <a:cubicBezTo>
                    <a:pt x="231" y="5526"/>
                    <a:pt x="231" y="5328"/>
                    <a:pt x="365" y="5201"/>
                  </a:cubicBezTo>
                  <a:lnTo>
                    <a:pt x="1158" y="4408"/>
                  </a:lnTo>
                  <a:close/>
                  <a:moveTo>
                    <a:pt x="3544" y="0"/>
                  </a:moveTo>
                  <a:cubicBezTo>
                    <a:pt x="2796" y="0"/>
                    <a:pt x="2056" y="332"/>
                    <a:pt x="1554" y="968"/>
                  </a:cubicBezTo>
                  <a:lnTo>
                    <a:pt x="1388" y="809"/>
                  </a:lnTo>
                  <a:cubicBezTo>
                    <a:pt x="1420" y="738"/>
                    <a:pt x="1459" y="674"/>
                    <a:pt x="1459" y="611"/>
                  </a:cubicBezTo>
                  <a:cubicBezTo>
                    <a:pt x="1459" y="373"/>
                    <a:pt x="1261" y="215"/>
                    <a:pt x="1063" y="215"/>
                  </a:cubicBezTo>
                  <a:cubicBezTo>
                    <a:pt x="865" y="215"/>
                    <a:pt x="730" y="310"/>
                    <a:pt x="667" y="508"/>
                  </a:cubicBezTo>
                  <a:lnTo>
                    <a:pt x="72" y="508"/>
                  </a:lnTo>
                  <a:lnTo>
                    <a:pt x="72" y="706"/>
                  </a:lnTo>
                  <a:lnTo>
                    <a:pt x="667" y="706"/>
                  </a:lnTo>
                  <a:cubicBezTo>
                    <a:pt x="730" y="872"/>
                    <a:pt x="865" y="1007"/>
                    <a:pt x="1063" y="1007"/>
                  </a:cubicBezTo>
                  <a:cubicBezTo>
                    <a:pt x="1126" y="1007"/>
                    <a:pt x="1190" y="968"/>
                    <a:pt x="1261" y="936"/>
                  </a:cubicBezTo>
                  <a:lnTo>
                    <a:pt x="1459" y="1134"/>
                  </a:lnTo>
                  <a:cubicBezTo>
                    <a:pt x="928" y="1959"/>
                    <a:pt x="928" y="3021"/>
                    <a:pt x="1459" y="3813"/>
                  </a:cubicBezTo>
                  <a:lnTo>
                    <a:pt x="1158" y="4138"/>
                  </a:lnTo>
                  <a:lnTo>
                    <a:pt x="199" y="5066"/>
                  </a:lnTo>
                  <a:cubicBezTo>
                    <a:pt x="1" y="5264"/>
                    <a:pt x="1" y="5597"/>
                    <a:pt x="199" y="5795"/>
                  </a:cubicBezTo>
                  <a:cubicBezTo>
                    <a:pt x="298" y="5894"/>
                    <a:pt x="431" y="5944"/>
                    <a:pt x="567" y="5944"/>
                  </a:cubicBezTo>
                  <a:cubicBezTo>
                    <a:pt x="704" y="5944"/>
                    <a:pt x="845" y="5894"/>
                    <a:pt x="960" y="5795"/>
                  </a:cubicBezTo>
                  <a:lnTo>
                    <a:pt x="1887" y="4868"/>
                  </a:lnTo>
                  <a:lnTo>
                    <a:pt x="2181" y="4574"/>
                  </a:lnTo>
                  <a:cubicBezTo>
                    <a:pt x="2599" y="4838"/>
                    <a:pt x="3070" y="4968"/>
                    <a:pt x="3536" y="4968"/>
                  </a:cubicBezTo>
                  <a:cubicBezTo>
                    <a:pt x="4288" y="4968"/>
                    <a:pt x="5029" y="4631"/>
                    <a:pt x="5518" y="3980"/>
                  </a:cubicBezTo>
                  <a:cubicBezTo>
                    <a:pt x="6342" y="2918"/>
                    <a:pt x="6144" y="1332"/>
                    <a:pt x="5058" y="508"/>
                  </a:cubicBezTo>
                  <a:cubicBezTo>
                    <a:pt x="4605" y="166"/>
                    <a:pt x="4073" y="0"/>
                    <a:pt x="3544" y="0"/>
                  </a:cubicBezTo>
                  <a:close/>
                </a:path>
              </a:pathLst>
            </a:custGeom>
            <a:solidFill>
              <a:srgbClr val="0C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2" name="Google Shape;1512;gbd1ff24a34_1_1315"/>
          <p:cNvSpPr txBox="1"/>
          <p:nvPr/>
        </p:nvSpPr>
        <p:spPr>
          <a:xfrm>
            <a:off x="306825" y="4237858"/>
            <a:ext cx="892500" cy="25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Numeric Variable</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513" name="Google Shape;1513;gbd1ff24a34_1_1315"/>
          <p:cNvGrpSpPr/>
          <p:nvPr/>
        </p:nvGrpSpPr>
        <p:grpSpPr>
          <a:xfrm>
            <a:off x="440323" y="1123420"/>
            <a:ext cx="398181" cy="312047"/>
            <a:chOff x="5378285" y="1616470"/>
            <a:chExt cx="398181" cy="312047"/>
          </a:xfrm>
        </p:grpSpPr>
        <p:sp>
          <p:nvSpPr>
            <p:cNvPr id="1514" name="Google Shape;1514;gbd1ff24a34_1_1315"/>
            <p:cNvSpPr/>
            <p:nvPr/>
          </p:nvSpPr>
          <p:spPr>
            <a:xfrm>
              <a:off x="5463592" y="1616470"/>
              <a:ext cx="312874" cy="312047"/>
            </a:xfrm>
            <a:custGeom>
              <a:rect b="b" l="l" r="r" t="t"/>
              <a:pathLst>
                <a:path extrusionOk="0" h="2641" w="2648">
                  <a:moveTo>
                    <a:pt x="1324" y="64"/>
                  </a:moveTo>
                  <a:cubicBezTo>
                    <a:pt x="2022" y="64"/>
                    <a:pt x="2577" y="627"/>
                    <a:pt x="2577" y="1325"/>
                  </a:cubicBezTo>
                  <a:cubicBezTo>
                    <a:pt x="2577" y="2014"/>
                    <a:pt x="2022" y="2577"/>
                    <a:pt x="1324" y="2577"/>
                  </a:cubicBezTo>
                  <a:cubicBezTo>
                    <a:pt x="634" y="2577"/>
                    <a:pt x="72" y="2014"/>
                    <a:pt x="72" y="1325"/>
                  </a:cubicBezTo>
                  <a:cubicBezTo>
                    <a:pt x="72" y="627"/>
                    <a:pt x="634" y="64"/>
                    <a:pt x="1324" y="64"/>
                  </a:cubicBezTo>
                  <a:close/>
                  <a:moveTo>
                    <a:pt x="1324" y="1"/>
                  </a:moveTo>
                  <a:cubicBezTo>
                    <a:pt x="595" y="1"/>
                    <a:pt x="0" y="595"/>
                    <a:pt x="0" y="1325"/>
                  </a:cubicBezTo>
                  <a:cubicBezTo>
                    <a:pt x="0" y="2046"/>
                    <a:pt x="595" y="2640"/>
                    <a:pt x="1324" y="2640"/>
                  </a:cubicBezTo>
                  <a:cubicBezTo>
                    <a:pt x="2053" y="2640"/>
                    <a:pt x="2648" y="2046"/>
                    <a:pt x="2648" y="1325"/>
                  </a:cubicBezTo>
                  <a:cubicBezTo>
                    <a:pt x="2648" y="595"/>
                    <a:pt x="2053" y="1"/>
                    <a:pt x="132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bd1ff24a34_1_1315"/>
            <p:cNvSpPr/>
            <p:nvPr/>
          </p:nvSpPr>
          <p:spPr>
            <a:xfrm>
              <a:off x="5499156" y="1655815"/>
              <a:ext cx="238082" cy="234301"/>
            </a:xfrm>
            <a:custGeom>
              <a:rect b="b" l="l" r="r" t="t"/>
              <a:pathLst>
                <a:path extrusionOk="0" h="1983" w="2015">
                  <a:moveTo>
                    <a:pt x="1023" y="64"/>
                  </a:moveTo>
                  <a:cubicBezTo>
                    <a:pt x="1523" y="64"/>
                    <a:pt x="1951" y="460"/>
                    <a:pt x="1951" y="992"/>
                  </a:cubicBezTo>
                  <a:cubicBezTo>
                    <a:pt x="1951" y="1515"/>
                    <a:pt x="1523" y="1911"/>
                    <a:pt x="1023" y="1911"/>
                  </a:cubicBezTo>
                  <a:cubicBezTo>
                    <a:pt x="492" y="1911"/>
                    <a:pt x="64" y="1515"/>
                    <a:pt x="64" y="992"/>
                  </a:cubicBezTo>
                  <a:cubicBezTo>
                    <a:pt x="64" y="460"/>
                    <a:pt x="492" y="64"/>
                    <a:pt x="1023" y="64"/>
                  </a:cubicBezTo>
                  <a:close/>
                  <a:moveTo>
                    <a:pt x="1023" y="1"/>
                  </a:moveTo>
                  <a:cubicBezTo>
                    <a:pt x="460" y="1"/>
                    <a:pt x="1" y="429"/>
                    <a:pt x="1" y="992"/>
                  </a:cubicBezTo>
                  <a:cubicBezTo>
                    <a:pt x="1" y="1546"/>
                    <a:pt x="460" y="1982"/>
                    <a:pt x="1023" y="1982"/>
                  </a:cubicBezTo>
                  <a:cubicBezTo>
                    <a:pt x="1586" y="1982"/>
                    <a:pt x="2014" y="1546"/>
                    <a:pt x="2014" y="992"/>
                  </a:cubicBezTo>
                  <a:cubicBezTo>
                    <a:pt x="2014" y="429"/>
                    <a:pt x="1586" y="1"/>
                    <a:pt x="102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bd1ff24a34_1_1315"/>
            <p:cNvSpPr/>
            <p:nvPr/>
          </p:nvSpPr>
          <p:spPr>
            <a:xfrm>
              <a:off x="5538502" y="1690435"/>
              <a:ext cx="159391" cy="160336"/>
            </a:xfrm>
            <a:custGeom>
              <a:rect b="b" l="l" r="r" t="t"/>
              <a:pathLst>
                <a:path extrusionOk="0" h="1357" w="1349">
                  <a:moveTo>
                    <a:pt x="690" y="104"/>
                  </a:moveTo>
                  <a:cubicBezTo>
                    <a:pt x="1023" y="104"/>
                    <a:pt x="1285" y="366"/>
                    <a:pt x="1285" y="699"/>
                  </a:cubicBezTo>
                  <a:cubicBezTo>
                    <a:pt x="1285" y="1024"/>
                    <a:pt x="1023" y="1293"/>
                    <a:pt x="690" y="1293"/>
                  </a:cubicBezTo>
                  <a:cubicBezTo>
                    <a:pt x="357" y="1293"/>
                    <a:pt x="64" y="1024"/>
                    <a:pt x="64" y="699"/>
                  </a:cubicBezTo>
                  <a:cubicBezTo>
                    <a:pt x="64" y="366"/>
                    <a:pt x="357" y="104"/>
                    <a:pt x="690" y="104"/>
                  </a:cubicBezTo>
                  <a:close/>
                  <a:moveTo>
                    <a:pt x="690" y="1"/>
                  </a:moveTo>
                  <a:cubicBezTo>
                    <a:pt x="294" y="1"/>
                    <a:pt x="0" y="334"/>
                    <a:pt x="0" y="699"/>
                  </a:cubicBezTo>
                  <a:cubicBezTo>
                    <a:pt x="0" y="1055"/>
                    <a:pt x="294" y="1356"/>
                    <a:pt x="690" y="1356"/>
                  </a:cubicBezTo>
                  <a:cubicBezTo>
                    <a:pt x="1055" y="1356"/>
                    <a:pt x="1348" y="1055"/>
                    <a:pt x="1348" y="699"/>
                  </a:cubicBezTo>
                  <a:cubicBezTo>
                    <a:pt x="1348" y="334"/>
                    <a:pt x="1055" y="1"/>
                    <a:pt x="69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bd1ff24a34_1_1315"/>
            <p:cNvSpPr/>
            <p:nvPr/>
          </p:nvSpPr>
          <p:spPr>
            <a:xfrm>
              <a:off x="5576902" y="1729780"/>
              <a:ext cx="82590" cy="85426"/>
            </a:xfrm>
            <a:custGeom>
              <a:rect b="b" l="l" r="r" t="t"/>
              <a:pathLst>
                <a:path extrusionOk="0" h="723" w="699">
                  <a:moveTo>
                    <a:pt x="365" y="64"/>
                  </a:moveTo>
                  <a:cubicBezTo>
                    <a:pt x="500" y="64"/>
                    <a:pt x="627" y="199"/>
                    <a:pt x="627" y="366"/>
                  </a:cubicBezTo>
                  <a:cubicBezTo>
                    <a:pt x="627" y="524"/>
                    <a:pt x="500" y="659"/>
                    <a:pt x="365" y="659"/>
                  </a:cubicBezTo>
                  <a:cubicBezTo>
                    <a:pt x="199" y="659"/>
                    <a:pt x="72" y="524"/>
                    <a:pt x="72" y="366"/>
                  </a:cubicBezTo>
                  <a:cubicBezTo>
                    <a:pt x="72" y="199"/>
                    <a:pt x="199" y="64"/>
                    <a:pt x="365" y="64"/>
                  </a:cubicBezTo>
                  <a:close/>
                  <a:moveTo>
                    <a:pt x="365" y="1"/>
                  </a:moveTo>
                  <a:cubicBezTo>
                    <a:pt x="167" y="1"/>
                    <a:pt x="0" y="167"/>
                    <a:pt x="0" y="366"/>
                  </a:cubicBezTo>
                  <a:cubicBezTo>
                    <a:pt x="0" y="564"/>
                    <a:pt x="167" y="722"/>
                    <a:pt x="365" y="722"/>
                  </a:cubicBezTo>
                  <a:cubicBezTo>
                    <a:pt x="563" y="722"/>
                    <a:pt x="698" y="564"/>
                    <a:pt x="698" y="366"/>
                  </a:cubicBezTo>
                  <a:cubicBezTo>
                    <a:pt x="698" y="167"/>
                    <a:pt x="563" y="1"/>
                    <a:pt x="365"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bd1ff24a34_1_1315"/>
            <p:cNvSpPr/>
            <p:nvPr/>
          </p:nvSpPr>
          <p:spPr>
            <a:xfrm>
              <a:off x="5416685" y="1764518"/>
              <a:ext cx="203463" cy="15951"/>
            </a:xfrm>
            <a:custGeom>
              <a:rect b="b" l="l" r="r" t="t"/>
              <a:pathLst>
                <a:path extrusionOk="0" h="135" w="1722">
                  <a:moveTo>
                    <a:pt x="1" y="0"/>
                  </a:moveTo>
                  <a:lnTo>
                    <a:pt x="1" y="135"/>
                  </a:lnTo>
                  <a:lnTo>
                    <a:pt x="1721" y="135"/>
                  </a:lnTo>
                  <a:lnTo>
                    <a:pt x="1721"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bd1ff24a34_1_1315"/>
            <p:cNvSpPr/>
            <p:nvPr/>
          </p:nvSpPr>
          <p:spPr>
            <a:xfrm>
              <a:off x="5378285" y="1749512"/>
              <a:ext cx="81645" cy="27294"/>
            </a:xfrm>
            <a:custGeom>
              <a:rect b="b" l="l" r="r" t="t"/>
              <a:pathLst>
                <a:path extrusionOk="0" h="231" w="691">
                  <a:moveTo>
                    <a:pt x="1" y="0"/>
                  </a:moveTo>
                  <a:lnTo>
                    <a:pt x="294" y="230"/>
                  </a:lnTo>
                  <a:lnTo>
                    <a:pt x="691" y="199"/>
                  </a:lnTo>
                  <a:lnTo>
                    <a:pt x="52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bd1ff24a34_1_1315"/>
            <p:cNvSpPr/>
            <p:nvPr/>
          </p:nvSpPr>
          <p:spPr>
            <a:xfrm>
              <a:off x="5378285" y="1768180"/>
              <a:ext cx="81645" cy="28239"/>
            </a:xfrm>
            <a:custGeom>
              <a:rect b="b" l="l" r="r" t="t"/>
              <a:pathLst>
                <a:path extrusionOk="0" h="239" w="691">
                  <a:moveTo>
                    <a:pt x="294" y="1"/>
                  </a:moveTo>
                  <a:lnTo>
                    <a:pt x="1" y="239"/>
                  </a:lnTo>
                  <a:lnTo>
                    <a:pt x="524" y="239"/>
                  </a:lnTo>
                  <a:lnTo>
                    <a:pt x="691" y="41"/>
                  </a:lnTo>
                  <a:lnTo>
                    <a:pt x="2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1" name="Google Shape;1521;gbd1ff24a34_1_1315"/>
          <p:cNvSpPr txBox="1"/>
          <p:nvPr/>
        </p:nvSpPr>
        <p:spPr>
          <a:xfrm>
            <a:off x="6480050" y="3294175"/>
            <a:ext cx="2761500" cy="206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Fira Sans"/>
                <a:ea typeface="Fira Sans"/>
                <a:cs typeface="Fira Sans"/>
                <a:sym typeface="Fira Sans"/>
              </a:rPr>
              <a:t>Credit Limit:</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Usually &lt; 200,000 TWD</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The </a:t>
            </a:r>
            <a:r>
              <a:rPr lang="en" sz="1200">
                <a:solidFill>
                  <a:srgbClr val="6D9EEB"/>
                </a:solidFill>
                <a:latin typeface="Fira Sans"/>
                <a:ea typeface="Fira Sans"/>
                <a:cs typeface="Fira Sans"/>
                <a:sym typeface="Fira Sans"/>
              </a:rPr>
              <a:t>lower</a:t>
            </a:r>
            <a:r>
              <a:rPr lang="en" sz="1200">
                <a:latin typeface="Fira Sans"/>
                <a:ea typeface="Fira Sans"/>
                <a:cs typeface="Fira Sans"/>
                <a:sym typeface="Fira Sans"/>
              </a:rPr>
              <a:t> the credit limit, the </a:t>
            </a:r>
            <a:r>
              <a:rPr lang="en" sz="1200">
                <a:solidFill>
                  <a:srgbClr val="6D9EEB"/>
                </a:solidFill>
                <a:latin typeface="Fira Sans"/>
                <a:ea typeface="Fira Sans"/>
                <a:cs typeface="Fira Sans"/>
                <a:sym typeface="Fira Sans"/>
              </a:rPr>
              <a:t>higher</a:t>
            </a:r>
            <a:r>
              <a:rPr lang="en" sz="1200">
                <a:latin typeface="Fira Sans"/>
                <a:ea typeface="Fira Sans"/>
                <a:cs typeface="Fira Sans"/>
                <a:sym typeface="Fira Sans"/>
              </a:rPr>
              <a:t> the chance of default payment</a:t>
            </a:r>
            <a:endParaRPr sz="1200">
              <a:latin typeface="Fira Sans"/>
              <a:ea typeface="Fira Sans"/>
              <a:cs typeface="Fira Sans"/>
              <a:sym typeface="Fira Sans"/>
            </a:endParaRPr>
          </a:p>
          <a:p>
            <a:pPr indent="0" lvl="0" marL="457200" rtl="0" algn="l">
              <a:lnSpc>
                <a:spcPct val="150000"/>
              </a:lnSpc>
              <a:spcBef>
                <a:spcPts val="0"/>
              </a:spcBef>
              <a:spcAft>
                <a:spcPts val="0"/>
              </a:spcAft>
              <a:buNone/>
            </a:pPr>
            <a:r>
              <a:t/>
            </a:r>
            <a:endParaRPr sz="1200">
              <a:latin typeface="Fira Sans"/>
              <a:ea typeface="Fira Sans"/>
              <a:cs typeface="Fira Sans"/>
              <a:sym typeface="Fira Sans"/>
            </a:endParaRPr>
          </a:p>
          <a:p>
            <a:pPr indent="0" lvl="0" marL="0" rtl="0" algn="l">
              <a:lnSpc>
                <a:spcPct val="150000"/>
              </a:lnSpc>
              <a:spcBef>
                <a:spcPts val="0"/>
              </a:spcBef>
              <a:spcAft>
                <a:spcPts val="0"/>
              </a:spcAft>
              <a:buNone/>
            </a:pPr>
            <a:r>
              <a:t/>
            </a:r>
            <a:endParaRPr>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gbbdf4552b0_5_127"/>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a:t>
            </a:r>
            <a:endParaRPr/>
          </a:p>
          <a:p>
            <a:pPr indent="0" lvl="0" marL="0" rtl="0" algn="l">
              <a:lnSpc>
                <a:spcPct val="100000"/>
              </a:lnSpc>
              <a:spcBef>
                <a:spcPts val="0"/>
              </a:spcBef>
              <a:spcAft>
                <a:spcPts val="0"/>
              </a:spcAft>
              <a:buSzPts val="2400"/>
              <a:buNone/>
            </a:pPr>
            <a:r>
              <a:rPr lang="en" sz="1400"/>
              <a:t>EDA</a:t>
            </a:r>
            <a:endParaRPr sz="1400"/>
          </a:p>
        </p:txBody>
      </p:sp>
      <p:sp>
        <p:nvSpPr>
          <p:cNvPr id="1527" name="Google Shape;1527;gbbdf4552b0_5_127"/>
          <p:cNvSpPr txBox="1"/>
          <p:nvPr/>
        </p:nvSpPr>
        <p:spPr>
          <a:xfrm>
            <a:off x="6456625" y="748550"/>
            <a:ext cx="2508000" cy="261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Fira Sans"/>
                <a:ea typeface="Fira Sans"/>
                <a:cs typeface="Fira Sans"/>
                <a:sym typeface="Fira Sans"/>
              </a:rPr>
              <a:t>Clients who have a </a:t>
            </a:r>
            <a:r>
              <a:rPr b="1" lang="en" sz="1200">
                <a:solidFill>
                  <a:srgbClr val="6D9EEB"/>
                </a:solidFill>
                <a:latin typeface="Fira Sans"/>
                <a:ea typeface="Fira Sans"/>
                <a:cs typeface="Fira Sans"/>
                <a:sym typeface="Fira Sans"/>
              </a:rPr>
              <a:t>higher</a:t>
            </a:r>
            <a:r>
              <a:rPr lang="en" sz="1200">
                <a:latin typeface="Fira Sans"/>
                <a:ea typeface="Fira Sans"/>
                <a:cs typeface="Fira Sans"/>
                <a:sym typeface="Fira Sans"/>
              </a:rPr>
              <a:t> default payment rate:</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Male</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High school level education</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Married</a:t>
            </a:r>
            <a:endParaRPr sz="1200">
              <a:latin typeface="Fira Sans"/>
              <a:ea typeface="Fira Sans"/>
              <a:cs typeface="Fira Sans"/>
              <a:sym typeface="Fira Sans"/>
            </a:endParaRPr>
          </a:p>
          <a:p>
            <a:pPr indent="-304800" lvl="0" marL="45720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Have payment delay for 2 months</a:t>
            </a:r>
            <a:endParaRPr sz="1200">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p:txBody>
      </p:sp>
      <p:pic>
        <p:nvPicPr>
          <p:cNvPr id="1528" name="Google Shape;1528;gbbdf4552b0_5_127"/>
          <p:cNvPicPr preferRelativeResize="0"/>
          <p:nvPr/>
        </p:nvPicPr>
        <p:blipFill>
          <a:blip r:embed="rId3">
            <a:alphaModFix/>
          </a:blip>
          <a:stretch>
            <a:fillRect/>
          </a:stretch>
        </p:blipFill>
        <p:spPr>
          <a:xfrm>
            <a:off x="1689338" y="829638"/>
            <a:ext cx="4418825" cy="3608026"/>
          </a:xfrm>
          <a:prstGeom prst="rect">
            <a:avLst/>
          </a:prstGeom>
          <a:noFill/>
          <a:ln>
            <a:noFill/>
          </a:ln>
        </p:spPr>
      </p:pic>
      <p:sp>
        <p:nvSpPr>
          <p:cNvPr id="1529" name="Google Shape;1529;gbbdf4552b0_5_127"/>
          <p:cNvSpPr/>
          <p:nvPr/>
        </p:nvSpPr>
        <p:spPr>
          <a:xfrm>
            <a:off x="179397" y="1929642"/>
            <a:ext cx="1288872" cy="2043588"/>
          </a:xfrm>
          <a:custGeom>
            <a:rect b="b" l="l" r="r" t="t"/>
            <a:pathLst>
              <a:path extrusionOk="0" h="24084" w="18360">
                <a:moveTo>
                  <a:pt x="0" y="1"/>
                </a:moveTo>
                <a:lnTo>
                  <a:pt x="0" y="40"/>
                </a:lnTo>
                <a:lnTo>
                  <a:pt x="0" y="14904"/>
                </a:lnTo>
                <a:cubicBezTo>
                  <a:pt x="0" y="19953"/>
                  <a:pt x="4090" y="24083"/>
                  <a:pt x="9180" y="24083"/>
                </a:cubicBezTo>
                <a:cubicBezTo>
                  <a:pt x="14269" y="24083"/>
                  <a:pt x="18359" y="19953"/>
                  <a:pt x="18359" y="14904"/>
                </a:cubicBezTo>
                <a:lnTo>
                  <a:pt x="18359" y="40"/>
                </a:lnTo>
                <a:lnTo>
                  <a:pt x="18359" y="1"/>
                </a:lnTo>
                <a:cubicBezTo>
                  <a:pt x="18359" y="5090"/>
                  <a:pt x="14237" y="9188"/>
                  <a:pt x="9180" y="9188"/>
                </a:cubicBezTo>
                <a:cubicBezTo>
                  <a:pt x="4090" y="9188"/>
                  <a:pt x="0" y="509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bbdf4552b0_5_127"/>
          <p:cNvSpPr/>
          <p:nvPr/>
        </p:nvSpPr>
        <p:spPr>
          <a:xfrm>
            <a:off x="179399" y="1377774"/>
            <a:ext cx="1288872" cy="1358188"/>
          </a:xfrm>
          <a:custGeom>
            <a:rect b="b" l="l" r="r" t="t"/>
            <a:pathLst>
              <a:path extrusionOk="0" h="18202" w="18360">
                <a:moveTo>
                  <a:pt x="9045" y="0"/>
                </a:moveTo>
                <a:cubicBezTo>
                  <a:pt x="4027" y="0"/>
                  <a:pt x="0" y="4027"/>
                  <a:pt x="0" y="9014"/>
                </a:cubicBezTo>
                <a:cubicBezTo>
                  <a:pt x="0" y="14103"/>
                  <a:pt x="4090" y="18201"/>
                  <a:pt x="9180" y="18201"/>
                </a:cubicBezTo>
                <a:cubicBezTo>
                  <a:pt x="14237" y="18201"/>
                  <a:pt x="18359" y="14103"/>
                  <a:pt x="18359" y="9014"/>
                </a:cubicBezTo>
                <a:cubicBezTo>
                  <a:pt x="18359" y="4027"/>
                  <a:pt x="14301" y="0"/>
                  <a:pt x="9314" y="0"/>
                </a:cubicBezTo>
                <a:close/>
              </a:path>
            </a:pathLst>
          </a:custGeom>
          <a:solidFill>
            <a:srgbClr val="3280AD"/>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bbdf4552b0_5_127"/>
          <p:cNvSpPr/>
          <p:nvPr/>
        </p:nvSpPr>
        <p:spPr>
          <a:xfrm>
            <a:off x="401943" y="1604316"/>
            <a:ext cx="843734" cy="897350"/>
          </a:xfrm>
          <a:custGeom>
            <a:rect b="b" l="l" r="r" t="t"/>
            <a:pathLst>
              <a:path extrusionOk="0" h="12026" w="12019">
                <a:moveTo>
                  <a:pt x="6010" y="0"/>
                </a:moveTo>
                <a:cubicBezTo>
                  <a:pt x="2672" y="0"/>
                  <a:pt x="1" y="2712"/>
                  <a:pt x="1" y="6017"/>
                </a:cubicBezTo>
                <a:cubicBezTo>
                  <a:pt x="1" y="9347"/>
                  <a:pt x="2672" y="12026"/>
                  <a:pt x="6010" y="12026"/>
                </a:cubicBezTo>
                <a:cubicBezTo>
                  <a:pt x="9315" y="12026"/>
                  <a:pt x="12018" y="9347"/>
                  <a:pt x="12018" y="6017"/>
                </a:cubicBezTo>
                <a:cubicBezTo>
                  <a:pt x="12018" y="2712"/>
                  <a:pt x="9315" y="0"/>
                  <a:pt x="6010" y="0"/>
                </a:cubicBezTo>
                <a:close/>
              </a:path>
            </a:pathLst>
          </a:custGeom>
          <a:solidFill>
            <a:srgbClr val="FFFFFF"/>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2" name="Google Shape;1532;gbbdf4552b0_5_127"/>
          <p:cNvGrpSpPr/>
          <p:nvPr/>
        </p:nvGrpSpPr>
        <p:grpSpPr>
          <a:xfrm>
            <a:off x="596311" y="1831273"/>
            <a:ext cx="445266" cy="443544"/>
            <a:chOff x="3325229" y="1865780"/>
            <a:chExt cx="578117" cy="541766"/>
          </a:xfrm>
        </p:grpSpPr>
        <p:sp>
          <p:nvSpPr>
            <p:cNvPr id="1533" name="Google Shape;1533;gbbdf4552b0_5_127"/>
            <p:cNvSpPr/>
            <p:nvPr/>
          </p:nvSpPr>
          <p:spPr>
            <a:xfrm>
              <a:off x="3451647" y="1903331"/>
              <a:ext cx="385988" cy="379437"/>
            </a:xfrm>
            <a:custGeom>
              <a:rect b="b" l="l" r="r" t="t"/>
              <a:pathLst>
                <a:path extrusionOk="0" h="4163" w="4235">
                  <a:moveTo>
                    <a:pt x="1063" y="1388"/>
                  </a:moveTo>
                  <a:cubicBezTo>
                    <a:pt x="1158" y="1388"/>
                    <a:pt x="1261" y="1451"/>
                    <a:pt x="1261" y="1586"/>
                  </a:cubicBezTo>
                  <a:cubicBezTo>
                    <a:pt x="1261" y="1681"/>
                    <a:pt x="1158" y="1784"/>
                    <a:pt x="1063" y="1784"/>
                  </a:cubicBezTo>
                  <a:cubicBezTo>
                    <a:pt x="928" y="1784"/>
                    <a:pt x="865" y="1681"/>
                    <a:pt x="865" y="1586"/>
                  </a:cubicBezTo>
                  <a:cubicBezTo>
                    <a:pt x="865" y="1451"/>
                    <a:pt x="928" y="1388"/>
                    <a:pt x="1063" y="1388"/>
                  </a:cubicBezTo>
                  <a:close/>
                  <a:moveTo>
                    <a:pt x="3243" y="1586"/>
                  </a:moveTo>
                  <a:cubicBezTo>
                    <a:pt x="3338" y="1586"/>
                    <a:pt x="3441" y="1650"/>
                    <a:pt x="3441" y="1784"/>
                  </a:cubicBezTo>
                  <a:cubicBezTo>
                    <a:pt x="3441" y="1879"/>
                    <a:pt x="3338" y="1983"/>
                    <a:pt x="3243" y="1983"/>
                  </a:cubicBezTo>
                  <a:cubicBezTo>
                    <a:pt x="3140" y="1983"/>
                    <a:pt x="3045" y="1879"/>
                    <a:pt x="3045" y="1784"/>
                  </a:cubicBezTo>
                  <a:cubicBezTo>
                    <a:pt x="3045" y="1650"/>
                    <a:pt x="3140" y="1586"/>
                    <a:pt x="3243" y="1586"/>
                  </a:cubicBezTo>
                  <a:close/>
                  <a:moveTo>
                    <a:pt x="2149" y="199"/>
                  </a:moveTo>
                  <a:cubicBezTo>
                    <a:pt x="3045" y="199"/>
                    <a:pt x="3798" y="793"/>
                    <a:pt x="3996" y="1681"/>
                  </a:cubicBezTo>
                  <a:lnTo>
                    <a:pt x="3639" y="1681"/>
                  </a:lnTo>
                  <a:cubicBezTo>
                    <a:pt x="3568" y="1483"/>
                    <a:pt x="3402" y="1388"/>
                    <a:pt x="3243" y="1388"/>
                  </a:cubicBezTo>
                  <a:cubicBezTo>
                    <a:pt x="3005" y="1388"/>
                    <a:pt x="2847" y="1547"/>
                    <a:pt x="2847" y="1784"/>
                  </a:cubicBezTo>
                  <a:cubicBezTo>
                    <a:pt x="2847" y="1848"/>
                    <a:pt x="2878" y="1911"/>
                    <a:pt x="2910" y="1983"/>
                  </a:cubicBezTo>
                  <a:lnTo>
                    <a:pt x="2450" y="2411"/>
                  </a:lnTo>
                  <a:cubicBezTo>
                    <a:pt x="2383" y="2375"/>
                    <a:pt x="2316" y="2357"/>
                    <a:pt x="2249" y="2357"/>
                  </a:cubicBezTo>
                  <a:cubicBezTo>
                    <a:pt x="2183" y="2357"/>
                    <a:pt x="2117" y="2375"/>
                    <a:pt x="2054" y="2411"/>
                  </a:cubicBezTo>
                  <a:lnTo>
                    <a:pt x="1388" y="1784"/>
                  </a:lnTo>
                  <a:cubicBezTo>
                    <a:pt x="1420" y="1713"/>
                    <a:pt x="1460" y="1650"/>
                    <a:pt x="1460" y="1586"/>
                  </a:cubicBezTo>
                  <a:cubicBezTo>
                    <a:pt x="1460" y="1348"/>
                    <a:pt x="1261" y="1190"/>
                    <a:pt x="1063" y="1190"/>
                  </a:cubicBezTo>
                  <a:cubicBezTo>
                    <a:pt x="992" y="1190"/>
                    <a:pt x="928" y="1190"/>
                    <a:pt x="865" y="1222"/>
                  </a:cubicBezTo>
                  <a:lnTo>
                    <a:pt x="595" y="992"/>
                  </a:lnTo>
                  <a:cubicBezTo>
                    <a:pt x="960" y="492"/>
                    <a:pt x="1523" y="199"/>
                    <a:pt x="2149" y="199"/>
                  </a:cubicBezTo>
                  <a:close/>
                  <a:moveTo>
                    <a:pt x="2252" y="2577"/>
                  </a:moveTo>
                  <a:cubicBezTo>
                    <a:pt x="2347" y="2577"/>
                    <a:pt x="2450" y="2640"/>
                    <a:pt x="2450" y="2775"/>
                  </a:cubicBezTo>
                  <a:cubicBezTo>
                    <a:pt x="2450" y="2870"/>
                    <a:pt x="2347" y="2973"/>
                    <a:pt x="2252" y="2973"/>
                  </a:cubicBezTo>
                  <a:cubicBezTo>
                    <a:pt x="2149" y="2973"/>
                    <a:pt x="2054" y="2870"/>
                    <a:pt x="2054" y="2775"/>
                  </a:cubicBezTo>
                  <a:cubicBezTo>
                    <a:pt x="2054" y="2640"/>
                    <a:pt x="2149" y="2577"/>
                    <a:pt x="2252" y="2577"/>
                  </a:cubicBezTo>
                  <a:close/>
                  <a:moveTo>
                    <a:pt x="500" y="1150"/>
                  </a:moveTo>
                  <a:lnTo>
                    <a:pt x="699" y="1388"/>
                  </a:lnTo>
                  <a:cubicBezTo>
                    <a:pt x="667" y="1420"/>
                    <a:pt x="667" y="1515"/>
                    <a:pt x="667" y="1586"/>
                  </a:cubicBezTo>
                  <a:cubicBezTo>
                    <a:pt x="667" y="1784"/>
                    <a:pt x="825" y="1983"/>
                    <a:pt x="1063" y="1983"/>
                  </a:cubicBezTo>
                  <a:cubicBezTo>
                    <a:pt x="1127" y="1983"/>
                    <a:pt x="1190" y="1943"/>
                    <a:pt x="1261" y="1911"/>
                  </a:cubicBezTo>
                  <a:lnTo>
                    <a:pt x="1919" y="2577"/>
                  </a:lnTo>
                  <a:cubicBezTo>
                    <a:pt x="1856" y="2640"/>
                    <a:pt x="1856" y="2704"/>
                    <a:pt x="1856" y="2775"/>
                  </a:cubicBezTo>
                  <a:cubicBezTo>
                    <a:pt x="1856" y="2973"/>
                    <a:pt x="2014" y="3172"/>
                    <a:pt x="2252" y="3172"/>
                  </a:cubicBezTo>
                  <a:cubicBezTo>
                    <a:pt x="2482" y="3172"/>
                    <a:pt x="2649" y="2973"/>
                    <a:pt x="2649" y="2775"/>
                  </a:cubicBezTo>
                  <a:cubicBezTo>
                    <a:pt x="2649" y="2704"/>
                    <a:pt x="2609" y="2640"/>
                    <a:pt x="2577" y="2577"/>
                  </a:cubicBezTo>
                  <a:lnTo>
                    <a:pt x="3045" y="2109"/>
                  </a:lnTo>
                  <a:cubicBezTo>
                    <a:pt x="3108" y="2141"/>
                    <a:pt x="3172" y="2181"/>
                    <a:pt x="3243" y="2181"/>
                  </a:cubicBezTo>
                  <a:cubicBezTo>
                    <a:pt x="3402" y="2181"/>
                    <a:pt x="3568" y="2046"/>
                    <a:pt x="3639" y="1879"/>
                  </a:cubicBezTo>
                  <a:lnTo>
                    <a:pt x="4036" y="1879"/>
                  </a:lnTo>
                  <a:lnTo>
                    <a:pt x="4036" y="2078"/>
                  </a:lnTo>
                  <a:cubicBezTo>
                    <a:pt x="4036" y="3100"/>
                    <a:pt x="3172" y="3964"/>
                    <a:pt x="2149" y="3964"/>
                  </a:cubicBezTo>
                  <a:cubicBezTo>
                    <a:pt x="1816" y="3964"/>
                    <a:pt x="1523" y="3861"/>
                    <a:pt x="1222" y="3726"/>
                  </a:cubicBezTo>
                  <a:cubicBezTo>
                    <a:pt x="334" y="3203"/>
                    <a:pt x="1" y="2078"/>
                    <a:pt x="500" y="1150"/>
                  </a:cubicBezTo>
                  <a:close/>
                  <a:moveTo>
                    <a:pt x="2149" y="1"/>
                  </a:moveTo>
                  <a:cubicBezTo>
                    <a:pt x="992" y="1"/>
                    <a:pt x="72" y="920"/>
                    <a:pt x="72" y="2078"/>
                  </a:cubicBezTo>
                  <a:cubicBezTo>
                    <a:pt x="72" y="3235"/>
                    <a:pt x="992" y="4162"/>
                    <a:pt x="2149" y="4162"/>
                  </a:cubicBezTo>
                  <a:cubicBezTo>
                    <a:pt x="3307" y="4162"/>
                    <a:pt x="4234" y="3235"/>
                    <a:pt x="4234" y="2078"/>
                  </a:cubicBezTo>
                  <a:cubicBezTo>
                    <a:pt x="4234" y="920"/>
                    <a:pt x="3307" y="1"/>
                    <a:pt x="2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bbdf4552b0_5_127"/>
            <p:cNvSpPr/>
            <p:nvPr/>
          </p:nvSpPr>
          <p:spPr>
            <a:xfrm>
              <a:off x="3325229" y="1865780"/>
              <a:ext cx="578117" cy="541766"/>
            </a:xfrm>
            <a:custGeom>
              <a:rect b="b" l="l" r="r" t="t"/>
              <a:pathLst>
                <a:path extrusionOk="0" h="5944" w="6343">
                  <a:moveTo>
                    <a:pt x="1063" y="413"/>
                  </a:moveTo>
                  <a:cubicBezTo>
                    <a:pt x="1158" y="413"/>
                    <a:pt x="1261" y="476"/>
                    <a:pt x="1261" y="611"/>
                  </a:cubicBezTo>
                  <a:cubicBezTo>
                    <a:pt x="1261" y="706"/>
                    <a:pt x="1158" y="809"/>
                    <a:pt x="1063" y="809"/>
                  </a:cubicBezTo>
                  <a:cubicBezTo>
                    <a:pt x="928" y="809"/>
                    <a:pt x="865" y="706"/>
                    <a:pt x="865" y="611"/>
                  </a:cubicBezTo>
                  <a:cubicBezTo>
                    <a:pt x="865" y="476"/>
                    <a:pt x="928" y="413"/>
                    <a:pt x="1063" y="413"/>
                  </a:cubicBezTo>
                  <a:close/>
                  <a:moveTo>
                    <a:pt x="1554" y="4012"/>
                  </a:moveTo>
                  <a:cubicBezTo>
                    <a:pt x="1586" y="4012"/>
                    <a:pt x="1586" y="4012"/>
                    <a:pt x="1586" y="4043"/>
                  </a:cubicBezTo>
                  <a:cubicBezTo>
                    <a:pt x="1618" y="4043"/>
                    <a:pt x="1618" y="4075"/>
                    <a:pt x="1618" y="4075"/>
                  </a:cubicBezTo>
                  <a:cubicBezTo>
                    <a:pt x="1657" y="4107"/>
                    <a:pt x="1689" y="4107"/>
                    <a:pt x="1689" y="4138"/>
                  </a:cubicBezTo>
                  <a:lnTo>
                    <a:pt x="1721" y="4178"/>
                  </a:lnTo>
                  <a:cubicBezTo>
                    <a:pt x="1753" y="4210"/>
                    <a:pt x="1784" y="4242"/>
                    <a:pt x="1856" y="4305"/>
                  </a:cubicBezTo>
                  <a:lnTo>
                    <a:pt x="1887" y="4305"/>
                  </a:lnTo>
                  <a:cubicBezTo>
                    <a:pt x="1887" y="4337"/>
                    <a:pt x="1919" y="4376"/>
                    <a:pt x="1951" y="4376"/>
                  </a:cubicBezTo>
                  <a:cubicBezTo>
                    <a:pt x="1951" y="4408"/>
                    <a:pt x="1951" y="4408"/>
                    <a:pt x="1982" y="4408"/>
                  </a:cubicBezTo>
                  <a:cubicBezTo>
                    <a:pt x="1982" y="4440"/>
                    <a:pt x="2014" y="4440"/>
                    <a:pt x="2014" y="4440"/>
                  </a:cubicBezTo>
                  <a:lnTo>
                    <a:pt x="1753" y="4733"/>
                  </a:lnTo>
                  <a:lnTo>
                    <a:pt x="1293" y="4273"/>
                  </a:lnTo>
                  <a:lnTo>
                    <a:pt x="1554" y="4012"/>
                  </a:lnTo>
                  <a:close/>
                  <a:moveTo>
                    <a:pt x="3532" y="185"/>
                  </a:moveTo>
                  <a:cubicBezTo>
                    <a:pt x="3992" y="185"/>
                    <a:pt x="4458" y="324"/>
                    <a:pt x="4860" y="611"/>
                  </a:cubicBezTo>
                  <a:cubicBezTo>
                    <a:pt x="5883" y="1364"/>
                    <a:pt x="6144" y="2791"/>
                    <a:pt x="5383" y="3813"/>
                  </a:cubicBezTo>
                  <a:cubicBezTo>
                    <a:pt x="4946" y="4434"/>
                    <a:pt x="4252" y="4762"/>
                    <a:pt x="3544" y="4762"/>
                  </a:cubicBezTo>
                  <a:cubicBezTo>
                    <a:pt x="3084" y="4762"/>
                    <a:pt x="2618" y="4624"/>
                    <a:pt x="2212" y="4337"/>
                  </a:cubicBezTo>
                  <a:cubicBezTo>
                    <a:pt x="2149" y="4305"/>
                    <a:pt x="2117" y="4273"/>
                    <a:pt x="2086" y="4242"/>
                  </a:cubicBezTo>
                  <a:lnTo>
                    <a:pt x="2054" y="4210"/>
                  </a:lnTo>
                  <a:cubicBezTo>
                    <a:pt x="2014" y="4178"/>
                    <a:pt x="1982" y="4138"/>
                    <a:pt x="1951" y="4107"/>
                  </a:cubicBezTo>
                  <a:cubicBezTo>
                    <a:pt x="1919" y="4107"/>
                    <a:pt x="1919" y="4075"/>
                    <a:pt x="1887" y="4075"/>
                  </a:cubicBezTo>
                  <a:cubicBezTo>
                    <a:pt x="1856" y="4043"/>
                    <a:pt x="1816" y="4012"/>
                    <a:pt x="1816" y="3980"/>
                  </a:cubicBezTo>
                  <a:lnTo>
                    <a:pt x="1784" y="3940"/>
                  </a:lnTo>
                  <a:cubicBezTo>
                    <a:pt x="1753" y="3877"/>
                    <a:pt x="1721" y="3845"/>
                    <a:pt x="1689" y="3813"/>
                  </a:cubicBezTo>
                  <a:cubicBezTo>
                    <a:pt x="1095" y="3021"/>
                    <a:pt x="1095" y="1927"/>
                    <a:pt x="1689" y="1134"/>
                  </a:cubicBezTo>
                  <a:cubicBezTo>
                    <a:pt x="2127" y="514"/>
                    <a:pt x="2823" y="185"/>
                    <a:pt x="3532" y="185"/>
                  </a:cubicBezTo>
                  <a:close/>
                  <a:moveTo>
                    <a:pt x="1158" y="4408"/>
                  </a:moveTo>
                  <a:lnTo>
                    <a:pt x="1618" y="4868"/>
                  </a:lnTo>
                  <a:lnTo>
                    <a:pt x="793" y="5660"/>
                  </a:lnTo>
                  <a:cubicBezTo>
                    <a:pt x="730" y="5728"/>
                    <a:pt x="649" y="5762"/>
                    <a:pt x="566" y="5762"/>
                  </a:cubicBezTo>
                  <a:cubicBezTo>
                    <a:pt x="484" y="5762"/>
                    <a:pt x="401" y="5728"/>
                    <a:pt x="334" y="5660"/>
                  </a:cubicBezTo>
                  <a:cubicBezTo>
                    <a:pt x="231" y="5526"/>
                    <a:pt x="231" y="5328"/>
                    <a:pt x="365" y="5201"/>
                  </a:cubicBezTo>
                  <a:lnTo>
                    <a:pt x="1158" y="4408"/>
                  </a:lnTo>
                  <a:close/>
                  <a:moveTo>
                    <a:pt x="3544" y="0"/>
                  </a:moveTo>
                  <a:cubicBezTo>
                    <a:pt x="2796" y="0"/>
                    <a:pt x="2056" y="332"/>
                    <a:pt x="1554" y="968"/>
                  </a:cubicBezTo>
                  <a:lnTo>
                    <a:pt x="1388" y="809"/>
                  </a:lnTo>
                  <a:cubicBezTo>
                    <a:pt x="1420" y="738"/>
                    <a:pt x="1459" y="674"/>
                    <a:pt x="1459" y="611"/>
                  </a:cubicBezTo>
                  <a:cubicBezTo>
                    <a:pt x="1459" y="373"/>
                    <a:pt x="1261" y="215"/>
                    <a:pt x="1063" y="215"/>
                  </a:cubicBezTo>
                  <a:cubicBezTo>
                    <a:pt x="865" y="215"/>
                    <a:pt x="730" y="310"/>
                    <a:pt x="667" y="508"/>
                  </a:cubicBezTo>
                  <a:lnTo>
                    <a:pt x="72" y="508"/>
                  </a:lnTo>
                  <a:lnTo>
                    <a:pt x="72" y="706"/>
                  </a:lnTo>
                  <a:lnTo>
                    <a:pt x="667" y="706"/>
                  </a:lnTo>
                  <a:cubicBezTo>
                    <a:pt x="730" y="872"/>
                    <a:pt x="865" y="1007"/>
                    <a:pt x="1063" y="1007"/>
                  </a:cubicBezTo>
                  <a:cubicBezTo>
                    <a:pt x="1126" y="1007"/>
                    <a:pt x="1190" y="968"/>
                    <a:pt x="1261" y="936"/>
                  </a:cubicBezTo>
                  <a:lnTo>
                    <a:pt x="1459" y="1134"/>
                  </a:lnTo>
                  <a:cubicBezTo>
                    <a:pt x="928" y="1959"/>
                    <a:pt x="928" y="3021"/>
                    <a:pt x="1459" y="3813"/>
                  </a:cubicBezTo>
                  <a:lnTo>
                    <a:pt x="1158" y="4138"/>
                  </a:lnTo>
                  <a:lnTo>
                    <a:pt x="199" y="5066"/>
                  </a:lnTo>
                  <a:cubicBezTo>
                    <a:pt x="1" y="5264"/>
                    <a:pt x="1" y="5597"/>
                    <a:pt x="199" y="5795"/>
                  </a:cubicBezTo>
                  <a:cubicBezTo>
                    <a:pt x="298" y="5894"/>
                    <a:pt x="431" y="5944"/>
                    <a:pt x="567" y="5944"/>
                  </a:cubicBezTo>
                  <a:cubicBezTo>
                    <a:pt x="704" y="5944"/>
                    <a:pt x="845" y="5894"/>
                    <a:pt x="960" y="5795"/>
                  </a:cubicBezTo>
                  <a:lnTo>
                    <a:pt x="1887" y="4868"/>
                  </a:lnTo>
                  <a:lnTo>
                    <a:pt x="2181" y="4574"/>
                  </a:lnTo>
                  <a:cubicBezTo>
                    <a:pt x="2599" y="4838"/>
                    <a:pt x="3070" y="4968"/>
                    <a:pt x="3536" y="4968"/>
                  </a:cubicBezTo>
                  <a:cubicBezTo>
                    <a:pt x="4288" y="4968"/>
                    <a:pt x="5029" y="4631"/>
                    <a:pt x="5518" y="3980"/>
                  </a:cubicBezTo>
                  <a:cubicBezTo>
                    <a:pt x="6342" y="2918"/>
                    <a:pt x="6144" y="1332"/>
                    <a:pt x="5058" y="508"/>
                  </a:cubicBezTo>
                  <a:cubicBezTo>
                    <a:pt x="4605" y="166"/>
                    <a:pt x="4073" y="0"/>
                    <a:pt x="3544" y="0"/>
                  </a:cubicBezTo>
                  <a:close/>
                </a:path>
              </a:pathLst>
            </a:custGeom>
            <a:solidFill>
              <a:srgbClr val="0C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5" name="Google Shape;1535;gbbdf4552b0_5_127"/>
          <p:cNvSpPr txBox="1"/>
          <p:nvPr/>
        </p:nvSpPr>
        <p:spPr>
          <a:xfrm>
            <a:off x="293753" y="2923727"/>
            <a:ext cx="1131300" cy="35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Categorical </a:t>
            </a:r>
            <a:r>
              <a:rPr lang="en" sz="1700">
                <a:solidFill>
                  <a:srgbClr val="FFFFFF"/>
                </a:solidFill>
                <a:latin typeface="Fira Sans Extra Condensed Medium"/>
                <a:ea typeface="Fira Sans Extra Condensed Medium"/>
                <a:cs typeface="Fira Sans Extra Condensed Medium"/>
                <a:sym typeface="Fira Sans Extra Condensed Medium"/>
              </a:rPr>
              <a:t>Variable</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sp>
        <p:nvSpPr>
          <p:cNvPr id="1536" name="Google Shape;1536;gbbdf4552b0_5_127"/>
          <p:cNvSpPr txBox="1"/>
          <p:nvPr/>
        </p:nvSpPr>
        <p:spPr>
          <a:xfrm>
            <a:off x="6532225" y="3422200"/>
            <a:ext cx="2356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200">
                <a:latin typeface="Fira Sans"/>
                <a:ea typeface="Fira Sans"/>
                <a:cs typeface="Fira Sans"/>
                <a:sym typeface="Fira Sans"/>
              </a:rPr>
              <a:t>One-Hot Encoding:</a:t>
            </a:r>
            <a:endParaRPr sz="1200">
              <a:latin typeface="Fira Sans"/>
              <a:ea typeface="Fira Sans"/>
              <a:cs typeface="Fira Sans"/>
              <a:sym typeface="Fira Sans"/>
            </a:endParaRPr>
          </a:p>
          <a:p>
            <a:pPr indent="-304800" lvl="0" marL="457200" marR="0" rtl="0" algn="l">
              <a:lnSpc>
                <a:spcPct val="150000"/>
              </a:lnSpc>
              <a:spcBef>
                <a:spcPts val="0"/>
              </a:spcBef>
              <a:spcAft>
                <a:spcPts val="0"/>
              </a:spcAft>
              <a:buSzPts val="1200"/>
              <a:buFont typeface="Fira Sans"/>
              <a:buChar char="●"/>
            </a:pPr>
            <a:r>
              <a:rPr lang="en" sz="1200">
                <a:latin typeface="Fira Sans"/>
                <a:ea typeface="Fira Sans"/>
                <a:cs typeface="Fira Sans"/>
                <a:sym typeface="Fira Sans"/>
              </a:rPr>
              <a:t>Convert categorical data to a numerical form</a:t>
            </a:r>
            <a:endParaRPr sz="1200">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gbbdf4552b0_5_111"/>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a:t>
            </a:r>
            <a:endParaRPr/>
          </a:p>
          <a:p>
            <a:pPr indent="0" lvl="0" marL="0" rtl="0" algn="l">
              <a:lnSpc>
                <a:spcPct val="100000"/>
              </a:lnSpc>
              <a:spcBef>
                <a:spcPts val="0"/>
              </a:spcBef>
              <a:spcAft>
                <a:spcPts val="0"/>
              </a:spcAft>
              <a:buSzPts val="2400"/>
              <a:buNone/>
            </a:pPr>
            <a:r>
              <a:rPr lang="en" sz="1400"/>
              <a:t>Data Cleaning</a:t>
            </a:r>
            <a:endParaRPr sz="1400"/>
          </a:p>
        </p:txBody>
      </p:sp>
      <p:sp>
        <p:nvSpPr>
          <p:cNvPr id="1542" name="Google Shape;1542;gbbdf4552b0_5_111"/>
          <p:cNvSpPr/>
          <p:nvPr/>
        </p:nvSpPr>
        <p:spPr>
          <a:xfrm>
            <a:off x="306836" y="1188797"/>
            <a:ext cx="773002" cy="1501457"/>
          </a:xfrm>
          <a:custGeom>
            <a:rect b="b" l="l" r="r" t="t"/>
            <a:pathLst>
              <a:path extrusionOk="0" h="24084" w="18360">
                <a:moveTo>
                  <a:pt x="0" y="1"/>
                </a:moveTo>
                <a:lnTo>
                  <a:pt x="0" y="40"/>
                </a:lnTo>
                <a:lnTo>
                  <a:pt x="0" y="14904"/>
                </a:lnTo>
                <a:cubicBezTo>
                  <a:pt x="0" y="19953"/>
                  <a:pt x="4090" y="24083"/>
                  <a:pt x="9180" y="24083"/>
                </a:cubicBezTo>
                <a:cubicBezTo>
                  <a:pt x="14269" y="24083"/>
                  <a:pt x="18359" y="19953"/>
                  <a:pt x="18359" y="14904"/>
                </a:cubicBezTo>
                <a:lnTo>
                  <a:pt x="18359" y="40"/>
                </a:lnTo>
                <a:lnTo>
                  <a:pt x="18359" y="1"/>
                </a:lnTo>
                <a:cubicBezTo>
                  <a:pt x="18359" y="5090"/>
                  <a:pt x="14237" y="9188"/>
                  <a:pt x="9180" y="9188"/>
                </a:cubicBezTo>
                <a:cubicBezTo>
                  <a:pt x="4090" y="9188"/>
                  <a:pt x="0" y="509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bbdf4552b0_5_111"/>
          <p:cNvSpPr/>
          <p:nvPr/>
        </p:nvSpPr>
        <p:spPr>
          <a:xfrm>
            <a:off x="306837" y="780475"/>
            <a:ext cx="773002" cy="997925"/>
          </a:xfrm>
          <a:custGeom>
            <a:rect b="b" l="l" r="r" t="t"/>
            <a:pathLst>
              <a:path extrusionOk="0" h="18202" w="18360">
                <a:moveTo>
                  <a:pt x="9045" y="0"/>
                </a:moveTo>
                <a:cubicBezTo>
                  <a:pt x="4027" y="0"/>
                  <a:pt x="0" y="4027"/>
                  <a:pt x="0" y="9014"/>
                </a:cubicBezTo>
                <a:cubicBezTo>
                  <a:pt x="0" y="14103"/>
                  <a:pt x="4090" y="18201"/>
                  <a:pt x="9180" y="18201"/>
                </a:cubicBezTo>
                <a:cubicBezTo>
                  <a:pt x="14237" y="18201"/>
                  <a:pt x="18359" y="14103"/>
                  <a:pt x="18359" y="9014"/>
                </a:cubicBezTo>
                <a:cubicBezTo>
                  <a:pt x="18359" y="4027"/>
                  <a:pt x="14301" y="0"/>
                  <a:pt x="9314" y="0"/>
                </a:cubicBezTo>
                <a:close/>
              </a:path>
            </a:pathLst>
          </a:custGeom>
          <a:solidFill>
            <a:srgbClr val="3280AD"/>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bbdf4552b0_5_111"/>
          <p:cNvSpPr/>
          <p:nvPr/>
        </p:nvSpPr>
        <p:spPr>
          <a:xfrm>
            <a:off x="440317" y="949771"/>
            <a:ext cx="506030" cy="659325"/>
          </a:xfrm>
          <a:custGeom>
            <a:rect b="b" l="l" r="r" t="t"/>
            <a:pathLst>
              <a:path extrusionOk="0" h="12026" w="12019">
                <a:moveTo>
                  <a:pt x="6010" y="0"/>
                </a:moveTo>
                <a:cubicBezTo>
                  <a:pt x="2672" y="0"/>
                  <a:pt x="1" y="2712"/>
                  <a:pt x="1" y="6017"/>
                </a:cubicBezTo>
                <a:cubicBezTo>
                  <a:pt x="1" y="9347"/>
                  <a:pt x="2672" y="12026"/>
                  <a:pt x="6010" y="12026"/>
                </a:cubicBezTo>
                <a:cubicBezTo>
                  <a:pt x="9315" y="12026"/>
                  <a:pt x="12018" y="9347"/>
                  <a:pt x="12018" y="6017"/>
                </a:cubicBezTo>
                <a:cubicBezTo>
                  <a:pt x="12018" y="2712"/>
                  <a:pt x="9315" y="0"/>
                  <a:pt x="6010" y="0"/>
                </a:cubicBezTo>
                <a:close/>
              </a:path>
            </a:pathLst>
          </a:custGeom>
          <a:solidFill>
            <a:srgbClr val="FFFFFF"/>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bbdf4552b0_5_111"/>
          <p:cNvSpPr txBox="1"/>
          <p:nvPr/>
        </p:nvSpPr>
        <p:spPr>
          <a:xfrm>
            <a:off x="1711900" y="815813"/>
            <a:ext cx="2147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Fira Sans"/>
                <a:ea typeface="Fira Sans"/>
                <a:cs typeface="Fira Sans"/>
                <a:sym typeface="Fira Sans"/>
              </a:rPr>
              <a:t>Wrong Target Variable:</a:t>
            </a:r>
            <a:endParaRPr u="sng">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317 customers have no consumption at all but some of them have payment status 1 (1 month late payment) in September and default payment next month</a:t>
            </a:r>
            <a:endParaRPr>
              <a:latin typeface="Fira Sans"/>
              <a:ea typeface="Fira Sans"/>
              <a:cs typeface="Fira Sans"/>
              <a:sym typeface="Fira Sans"/>
            </a:endParaRPr>
          </a:p>
        </p:txBody>
      </p:sp>
      <p:sp>
        <p:nvSpPr>
          <p:cNvPr id="1546" name="Google Shape;1546;gbbdf4552b0_5_111"/>
          <p:cNvSpPr/>
          <p:nvPr/>
        </p:nvSpPr>
        <p:spPr>
          <a:xfrm>
            <a:off x="366511" y="3400697"/>
            <a:ext cx="773002" cy="1501457"/>
          </a:xfrm>
          <a:custGeom>
            <a:rect b="b" l="l" r="r" t="t"/>
            <a:pathLst>
              <a:path extrusionOk="0" h="24084" w="18360">
                <a:moveTo>
                  <a:pt x="0" y="1"/>
                </a:moveTo>
                <a:lnTo>
                  <a:pt x="0" y="40"/>
                </a:lnTo>
                <a:lnTo>
                  <a:pt x="0" y="14904"/>
                </a:lnTo>
                <a:cubicBezTo>
                  <a:pt x="0" y="19953"/>
                  <a:pt x="4090" y="24083"/>
                  <a:pt x="9180" y="24083"/>
                </a:cubicBezTo>
                <a:cubicBezTo>
                  <a:pt x="14269" y="24083"/>
                  <a:pt x="18359" y="19953"/>
                  <a:pt x="18359" y="14904"/>
                </a:cubicBezTo>
                <a:lnTo>
                  <a:pt x="18359" y="40"/>
                </a:lnTo>
                <a:lnTo>
                  <a:pt x="18359" y="1"/>
                </a:lnTo>
                <a:cubicBezTo>
                  <a:pt x="18359" y="5090"/>
                  <a:pt x="14237" y="9188"/>
                  <a:pt x="9180" y="9188"/>
                </a:cubicBezTo>
                <a:cubicBezTo>
                  <a:pt x="4090" y="9188"/>
                  <a:pt x="0" y="509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bbdf4552b0_5_111"/>
          <p:cNvSpPr/>
          <p:nvPr/>
        </p:nvSpPr>
        <p:spPr>
          <a:xfrm>
            <a:off x="366512" y="2995225"/>
            <a:ext cx="773002" cy="997925"/>
          </a:xfrm>
          <a:custGeom>
            <a:rect b="b" l="l" r="r" t="t"/>
            <a:pathLst>
              <a:path extrusionOk="0" h="18202" w="18360">
                <a:moveTo>
                  <a:pt x="9045" y="0"/>
                </a:moveTo>
                <a:cubicBezTo>
                  <a:pt x="4027" y="0"/>
                  <a:pt x="0" y="4027"/>
                  <a:pt x="0" y="9014"/>
                </a:cubicBezTo>
                <a:cubicBezTo>
                  <a:pt x="0" y="14103"/>
                  <a:pt x="4090" y="18201"/>
                  <a:pt x="9180" y="18201"/>
                </a:cubicBezTo>
                <a:cubicBezTo>
                  <a:pt x="14237" y="18201"/>
                  <a:pt x="18359" y="14103"/>
                  <a:pt x="18359" y="9014"/>
                </a:cubicBezTo>
                <a:cubicBezTo>
                  <a:pt x="18359" y="4027"/>
                  <a:pt x="14301" y="0"/>
                  <a:pt x="9314" y="0"/>
                </a:cubicBezTo>
                <a:close/>
              </a:path>
            </a:pathLst>
          </a:custGeom>
          <a:solidFill>
            <a:srgbClr val="3280AD"/>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bbdf4552b0_5_111"/>
          <p:cNvSpPr/>
          <p:nvPr/>
        </p:nvSpPr>
        <p:spPr>
          <a:xfrm>
            <a:off x="499992" y="3161671"/>
            <a:ext cx="506030" cy="659325"/>
          </a:xfrm>
          <a:custGeom>
            <a:rect b="b" l="l" r="r" t="t"/>
            <a:pathLst>
              <a:path extrusionOk="0" h="12026" w="12019">
                <a:moveTo>
                  <a:pt x="6010" y="0"/>
                </a:moveTo>
                <a:cubicBezTo>
                  <a:pt x="2672" y="0"/>
                  <a:pt x="1" y="2712"/>
                  <a:pt x="1" y="6017"/>
                </a:cubicBezTo>
                <a:cubicBezTo>
                  <a:pt x="1" y="9347"/>
                  <a:pt x="2672" y="12026"/>
                  <a:pt x="6010" y="12026"/>
                </a:cubicBezTo>
                <a:cubicBezTo>
                  <a:pt x="9315" y="12026"/>
                  <a:pt x="12018" y="9347"/>
                  <a:pt x="12018" y="6017"/>
                </a:cubicBezTo>
                <a:cubicBezTo>
                  <a:pt x="12018" y="2712"/>
                  <a:pt x="9315" y="0"/>
                  <a:pt x="6010" y="0"/>
                </a:cubicBezTo>
                <a:close/>
              </a:path>
            </a:pathLst>
          </a:custGeom>
          <a:solidFill>
            <a:srgbClr val="FFFFFF"/>
          </a:solidFill>
          <a:ln>
            <a:noFill/>
          </a:ln>
          <a:effectLst>
            <a:outerShdw blurRad="157163" rotWithShape="0" algn="bl" dir="5400000" dist="76200">
              <a:srgbClr val="000000">
                <a:alpha val="176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9" name="Google Shape;1549;gbbdf4552b0_5_111"/>
          <p:cNvGrpSpPr/>
          <p:nvPr/>
        </p:nvGrpSpPr>
        <p:grpSpPr>
          <a:xfrm>
            <a:off x="616709" y="3328383"/>
            <a:ext cx="267090" cy="325872"/>
            <a:chOff x="3325229" y="1865780"/>
            <a:chExt cx="578117" cy="541766"/>
          </a:xfrm>
        </p:grpSpPr>
        <p:sp>
          <p:nvSpPr>
            <p:cNvPr id="1550" name="Google Shape;1550;gbbdf4552b0_5_111"/>
            <p:cNvSpPr/>
            <p:nvPr/>
          </p:nvSpPr>
          <p:spPr>
            <a:xfrm>
              <a:off x="3451647" y="1903331"/>
              <a:ext cx="385988" cy="379437"/>
            </a:xfrm>
            <a:custGeom>
              <a:rect b="b" l="l" r="r" t="t"/>
              <a:pathLst>
                <a:path extrusionOk="0" h="4163" w="4235">
                  <a:moveTo>
                    <a:pt x="1063" y="1388"/>
                  </a:moveTo>
                  <a:cubicBezTo>
                    <a:pt x="1158" y="1388"/>
                    <a:pt x="1261" y="1451"/>
                    <a:pt x="1261" y="1586"/>
                  </a:cubicBezTo>
                  <a:cubicBezTo>
                    <a:pt x="1261" y="1681"/>
                    <a:pt x="1158" y="1784"/>
                    <a:pt x="1063" y="1784"/>
                  </a:cubicBezTo>
                  <a:cubicBezTo>
                    <a:pt x="928" y="1784"/>
                    <a:pt x="865" y="1681"/>
                    <a:pt x="865" y="1586"/>
                  </a:cubicBezTo>
                  <a:cubicBezTo>
                    <a:pt x="865" y="1451"/>
                    <a:pt x="928" y="1388"/>
                    <a:pt x="1063" y="1388"/>
                  </a:cubicBezTo>
                  <a:close/>
                  <a:moveTo>
                    <a:pt x="3243" y="1586"/>
                  </a:moveTo>
                  <a:cubicBezTo>
                    <a:pt x="3338" y="1586"/>
                    <a:pt x="3441" y="1650"/>
                    <a:pt x="3441" y="1784"/>
                  </a:cubicBezTo>
                  <a:cubicBezTo>
                    <a:pt x="3441" y="1879"/>
                    <a:pt x="3338" y="1983"/>
                    <a:pt x="3243" y="1983"/>
                  </a:cubicBezTo>
                  <a:cubicBezTo>
                    <a:pt x="3140" y="1983"/>
                    <a:pt x="3045" y="1879"/>
                    <a:pt x="3045" y="1784"/>
                  </a:cubicBezTo>
                  <a:cubicBezTo>
                    <a:pt x="3045" y="1650"/>
                    <a:pt x="3140" y="1586"/>
                    <a:pt x="3243" y="1586"/>
                  </a:cubicBezTo>
                  <a:close/>
                  <a:moveTo>
                    <a:pt x="2149" y="199"/>
                  </a:moveTo>
                  <a:cubicBezTo>
                    <a:pt x="3045" y="199"/>
                    <a:pt x="3798" y="793"/>
                    <a:pt x="3996" y="1681"/>
                  </a:cubicBezTo>
                  <a:lnTo>
                    <a:pt x="3639" y="1681"/>
                  </a:lnTo>
                  <a:cubicBezTo>
                    <a:pt x="3568" y="1483"/>
                    <a:pt x="3402" y="1388"/>
                    <a:pt x="3243" y="1388"/>
                  </a:cubicBezTo>
                  <a:cubicBezTo>
                    <a:pt x="3005" y="1388"/>
                    <a:pt x="2847" y="1547"/>
                    <a:pt x="2847" y="1784"/>
                  </a:cubicBezTo>
                  <a:cubicBezTo>
                    <a:pt x="2847" y="1848"/>
                    <a:pt x="2878" y="1911"/>
                    <a:pt x="2910" y="1983"/>
                  </a:cubicBezTo>
                  <a:lnTo>
                    <a:pt x="2450" y="2411"/>
                  </a:lnTo>
                  <a:cubicBezTo>
                    <a:pt x="2383" y="2375"/>
                    <a:pt x="2316" y="2357"/>
                    <a:pt x="2249" y="2357"/>
                  </a:cubicBezTo>
                  <a:cubicBezTo>
                    <a:pt x="2183" y="2357"/>
                    <a:pt x="2117" y="2375"/>
                    <a:pt x="2054" y="2411"/>
                  </a:cubicBezTo>
                  <a:lnTo>
                    <a:pt x="1388" y="1784"/>
                  </a:lnTo>
                  <a:cubicBezTo>
                    <a:pt x="1420" y="1713"/>
                    <a:pt x="1460" y="1650"/>
                    <a:pt x="1460" y="1586"/>
                  </a:cubicBezTo>
                  <a:cubicBezTo>
                    <a:pt x="1460" y="1348"/>
                    <a:pt x="1261" y="1190"/>
                    <a:pt x="1063" y="1190"/>
                  </a:cubicBezTo>
                  <a:cubicBezTo>
                    <a:pt x="992" y="1190"/>
                    <a:pt x="928" y="1190"/>
                    <a:pt x="865" y="1222"/>
                  </a:cubicBezTo>
                  <a:lnTo>
                    <a:pt x="595" y="992"/>
                  </a:lnTo>
                  <a:cubicBezTo>
                    <a:pt x="960" y="492"/>
                    <a:pt x="1523" y="199"/>
                    <a:pt x="2149" y="199"/>
                  </a:cubicBezTo>
                  <a:close/>
                  <a:moveTo>
                    <a:pt x="2252" y="2577"/>
                  </a:moveTo>
                  <a:cubicBezTo>
                    <a:pt x="2347" y="2577"/>
                    <a:pt x="2450" y="2640"/>
                    <a:pt x="2450" y="2775"/>
                  </a:cubicBezTo>
                  <a:cubicBezTo>
                    <a:pt x="2450" y="2870"/>
                    <a:pt x="2347" y="2973"/>
                    <a:pt x="2252" y="2973"/>
                  </a:cubicBezTo>
                  <a:cubicBezTo>
                    <a:pt x="2149" y="2973"/>
                    <a:pt x="2054" y="2870"/>
                    <a:pt x="2054" y="2775"/>
                  </a:cubicBezTo>
                  <a:cubicBezTo>
                    <a:pt x="2054" y="2640"/>
                    <a:pt x="2149" y="2577"/>
                    <a:pt x="2252" y="2577"/>
                  </a:cubicBezTo>
                  <a:close/>
                  <a:moveTo>
                    <a:pt x="500" y="1150"/>
                  </a:moveTo>
                  <a:lnTo>
                    <a:pt x="699" y="1388"/>
                  </a:lnTo>
                  <a:cubicBezTo>
                    <a:pt x="667" y="1420"/>
                    <a:pt x="667" y="1515"/>
                    <a:pt x="667" y="1586"/>
                  </a:cubicBezTo>
                  <a:cubicBezTo>
                    <a:pt x="667" y="1784"/>
                    <a:pt x="825" y="1983"/>
                    <a:pt x="1063" y="1983"/>
                  </a:cubicBezTo>
                  <a:cubicBezTo>
                    <a:pt x="1127" y="1983"/>
                    <a:pt x="1190" y="1943"/>
                    <a:pt x="1261" y="1911"/>
                  </a:cubicBezTo>
                  <a:lnTo>
                    <a:pt x="1919" y="2577"/>
                  </a:lnTo>
                  <a:cubicBezTo>
                    <a:pt x="1856" y="2640"/>
                    <a:pt x="1856" y="2704"/>
                    <a:pt x="1856" y="2775"/>
                  </a:cubicBezTo>
                  <a:cubicBezTo>
                    <a:pt x="1856" y="2973"/>
                    <a:pt x="2014" y="3172"/>
                    <a:pt x="2252" y="3172"/>
                  </a:cubicBezTo>
                  <a:cubicBezTo>
                    <a:pt x="2482" y="3172"/>
                    <a:pt x="2649" y="2973"/>
                    <a:pt x="2649" y="2775"/>
                  </a:cubicBezTo>
                  <a:cubicBezTo>
                    <a:pt x="2649" y="2704"/>
                    <a:pt x="2609" y="2640"/>
                    <a:pt x="2577" y="2577"/>
                  </a:cubicBezTo>
                  <a:lnTo>
                    <a:pt x="3045" y="2109"/>
                  </a:lnTo>
                  <a:cubicBezTo>
                    <a:pt x="3108" y="2141"/>
                    <a:pt x="3172" y="2181"/>
                    <a:pt x="3243" y="2181"/>
                  </a:cubicBezTo>
                  <a:cubicBezTo>
                    <a:pt x="3402" y="2181"/>
                    <a:pt x="3568" y="2046"/>
                    <a:pt x="3639" y="1879"/>
                  </a:cubicBezTo>
                  <a:lnTo>
                    <a:pt x="4036" y="1879"/>
                  </a:lnTo>
                  <a:lnTo>
                    <a:pt x="4036" y="2078"/>
                  </a:lnTo>
                  <a:cubicBezTo>
                    <a:pt x="4036" y="3100"/>
                    <a:pt x="3172" y="3964"/>
                    <a:pt x="2149" y="3964"/>
                  </a:cubicBezTo>
                  <a:cubicBezTo>
                    <a:pt x="1816" y="3964"/>
                    <a:pt x="1523" y="3861"/>
                    <a:pt x="1222" y="3726"/>
                  </a:cubicBezTo>
                  <a:cubicBezTo>
                    <a:pt x="334" y="3203"/>
                    <a:pt x="1" y="2078"/>
                    <a:pt x="500" y="1150"/>
                  </a:cubicBezTo>
                  <a:close/>
                  <a:moveTo>
                    <a:pt x="2149" y="1"/>
                  </a:moveTo>
                  <a:cubicBezTo>
                    <a:pt x="992" y="1"/>
                    <a:pt x="72" y="920"/>
                    <a:pt x="72" y="2078"/>
                  </a:cubicBezTo>
                  <a:cubicBezTo>
                    <a:pt x="72" y="3235"/>
                    <a:pt x="992" y="4162"/>
                    <a:pt x="2149" y="4162"/>
                  </a:cubicBezTo>
                  <a:cubicBezTo>
                    <a:pt x="3307" y="4162"/>
                    <a:pt x="4234" y="3235"/>
                    <a:pt x="4234" y="2078"/>
                  </a:cubicBezTo>
                  <a:cubicBezTo>
                    <a:pt x="4234" y="920"/>
                    <a:pt x="3307" y="1"/>
                    <a:pt x="2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bbdf4552b0_5_111"/>
            <p:cNvSpPr/>
            <p:nvPr/>
          </p:nvSpPr>
          <p:spPr>
            <a:xfrm>
              <a:off x="3325229" y="1865780"/>
              <a:ext cx="578117" cy="541766"/>
            </a:xfrm>
            <a:custGeom>
              <a:rect b="b" l="l" r="r" t="t"/>
              <a:pathLst>
                <a:path extrusionOk="0" h="5944" w="6343">
                  <a:moveTo>
                    <a:pt x="1063" y="413"/>
                  </a:moveTo>
                  <a:cubicBezTo>
                    <a:pt x="1158" y="413"/>
                    <a:pt x="1261" y="476"/>
                    <a:pt x="1261" y="611"/>
                  </a:cubicBezTo>
                  <a:cubicBezTo>
                    <a:pt x="1261" y="706"/>
                    <a:pt x="1158" y="809"/>
                    <a:pt x="1063" y="809"/>
                  </a:cubicBezTo>
                  <a:cubicBezTo>
                    <a:pt x="928" y="809"/>
                    <a:pt x="865" y="706"/>
                    <a:pt x="865" y="611"/>
                  </a:cubicBezTo>
                  <a:cubicBezTo>
                    <a:pt x="865" y="476"/>
                    <a:pt x="928" y="413"/>
                    <a:pt x="1063" y="413"/>
                  </a:cubicBezTo>
                  <a:close/>
                  <a:moveTo>
                    <a:pt x="1554" y="4012"/>
                  </a:moveTo>
                  <a:cubicBezTo>
                    <a:pt x="1586" y="4012"/>
                    <a:pt x="1586" y="4012"/>
                    <a:pt x="1586" y="4043"/>
                  </a:cubicBezTo>
                  <a:cubicBezTo>
                    <a:pt x="1618" y="4043"/>
                    <a:pt x="1618" y="4075"/>
                    <a:pt x="1618" y="4075"/>
                  </a:cubicBezTo>
                  <a:cubicBezTo>
                    <a:pt x="1657" y="4107"/>
                    <a:pt x="1689" y="4107"/>
                    <a:pt x="1689" y="4138"/>
                  </a:cubicBezTo>
                  <a:lnTo>
                    <a:pt x="1721" y="4178"/>
                  </a:lnTo>
                  <a:cubicBezTo>
                    <a:pt x="1753" y="4210"/>
                    <a:pt x="1784" y="4242"/>
                    <a:pt x="1856" y="4305"/>
                  </a:cubicBezTo>
                  <a:lnTo>
                    <a:pt x="1887" y="4305"/>
                  </a:lnTo>
                  <a:cubicBezTo>
                    <a:pt x="1887" y="4337"/>
                    <a:pt x="1919" y="4376"/>
                    <a:pt x="1951" y="4376"/>
                  </a:cubicBezTo>
                  <a:cubicBezTo>
                    <a:pt x="1951" y="4408"/>
                    <a:pt x="1951" y="4408"/>
                    <a:pt x="1982" y="4408"/>
                  </a:cubicBezTo>
                  <a:cubicBezTo>
                    <a:pt x="1982" y="4440"/>
                    <a:pt x="2014" y="4440"/>
                    <a:pt x="2014" y="4440"/>
                  </a:cubicBezTo>
                  <a:lnTo>
                    <a:pt x="1753" y="4733"/>
                  </a:lnTo>
                  <a:lnTo>
                    <a:pt x="1293" y="4273"/>
                  </a:lnTo>
                  <a:lnTo>
                    <a:pt x="1554" y="4012"/>
                  </a:lnTo>
                  <a:close/>
                  <a:moveTo>
                    <a:pt x="3532" y="185"/>
                  </a:moveTo>
                  <a:cubicBezTo>
                    <a:pt x="3992" y="185"/>
                    <a:pt x="4458" y="324"/>
                    <a:pt x="4860" y="611"/>
                  </a:cubicBezTo>
                  <a:cubicBezTo>
                    <a:pt x="5883" y="1364"/>
                    <a:pt x="6144" y="2791"/>
                    <a:pt x="5383" y="3813"/>
                  </a:cubicBezTo>
                  <a:cubicBezTo>
                    <a:pt x="4946" y="4434"/>
                    <a:pt x="4252" y="4762"/>
                    <a:pt x="3544" y="4762"/>
                  </a:cubicBezTo>
                  <a:cubicBezTo>
                    <a:pt x="3084" y="4762"/>
                    <a:pt x="2618" y="4624"/>
                    <a:pt x="2212" y="4337"/>
                  </a:cubicBezTo>
                  <a:cubicBezTo>
                    <a:pt x="2149" y="4305"/>
                    <a:pt x="2117" y="4273"/>
                    <a:pt x="2086" y="4242"/>
                  </a:cubicBezTo>
                  <a:lnTo>
                    <a:pt x="2054" y="4210"/>
                  </a:lnTo>
                  <a:cubicBezTo>
                    <a:pt x="2014" y="4178"/>
                    <a:pt x="1982" y="4138"/>
                    <a:pt x="1951" y="4107"/>
                  </a:cubicBezTo>
                  <a:cubicBezTo>
                    <a:pt x="1919" y="4107"/>
                    <a:pt x="1919" y="4075"/>
                    <a:pt x="1887" y="4075"/>
                  </a:cubicBezTo>
                  <a:cubicBezTo>
                    <a:pt x="1856" y="4043"/>
                    <a:pt x="1816" y="4012"/>
                    <a:pt x="1816" y="3980"/>
                  </a:cubicBezTo>
                  <a:lnTo>
                    <a:pt x="1784" y="3940"/>
                  </a:lnTo>
                  <a:cubicBezTo>
                    <a:pt x="1753" y="3877"/>
                    <a:pt x="1721" y="3845"/>
                    <a:pt x="1689" y="3813"/>
                  </a:cubicBezTo>
                  <a:cubicBezTo>
                    <a:pt x="1095" y="3021"/>
                    <a:pt x="1095" y="1927"/>
                    <a:pt x="1689" y="1134"/>
                  </a:cubicBezTo>
                  <a:cubicBezTo>
                    <a:pt x="2127" y="514"/>
                    <a:pt x="2823" y="185"/>
                    <a:pt x="3532" y="185"/>
                  </a:cubicBezTo>
                  <a:close/>
                  <a:moveTo>
                    <a:pt x="1158" y="4408"/>
                  </a:moveTo>
                  <a:lnTo>
                    <a:pt x="1618" y="4868"/>
                  </a:lnTo>
                  <a:lnTo>
                    <a:pt x="793" y="5660"/>
                  </a:lnTo>
                  <a:cubicBezTo>
                    <a:pt x="730" y="5728"/>
                    <a:pt x="649" y="5762"/>
                    <a:pt x="566" y="5762"/>
                  </a:cubicBezTo>
                  <a:cubicBezTo>
                    <a:pt x="484" y="5762"/>
                    <a:pt x="401" y="5728"/>
                    <a:pt x="334" y="5660"/>
                  </a:cubicBezTo>
                  <a:cubicBezTo>
                    <a:pt x="231" y="5526"/>
                    <a:pt x="231" y="5328"/>
                    <a:pt x="365" y="5201"/>
                  </a:cubicBezTo>
                  <a:lnTo>
                    <a:pt x="1158" y="4408"/>
                  </a:lnTo>
                  <a:close/>
                  <a:moveTo>
                    <a:pt x="3544" y="0"/>
                  </a:moveTo>
                  <a:cubicBezTo>
                    <a:pt x="2796" y="0"/>
                    <a:pt x="2056" y="332"/>
                    <a:pt x="1554" y="968"/>
                  </a:cubicBezTo>
                  <a:lnTo>
                    <a:pt x="1388" y="809"/>
                  </a:lnTo>
                  <a:cubicBezTo>
                    <a:pt x="1420" y="738"/>
                    <a:pt x="1459" y="674"/>
                    <a:pt x="1459" y="611"/>
                  </a:cubicBezTo>
                  <a:cubicBezTo>
                    <a:pt x="1459" y="373"/>
                    <a:pt x="1261" y="215"/>
                    <a:pt x="1063" y="215"/>
                  </a:cubicBezTo>
                  <a:cubicBezTo>
                    <a:pt x="865" y="215"/>
                    <a:pt x="730" y="310"/>
                    <a:pt x="667" y="508"/>
                  </a:cubicBezTo>
                  <a:lnTo>
                    <a:pt x="72" y="508"/>
                  </a:lnTo>
                  <a:lnTo>
                    <a:pt x="72" y="706"/>
                  </a:lnTo>
                  <a:lnTo>
                    <a:pt x="667" y="706"/>
                  </a:lnTo>
                  <a:cubicBezTo>
                    <a:pt x="730" y="872"/>
                    <a:pt x="865" y="1007"/>
                    <a:pt x="1063" y="1007"/>
                  </a:cubicBezTo>
                  <a:cubicBezTo>
                    <a:pt x="1126" y="1007"/>
                    <a:pt x="1190" y="968"/>
                    <a:pt x="1261" y="936"/>
                  </a:cubicBezTo>
                  <a:lnTo>
                    <a:pt x="1459" y="1134"/>
                  </a:lnTo>
                  <a:cubicBezTo>
                    <a:pt x="928" y="1959"/>
                    <a:pt x="928" y="3021"/>
                    <a:pt x="1459" y="3813"/>
                  </a:cubicBezTo>
                  <a:lnTo>
                    <a:pt x="1158" y="4138"/>
                  </a:lnTo>
                  <a:lnTo>
                    <a:pt x="199" y="5066"/>
                  </a:lnTo>
                  <a:cubicBezTo>
                    <a:pt x="1" y="5264"/>
                    <a:pt x="1" y="5597"/>
                    <a:pt x="199" y="5795"/>
                  </a:cubicBezTo>
                  <a:cubicBezTo>
                    <a:pt x="298" y="5894"/>
                    <a:pt x="431" y="5944"/>
                    <a:pt x="567" y="5944"/>
                  </a:cubicBezTo>
                  <a:cubicBezTo>
                    <a:pt x="704" y="5944"/>
                    <a:pt x="845" y="5894"/>
                    <a:pt x="960" y="5795"/>
                  </a:cubicBezTo>
                  <a:lnTo>
                    <a:pt x="1887" y="4868"/>
                  </a:lnTo>
                  <a:lnTo>
                    <a:pt x="2181" y="4574"/>
                  </a:lnTo>
                  <a:cubicBezTo>
                    <a:pt x="2599" y="4838"/>
                    <a:pt x="3070" y="4968"/>
                    <a:pt x="3536" y="4968"/>
                  </a:cubicBezTo>
                  <a:cubicBezTo>
                    <a:pt x="4288" y="4968"/>
                    <a:pt x="5029" y="4631"/>
                    <a:pt x="5518" y="3980"/>
                  </a:cubicBezTo>
                  <a:cubicBezTo>
                    <a:pt x="6342" y="2918"/>
                    <a:pt x="6144" y="1332"/>
                    <a:pt x="5058" y="508"/>
                  </a:cubicBezTo>
                  <a:cubicBezTo>
                    <a:pt x="4605" y="166"/>
                    <a:pt x="4073" y="0"/>
                    <a:pt x="3544" y="0"/>
                  </a:cubicBezTo>
                  <a:close/>
                </a:path>
              </a:pathLst>
            </a:custGeom>
            <a:solidFill>
              <a:srgbClr val="0C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2" name="Google Shape;1552;gbbdf4552b0_5_111"/>
          <p:cNvSpPr txBox="1"/>
          <p:nvPr/>
        </p:nvSpPr>
        <p:spPr>
          <a:xfrm>
            <a:off x="193088" y="2001338"/>
            <a:ext cx="1000500" cy="25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 sz="1600">
                <a:solidFill>
                  <a:srgbClr val="FFFFFF"/>
                </a:solidFill>
                <a:latin typeface="Fira Sans Extra Condensed Medium"/>
                <a:ea typeface="Fira Sans Extra Condensed Medium"/>
                <a:cs typeface="Fira Sans Extra Condensed Medium"/>
                <a:sym typeface="Fira Sans Extra Condensed Medium"/>
              </a:rPr>
              <a:t>Incorrect Target Variable </a:t>
            </a:r>
            <a:endParaRPr b="0" i="0" sz="16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1553" name="Google Shape;1553;gbbdf4552b0_5_111"/>
          <p:cNvGrpSpPr/>
          <p:nvPr/>
        </p:nvGrpSpPr>
        <p:grpSpPr>
          <a:xfrm>
            <a:off x="440323" y="1123420"/>
            <a:ext cx="398181" cy="312047"/>
            <a:chOff x="5378285" y="1616470"/>
            <a:chExt cx="398181" cy="312047"/>
          </a:xfrm>
        </p:grpSpPr>
        <p:sp>
          <p:nvSpPr>
            <p:cNvPr id="1554" name="Google Shape;1554;gbbdf4552b0_5_111"/>
            <p:cNvSpPr/>
            <p:nvPr/>
          </p:nvSpPr>
          <p:spPr>
            <a:xfrm>
              <a:off x="5463592" y="1616470"/>
              <a:ext cx="312874" cy="312047"/>
            </a:xfrm>
            <a:custGeom>
              <a:rect b="b" l="l" r="r" t="t"/>
              <a:pathLst>
                <a:path extrusionOk="0" h="2641" w="2648">
                  <a:moveTo>
                    <a:pt x="1324" y="64"/>
                  </a:moveTo>
                  <a:cubicBezTo>
                    <a:pt x="2022" y="64"/>
                    <a:pt x="2577" y="627"/>
                    <a:pt x="2577" y="1325"/>
                  </a:cubicBezTo>
                  <a:cubicBezTo>
                    <a:pt x="2577" y="2014"/>
                    <a:pt x="2022" y="2577"/>
                    <a:pt x="1324" y="2577"/>
                  </a:cubicBezTo>
                  <a:cubicBezTo>
                    <a:pt x="634" y="2577"/>
                    <a:pt x="72" y="2014"/>
                    <a:pt x="72" y="1325"/>
                  </a:cubicBezTo>
                  <a:cubicBezTo>
                    <a:pt x="72" y="627"/>
                    <a:pt x="634" y="64"/>
                    <a:pt x="1324" y="64"/>
                  </a:cubicBezTo>
                  <a:close/>
                  <a:moveTo>
                    <a:pt x="1324" y="1"/>
                  </a:moveTo>
                  <a:cubicBezTo>
                    <a:pt x="595" y="1"/>
                    <a:pt x="0" y="595"/>
                    <a:pt x="0" y="1325"/>
                  </a:cubicBezTo>
                  <a:cubicBezTo>
                    <a:pt x="0" y="2046"/>
                    <a:pt x="595" y="2640"/>
                    <a:pt x="1324" y="2640"/>
                  </a:cubicBezTo>
                  <a:cubicBezTo>
                    <a:pt x="2053" y="2640"/>
                    <a:pt x="2648" y="2046"/>
                    <a:pt x="2648" y="1325"/>
                  </a:cubicBezTo>
                  <a:cubicBezTo>
                    <a:pt x="2648" y="595"/>
                    <a:pt x="2053" y="1"/>
                    <a:pt x="1324"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bbdf4552b0_5_111"/>
            <p:cNvSpPr/>
            <p:nvPr/>
          </p:nvSpPr>
          <p:spPr>
            <a:xfrm>
              <a:off x="5499156" y="1655815"/>
              <a:ext cx="238082" cy="234301"/>
            </a:xfrm>
            <a:custGeom>
              <a:rect b="b" l="l" r="r" t="t"/>
              <a:pathLst>
                <a:path extrusionOk="0" h="1983" w="2015">
                  <a:moveTo>
                    <a:pt x="1023" y="64"/>
                  </a:moveTo>
                  <a:cubicBezTo>
                    <a:pt x="1523" y="64"/>
                    <a:pt x="1951" y="460"/>
                    <a:pt x="1951" y="992"/>
                  </a:cubicBezTo>
                  <a:cubicBezTo>
                    <a:pt x="1951" y="1515"/>
                    <a:pt x="1523" y="1911"/>
                    <a:pt x="1023" y="1911"/>
                  </a:cubicBezTo>
                  <a:cubicBezTo>
                    <a:pt x="492" y="1911"/>
                    <a:pt x="64" y="1515"/>
                    <a:pt x="64" y="992"/>
                  </a:cubicBezTo>
                  <a:cubicBezTo>
                    <a:pt x="64" y="460"/>
                    <a:pt x="492" y="64"/>
                    <a:pt x="1023" y="64"/>
                  </a:cubicBezTo>
                  <a:close/>
                  <a:moveTo>
                    <a:pt x="1023" y="1"/>
                  </a:moveTo>
                  <a:cubicBezTo>
                    <a:pt x="460" y="1"/>
                    <a:pt x="1" y="429"/>
                    <a:pt x="1" y="992"/>
                  </a:cubicBezTo>
                  <a:cubicBezTo>
                    <a:pt x="1" y="1546"/>
                    <a:pt x="460" y="1982"/>
                    <a:pt x="1023" y="1982"/>
                  </a:cubicBezTo>
                  <a:cubicBezTo>
                    <a:pt x="1586" y="1982"/>
                    <a:pt x="2014" y="1546"/>
                    <a:pt x="2014" y="992"/>
                  </a:cubicBezTo>
                  <a:cubicBezTo>
                    <a:pt x="2014" y="429"/>
                    <a:pt x="1586" y="1"/>
                    <a:pt x="102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bbdf4552b0_5_111"/>
            <p:cNvSpPr/>
            <p:nvPr/>
          </p:nvSpPr>
          <p:spPr>
            <a:xfrm>
              <a:off x="5538502" y="1690435"/>
              <a:ext cx="159391" cy="160336"/>
            </a:xfrm>
            <a:custGeom>
              <a:rect b="b" l="l" r="r" t="t"/>
              <a:pathLst>
                <a:path extrusionOk="0" h="1357" w="1349">
                  <a:moveTo>
                    <a:pt x="690" y="104"/>
                  </a:moveTo>
                  <a:cubicBezTo>
                    <a:pt x="1023" y="104"/>
                    <a:pt x="1285" y="366"/>
                    <a:pt x="1285" y="699"/>
                  </a:cubicBezTo>
                  <a:cubicBezTo>
                    <a:pt x="1285" y="1024"/>
                    <a:pt x="1023" y="1293"/>
                    <a:pt x="690" y="1293"/>
                  </a:cubicBezTo>
                  <a:cubicBezTo>
                    <a:pt x="357" y="1293"/>
                    <a:pt x="64" y="1024"/>
                    <a:pt x="64" y="699"/>
                  </a:cubicBezTo>
                  <a:cubicBezTo>
                    <a:pt x="64" y="366"/>
                    <a:pt x="357" y="104"/>
                    <a:pt x="690" y="104"/>
                  </a:cubicBezTo>
                  <a:close/>
                  <a:moveTo>
                    <a:pt x="690" y="1"/>
                  </a:moveTo>
                  <a:cubicBezTo>
                    <a:pt x="294" y="1"/>
                    <a:pt x="0" y="334"/>
                    <a:pt x="0" y="699"/>
                  </a:cubicBezTo>
                  <a:cubicBezTo>
                    <a:pt x="0" y="1055"/>
                    <a:pt x="294" y="1356"/>
                    <a:pt x="690" y="1356"/>
                  </a:cubicBezTo>
                  <a:cubicBezTo>
                    <a:pt x="1055" y="1356"/>
                    <a:pt x="1348" y="1055"/>
                    <a:pt x="1348" y="699"/>
                  </a:cubicBezTo>
                  <a:cubicBezTo>
                    <a:pt x="1348" y="334"/>
                    <a:pt x="1055" y="1"/>
                    <a:pt x="690"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bbdf4552b0_5_111"/>
            <p:cNvSpPr/>
            <p:nvPr/>
          </p:nvSpPr>
          <p:spPr>
            <a:xfrm>
              <a:off x="5576902" y="1729780"/>
              <a:ext cx="82590" cy="85426"/>
            </a:xfrm>
            <a:custGeom>
              <a:rect b="b" l="l" r="r" t="t"/>
              <a:pathLst>
                <a:path extrusionOk="0" h="723" w="699">
                  <a:moveTo>
                    <a:pt x="365" y="64"/>
                  </a:moveTo>
                  <a:cubicBezTo>
                    <a:pt x="500" y="64"/>
                    <a:pt x="627" y="199"/>
                    <a:pt x="627" y="366"/>
                  </a:cubicBezTo>
                  <a:cubicBezTo>
                    <a:pt x="627" y="524"/>
                    <a:pt x="500" y="659"/>
                    <a:pt x="365" y="659"/>
                  </a:cubicBezTo>
                  <a:cubicBezTo>
                    <a:pt x="199" y="659"/>
                    <a:pt x="72" y="524"/>
                    <a:pt x="72" y="366"/>
                  </a:cubicBezTo>
                  <a:cubicBezTo>
                    <a:pt x="72" y="199"/>
                    <a:pt x="199" y="64"/>
                    <a:pt x="365" y="64"/>
                  </a:cubicBezTo>
                  <a:close/>
                  <a:moveTo>
                    <a:pt x="365" y="1"/>
                  </a:moveTo>
                  <a:cubicBezTo>
                    <a:pt x="167" y="1"/>
                    <a:pt x="0" y="167"/>
                    <a:pt x="0" y="366"/>
                  </a:cubicBezTo>
                  <a:cubicBezTo>
                    <a:pt x="0" y="564"/>
                    <a:pt x="167" y="722"/>
                    <a:pt x="365" y="722"/>
                  </a:cubicBezTo>
                  <a:cubicBezTo>
                    <a:pt x="563" y="722"/>
                    <a:pt x="698" y="564"/>
                    <a:pt x="698" y="366"/>
                  </a:cubicBezTo>
                  <a:cubicBezTo>
                    <a:pt x="698" y="167"/>
                    <a:pt x="563" y="1"/>
                    <a:pt x="365"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bbdf4552b0_5_111"/>
            <p:cNvSpPr/>
            <p:nvPr/>
          </p:nvSpPr>
          <p:spPr>
            <a:xfrm>
              <a:off x="5416685" y="1764518"/>
              <a:ext cx="203463" cy="15951"/>
            </a:xfrm>
            <a:custGeom>
              <a:rect b="b" l="l" r="r" t="t"/>
              <a:pathLst>
                <a:path extrusionOk="0" h="135" w="1722">
                  <a:moveTo>
                    <a:pt x="1" y="0"/>
                  </a:moveTo>
                  <a:lnTo>
                    <a:pt x="1" y="135"/>
                  </a:lnTo>
                  <a:lnTo>
                    <a:pt x="1721" y="135"/>
                  </a:lnTo>
                  <a:lnTo>
                    <a:pt x="1721"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bbdf4552b0_5_111"/>
            <p:cNvSpPr/>
            <p:nvPr/>
          </p:nvSpPr>
          <p:spPr>
            <a:xfrm>
              <a:off x="5378285" y="1749512"/>
              <a:ext cx="81645" cy="27294"/>
            </a:xfrm>
            <a:custGeom>
              <a:rect b="b" l="l" r="r" t="t"/>
              <a:pathLst>
                <a:path extrusionOk="0" h="231" w="691">
                  <a:moveTo>
                    <a:pt x="1" y="0"/>
                  </a:moveTo>
                  <a:lnTo>
                    <a:pt x="294" y="230"/>
                  </a:lnTo>
                  <a:lnTo>
                    <a:pt x="691" y="199"/>
                  </a:lnTo>
                  <a:lnTo>
                    <a:pt x="52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bbdf4552b0_5_111"/>
            <p:cNvSpPr/>
            <p:nvPr/>
          </p:nvSpPr>
          <p:spPr>
            <a:xfrm>
              <a:off x="5378285" y="1768180"/>
              <a:ext cx="81645" cy="28239"/>
            </a:xfrm>
            <a:custGeom>
              <a:rect b="b" l="l" r="r" t="t"/>
              <a:pathLst>
                <a:path extrusionOk="0" h="239" w="691">
                  <a:moveTo>
                    <a:pt x="294" y="1"/>
                  </a:moveTo>
                  <a:lnTo>
                    <a:pt x="1" y="239"/>
                  </a:lnTo>
                  <a:lnTo>
                    <a:pt x="524" y="239"/>
                  </a:lnTo>
                  <a:lnTo>
                    <a:pt x="691" y="41"/>
                  </a:lnTo>
                  <a:lnTo>
                    <a:pt x="294"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1" name="Google Shape;1561;gbbdf4552b0_5_111"/>
          <p:cNvSpPr txBox="1"/>
          <p:nvPr/>
        </p:nvSpPr>
        <p:spPr>
          <a:xfrm>
            <a:off x="6096825" y="2667975"/>
            <a:ext cx="2761500" cy="3216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u="sng">
                <a:latin typeface="Fira Sans"/>
                <a:ea typeface="Fira Sans"/>
                <a:cs typeface="Fira Sans"/>
                <a:sym typeface="Fira Sans"/>
              </a:rPr>
              <a:t>Reassign the payment status:</a:t>
            </a:r>
            <a:endParaRPr u="sng">
              <a:latin typeface="Fira Sans"/>
              <a:ea typeface="Fira Sans"/>
              <a:cs typeface="Fira Sans"/>
              <a:sym typeface="Fira Sans"/>
            </a:endParaRPr>
          </a:p>
          <a:p>
            <a:pPr indent="0" lvl="0" marL="0" rtl="0" algn="l">
              <a:lnSpc>
                <a:spcPct val="150000"/>
              </a:lnSpc>
              <a:spcBef>
                <a:spcPts val="0"/>
              </a:spcBef>
              <a:spcAft>
                <a:spcPts val="0"/>
              </a:spcAft>
              <a:buClr>
                <a:schemeClr val="dk1"/>
              </a:buClr>
              <a:buSzPts val="1100"/>
              <a:buFont typeface="Arial"/>
              <a:buNone/>
            </a:pPr>
            <a:r>
              <a:rPr lang="en" sz="1200">
                <a:latin typeface="Fira Sans"/>
                <a:ea typeface="Fira Sans"/>
                <a:cs typeface="Fira Sans"/>
                <a:sym typeface="Fira Sans"/>
              </a:rPr>
              <a:t>-2: No consumption;</a:t>
            </a:r>
            <a:endParaRPr sz="1200">
              <a:latin typeface="Fira Sans"/>
              <a:ea typeface="Fira Sans"/>
              <a:cs typeface="Fira Sans"/>
              <a:sym typeface="Fira Sans"/>
            </a:endParaRPr>
          </a:p>
          <a:p>
            <a:pPr indent="0" lvl="0" marL="0" rtl="0" algn="l">
              <a:lnSpc>
                <a:spcPct val="150000"/>
              </a:lnSpc>
              <a:spcBef>
                <a:spcPts val="0"/>
              </a:spcBef>
              <a:spcAft>
                <a:spcPts val="0"/>
              </a:spcAft>
              <a:buClr>
                <a:schemeClr val="dk1"/>
              </a:buClr>
              <a:buSzPts val="1100"/>
              <a:buFont typeface="Arial"/>
              <a:buNone/>
            </a:pPr>
            <a:r>
              <a:rPr lang="en" sz="1200">
                <a:latin typeface="Fira Sans"/>
                <a:ea typeface="Fira Sans"/>
                <a:cs typeface="Fira Sans"/>
                <a:sym typeface="Fira Sans"/>
              </a:rPr>
              <a:t>-1: Paid in full;</a:t>
            </a:r>
            <a:endParaRPr sz="1200">
              <a:latin typeface="Fira Sans"/>
              <a:ea typeface="Fira Sans"/>
              <a:cs typeface="Fira Sans"/>
              <a:sym typeface="Fira Sans"/>
            </a:endParaRPr>
          </a:p>
          <a:p>
            <a:pPr indent="0" lvl="0" marL="0" rtl="0" algn="l">
              <a:lnSpc>
                <a:spcPct val="150000"/>
              </a:lnSpc>
              <a:spcBef>
                <a:spcPts val="0"/>
              </a:spcBef>
              <a:spcAft>
                <a:spcPts val="0"/>
              </a:spcAft>
              <a:buNone/>
            </a:pPr>
            <a:r>
              <a:rPr lang="en" sz="1200">
                <a:latin typeface="Fira Sans"/>
                <a:ea typeface="Fira Sans"/>
                <a:cs typeface="Fira Sans"/>
                <a:sym typeface="Fira Sans"/>
              </a:rPr>
              <a:t>0: The use of revolving credit;</a:t>
            </a:r>
            <a:endParaRPr sz="1200">
              <a:latin typeface="Fira Sans"/>
              <a:ea typeface="Fira Sans"/>
              <a:cs typeface="Fira Sans"/>
              <a:sym typeface="Fira Sans"/>
            </a:endParaRPr>
          </a:p>
          <a:p>
            <a:pPr indent="0" lvl="0" marL="0" rtl="0" algn="l">
              <a:lnSpc>
                <a:spcPct val="150000"/>
              </a:lnSpc>
              <a:spcBef>
                <a:spcPts val="0"/>
              </a:spcBef>
              <a:spcAft>
                <a:spcPts val="0"/>
              </a:spcAft>
              <a:buClr>
                <a:schemeClr val="dk1"/>
              </a:buClr>
              <a:buSzPts val="1100"/>
              <a:buFont typeface="Arial"/>
              <a:buNone/>
            </a:pPr>
            <a:r>
              <a:rPr b="1" lang="en" sz="1200">
                <a:latin typeface="Fira Sans"/>
                <a:ea typeface="Fira Sans"/>
                <a:cs typeface="Fira Sans"/>
                <a:sym typeface="Fira Sans"/>
              </a:rPr>
              <a:t>all late payment move 1 month forward : (e.g. 2-&gt;1 ; 3-&gt;2 )</a:t>
            </a:r>
            <a:endParaRPr b="1" sz="1200">
              <a:latin typeface="Fira Sans"/>
              <a:ea typeface="Fira Sans"/>
              <a:cs typeface="Fira Sans"/>
              <a:sym typeface="Fira Sans"/>
            </a:endParaRPr>
          </a:p>
          <a:p>
            <a:pPr indent="0" lvl="0" marL="0" rtl="0" algn="l">
              <a:lnSpc>
                <a:spcPct val="150000"/>
              </a:lnSpc>
              <a:spcBef>
                <a:spcPts val="0"/>
              </a:spcBef>
              <a:spcAft>
                <a:spcPts val="0"/>
              </a:spcAft>
              <a:buNone/>
            </a:pPr>
            <a:r>
              <a:rPr lang="en" sz="1200">
                <a:latin typeface="Fira Sans"/>
                <a:ea typeface="Fira Sans"/>
                <a:cs typeface="Fira Sans"/>
                <a:sym typeface="Fira Sans"/>
              </a:rPr>
              <a:t>1 = payment delay for one month; </a:t>
            </a:r>
            <a:endParaRPr sz="1200">
              <a:latin typeface="Fira Sans"/>
              <a:ea typeface="Fira Sans"/>
              <a:cs typeface="Fira Sans"/>
              <a:sym typeface="Fira Sans"/>
            </a:endParaRPr>
          </a:p>
          <a:p>
            <a:pPr indent="0" lvl="0" marL="0" rtl="0" algn="l">
              <a:lnSpc>
                <a:spcPct val="150000"/>
              </a:lnSpc>
              <a:spcBef>
                <a:spcPts val="0"/>
              </a:spcBef>
              <a:spcAft>
                <a:spcPts val="0"/>
              </a:spcAft>
              <a:buClr>
                <a:schemeClr val="dk1"/>
              </a:buClr>
              <a:buSzPts val="1100"/>
              <a:buFont typeface="Arial"/>
              <a:buNone/>
            </a:pPr>
            <a:r>
              <a:rPr lang="en" sz="1200">
                <a:latin typeface="Fira Sans"/>
                <a:ea typeface="Fira Sans"/>
                <a:cs typeface="Fira Sans"/>
                <a:sym typeface="Fira Sans"/>
              </a:rPr>
              <a:t>2 = payment delay for two months; . . </a:t>
            </a:r>
            <a:endParaRPr sz="1200">
              <a:latin typeface="Fira Sans"/>
              <a:ea typeface="Fira Sans"/>
              <a:cs typeface="Fira Sans"/>
              <a:sym typeface="Fira Sans"/>
            </a:endParaRPr>
          </a:p>
          <a:p>
            <a:pPr indent="0" lvl="0" marL="0" rtl="0" algn="l">
              <a:lnSpc>
                <a:spcPct val="150000"/>
              </a:lnSpc>
              <a:spcBef>
                <a:spcPts val="0"/>
              </a:spcBef>
              <a:spcAft>
                <a:spcPts val="0"/>
              </a:spcAft>
              <a:buNone/>
            </a:pPr>
            <a:r>
              <a:t/>
            </a:r>
            <a:endParaRPr sz="1200">
              <a:latin typeface="Fira Sans"/>
              <a:ea typeface="Fira Sans"/>
              <a:cs typeface="Fira Sans"/>
              <a:sym typeface="Fira Sans"/>
            </a:endParaRPr>
          </a:p>
          <a:p>
            <a:pPr indent="0" lvl="0" marL="457200" rtl="0" algn="l">
              <a:lnSpc>
                <a:spcPct val="150000"/>
              </a:lnSpc>
              <a:spcBef>
                <a:spcPts val="0"/>
              </a:spcBef>
              <a:spcAft>
                <a:spcPts val="0"/>
              </a:spcAft>
              <a:buNone/>
            </a:pPr>
            <a:r>
              <a:t/>
            </a:r>
            <a:endParaRPr sz="1200">
              <a:latin typeface="Fira Sans"/>
              <a:ea typeface="Fira Sans"/>
              <a:cs typeface="Fira Sans"/>
              <a:sym typeface="Fira Sans"/>
            </a:endParaRPr>
          </a:p>
          <a:p>
            <a:pPr indent="0" lvl="0" marL="0" rtl="0" algn="l">
              <a:lnSpc>
                <a:spcPct val="150000"/>
              </a:lnSpc>
              <a:spcBef>
                <a:spcPts val="0"/>
              </a:spcBef>
              <a:spcAft>
                <a:spcPts val="0"/>
              </a:spcAft>
              <a:buNone/>
            </a:pPr>
            <a:r>
              <a:t/>
            </a:r>
            <a:endParaRPr>
              <a:latin typeface="Fira Sans"/>
              <a:ea typeface="Fira Sans"/>
              <a:cs typeface="Fira Sans"/>
              <a:sym typeface="Fira Sans"/>
            </a:endParaRPr>
          </a:p>
        </p:txBody>
      </p:sp>
      <p:sp>
        <p:nvSpPr>
          <p:cNvPr id="1562" name="Google Shape;1562;gbbdf4552b0_5_111"/>
          <p:cNvSpPr/>
          <p:nvPr/>
        </p:nvSpPr>
        <p:spPr>
          <a:xfrm>
            <a:off x="4263900" y="1532875"/>
            <a:ext cx="1117800" cy="521700"/>
          </a:xfrm>
          <a:prstGeom prst="notchedRightArrow">
            <a:avLst>
              <a:gd fmla="val 50000" name="adj1"/>
              <a:gd fmla="val 50000" name="adj2"/>
            </a:avLst>
          </a:prstGeom>
          <a:solidFill>
            <a:srgbClr val="FDB6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gbbdf4552b0_5_111"/>
          <p:cNvSpPr txBox="1"/>
          <p:nvPr/>
        </p:nvSpPr>
        <p:spPr>
          <a:xfrm>
            <a:off x="6020300" y="1264088"/>
            <a:ext cx="258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Fira Sans"/>
                <a:ea typeface="Fira Sans"/>
                <a:cs typeface="Fira Sans"/>
                <a:sym typeface="Fira Sans"/>
              </a:rPr>
              <a:t>Reassign Default Payment Next Month (Target variable):</a:t>
            </a:r>
            <a:endParaRPr u="sng">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1 -&gt; 0 (not default)</a:t>
            </a:r>
            <a:endParaRPr>
              <a:latin typeface="Fira Sans"/>
              <a:ea typeface="Fira Sans"/>
              <a:cs typeface="Fira Sans"/>
              <a:sym typeface="Fira Sans"/>
            </a:endParaRPr>
          </a:p>
        </p:txBody>
      </p:sp>
      <p:sp>
        <p:nvSpPr>
          <p:cNvPr id="1564" name="Google Shape;1564;gbbdf4552b0_5_111"/>
          <p:cNvSpPr txBox="1"/>
          <p:nvPr/>
        </p:nvSpPr>
        <p:spPr>
          <a:xfrm>
            <a:off x="139050" y="4100314"/>
            <a:ext cx="1227900" cy="58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lang="en" sz="1600">
                <a:solidFill>
                  <a:srgbClr val="FFFFFF"/>
                </a:solidFill>
                <a:latin typeface="Fira Sans Extra Condensed Medium"/>
                <a:ea typeface="Fira Sans Extra Condensed Medium"/>
                <a:cs typeface="Fira Sans Extra Condensed Medium"/>
                <a:sym typeface="Fira Sans Extra Condensed Medium"/>
              </a:rPr>
              <a:t>Incorrect Payment Status</a:t>
            </a:r>
            <a:endParaRPr b="0" i="0" sz="16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sp>
        <p:nvSpPr>
          <p:cNvPr id="1565" name="Google Shape;1565;gbbdf4552b0_5_111"/>
          <p:cNvSpPr txBox="1"/>
          <p:nvPr/>
        </p:nvSpPr>
        <p:spPr>
          <a:xfrm>
            <a:off x="1711900" y="2895950"/>
            <a:ext cx="2863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Fira Sans"/>
                <a:ea typeface="Fira Sans"/>
                <a:cs typeface="Fira Sans"/>
                <a:sym typeface="Fira Sans"/>
              </a:rPr>
              <a:t>Wrong payment status :</a:t>
            </a:r>
            <a:endParaRPr u="sng">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The payment status jumps from 0 to 2 if the customer fails to repay a certain amount, that means they suddenly get late payment for 2 months but no late payment the previous month (i.e 0) instead of 1 month late payment before.</a:t>
            </a:r>
            <a:endParaRPr>
              <a:latin typeface="Fira Sans"/>
              <a:ea typeface="Fira Sans"/>
              <a:cs typeface="Fira Sans"/>
              <a:sym typeface="Fira Sans"/>
            </a:endParaRPr>
          </a:p>
        </p:txBody>
      </p:sp>
      <p:sp>
        <p:nvSpPr>
          <p:cNvPr id="1566" name="Google Shape;1566;gbbdf4552b0_5_111"/>
          <p:cNvSpPr/>
          <p:nvPr/>
        </p:nvSpPr>
        <p:spPr>
          <a:xfrm>
            <a:off x="4572000" y="3890575"/>
            <a:ext cx="1117800" cy="521700"/>
          </a:xfrm>
          <a:prstGeom prst="notchedRightArrow">
            <a:avLst>
              <a:gd fmla="val 50000" name="adj1"/>
              <a:gd fmla="val 50000" name="adj2"/>
            </a:avLst>
          </a:prstGeom>
          <a:solidFill>
            <a:srgbClr val="FDB6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gbbdf4552b0_5_111"/>
          <p:cNvSpPr/>
          <p:nvPr/>
        </p:nvSpPr>
        <p:spPr>
          <a:xfrm rot="1432350">
            <a:off x="4192669" y="2445142"/>
            <a:ext cx="1570783" cy="521665"/>
          </a:xfrm>
          <a:prstGeom prst="notchedRightArrow">
            <a:avLst>
              <a:gd fmla="val 50000" name="adj1"/>
              <a:gd fmla="val 50000" name="adj2"/>
            </a:avLst>
          </a:prstGeom>
          <a:solidFill>
            <a:srgbClr val="FDB6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grpSp>
        <p:nvGrpSpPr>
          <p:cNvPr id="1572" name="Google Shape;1572;p5"/>
          <p:cNvGrpSpPr/>
          <p:nvPr/>
        </p:nvGrpSpPr>
        <p:grpSpPr>
          <a:xfrm>
            <a:off x="6450630" y="1778213"/>
            <a:ext cx="2115232" cy="2132026"/>
            <a:chOff x="5710380" y="1778225"/>
            <a:chExt cx="2115232" cy="2132026"/>
          </a:xfrm>
        </p:grpSpPr>
        <p:sp>
          <p:nvSpPr>
            <p:cNvPr id="1573" name="Google Shape;1573;p5"/>
            <p:cNvSpPr/>
            <p:nvPr/>
          </p:nvSpPr>
          <p:spPr>
            <a:xfrm>
              <a:off x="6669723" y="2461109"/>
              <a:ext cx="345755" cy="529754"/>
            </a:xfrm>
            <a:custGeom>
              <a:rect b="b" l="l" r="r" t="t"/>
              <a:pathLst>
                <a:path extrusionOk="0" h="3501" w="2285">
                  <a:moveTo>
                    <a:pt x="0" y="1"/>
                  </a:moveTo>
                  <a:lnTo>
                    <a:pt x="0" y="56"/>
                  </a:lnTo>
                  <a:lnTo>
                    <a:pt x="2222" y="56"/>
                  </a:lnTo>
                  <a:lnTo>
                    <a:pt x="2222" y="3501"/>
                  </a:lnTo>
                  <a:lnTo>
                    <a:pt x="2285" y="3501"/>
                  </a:lnTo>
                  <a:lnTo>
                    <a:pt x="2285" y="1"/>
                  </a:lnTo>
                  <a:close/>
                </a:path>
              </a:pathLst>
            </a:custGeom>
            <a:solidFill>
              <a:srgbClr val="E637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5"/>
            <p:cNvSpPr/>
            <p:nvPr/>
          </p:nvSpPr>
          <p:spPr>
            <a:xfrm>
              <a:off x="5710380" y="3577055"/>
              <a:ext cx="2115232" cy="333196"/>
            </a:xfrm>
            <a:custGeom>
              <a:rect b="b" l="l" r="r" t="t"/>
              <a:pathLst>
                <a:path extrusionOk="0" h="2202" w="13979">
                  <a:moveTo>
                    <a:pt x="6972" y="0"/>
                  </a:moveTo>
                  <a:cubicBezTo>
                    <a:pt x="3125" y="0"/>
                    <a:pt x="0" y="493"/>
                    <a:pt x="0" y="1098"/>
                  </a:cubicBezTo>
                  <a:cubicBezTo>
                    <a:pt x="0" y="1709"/>
                    <a:pt x="3125" y="2202"/>
                    <a:pt x="6972" y="2202"/>
                  </a:cubicBezTo>
                  <a:cubicBezTo>
                    <a:pt x="10854" y="2202"/>
                    <a:pt x="13979" y="1709"/>
                    <a:pt x="13979" y="1098"/>
                  </a:cubicBezTo>
                  <a:cubicBezTo>
                    <a:pt x="13979" y="493"/>
                    <a:pt x="10854" y="0"/>
                    <a:pt x="6972" y="0"/>
                  </a:cubicBezTo>
                  <a:close/>
                </a:path>
              </a:pathLst>
            </a:custGeom>
            <a:solidFill>
              <a:srgbClr val="F0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5"/>
            <p:cNvSpPr/>
            <p:nvPr/>
          </p:nvSpPr>
          <p:spPr>
            <a:xfrm>
              <a:off x="5920558" y="1778225"/>
              <a:ext cx="1663406" cy="1313566"/>
            </a:xfrm>
            <a:custGeom>
              <a:rect b="b" l="l" r="r" t="t"/>
              <a:pathLst>
                <a:path extrusionOk="0" h="8681" w="10993">
                  <a:moveTo>
                    <a:pt x="8882" y="0"/>
                  </a:moveTo>
                  <a:lnTo>
                    <a:pt x="0" y="4049"/>
                  </a:lnTo>
                  <a:lnTo>
                    <a:pt x="2139" y="8680"/>
                  </a:lnTo>
                  <a:lnTo>
                    <a:pt x="10993" y="4625"/>
                  </a:lnTo>
                  <a:lnTo>
                    <a:pt x="8882" y="0"/>
                  </a:lnTo>
                  <a:close/>
                </a:path>
              </a:pathLst>
            </a:custGeom>
            <a:solidFill>
              <a:srgbClr val="3280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5"/>
            <p:cNvSpPr/>
            <p:nvPr/>
          </p:nvSpPr>
          <p:spPr>
            <a:xfrm>
              <a:off x="7128816" y="2417076"/>
              <a:ext cx="262834" cy="157670"/>
            </a:xfrm>
            <a:custGeom>
              <a:rect b="b" l="l" r="r" t="t"/>
              <a:pathLst>
                <a:path extrusionOk="0" h="1042" w="1737">
                  <a:moveTo>
                    <a:pt x="1591" y="0"/>
                  </a:moveTo>
                  <a:lnTo>
                    <a:pt x="1" y="750"/>
                  </a:lnTo>
                  <a:lnTo>
                    <a:pt x="119" y="1042"/>
                  </a:lnTo>
                  <a:lnTo>
                    <a:pt x="1737" y="292"/>
                  </a:lnTo>
                  <a:lnTo>
                    <a:pt x="1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5"/>
            <p:cNvSpPr/>
            <p:nvPr/>
          </p:nvSpPr>
          <p:spPr>
            <a:xfrm>
              <a:off x="7211888" y="2364418"/>
              <a:ext cx="145111" cy="78986"/>
            </a:xfrm>
            <a:custGeom>
              <a:rect b="b" l="l" r="r" t="t"/>
              <a:pathLst>
                <a:path extrusionOk="0" h="522" w="959">
                  <a:moveTo>
                    <a:pt x="896" y="1"/>
                  </a:moveTo>
                  <a:lnTo>
                    <a:pt x="0" y="404"/>
                  </a:lnTo>
                  <a:lnTo>
                    <a:pt x="63" y="522"/>
                  </a:lnTo>
                  <a:lnTo>
                    <a:pt x="959" y="119"/>
                  </a:lnTo>
                  <a:lnTo>
                    <a:pt x="8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5"/>
            <p:cNvSpPr/>
            <p:nvPr/>
          </p:nvSpPr>
          <p:spPr>
            <a:xfrm>
              <a:off x="7242303" y="2329767"/>
              <a:ext cx="96842" cy="61131"/>
            </a:xfrm>
            <a:custGeom>
              <a:rect b="b" l="l" r="r" t="t"/>
              <a:pathLst>
                <a:path extrusionOk="0" h="404" w="640">
                  <a:moveTo>
                    <a:pt x="584" y="1"/>
                  </a:moveTo>
                  <a:lnTo>
                    <a:pt x="1" y="258"/>
                  </a:lnTo>
                  <a:lnTo>
                    <a:pt x="63" y="404"/>
                  </a:lnTo>
                  <a:lnTo>
                    <a:pt x="640" y="112"/>
                  </a:lnTo>
                  <a:lnTo>
                    <a:pt x="5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5"/>
            <p:cNvSpPr/>
            <p:nvPr/>
          </p:nvSpPr>
          <p:spPr>
            <a:xfrm>
              <a:off x="6126499" y="2364418"/>
              <a:ext cx="139815" cy="78986"/>
            </a:xfrm>
            <a:custGeom>
              <a:rect b="b" l="l" r="r" t="t"/>
              <a:pathLst>
                <a:path extrusionOk="0" h="522" w="924">
                  <a:moveTo>
                    <a:pt x="868" y="1"/>
                  </a:moveTo>
                  <a:lnTo>
                    <a:pt x="0" y="404"/>
                  </a:lnTo>
                  <a:lnTo>
                    <a:pt x="56" y="522"/>
                  </a:lnTo>
                  <a:lnTo>
                    <a:pt x="924" y="119"/>
                  </a:lnTo>
                  <a:lnTo>
                    <a:pt x="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5"/>
            <p:cNvSpPr/>
            <p:nvPr/>
          </p:nvSpPr>
          <p:spPr>
            <a:xfrm>
              <a:off x="6139058" y="2417076"/>
              <a:ext cx="96842" cy="60980"/>
            </a:xfrm>
            <a:custGeom>
              <a:rect b="b" l="l" r="r" t="t"/>
              <a:pathLst>
                <a:path extrusionOk="0" h="403" w="640">
                  <a:moveTo>
                    <a:pt x="584" y="0"/>
                  </a:moveTo>
                  <a:lnTo>
                    <a:pt x="0" y="257"/>
                  </a:lnTo>
                  <a:lnTo>
                    <a:pt x="63" y="403"/>
                  </a:lnTo>
                  <a:lnTo>
                    <a:pt x="639" y="146"/>
                  </a:lnTo>
                  <a:lnTo>
                    <a:pt x="58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5"/>
            <p:cNvSpPr/>
            <p:nvPr/>
          </p:nvSpPr>
          <p:spPr>
            <a:xfrm>
              <a:off x="6007716" y="1861146"/>
              <a:ext cx="1493328" cy="1151810"/>
            </a:xfrm>
            <a:custGeom>
              <a:rect b="b" l="l" r="r" t="t"/>
              <a:pathLst>
                <a:path extrusionOk="0" h="7612" w="9869">
                  <a:moveTo>
                    <a:pt x="7674" y="147"/>
                  </a:moveTo>
                  <a:cubicBezTo>
                    <a:pt x="7777" y="317"/>
                    <a:pt x="7950" y="407"/>
                    <a:pt x="8127" y="407"/>
                  </a:cubicBezTo>
                  <a:cubicBezTo>
                    <a:pt x="8187" y="407"/>
                    <a:pt x="8247" y="397"/>
                    <a:pt x="8306" y="376"/>
                  </a:cubicBezTo>
                  <a:lnTo>
                    <a:pt x="9722" y="3445"/>
                  </a:lnTo>
                  <a:cubicBezTo>
                    <a:pt x="9493" y="3584"/>
                    <a:pt x="9410" y="3848"/>
                    <a:pt x="9465" y="4077"/>
                  </a:cubicBezTo>
                  <a:lnTo>
                    <a:pt x="2084" y="7466"/>
                  </a:lnTo>
                  <a:cubicBezTo>
                    <a:pt x="1984" y="7309"/>
                    <a:pt x="1810" y="7198"/>
                    <a:pt x="1624" y="7198"/>
                  </a:cubicBezTo>
                  <a:cubicBezTo>
                    <a:pt x="1604" y="7198"/>
                    <a:pt x="1583" y="7199"/>
                    <a:pt x="1563" y="7202"/>
                  </a:cubicBezTo>
                  <a:lnTo>
                    <a:pt x="146" y="4105"/>
                  </a:lnTo>
                  <a:cubicBezTo>
                    <a:pt x="292" y="3966"/>
                    <a:pt x="348" y="3730"/>
                    <a:pt x="264" y="3528"/>
                  </a:cubicBezTo>
                  <a:lnTo>
                    <a:pt x="7674" y="147"/>
                  </a:lnTo>
                  <a:close/>
                  <a:moveTo>
                    <a:pt x="7729" y="1"/>
                  </a:moveTo>
                  <a:lnTo>
                    <a:pt x="146" y="3473"/>
                  </a:lnTo>
                  <a:lnTo>
                    <a:pt x="146" y="3528"/>
                  </a:lnTo>
                  <a:cubicBezTo>
                    <a:pt x="237" y="3702"/>
                    <a:pt x="174" y="3903"/>
                    <a:pt x="35" y="4049"/>
                  </a:cubicBezTo>
                  <a:lnTo>
                    <a:pt x="0" y="4077"/>
                  </a:lnTo>
                  <a:lnTo>
                    <a:pt x="1480" y="7320"/>
                  </a:lnTo>
                  <a:lnTo>
                    <a:pt x="1535" y="7320"/>
                  </a:lnTo>
                  <a:cubicBezTo>
                    <a:pt x="1561" y="7316"/>
                    <a:pt x="1586" y="7314"/>
                    <a:pt x="1610" y="7314"/>
                  </a:cubicBezTo>
                  <a:cubicBezTo>
                    <a:pt x="1779" y="7314"/>
                    <a:pt x="1922" y="7397"/>
                    <a:pt x="2000" y="7549"/>
                  </a:cubicBezTo>
                  <a:lnTo>
                    <a:pt x="2028" y="7611"/>
                  </a:lnTo>
                  <a:lnTo>
                    <a:pt x="9611" y="4139"/>
                  </a:lnTo>
                  <a:lnTo>
                    <a:pt x="9611" y="4077"/>
                  </a:lnTo>
                  <a:cubicBezTo>
                    <a:pt x="9493" y="3875"/>
                    <a:pt x="9583" y="3619"/>
                    <a:pt x="9813" y="3528"/>
                  </a:cubicBezTo>
                  <a:lnTo>
                    <a:pt x="9868" y="3501"/>
                  </a:lnTo>
                  <a:lnTo>
                    <a:pt x="8368" y="230"/>
                  </a:lnTo>
                  <a:lnTo>
                    <a:pt x="8333" y="258"/>
                  </a:lnTo>
                  <a:cubicBezTo>
                    <a:pt x="8271" y="290"/>
                    <a:pt x="8206" y="305"/>
                    <a:pt x="8143" y="305"/>
                  </a:cubicBezTo>
                  <a:cubicBezTo>
                    <a:pt x="7976" y="305"/>
                    <a:pt x="7823" y="202"/>
                    <a:pt x="7757" y="56"/>
                  </a:cubicBezTo>
                  <a:lnTo>
                    <a:pt x="77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5"/>
            <p:cNvSpPr/>
            <p:nvPr/>
          </p:nvSpPr>
          <p:spPr>
            <a:xfrm>
              <a:off x="6559414" y="2265156"/>
              <a:ext cx="385702" cy="337886"/>
            </a:xfrm>
            <a:custGeom>
              <a:rect b="b" l="l" r="r" t="t"/>
              <a:pathLst>
                <a:path extrusionOk="0" h="2233" w="2549">
                  <a:moveTo>
                    <a:pt x="1300" y="1"/>
                  </a:moveTo>
                  <a:cubicBezTo>
                    <a:pt x="1138" y="1"/>
                    <a:pt x="972" y="35"/>
                    <a:pt x="813" y="108"/>
                  </a:cubicBezTo>
                  <a:cubicBezTo>
                    <a:pt x="264" y="365"/>
                    <a:pt x="0" y="1004"/>
                    <a:pt x="264" y="1580"/>
                  </a:cubicBezTo>
                  <a:cubicBezTo>
                    <a:pt x="453" y="1983"/>
                    <a:pt x="862" y="2232"/>
                    <a:pt x="1283" y="2232"/>
                  </a:cubicBezTo>
                  <a:cubicBezTo>
                    <a:pt x="1436" y="2232"/>
                    <a:pt x="1590" y="2199"/>
                    <a:pt x="1736" y="2129"/>
                  </a:cubicBezTo>
                  <a:cubicBezTo>
                    <a:pt x="2319" y="1872"/>
                    <a:pt x="2549" y="1205"/>
                    <a:pt x="2319" y="657"/>
                  </a:cubicBezTo>
                  <a:cubicBezTo>
                    <a:pt x="2128" y="240"/>
                    <a:pt x="1726" y="1"/>
                    <a:pt x="13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5"/>
            <p:cNvSpPr/>
            <p:nvPr/>
          </p:nvSpPr>
          <p:spPr>
            <a:xfrm>
              <a:off x="6669723" y="2338241"/>
              <a:ext cx="174466" cy="196558"/>
            </a:xfrm>
            <a:custGeom>
              <a:rect b="b" l="l" r="r" t="t"/>
              <a:pathLst>
                <a:path extrusionOk="0" h="1299" w="1153">
                  <a:moveTo>
                    <a:pt x="375" y="348"/>
                  </a:moveTo>
                  <a:lnTo>
                    <a:pt x="486" y="549"/>
                  </a:lnTo>
                  <a:cubicBezTo>
                    <a:pt x="403" y="549"/>
                    <a:pt x="375" y="521"/>
                    <a:pt x="347" y="466"/>
                  </a:cubicBezTo>
                  <a:cubicBezTo>
                    <a:pt x="313" y="431"/>
                    <a:pt x="347" y="375"/>
                    <a:pt x="375" y="348"/>
                  </a:cubicBezTo>
                  <a:close/>
                  <a:moveTo>
                    <a:pt x="695" y="750"/>
                  </a:moveTo>
                  <a:cubicBezTo>
                    <a:pt x="750" y="750"/>
                    <a:pt x="806" y="750"/>
                    <a:pt x="806" y="813"/>
                  </a:cubicBezTo>
                  <a:cubicBezTo>
                    <a:pt x="834" y="868"/>
                    <a:pt x="834" y="896"/>
                    <a:pt x="778" y="952"/>
                  </a:cubicBezTo>
                  <a:lnTo>
                    <a:pt x="695" y="750"/>
                  </a:lnTo>
                  <a:close/>
                  <a:moveTo>
                    <a:pt x="347" y="0"/>
                  </a:moveTo>
                  <a:lnTo>
                    <a:pt x="257" y="28"/>
                  </a:lnTo>
                  <a:lnTo>
                    <a:pt x="285" y="146"/>
                  </a:lnTo>
                  <a:cubicBezTo>
                    <a:pt x="111" y="257"/>
                    <a:pt x="0" y="431"/>
                    <a:pt x="84" y="604"/>
                  </a:cubicBezTo>
                  <a:cubicBezTo>
                    <a:pt x="153" y="743"/>
                    <a:pt x="252" y="779"/>
                    <a:pt x="356" y="779"/>
                  </a:cubicBezTo>
                  <a:cubicBezTo>
                    <a:pt x="429" y="779"/>
                    <a:pt x="505" y="762"/>
                    <a:pt x="577" y="750"/>
                  </a:cubicBezTo>
                  <a:lnTo>
                    <a:pt x="695" y="986"/>
                  </a:lnTo>
                  <a:cubicBezTo>
                    <a:pt x="632" y="986"/>
                    <a:pt x="577" y="952"/>
                    <a:pt x="549" y="924"/>
                  </a:cubicBezTo>
                  <a:lnTo>
                    <a:pt x="285" y="1042"/>
                  </a:lnTo>
                  <a:cubicBezTo>
                    <a:pt x="348" y="1163"/>
                    <a:pt x="466" y="1214"/>
                    <a:pt x="600" y="1214"/>
                  </a:cubicBezTo>
                  <a:cubicBezTo>
                    <a:pt x="657" y="1214"/>
                    <a:pt x="718" y="1204"/>
                    <a:pt x="778" y="1188"/>
                  </a:cubicBezTo>
                  <a:lnTo>
                    <a:pt x="834" y="1299"/>
                  </a:lnTo>
                  <a:lnTo>
                    <a:pt x="924" y="1243"/>
                  </a:lnTo>
                  <a:lnTo>
                    <a:pt x="868" y="1125"/>
                  </a:lnTo>
                  <a:cubicBezTo>
                    <a:pt x="1097" y="1014"/>
                    <a:pt x="1153" y="841"/>
                    <a:pt x="1070" y="667"/>
                  </a:cubicBezTo>
                  <a:cubicBezTo>
                    <a:pt x="1011" y="536"/>
                    <a:pt x="893" y="502"/>
                    <a:pt x="770" y="502"/>
                  </a:cubicBezTo>
                  <a:cubicBezTo>
                    <a:pt x="704" y="502"/>
                    <a:pt x="637" y="511"/>
                    <a:pt x="577" y="521"/>
                  </a:cubicBezTo>
                  <a:lnTo>
                    <a:pt x="486" y="320"/>
                  </a:lnTo>
                  <a:cubicBezTo>
                    <a:pt x="496" y="312"/>
                    <a:pt x="506" y="309"/>
                    <a:pt x="518" y="309"/>
                  </a:cubicBezTo>
                  <a:cubicBezTo>
                    <a:pt x="549" y="309"/>
                    <a:pt x="584" y="335"/>
                    <a:pt x="604" y="375"/>
                  </a:cubicBezTo>
                  <a:lnTo>
                    <a:pt x="868" y="257"/>
                  </a:lnTo>
                  <a:cubicBezTo>
                    <a:pt x="807" y="139"/>
                    <a:pt x="707" y="76"/>
                    <a:pt x="586" y="76"/>
                  </a:cubicBezTo>
                  <a:cubicBezTo>
                    <a:pt x="529" y="76"/>
                    <a:pt x="467" y="90"/>
                    <a:pt x="403" y="118"/>
                  </a:cubicBezTo>
                  <a:lnTo>
                    <a:pt x="347" y="0"/>
                  </a:lnTo>
                  <a:close/>
                </a:path>
              </a:pathLst>
            </a:custGeom>
            <a:solidFill>
              <a:srgbClr val="33B3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5"/>
            <p:cNvSpPr/>
            <p:nvPr/>
          </p:nvSpPr>
          <p:spPr>
            <a:xfrm>
              <a:off x="5999243" y="1974632"/>
              <a:ext cx="1606814" cy="1068738"/>
            </a:xfrm>
            <a:custGeom>
              <a:rect b="b" l="l" r="r" t="t"/>
              <a:pathLst>
                <a:path extrusionOk="0" h="7063" w="10619">
                  <a:moveTo>
                    <a:pt x="9521" y="1"/>
                  </a:moveTo>
                  <a:lnTo>
                    <a:pt x="1" y="2056"/>
                  </a:lnTo>
                  <a:lnTo>
                    <a:pt x="1070" y="7063"/>
                  </a:lnTo>
                  <a:lnTo>
                    <a:pt x="10618" y="4980"/>
                  </a:lnTo>
                  <a:lnTo>
                    <a:pt x="9521" y="1"/>
                  </a:lnTo>
                  <a:close/>
                </a:path>
              </a:pathLst>
            </a:custGeom>
            <a:solidFill>
              <a:srgbClr val="54AE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5"/>
            <p:cNvSpPr/>
            <p:nvPr/>
          </p:nvSpPr>
          <p:spPr>
            <a:xfrm>
              <a:off x="7146671" y="2627101"/>
              <a:ext cx="271308" cy="101078"/>
            </a:xfrm>
            <a:custGeom>
              <a:rect b="b" l="l" r="r" t="t"/>
              <a:pathLst>
                <a:path extrusionOk="0" h="668" w="1793">
                  <a:moveTo>
                    <a:pt x="1737" y="1"/>
                  </a:moveTo>
                  <a:lnTo>
                    <a:pt x="1" y="348"/>
                  </a:lnTo>
                  <a:lnTo>
                    <a:pt x="56" y="668"/>
                  </a:lnTo>
                  <a:lnTo>
                    <a:pt x="1792" y="293"/>
                  </a:lnTo>
                  <a:lnTo>
                    <a:pt x="173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5"/>
            <p:cNvSpPr/>
            <p:nvPr/>
          </p:nvSpPr>
          <p:spPr>
            <a:xfrm>
              <a:off x="7251836" y="2566272"/>
              <a:ext cx="148289" cy="52658"/>
            </a:xfrm>
            <a:custGeom>
              <a:rect b="b" l="l" r="r" t="t"/>
              <a:pathLst>
                <a:path extrusionOk="0" h="348" w="980">
                  <a:moveTo>
                    <a:pt x="952" y="0"/>
                  </a:moveTo>
                  <a:lnTo>
                    <a:pt x="0" y="202"/>
                  </a:lnTo>
                  <a:lnTo>
                    <a:pt x="28" y="347"/>
                  </a:lnTo>
                  <a:lnTo>
                    <a:pt x="979" y="111"/>
                  </a:lnTo>
                  <a:lnTo>
                    <a:pt x="9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5"/>
            <p:cNvSpPr/>
            <p:nvPr/>
          </p:nvSpPr>
          <p:spPr>
            <a:xfrm>
              <a:off x="7294961" y="2530562"/>
              <a:ext cx="96690" cy="39947"/>
            </a:xfrm>
            <a:custGeom>
              <a:rect b="b" l="l" r="r" t="t"/>
              <a:pathLst>
                <a:path extrusionOk="0" h="264" w="639">
                  <a:moveTo>
                    <a:pt x="611" y="0"/>
                  </a:moveTo>
                  <a:lnTo>
                    <a:pt x="0" y="146"/>
                  </a:lnTo>
                  <a:lnTo>
                    <a:pt x="35" y="264"/>
                  </a:lnTo>
                  <a:lnTo>
                    <a:pt x="639" y="146"/>
                  </a:lnTo>
                  <a:lnTo>
                    <a:pt x="6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5"/>
            <p:cNvSpPr/>
            <p:nvPr/>
          </p:nvSpPr>
          <p:spPr>
            <a:xfrm>
              <a:off x="6187328" y="2334004"/>
              <a:ext cx="149348" cy="52658"/>
            </a:xfrm>
            <a:custGeom>
              <a:rect b="b" l="l" r="r" t="t"/>
              <a:pathLst>
                <a:path extrusionOk="0" h="348" w="987">
                  <a:moveTo>
                    <a:pt x="959" y="1"/>
                  </a:moveTo>
                  <a:lnTo>
                    <a:pt x="1" y="202"/>
                  </a:lnTo>
                  <a:lnTo>
                    <a:pt x="29" y="348"/>
                  </a:lnTo>
                  <a:lnTo>
                    <a:pt x="987" y="146"/>
                  </a:lnTo>
                  <a:lnTo>
                    <a:pt x="9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5"/>
            <p:cNvSpPr/>
            <p:nvPr/>
          </p:nvSpPr>
          <p:spPr>
            <a:xfrm>
              <a:off x="6196861" y="2382274"/>
              <a:ext cx="95782" cy="39039"/>
            </a:xfrm>
            <a:custGeom>
              <a:rect b="b" l="l" r="r" t="t"/>
              <a:pathLst>
                <a:path extrusionOk="0" h="258" w="633">
                  <a:moveTo>
                    <a:pt x="605" y="1"/>
                  </a:moveTo>
                  <a:lnTo>
                    <a:pt x="0" y="112"/>
                  </a:lnTo>
                  <a:lnTo>
                    <a:pt x="28" y="258"/>
                  </a:lnTo>
                  <a:lnTo>
                    <a:pt x="632" y="112"/>
                  </a:lnTo>
                  <a:lnTo>
                    <a:pt x="60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5"/>
            <p:cNvSpPr/>
            <p:nvPr/>
          </p:nvSpPr>
          <p:spPr>
            <a:xfrm>
              <a:off x="6065519" y="2040907"/>
              <a:ext cx="1475321" cy="940574"/>
            </a:xfrm>
            <a:custGeom>
              <a:rect b="b" l="l" r="r" t="t"/>
              <a:pathLst>
                <a:path extrusionOk="0" h="6216" w="9750">
                  <a:moveTo>
                    <a:pt x="8333" y="111"/>
                  </a:moveTo>
                  <a:cubicBezTo>
                    <a:pt x="8383" y="349"/>
                    <a:pt x="8597" y="491"/>
                    <a:pt x="8833" y="491"/>
                  </a:cubicBezTo>
                  <a:cubicBezTo>
                    <a:pt x="8858" y="491"/>
                    <a:pt x="8884" y="490"/>
                    <a:pt x="8910" y="486"/>
                  </a:cubicBezTo>
                  <a:lnTo>
                    <a:pt x="9604" y="3785"/>
                  </a:lnTo>
                  <a:cubicBezTo>
                    <a:pt x="9375" y="3847"/>
                    <a:pt x="9201" y="4104"/>
                    <a:pt x="9229" y="4368"/>
                  </a:cubicBezTo>
                  <a:lnTo>
                    <a:pt x="1299" y="6076"/>
                  </a:lnTo>
                  <a:cubicBezTo>
                    <a:pt x="1216" y="5868"/>
                    <a:pt x="1042" y="5729"/>
                    <a:pt x="834" y="5694"/>
                  </a:cubicBezTo>
                  <a:lnTo>
                    <a:pt x="112" y="2368"/>
                  </a:lnTo>
                  <a:cubicBezTo>
                    <a:pt x="285" y="2257"/>
                    <a:pt x="403" y="2049"/>
                    <a:pt x="375" y="1847"/>
                  </a:cubicBezTo>
                  <a:lnTo>
                    <a:pt x="8333" y="111"/>
                  </a:lnTo>
                  <a:close/>
                  <a:moveTo>
                    <a:pt x="8389" y="0"/>
                  </a:moveTo>
                  <a:lnTo>
                    <a:pt x="230" y="1764"/>
                  </a:lnTo>
                  <a:lnTo>
                    <a:pt x="257" y="1819"/>
                  </a:lnTo>
                  <a:cubicBezTo>
                    <a:pt x="285" y="1993"/>
                    <a:pt x="202" y="2194"/>
                    <a:pt x="28" y="2285"/>
                  </a:cubicBezTo>
                  <a:lnTo>
                    <a:pt x="0" y="2313"/>
                  </a:lnTo>
                  <a:lnTo>
                    <a:pt x="750" y="5812"/>
                  </a:lnTo>
                  <a:lnTo>
                    <a:pt x="778" y="5812"/>
                  </a:lnTo>
                  <a:cubicBezTo>
                    <a:pt x="980" y="5812"/>
                    <a:pt x="1153" y="5958"/>
                    <a:pt x="1181" y="6160"/>
                  </a:cubicBezTo>
                  <a:lnTo>
                    <a:pt x="1216" y="6215"/>
                  </a:lnTo>
                  <a:lnTo>
                    <a:pt x="9375" y="4451"/>
                  </a:lnTo>
                  <a:lnTo>
                    <a:pt x="9340" y="4396"/>
                  </a:lnTo>
                  <a:cubicBezTo>
                    <a:pt x="9312" y="4167"/>
                    <a:pt x="9458" y="3930"/>
                    <a:pt x="9687" y="3875"/>
                  </a:cubicBezTo>
                  <a:lnTo>
                    <a:pt x="9750" y="3847"/>
                  </a:lnTo>
                  <a:lnTo>
                    <a:pt x="8965" y="375"/>
                  </a:lnTo>
                  <a:lnTo>
                    <a:pt x="8937" y="375"/>
                  </a:lnTo>
                  <a:cubicBezTo>
                    <a:pt x="8904" y="383"/>
                    <a:pt x="8871" y="387"/>
                    <a:pt x="8839" y="387"/>
                  </a:cubicBezTo>
                  <a:cubicBezTo>
                    <a:pt x="8644" y="387"/>
                    <a:pt x="8464" y="252"/>
                    <a:pt x="8417" y="56"/>
                  </a:cubicBezTo>
                  <a:lnTo>
                    <a:pt x="838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5"/>
            <p:cNvSpPr/>
            <p:nvPr/>
          </p:nvSpPr>
          <p:spPr>
            <a:xfrm>
              <a:off x="6617217" y="2337938"/>
              <a:ext cx="367847" cy="340610"/>
            </a:xfrm>
            <a:custGeom>
              <a:rect b="b" l="l" r="r" t="t"/>
              <a:pathLst>
                <a:path extrusionOk="0" h="2251" w="2431">
                  <a:moveTo>
                    <a:pt x="1228" y="0"/>
                  </a:moveTo>
                  <a:cubicBezTo>
                    <a:pt x="1146" y="0"/>
                    <a:pt x="1063" y="10"/>
                    <a:pt x="979" y="30"/>
                  </a:cubicBezTo>
                  <a:cubicBezTo>
                    <a:pt x="375" y="148"/>
                    <a:pt x="0" y="752"/>
                    <a:pt x="111" y="1363"/>
                  </a:cubicBezTo>
                  <a:cubicBezTo>
                    <a:pt x="240" y="1896"/>
                    <a:pt x="703" y="2251"/>
                    <a:pt x="1230" y="2251"/>
                  </a:cubicBezTo>
                  <a:cubicBezTo>
                    <a:pt x="1301" y="2251"/>
                    <a:pt x="1372" y="2244"/>
                    <a:pt x="1444" y="2231"/>
                  </a:cubicBezTo>
                  <a:cubicBezTo>
                    <a:pt x="2049" y="2086"/>
                    <a:pt x="2430" y="1474"/>
                    <a:pt x="2312" y="898"/>
                  </a:cubicBezTo>
                  <a:cubicBezTo>
                    <a:pt x="2187" y="377"/>
                    <a:pt x="1741" y="0"/>
                    <a:pt x="12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5"/>
            <p:cNvSpPr/>
            <p:nvPr/>
          </p:nvSpPr>
          <p:spPr>
            <a:xfrm>
              <a:off x="6726467" y="2403306"/>
              <a:ext cx="153585" cy="210328"/>
            </a:xfrm>
            <a:custGeom>
              <a:rect b="b" l="l" r="r" t="t"/>
              <a:pathLst>
                <a:path extrusionOk="0" h="1390" w="1015">
                  <a:moveTo>
                    <a:pt x="375" y="383"/>
                  </a:moveTo>
                  <a:lnTo>
                    <a:pt x="431" y="584"/>
                  </a:lnTo>
                  <a:cubicBezTo>
                    <a:pt x="375" y="584"/>
                    <a:pt x="320" y="556"/>
                    <a:pt x="320" y="494"/>
                  </a:cubicBezTo>
                  <a:cubicBezTo>
                    <a:pt x="320" y="438"/>
                    <a:pt x="347" y="383"/>
                    <a:pt x="375" y="383"/>
                  </a:cubicBezTo>
                  <a:close/>
                  <a:moveTo>
                    <a:pt x="577" y="813"/>
                  </a:moveTo>
                  <a:lnTo>
                    <a:pt x="577" y="813"/>
                  </a:lnTo>
                  <a:cubicBezTo>
                    <a:pt x="667" y="841"/>
                    <a:pt x="695" y="869"/>
                    <a:pt x="722" y="904"/>
                  </a:cubicBezTo>
                  <a:cubicBezTo>
                    <a:pt x="722" y="959"/>
                    <a:pt x="695" y="1015"/>
                    <a:pt x="632" y="1042"/>
                  </a:cubicBezTo>
                  <a:lnTo>
                    <a:pt x="577" y="813"/>
                  </a:lnTo>
                  <a:close/>
                  <a:moveTo>
                    <a:pt x="403" y="1"/>
                  </a:moveTo>
                  <a:lnTo>
                    <a:pt x="320" y="36"/>
                  </a:lnTo>
                  <a:lnTo>
                    <a:pt x="347" y="174"/>
                  </a:lnTo>
                  <a:cubicBezTo>
                    <a:pt x="146" y="237"/>
                    <a:pt x="0" y="383"/>
                    <a:pt x="28" y="556"/>
                  </a:cubicBezTo>
                  <a:cubicBezTo>
                    <a:pt x="84" y="813"/>
                    <a:pt x="320" y="813"/>
                    <a:pt x="493" y="813"/>
                  </a:cubicBezTo>
                  <a:lnTo>
                    <a:pt x="549" y="1077"/>
                  </a:lnTo>
                  <a:cubicBezTo>
                    <a:pt x="493" y="1042"/>
                    <a:pt x="431" y="1015"/>
                    <a:pt x="431" y="959"/>
                  </a:cubicBezTo>
                  <a:lnTo>
                    <a:pt x="146" y="1015"/>
                  </a:lnTo>
                  <a:cubicBezTo>
                    <a:pt x="195" y="1192"/>
                    <a:pt x="336" y="1283"/>
                    <a:pt x="507" y="1283"/>
                  </a:cubicBezTo>
                  <a:cubicBezTo>
                    <a:pt x="529" y="1283"/>
                    <a:pt x="553" y="1282"/>
                    <a:pt x="577" y="1279"/>
                  </a:cubicBezTo>
                  <a:lnTo>
                    <a:pt x="604" y="1390"/>
                  </a:lnTo>
                  <a:lnTo>
                    <a:pt x="722" y="1362"/>
                  </a:lnTo>
                  <a:lnTo>
                    <a:pt x="695" y="1251"/>
                  </a:lnTo>
                  <a:cubicBezTo>
                    <a:pt x="924" y="1188"/>
                    <a:pt x="1014" y="1015"/>
                    <a:pt x="979" y="841"/>
                  </a:cubicBezTo>
                  <a:cubicBezTo>
                    <a:pt x="924" y="612"/>
                    <a:pt x="722" y="612"/>
                    <a:pt x="549" y="584"/>
                  </a:cubicBezTo>
                  <a:lnTo>
                    <a:pt x="493" y="348"/>
                  </a:lnTo>
                  <a:cubicBezTo>
                    <a:pt x="549" y="348"/>
                    <a:pt x="577" y="383"/>
                    <a:pt x="577" y="438"/>
                  </a:cubicBezTo>
                  <a:lnTo>
                    <a:pt x="868" y="383"/>
                  </a:lnTo>
                  <a:cubicBezTo>
                    <a:pt x="813" y="230"/>
                    <a:pt x="699" y="142"/>
                    <a:pt x="511" y="142"/>
                  </a:cubicBezTo>
                  <a:cubicBezTo>
                    <a:pt x="486" y="142"/>
                    <a:pt x="459" y="143"/>
                    <a:pt x="431" y="147"/>
                  </a:cubicBezTo>
                  <a:lnTo>
                    <a:pt x="403" y="1"/>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5"/>
            <p:cNvSpPr/>
            <p:nvPr/>
          </p:nvSpPr>
          <p:spPr>
            <a:xfrm>
              <a:off x="7361086" y="2294057"/>
              <a:ext cx="424590" cy="424741"/>
            </a:xfrm>
            <a:custGeom>
              <a:rect b="b" l="l" r="r" t="t"/>
              <a:pathLst>
                <a:path extrusionOk="0" h="2807" w="2806">
                  <a:moveTo>
                    <a:pt x="1417" y="1"/>
                  </a:moveTo>
                  <a:cubicBezTo>
                    <a:pt x="639" y="1"/>
                    <a:pt x="0" y="640"/>
                    <a:pt x="0" y="1417"/>
                  </a:cubicBezTo>
                  <a:cubicBezTo>
                    <a:pt x="0" y="2202"/>
                    <a:pt x="639" y="2806"/>
                    <a:pt x="1417" y="2806"/>
                  </a:cubicBezTo>
                  <a:cubicBezTo>
                    <a:pt x="2167" y="2806"/>
                    <a:pt x="2806" y="2202"/>
                    <a:pt x="2806" y="1417"/>
                  </a:cubicBezTo>
                  <a:cubicBezTo>
                    <a:pt x="2806" y="640"/>
                    <a:pt x="2167" y="1"/>
                    <a:pt x="141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5"/>
            <p:cNvSpPr/>
            <p:nvPr/>
          </p:nvSpPr>
          <p:spPr>
            <a:xfrm>
              <a:off x="7352612" y="2285735"/>
              <a:ext cx="441537" cy="442445"/>
            </a:xfrm>
            <a:custGeom>
              <a:rect b="b" l="l" r="r" t="t"/>
              <a:pathLst>
                <a:path extrusionOk="0" h="2924" w="2918">
                  <a:moveTo>
                    <a:pt x="1473" y="118"/>
                  </a:moveTo>
                  <a:cubicBezTo>
                    <a:pt x="1820" y="118"/>
                    <a:pt x="2167" y="257"/>
                    <a:pt x="2431" y="521"/>
                  </a:cubicBezTo>
                  <a:cubicBezTo>
                    <a:pt x="2661" y="750"/>
                    <a:pt x="2806" y="1097"/>
                    <a:pt x="2806" y="1472"/>
                  </a:cubicBezTo>
                  <a:cubicBezTo>
                    <a:pt x="2806" y="1854"/>
                    <a:pt x="2661" y="2167"/>
                    <a:pt x="2431" y="2431"/>
                  </a:cubicBezTo>
                  <a:cubicBezTo>
                    <a:pt x="2167" y="2660"/>
                    <a:pt x="1820" y="2806"/>
                    <a:pt x="1473" y="2806"/>
                  </a:cubicBezTo>
                  <a:cubicBezTo>
                    <a:pt x="1098" y="2806"/>
                    <a:pt x="751" y="2660"/>
                    <a:pt x="522" y="2431"/>
                  </a:cubicBezTo>
                  <a:cubicBezTo>
                    <a:pt x="258" y="2167"/>
                    <a:pt x="112" y="1854"/>
                    <a:pt x="112" y="1472"/>
                  </a:cubicBezTo>
                  <a:cubicBezTo>
                    <a:pt x="112" y="1097"/>
                    <a:pt x="258" y="750"/>
                    <a:pt x="522" y="521"/>
                  </a:cubicBezTo>
                  <a:cubicBezTo>
                    <a:pt x="751" y="257"/>
                    <a:pt x="1098" y="118"/>
                    <a:pt x="1473" y="118"/>
                  </a:cubicBezTo>
                  <a:close/>
                  <a:moveTo>
                    <a:pt x="1473" y="0"/>
                  </a:moveTo>
                  <a:cubicBezTo>
                    <a:pt x="661" y="0"/>
                    <a:pt x="1" y="667"/>
                    <a:pt x="1" y="1472"/>
                  </a:cubicBezTo>
                  <a:cubicBezTo>
                    <a:pt x="1" y="2285"/>
                    <a:pt x="661" y="2924"/>
                    <a:pt x="1473" y="2924"/>
                  </a:cubicBezTo>
                  <a:cubicBezTo>
                    <a:pt x="2286" y="2924"/>
                    <a:pt x="2917" y="2285"/>
                    <a:pt x="2917" y="1472"/>
                  </a:cubicBezTo>
                  <a:cubicBezTo>
                    <a:pt x="2917" y="667"/>
                    <a:pt x="2286" y="0"/>
                    <a:pt x="1473"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5"/>
            <p:cNvSpPr/>
            <p:nvPr/>
          </p:nvSpPr>
          <p:spPr>
            <a:xfrm>
              <a:off x="7405270" y="2342478"/>
              <a:ext cx="336373" cy="333196"/>
            </a:xfrm>
            <a:custGeom>
              <a:rect b="b" l="l" r="r" t="t"/>
              <a:pathLst>
                <a:path extrusionOk="0" h="2202" w="2223">
                  <a:moveTo>
                    <a:pt x="1125" y="0"/>
                  </a:moveTo>
                  <a:cubicBezTo>
                    <a:pt x="521" y="0"/>
                    <a:pt x="0" y="493"/>
                    <a:pt x="0" y="1097"/>
                  </a:cubicBezTo>
                  <a:cubicBezTo>
                    <a:pt x="0" y="1708"/>
                    <a:pt x="521" y="2201"/>
                    <a:pt x="1125" y="2201"/>
                  </a:cubicBezTo>
                  <a:cubicBezTo>
                    <a:pt x="1736" y="2201"/>
                    <a:pt x="2222" y="1708"/>
                    <a:pt x="2222" y="1097"/>
                  </a:cubicBezTo>
                  <a:cubicBezTo>
                    <a:pt x="2222" y="493"/>
                    <a:pt x="1736" y="0"/>
                    <a:pt x="1125" y="0"/>
                  </a:cubicBezTo>
                  <a:close/>
                </a:path>
              </a:pathLst>
            </a:custGeom>
            <a:solidFill>
              <a:srgbClr val="E18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5"/>
            <p:cNvSpPr/>
            <p:nvPr/>
          </p:nvSpPr>
          <p:spPr>
            <a:xfrm>
              <a:off x="7417829" y="2350800"/>
              <a:ext cx="311104" cy="311255"/>
            </a:xfrm>
            <a:custGeom>
              <a:rect b="b" l="l" r="r" t="t"/>
              <a:pathLst>
                <a:path extrusionOk="0" h="2057" w="2056">
                  <a:moveTo>
                    <a:pt x="1042" y="1"/>
                  </a:moveTo>
                  <a:cubicBezTo>
                    <a:pt x="466" y="1"/>
                    <a:pt x="0" y="466"/>
                    <a:pt x="0" y="1042"/>
                  </a:cubicBezTo>
                  <a:cubicBezTo>
                    <a:pt x="0" y="1598"/>
                    <a:pt x="466" y="2056"/>
                    <a:pt x="1042" y="2056"/>
                  </a:cubicBezTo>
                  <a:cubicBezTo>
                    <a:pt x="1591" y="2056"/>
                    <a:pt x="2056" y="1598"/>
                    <a:pt x="2056" y="1042"/>
                  </a:cubicBezTo>
                  <a:cubicBezTo>
                    <a:pt x="2056" y="466"/>
                    <a:pt x="1591" y="1"/>
                    <a:pt x="1042" y="1"/>
                  </a:cubicBezTo>
                  <a:close/>
                </a:path>
              </a:pathLst>
            </a:custGeom>
            <a:solidFill>
              <a:srgbClr val="F6A5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5"/>
            <p:cNvSpPr/>
            <p:nvPr/>
          </p:nvSpPr>
          <p:spPr>
            <a:xfrm>
              <a:off x="7524961" y="2406484"/>
              <a:ext cx="110460" cy="185058"/>
            </a:xfrm>
            <a:custGeom>
              <a:rect b="b" l="l" r="r" t="t"/>
              <a:pathLst>
                <a:path extrusionOk="0" h="1223" w="730">
                  <a:moveTo>
                    <a:pt x="334" y="306"/>
                  </a:moveTo>
                  <a:lnTo>
                    <a:pt x="334" y="501"/>
                  </a:lnTo>
                  <a:cubicBezTo>
                    <a:pt x="279" y="473"/>
                    <a:pt x="251" y="438"/>
                    <a:pt x="251" y="390"/>
                  </a:cubicBezTo>
                  <a:cubicBezTo>
                    <a:pt x="251" y="341"/>
                    <a:pt x="279" y="313"/>
                    <a:pt x="334" y="306"/>
                  </a:cubicBezTo>
                  <a:close/>
                  <a:moveTo>
                    <a:pt x="410" y="730"/>
                  </a:moveTo>
                  <a:cubicBezTo>
                    <a:pt x="459" y="758"/>
                    <a:pt x="480" y="785"/>
                    <a:pt x="480" y="834"/>
                  </a:cubicBezTo>
                  <a:cubicBezTo>
                    <a:pt x="480" y="876"/>
                    <a:pt x="459" y="903"/>
                    <a:pt x="410" y="917"/>
                  </a:cubicBezTo>
                  <a:lnTo>
                    <a:pt x="410" y="730"/>
                  </a:lnTo>
                  <a:close/>
                  <a:moveTo>
                    <a:pt x="334" y="1"/>
                  </a:moveTo>
                  <a:lnTo>
                    <a:pt x="334" y="112"/>
                  </a:lnTo>
                  <a:cubicBezTo>
                    <a:pt x="237" y="126"/>
                    <a:pt x="160" y="153"/>
                    <a:pt x="98" y="209"/>
                  </a:cubicBezTo>
                  <a:cubicBezTo>
                    <a:pt x="29" y="258"/>
                    <a:pt x="1" y="327"/>
                    <a:pt x="1" y="410"/>
                  </a:cubicBezTo>
                  <a:cubicBezTo>
                    <a:pt x="1" y="466"/>
                    <a:pt x="8" y="501"/>
                    <a:pt x="29" y="528"/>
                  </a:cubicBezTo>
                  <a:cubicBezTo>
                    <a:pt x="35" y="549"/>
                    <a:pt x="42" y="563"/>
                    <a:pt x="56" y="570"/>
                  </a:cubicBezTo>
                  <a:cubicBezTo>
                    <a:pt x="63" y="584"/>
                    <a:pt x="77" y="598"/>
                    <a:pt x="91" y="605"/>
                  </a:cubicBezTo>
                  <a:cubicBezTo>
                    <a:pt x="112" y="619"/>
                    <a:pt x="126" y="626"/>
                    <a:pt x="133" y="633"/>
                  </a:cubicBezTo>
                  <a:cubicBezTo>
                    <a:pt x="147" y="640"/>
                    <a:pt x="167" y="653"/>
                    <a:pt x="209" y="667"/>
                  </a:cubicBezTo>
                  <a:cubicBezTo>
                    <a:pt x="244" y="681"/>
                    <a:pt x="285" y="688"/>
                    <a:pt x="334" y="702"/>
                  </a:cubicBezTo>
                  <a:lnTo>
                    <a:pt x="334" y="917"/>
                  </a:lnTo>
                  <a:cubicBezTo>
                    <a:pt x="285" y="903"/>
                    <a:pt x="258" y="869"/>
                    <a:pt x="251" y="806"/>
                  </a:cubicBezTo>
                  <a:lnTo>
                    <a:pt x="1" y="806"/>
                  </a:lnTo>
                  <a:cubicBezTo>
                    <a:pt x="1" y="896"/>
                    <a:pt x="29" y="973"/>
                    <a:pt x="91" y="1021"/>
                  </a:cubicBezTo>
                  <a:cubicBezTo>
                    <a:pt x="147" y="1077"/>
                    <a:pt x="230" y="1105"/>
                    <a:pt x="334" y="1112"/>
                  </a:cubicBezTo>
                  <a:lnTo>
                    <a:pt x="334" y="1223"/>
                  </a:lnTo>
                  <a:lnTo>
                    <a:pt x="410" y="1223"/>
                  </a:lnTo>
                  <a:lnTo>
                    <a:pt x="410" y="1112"/>
                  </a:lnTo>
                  <a:cubicBezTo>
                    <a:pt x="508" y="1105"/>
                    <a:pt x="584" y="1070"/>
                    <a:pt x="647" y="1015"/>
                  </a:cubicBezTo>
                  <a:cubicBezTo>
                    <a:pt x="702" y="959"/>
                    <a:pt x="730" y="890"/>
                    <a:pt x="730" y="813"/>
                  </a:cubicBezTo>
                  <a:cubicBezTo>
                    <a:pt x="730" y="709"/>
                    <a:pt x="688" y="633"/>
                    <a:pt x="598" y="584"/>
                  </a:cubicBezTo>
                  <a:cubicBezTo>
                    <a:pt x="563" y="570"/>
                    <a:pt x="508" y="556"/>
                    <a:pt x="410" y="528"/>
                  </a:cubicBezTo>
                  <a:lnTo>
                    <a:pt x="410" y="306"/>
                  </a:lnTo>
                  <a:cubicBezTo>
                    <a:pt x="459" y="327"/>
                    <a:pt x="480" y="362"/>
                    <a:pt x="487" y="410"/>
                  </a:cubicBezTo>
                  <a:lnTo>
                    <a:pt x="730" y="410"/>
                  </a:lnTo>
                  <a:cubicBezTo>
                    <a:pt x="730" y="313"/>
                    <a:pt x="702" y="244"/>
                    <a:pt x="647" y="195"/>
                  </a:cubicBezTo>
                  <a:cubicBezTo>
                    <a:pt x="584" y="146"/>
                    <a:pt x="508" y="119"/>
                    <a:pt x="410" y="112"/>
                  </a:cubicBezTo>
                  <a:lnTo>
                    <a:pt x="4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5"/>
            <p:cNvSpPr/>
            <p:nvPr/>
          </p:nvSpPr>
          <p:spPr>
            <a:xfrm>
              <a:off x="5889992" y="2508470"/>
              <a:ext cx="1756011" cy="1234730"/>
            </a:xfrm>
            <a:custGeom>
              <a:rect b="b" l="l" r="r" t="t"/>
              <a:pathLst>
                <a:path extrusionOk="0" h="8160" w="11605">
                  <a:moveTo>
                    <a:pt x="1" y="0"/>
                  </a:moveTo>
                  <a:lnTo>
                    <a:pt x="1" y="8160"/>
                  </a:lnTo>
                  <a:lnTo>
                    <a:pt x="11604" y="8160"/>
                  </a:lnTo>
                  <a:lnTo>
                    <a:pt x="11604" y="0"/>
                  </a:lnTo>
                  <a:close/>
                </a:path>
              </a:pathLst>
            </a:custGeom>
            <a:solidFill>
              <a:srgbClr val="0D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5"/>
            <p:cNvSpPr/>
            <p:nvPr/>
          </p:nvSpPr>
          <p:spPr>
            <a:xfrm>
              <a:off x="7567027" y="3659975"/>
              <a:ext cx="26480" cy="26480"/>
            </a:xfrm>
            <a:custGeom>
              <a:rect b="b" l="l" r="r" t="t"/>
              <a:pathLst>
                <a:path extrusionOk="0" h="175" w="175">
                  <a:moveTo>
                    <a:pt x="56" y="1"/>
                  </a:moveTo>
                  <a:lnTo>
                    <a:pt x="56" y="63"/>
                  </a:lnTo>
                  <a:lnTo>
                    <a:pt x="1" y="63"/>
                  </a:lnTo>
                  <a:lnTo>
                    <a:pt x="1" y="175"/>
                  </a:lnTo>
                  <a:lnTo>
                    <a:pt x="174" y="175"/>
                  </a:lnTo>
                  <a:lnTo>
                    <a:pt x="174" y="1"/>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5"/>
            <p:cNvSpPr/>
            <p:nvPr/>
          </p:nvSpPr>
          <p:spPr>
            <a:xfrm>
              <a:off x="6003479" y="3669508"/>
              <a:ext cx="1527979" cy="16947"/>
            </a:xfrm>
            <a:custGeom>
              <a:rect b="b" l="l" r="r" t="t"/>
              <a:pathLst>
                <a:path extrusionOk="0" h="112" w="10098">
                  <a:moveTo>
                    <a:pt x="1" y="0"/>
                  </a:moveTo>
                  <a:lnTo>
                    <a:pt x="1" y="112"/>
                  </a:lnTo>
                  <a:lnTo>
                    <a:pt x="237" y="112"/>
                  </a:lnTo>
                  <a:lnTo>
                    <a:pt x="237" y="0"/>
                  </a:lnTo>
                  <a:close/>
                  <a:moveTo>
                    <a:pt x="466" y="0"/>
                  </a:moveTo>
                  <a:lnTo>
                    <a:pt x="466" y="112"/>
                  </a:lnTo>
                  <a:lnTo>
                    <a:pt x="695" y="112"/>
                  </a:lnTo>
                  <a:lnTo>
                    <a:pt x="695" y="0"/>
                  </a:lnTo>
                  <a:close/>
                  <a:moveTo>
                    <a:pt x="931" y="0"/>
                  </a:moveTo>
                  <a:lnTo>
                    <a:pt x="931" y="112"/>
                  </a:lnTo>
                  <a:lnTo>
                    <a:pt x="1160" y="112"/>
                  </a:lnTo>
                  <a:lnTo>
                    <a:pt x="1160" y="0"/>
                  </a:lnTo>
                  <a:close/>
                  <a:moveTo>
                    <a:pt x="1390" y="0"/>
                  </a:moveTo>
                  <a:lnTo>
                    <a:pt x="1390" y="112"/>
                  </a:lnTo>
                  <a:lnTo>
                    <a:pt x="1653" y="112"/>
                  </a:lnTo>
                  <a:lnTo>
                    <a:pt x="1653" y="0"/>
                  </a:lnTo>
                  <a:close/>
                  <a:moveTo>
                    <a:pt x="1883" y="0"/>
                  </a:moveTo>
                  <a:lnTo>
                    <a:pt x="1883" y="112"/>
                  </a:lnTo>
                  <a:lnTo>
                    <a:pt x="2112" y="112"/>
                  </a:lnTo>
                  <a:lnTo>
                    <a:pt x="2112" y="0"/>
                  </a:lnTo>
                  <a:close/>
                  <a:moveTo>
                    <a:pt x="2348" y="0"/>
                  </a:moveTo>
                  <a:lnTo>
                    <a:pt x="2348" y="112"/>
                  </a:lnTo>
                  <a:lnTo>
                    <a:pt x="2577" y="112"/>
                  </a:lnTo>
                  <a:lnTo>
                    <a:pt x="2577" y="0"/>
                  </a:lnTo>
                  <a:close/>
                  <a:moveTo>
                    <a:pt x="2806" y="0"/>
                  </a:moveTo>
                  <a:lnTo>
                    <a:pt x="2806" y="112"/>
                  </a:lnTo>
                  <a:lnTo>
                    <a:pt x="3042" y="112"/>
                  </a:lnTo>
                  <a:lnTo>
                    <a:pt x="3042" y="0"/>
                  </a:lnTo>
                  <a:close/>
                  <a:moveTo>
                    <a:pt x="3299" y="0"/>
                  </a:moveTo>
                  <a:lnTo>
                    <a:pt x="3299" y="112"/>
                  </a:lnTo>
                  <a:lnTo>
                    <a:pt x="3535" y="112"/>
                  </a:lnTo>
                  <a:lnTo>
                    <a:pt x="3535" y="0"/>
                  </a:lnTo>
                  <a:close/>
                  <a:moveTo>
                    <a:pt x="3764" y="0"/>
                  </a:moveTo>
                  <a:lnTo>
                    <a:pt x="3764" y="112"/>
                  </a:lnTo>
                  <a:lnTo>
                    <a:pt x="3994" y="112"/>
                  </a:lnTo>
                  <a:lnTo>
                    <a:pt x="3994" y="0"/>
                  </a:lnTo>
                  <a:close/>
                  <a:moveTo>
                    <a:pt x="4230" y="0"/>
                  </a:moveTo>
                  <a:lnTo>
                    <a:pt x="4230" y="112"/>
                  </a:lnTo>
                  <a:lnTo>
                    <a:pt x="4459" y="112"/>
                  </a:lnTo>
                  <a:lnTo>
                    <a:pt x="4459" y="0"/>
                  </a:lnTo>
                  <a:close/>
                  <a:moveTo>
                    <a:pt x="4688" y="0"/>
                  </a:moveTo>
                  <a:lnTo>
                    <a:pt x="4688" y="112"/>
                  </a:lnTo>
                  <a:lnTo>
                    <a:pt x="4924" y="112"/>
                  </a:lnTo>
                  <a:lnTo>
                    <a:pt x="4924" y="0"/>
                  </a:lnTo>
                  <a:close/>
                  <a:moveTo>
                    <a:pt x="5181" y="0"/>
                  </a:moveTo>
                  <a:lnTo>
                    <a:pt x="5181" y="112"/>
                  </a:lnTo>
                  <a:lnTo>
                    <a:pt x="5410" y="112"/>
                  </a:lnTo>
                  <a:lnTo>
                    <a:pt x="5410" y="0"/>
                  </a:lnTo>
                  <a:close/>
                  <a:moveTo>
                    <a:pt x="5646" y="0"/>
                  </a:moveTo>
                  <a:lnTo>
                    <a:pt x="5646" y="112"/>
                  </a:lnTo>
                  <a:lnTo>
                    <a:pt x="5875" y="112"/>
                  </a:lnTo>
                  <a:lnTo>
                    <a:pt x="5875" y="0"/>
                  </a:lnTo>
                  <a:close/>
                  <a:moveTo>
                    <a:pt x="6105" y="0"/>
                  </a:moveTo>
                  <a:lnTo>
                    <a:pt x="6105" y="112"/>
                  </a:lnTo>
                  <a:lnTo>
                    <a:pt x="6341" y="112"/>
                  </a:lnTo>
                  <a:lnTo>
                    <a:pt x="6341" y="0"/>
                  </a:lnTo>
                  <a:close/>
                  <a:moveTo>
                    <a:pt x="6570" y="0"/>
                  </a:moveTo>
                  <a:lnTo>
                    <a:pt x="6570" y="112"/>
                  </a:lnTo>
                  <a:lnTo>
                    <a:pt x="6799" y="112"/>
                  </a:lnTo>
                  <a:lnTo>
                    <a:pt x="6799" y="0"/>
                  </a:lnTo>
                  <a:close/>
                  <a:moveTo>
                    <a:pt x="7063" y="0"/>
                  </a:moveTo>
                  <a:lnTo>
                    <a:pt x="7063" y="112"/>
                  </a:lnTo>
                  <a:lnTo>
                    <a:pt x="7292" y="112"/>
                  </a:lnTo>
                  <a:lnTo>
                    <a:pt x="7292" y="0"/>
                  </a:lnTo>
                  <a:close/>
                  <a:moveTo>
                    <a:pt x="7528" y="0"/>
                  </a:moveTo>
                  <a:lnTo>
                    <a:pt x="7528" y="112"/>
                  </a:lnTo>
                  <a:lnTo>
                    <a:pt x="7757" y="112"/>
                  </a:lnTo>
                  <a:lnTo>
                    <a:pt x="7757" y="0"/>
                  </a:lnTo>
                  <a:close/>
                  <a:moveTo>
                    <a:pt x="7986" y="0"/>
                  </a:moveTo>
                  <a:lnTo>
                    <a:pt x="7986" y="112"/>
                  </a:lnTo>
                  <a:lnTo>
                    <a:pt x="8223" y="112"/>
                  </a:lnTo>
                  <a:lnTo>
                    <a:pt x="8223" y="0"/>
                  </a:lnTo>
                  <a:close/>
                  <a:moveTo>
                    <a:pt x="8452" y="0"/>
                  </a:moveTo>
                  <a:lnTo>
                    <a:pt x="8452" y="112"/>
                  </a:lnTo>
                  <a:lnTo>
                    <a:pt x="8681" y="112"/>
                  </a:lnTo>
                  <a:lnTo>
                    <a:pt x="8681" y="0"/>
                  </a:lnTo>
                  <a:close/>
                  <a:moveTo>
                    <a:pt x="8945" y="0"/>
                  </a:moveTo>
                  <a:lnTo>
                    <a:pt x="8945" y="112"/>
                  </a:lnTo>
                  <a:lnTo>
                    <a:pt x="9174" y="112"/>
                  </a:lnTo>
                  <a:lnTo>
                    <a:pt x="9174" y="0"/>
                  </a:lnTo>
                  <a:close/>
                  <a:moveTo>
                    <a:pt x="9403" y="0"/>
                  </a:moveTo>
                  <a:lnTo>
                    <a:pt x="9403" y="112"/>
                  </a:lnTo>
                  <a:lnTo>
                    <a:pt x="9639" y="112"/>
                  </a:lnTo>
                  <a:lnTo>
                    <a:pt x="9639" y="0"/>
                  </a:lnTo>
                  <a:close/>
                  <a:moveTo>
                    <a:pt x="9868" y="0"/>
                  </a:moveTo>
                  <a:lnTo>
                    <a:pt x="9868" y="112"/>
                  </a:lnTo>
                  <a:lnTo>
                    <a:pt x="10097" y="112"/>
                  </a:lnTo>
                  <a:lnTo>
                    <a:pt x="10097" y="0"/>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5"/>
            <p:cNvSpPr/>
            <p:nvPr/>
          </p:nvSpPr>
          <p:spPr>
            <a:xfrm>
              <a:off x="5942499" y="3659975"/>
              <a:ext cx="26480" cy="26480"/>
            </a:xfrm>
            <a:custGeom>
              <a:rect b="b" l="l" r="r" t="t"/>
              <a:pathLst>
                <a:path extrusionOk="0" h="175" w="175">
                  <a:moveTo>
                    <a:pt x="1" y="1"/>
                  </a:moveTo>
                  <a:lnTo>
                    <a:pt x="1" y="119"/>
                  </a:lnTo>
                  <a:lnTo>
                    <a:pt x="1" y="175"/>
                  </a:lnTo>
                  <a:lnTo>
                    <a:pt x="175" y="175"/>
                  </a:lnTo>
                  <a:lnTo>
                    <a:pt x="175" y="63"/>
                  </a:lnTo>
                  <a:lnTo>
                    <a:pt x="119" y="63"/>
                  </a:lnTo>
                  <a:lnTo>
                    <a:pt x="119" y="1"/>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5"/>
            <p:cNvSpPr/>
            <p:nvPr/>
          </p:nvSpPr>
          <p:spPr>
            <a:xfrm>
              <a:off x="5942499" y="2627101"/>
              <a:ext cx="18006" cy="998376"/>
            </a:xfrm>
            <a:custGeom>
              <a:rect b="b" l="l" r="r" t="t"/>
              <a:pathLst>
                <a:path extrusionOk="0" h="6598" w="119">
                  <a:moveTo>
                    <a:pt x="1" y="1"/>
                  </a:moveTo>
                  <a:lnTo>
                    <a:pt x="1" y="202"/>
                  </a:lnTo>
                  <a:lnTo>
                    <a:pt x="119" y="202"/>
                  </a:lnTo>
                  <a:lnTo>
                    <a:pt x="119" y="1"/>
                  </a:lnTo>
                  <a:close/>
                  <a:moveTo>
                    <a:pt x="1" y="431"/>
                  </a:moveTo>
                  <a:lnTo>
                    <a:pt x="1" y="668"/>
                  </a:lnTo>
                  <a:lnTo>
                    <a:pt x="119" y="668"/>
                  </a:lnTo>
                  <a:lnTo>
                    <a:pt x="119" y="431"/>
                  </a:lnTo>
                  <a:close/>
                  <a:moveTo>
                    <a:pt x="1" y="897"/>
                  </a:moveTo>
                  <a:lnTo>
                    <a:pt x="1" y="1126"/>
                  </a:lnTo>
                  <a:lnTo>
                    <a:pt x="119" y="1126"/>
                  </a:lnTo>
                  <a:lnTo>
                    <a:pt x="119" y="897"/>
                  </a:lnTo>
                  <a:close/>
                  <a:moveTo>
                    <a:pt x="1" y="1362"/>
                  </a:moveTo>
                  <a:lnTo>
                    <a:pt x="1" y="1591"/>
                  </a:lnTo>
                  <a:lnTo>
                    <a:pt x="119" y="1591"/>
                  </a:lnTo>
                  <a:lnTo>
                    <a:pt x="119" y="1362"/>
                  </a:lnTo>
                  <a:close/>
                  <a:moveTo>
                    <a:pt x="1" y="1820"/>
                  </a:moveTo>
                  <a:lnTo>
                    <a:pt x="1" y="2056"/>
                  </a:lnTo>
                  <a:lnTo>
                    <a:pt x="119" y="2056"/>
                  </a:lnTo>
                  <a:lnTo>
                    <a:pt x="119" y="1820"/>
                  </a:lnTo>
                  <a:close/>
                  <a:moveTo>
                    <a:pt x="1" y="2258"/>
                  </a:moveTo>
                  <a:lnTo>
                    <a:pt x="1" y="2487"/>
                  </a:lnTo>
                  <a:lnTo>
                    <a:pt x="119" y="2487"/>
                  </a:lnTo>
                  <a:lnTo>
                    <a:pt x="119" y="2258"/>
                  </a:lnTo>
                  <a:close/>
                  <a:moveTo>
                    <a:pt x="1" y="2723"/>
                  </a:moveTo>
                  <a:lnTo>
                    <a:pt x="1" y="2952"/>
                  </a:lnTo>
                  <a:lnTo>
                    <a:pt x="119" y="2952"/>
                  </a:lnTo>
                  <a:lnTo>
                    <a:pt x="119" y="2723"/>
                  </a:lnTo>
                  <a:close/>
                  <a:moveTo>
                    <a:pt x="1" y="3181"/>
                  </a:moveTo>
                  <a:lnTo>
                    <a:pt x="1" y="3417"/>
                  </a:lnTo>
                  <a:lnTo>
                    <a:pt x="119" y="3417"/>
                  </a:lnTo>
                  <a:lnTo>
                    <a:pt x="119" y="3181"/>
                  </a:lnTo>
                  <a:close/>
                  <a:moveTo>
                    <a:pt x="1" y="3647"/>
                  </a:moveTo>
                  <a:lnTo>
                    <a:pt x="1" y="3876"/>
                  </a:lnTo>
                  <a:lnTo>
                    <a:pt x="119" y="3876"/>
                  </a:lnTo>
                  <a:lnTo>
                    <a:pt x="119" y="3647"/>
                  </a:lnTo>
                  <a:close/>
                  <a:moveTo>
                    <a:pt x="1" y="4112"/>
                  </a:moveTo>
                  <a:lnTo>
                    <a:pt x="1" y="4313"/>
                  </a:lnTo>
                  <a:lnTo>
                    <a:pt x="119" y="4313"/>
                  </a:lnTo>
                  <a:lnTo>
                    <a:pt x="119" y="4112"/>
                  </a:lnTo>
                  <a:close/>
                  <a:moveTo>
                    <a:pt x="1" y="4542"/>
                  </a:moveTo>
                  <a:lnTo>
                    <a:pt x="1" y="4772"/>
                  </a:lnTo>
                  <a:lnTo>
                    <a:pt x="119" y="4772"/>
                  </a:lnTo>
                  <a:lnTo>
                    <a:pt x="119" y="4542"/>
                  </a:lnTo>
                  <a:close/>
                  <a:moveTo>
                    <a:pt x="1" y="5008"/>
                  </a:moveTo>
                  <a:lnTo>
                    <a:pt x="1" y="5237"/>
                  </a:lnTo>
                  <a:lnTo>
                    <a:pt x="119" y="5237"/>
                  </a:lnTo>
                  <a:lnTo>
                    <a:pt x="119" y="5008"/>
                  </a:lnTo>
                  <a:close/>
                  <a:moveTo>
                    <a:pt x="1" y="5466"/>
                  </a:moveTo>
                  <a:lnTo>
                    <a:pt x="1" y="5702"/>
                  </a:lnTo>
                  <a:lnTo>
                    <a:pt x="119" y="5702"/>
                  </a:lnTo>
                  <a:lnTo>
                    <a:pt x="119" y="5466"/>
                  </a:lnTo>
                  <a:close/>
                  <a:moveTo>
                    <a:pt x="1" y="5931"/>
                  </a:moveTo>
                  <a:lnTo>
                    <a:pt x="1" y="6160"/>
                  </a:lnTo>
                  <a:lnTo>
                    <a:pt x="119" y="6160"/>
                  </a:lnTo>
                  <a:lnTo>
                    <a:pt x="119" y="5931"/>
                  </a:lnTo>
                  <a:close/>
                  <a:moveTo>
                    <a:pt x="1" y="6369"/>
                  </a:moveTo>
                  <a:lnTo>
                    <a:pt x="1" y="6598"/>
                  </a:lnTo>
                  <a:lnTo>
                    <a:pt x="119" y="6598"/>
                  </a:lnTo>
                  <a:lnTo>
                    <a:pt x="119" y="6369"/>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5"/>
            <p:cNvSpPr/>
            <p:nvPr/>
          </p:nvSpPr>
          <p:spPr>
            <a:xfrm>
              <a:off x="5942499" y="2566272"/>
              <a:ext cx="26480" cy="26329"/>
            </a:xfrm>
            <a:custGeom>
              <a:rect b="b" l="l" r="r" t="t"/>
              <a:pathLst>
                <a:path extrusionOk="0" h="174" w="175">
                  <a:moveTo>
                    <a:pt x="1" y="0"/>
                  </a:moveTo>
                  <a:lnTo>
                    <a:pt x="1" y="174"/>
                  </a:lnTo>
                  <a:lnTo>
                    <a:pt x="119" y="174"/>
                  </a:lnTo>
                  <a:lnTo>
                    <a:pt x="119" y="111"/>
                  </a:lnTo>
                  <a:lnTo>
                    <a:pt x="175" y="111"/>
                  </a:lnTo>
                  <a:lnTo>
                    <a:pt x="175" y="0"/>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5"/>
            <p:cNvSpPr/>
            <p:nvPr/>
          </p:nvSpPr>
          <p:spPr>
            <a:xfrm>
              <a:off x="6003479" y="2566272"/>
              <a:ext cx="1527979" cy="16947"/>
            </a:xfrm>
            <a:custGeom>
              <a:rect b="b" l="l" r="r" t="t"/>
              <a:pathLst>
                <a:path extrusionOk="0" h="112" w="10098">
                  <a:moveTo>
                    <a:pt x="1" y="0"/>
                  </a:moveTo>
                  <a:lnTo>
                    <a:pt x="1" y="111"/>
                  </a:lnTo>
                  <a:lnTo>
                    <a:pt x="237" y="111"/>
                  </a:lnTo>
                  <a:lnTo>
                    <a:pt x="237" y="0"/>
                  </a:lnTo>
                  <a:close/>
                  <a:moveTo>
                    <a:pt x="466" y="0"/>
                  </a:moveTo>
                  <a:lnTo>
                    <a:pt x="466" y="111"/>
                  </a:lnTo>
                  <a:lnTo>
                    <a:pt x="695" y="111"/>
                  </a:lnTo>
                  <a:lnTo>
                    <a:pt x="695" y="0"/>
                  </a:lnTo>
                  <a:close/>
                  <a:moveTo>
                    <a:pt x="931" y="0"/>
                  </a:moveTo>
                  <a:lnTo>
                    <a:pt x="931" y="111"/>
                  </a:lnTo>
                  <a:lnTo>
                    <a:pt x="1160" y="111"/>
                  </a:lnTo>
                  <a:lnTo>
                    <a:pt x="1160" y="0"/>
                  </a:lnTo>
                  <a:close/>
                  <a:moveTo>
                    <a:pt x="1390" y="0"/>
                  </a:moveTo>
                  <a:lnTo>
                    <a:pt x="1390" y="111"/>
                  </a:lnTo>
                  <a:lnTo>
                    <a:pt x="1653" y="111"/>
                  </a:lnTo>
                  <a:lnTo>
                    <a:pt x="1653" y="0"/>
                  </a:lnTo>
                  <a:close/>
                  <a:moveTo>
                    <a:pt x="1883" y="0"/>
                  </a:moveTo>
                  <a:lnTo>
                    <a:pt x="1883" y="111"/>
                  </a:lnTo>
                  <a:lnTo>
                    <a:pt x="2112" y="111"/>
                  </a:lnTo>
                  <a:lnTo>
                    <a:pt x="2112" y="0"/>
                  </a:lnTo>
                  <a:close/>
                  <a:moveTo>
                    <a:pt x="2348" y="0"/>
                  </a:moveTo>
                  <a:lnTo>
                    <a:pt x="2348" y="111"/>
                  </a:lnTo>
                  <a:lnTo>
                    <a:pt x="2577" y="111"/>
                  </a:lnTo>
                  <a:lnTo>
                    <a:pt x="2577" y="0"/>
                  </a:lnTo>
                  <a:close/>
                  <a:moveTo>
                    <a:pt x="2806" y="0"/>
                  </a:moveTo>
                  <a:lnTo>
                    <a:pt x="2806" y="111"/>
                  </a:lnTo>
                  <a:lnTo>
                    <a:pt x="3042" y="111"/>
                  </a:lnTo>
                  <a:lnTo>
                    <a:pt x="3042" y="0"/>
                  </a:lnTo>
                  <a:close/>
                  <a:moveTo>
                    <a:pt x="3299" y="0"/>
                  </a:moveTo>
                  <a:lnTo>
                    <a:pt x="3299" y="111"/>
                  </a:lnTo>
                  <a:lnTo>
                    <a:pt x="3535" y="111"/>
                  </a:lnTo>
                  <a:lnTo>
                    <a:pt x="3535" y="0"/>
                  </a:lnTo>
                  <a:close/>
                  <a:moveTo>
                    <a:pt x="3764" y="0"/>
                  </a:moveTo>
                  <a:lnTo>
                    <a:pt x="3764" y="111"/>
                  </a:lnTo>
                  <a:lnTo>
                    <a:pt x="3994" y="111"/>
                  </a:lnTo>
                  <a:lnTo>
                    <a:pt x="3994" y="0"/>
                  </a:lnTo>
                  <a:close/>
                  <a:moveTo>
                    <a:pt x="4230" y="0"/>
                  </a:moveTo>
                  <a:lnTo>
                    <a:pt x="4230" y="111"/>
                  </a:lnTo>
                  <a:lnTo>
                    <a:pt x="4459" y="111"/>
                  </a:lnTo>
                  <a:lnTo>
                    <a:pt x="4459" y="0"/>
                  </a:lnTo>
                  <a:close/>
                  <a:moveTo>
                    <a:pt x="4688" y="0"/>
                  </a:moveTo>
                  <a:lnTo>
                    <a:pt x="4688" y="111"/>
                  </a:lnTo>
                  <a:lnTo>
                    <a:pt x="4924" y="111"/>
                  </a:lnTo>
                  <a:lnTo>
                    <a:pt x="4924" y="0"/>
                  </a:lnTo>
                  <a:close/>
                  <a:moveTo>
                    <a:pt x="5181" y="0"/>
                  </a:moveTo>
                  <a:lnTo>
                    <a:pt x="5181" y="111"/>
                  </a:lnTo>
                  <a:lnTo>
                    <a:pt x="5410" y="111"/>
                  </a:lnTo>
                  <a:lnTo>
                    <a:pt x="5410" y="0"/>
                  </a:lnTo>
                  <a:close/>
                  <a:moveTo>
                    <a:pt x="5646" y="0"/>
                  </a:moveTo>
                  <a:lnTo>
                    <a:pt x="5646" y="111"/>
                  </a:lnTo>
                  <a:lnTo>
                    <a:pt x="5875" y="111"/>
                  </a:lnTo>
                  <a:lnTo>
                    <a:pt x="5875" y="0"/>
                  </a:lnTo>
                  <a:close/>
                  <a:moveTo>
                    <a:pt x="6105" y="0"/>
                  </a:moveTo>
                  <a:lnTo>
                    <a:pt x="6105" y="111"/>
                  </a:lnTo>
                  <a:lnTo>
                    <a:pt x="6341" y="111"/>
                  </a:lnTo>
                  <a:lnTo>
                    <a:pt x="6341" y="0"/>
                  </a:lnTo>
                  <a:close/>
                  <a:moveTo>
                    <a:pt x="6570" y="0"/>
                  </a:moveTo>
                  <a:lnTo>
                    <a:pt x="6570" y="111"/>
                  </a:lnTo>
                  <a:lnTo>
                    <a:pt x="6799" y="111"/>
                  </a:lnTo>
                  <a:lnTo>
                    <a:pt x="6799" y="0"/>
                  </a:lnTo>
                  <a:close/>
                  <a:moveTo>
                    <a:pt x="7063" y="0"/>
                  </a:moveTo>
                  <a:lnTo>
                    <a:pt x="7063" y="111"/>
                  </a:lnTo>
                  <a:lnTo>
                    <a:pt x="7292" y="111"/>
                  </a:lnTo>
                  <a:lnTo>
                    <a:pt x="7292" y="0"/>
                  </a:lnTo>
                  <a:close/>
                  <a:moveTo>
                    <a:pt x="7528" y="0"/>
                  </a:moveTo>
                  <a:lnTo>
                    <a:pt x="7528" y="111"/>
                  </a:lnTo>
                  <a:lnTo>
                    <a:pt x="7757" y="111"/>
                  </a:lnTo>
                  <a:lnTo>
                    <a:pt x="7757" y="0"/>
                  </a:lnTo>
                  <a:close/>
                  <a:moveTo>
                    <a:pt x="7986" y="0"/>
                  </a:moveTo>
                  <a:lnTo>
                    <a:pt x="7986" y="111"/>
                  </a:lnTo>
                  <a:lnTo>
                    <a:pt x="8223" y="111"/>
                  </a:lnTo>
                  <a:lnTo>
                    <a:pt x="8223" y="0"/>
                  </a:lnTo>
                  <a:close/>
                  <a:moveTo>
                    <a:pt x="8452" y="0"/>
                  </a:moveTo>
                  <a:lnTo>
                    <a:pt x="8452" y="111"/>
                  </a:lnTo>
                  <a:lnTo>
                    <a:pt x="8681" y="111"/>
                  </a:lnTo>
                  <a:lnTo>
                    <a:pt x="8681" y="0"/>
                  </a:lnTo>
                  <a:close/>
                  <a:moveTo>
                    <a:pt x="8945" y="0"/>
                  </a:moveTo>
                  <a:lnTo>
                    <a:pt x="8945" y="111"/>
                  </a:lnTo>
                  <a:lnTo>
                    <a:pt x="9174" y="111"/>
                  </a:lnTo>
                  <a:lnTo>
                    <a:pt x="9174" y="0"/>
                  </a:lnTo>
                  <a:close/>
                  <a:moveTo>
                    <a:pt x="9403" y="0"/>
                  </a:moveTo>
                  <a:lnTo>
                    <a:pt x="9403" y="111"/>
                  </a:lnTo>
                  <a:lnTo>
                    <a:pt x="9639" y="111"/>
                  </a:lnTo>
                  <a:lnTo>
                    <a:pt x="9639" y="0"/>
                  </a:lnTo>
                  <a:close/>
                  <a:moveTo>
                    <a:pt x="9868" y="0"/>
                  </a:moveTo>
                  <a:lnTo>
                    <a:pt x="9868" y="111"/>
                  </a:lnTo>
                  <a:lnTo>
                    <a:pt x="10097" y="111"/>
                  </a:lnTo>
                  <a:lnTo>
                    <a:pt x="10097" y="0"/>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5"/>
            <p:cNvSpPr/>
            <p:nvPr/>
          </p:nvSpPr>
          <p:spPr>
            <a:xfrm>
              <a:off x="7567027" y="2566272"/>
              <a:ext cx="26480" cy="26329"/>
            </a:xfrm>
            <a:custGeom>
              <a:rect b="b" l="l" r="r" t="t"/>
              <a:pathLst>
                <a:path extrusionOk="0" h="174" w="175">
                  <a:moveTo>
                    <a:pt x="1" y="0"/>
                  </a:moveTo>
                  <a:lnTo>
                    <a:pt x="1" y="111"/>
                  </a:lnTo>
                  <a:lnTo>
                    <a:pt x="56" y="111"/>
                  </a:lnTo>
                  <a:lnTo>
                    <a:pt x="56" y="174"/>
                  </a:lnTo>
                  <a:lnTo>
                    <a:pt x="174" y="174"/>
                  </a:lnTo>
                  <a:lnTo>
                    <a:pt x="174" y="56"/>
                  </a:lnTo>
                  <a:lnTo>
                    <a:pt x="174" y="0"/>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5"/>
            <p:cNvSpPr/>
            <p:nvPr/>
          </p:nvSpPr>
          <p:spPr>
            <a:xfrm>
              <a:off x="7575500" y="2627101"/>
              <a:ext cx="18006" cy="998376"/>
            </a:xfrm>
            <a:custGeom>
              <a:rect b="b" l="l" r="r" t="t"/>
              <a:pathLst>
                <a:path extrusionOk="0" h="6598" w="119">
                  <a:moveTo>
                    <a:pt x="0" y="1"/>
                  </a:moveTo>
                  <a:lnTo>
                    <a:pt x="0" y="202"/>
                  </a:lnTo>
                  <a:lnTo>
                    <a:pt x="118" y="202"/>
                  </a:lnTo>
                  <a:lnTo>
                    <a:pt x="118" y="1"/>
                  </a:lnTo>
                  <a:close/>
                  <a:moveTo>
                    <a:pt x="0" y="431"/>
                  </a:moveTo>
                  <a:lnTo>
                    <a:pt x="0" y="668"/>
                  </a:lnTo>
                  <a:lnTo>
                    <a:pt x="118" y="668"/>
                  </a:lnTo>
                  <a:lnTo>
                    <a:pt x="118" y="431"/>
                  </a:lnTo>
                  <a:close/>
                  <a:moveTo>
                    <a:pt x="0" y="897"/>
                  </a:moveTo>
                  <a:lnTo>
                    <a:pt x="0" y="1126"/>
                  </a:lnTo>
                  <a:lnTo>
                    <a:pt x="118" y="1126"/>
                  </a:lnTo>
                  <a:lnTo>
                    <a:pt x="118" y="897"/>
                  </a:lnTo>
                  <a:close/>
                  <a:moveTo>
                    <a:pt x="0" y="1362"/>
                  </a:moveTo>
                  <a:lnTo>
                    <a:pt x="0" y="1591"/>
                  </a:lnTo>
                  <a:lnTo>
                    <a:pt x="118" y="1591"/>
                  </a:lnTo>
                  <a:lnTo>
                    <a:pt x="118" y="1362"/>
                  </a:lnTo>
                  <a:close/>
                  <a:moveTo>
                    <a:pt x="0" y="1820"/>
                  </a:moveTo>
                  <a:lnTo>
                    <a:pt x="0" y="2056"/>
                  </a:lnTo>
                  <a:lnTo>
                    <a:pt x="118" y="2056"/>
                  </a:lnTo>
                  <a:lnTo>
                    <a:pt x="118" y="1820"/>
                  </a:lnTo>
                  <a:close/>
                  <a:moveTo>
                    <a:pt x="0" y="2258"/>
                  </a:moveTo>
                  <a:lnTo>
                    <a:pt x="0" y="2487"/>
                  </a:lnTo>
                  <a:lnTo>
                    <a:pt x="118" y="2487"/>
                  </a:lnTo>
                  <a:lnTo>
                    <a:pt x="118" y="2258"/>
                  </a:lnTo>
                  <a:close/>
                  <a:moveTo>
                    <a:pt x="0" y="2723"/>
                  </a:moveTo>
                  <a:lnTo>
                    <a:pt x="0" y="2952"/>
                  </a:lnTo>
                  <a:lnTo>
                    <a:pt x="118" y="2952"/>
                  </a:lnTo>
                  <a:lnTo>
                    <a:pt x="118" y="2723"/>
                  </a:lnTo>
                  <a:close/>
                  <a:moveTo>
                    <a:pt x="0" y="3181"/>
                  </a:moveTo>
                  <a:lnTo>
                    <a:pt x="0" y="3417"/>
                  </a:lnTo>
                  <a:lnTo>
                    <a:pt x="118" y="3417"/>
                  </a:lnTo>
                  <a:lnTo>
                    <a:pt x="118" y="3181"/>
                  </a:lnTo>
                  <a:close/>
                  <a:moveTo>
                    <a:pt x="0" y="3647"/>
                  </a:moveTo>
                  <a:lnTo>
                    <a:pt x="0" y="3876"/>
                  </a:lnTo>
                  <a:lnTo>
                    <a:pt x="118" y="3876"/>
                  </a:lnTo>
                  <a:lnTo>
                    <a:pt x="118" y="3647"/>
                  </a:lnTo>
                  <a:close/>
                  <a:moveTo>
                    <a:pt x="0" y="4112"/>
                  </a:moveTo>
                  <a:lnTo>
                    <a:pt x="0" y="4313"/>
                  </a:lnTo>
                  <a:lnTo>
                    <a:pt x="118" y="4313"/>
                  </a:lnTo>
                  <a:lnTo>
                    <a:pt x="118" y="4112"/>
                  </a:lnTo>
                  <a:close/>
                  <a:moveTo>
                    <a:pt x="0" y="4542"/>
                  </a:moveTo>
                  <a:lnTo>
                    <a:pt x="0" y="4772"/>
                  </a:lnTo>
                  <a:lnTo>
                    <a:pt x="118" y="4772"/>
                  </a:lnTo>
                  <a:lnTo>
                    <a:pt x="118" y="4542"/>
                  </a:lnTo>
                  <a:close/>
                  <a:moveTo>
                    <a:pt x="0" y="5008"/>
                  </a:moveTo>
                  <a:lnTo>
                    <a:pt x="0" y="5237"/>
                  </a:lnTo>
                  <a:lnTo>
                    <a:pt x="118" y="5237"/>
                  </a:lnTo>
                  <a:lnTo>
                    <a:pt x="118" y="5008"/>
                  </a:lnTo>
                  <a:close/>
                  <a:moveTo>
                    <a:pt x="0" y="5466"/>
                  </a:moveTo>
                  <a:lnTo>
                    <a:pt x="0" y="5702"/>
                  </a:lnTo>
                  <a:lnTo>
                    <a:pt x="118" y="5702"/>
                  </a:lnTo>
                  <a:lnTo>
                    <a:pt x="118" y="5466"/>
                  </a:lnTo>
                  <a:close/>
                  <a:moveTo>
                    <a:pt x="0" y="5931"/>
                  </a:moveTo>
                  <a:lnTo>
                    <a:pt x="0" y="6160"/>
                  </a:lnTo>
                  <a:lnTo>
                    <a:pt x="118" y="6160"/>
                  </a:lnTo>
                  <a:lnTo>
                    <a:pt x="118" y="5931"/>
                  </a:lnTo>
                  <a:close/>
                  <a:moveTo>
                    <a:pt x="0" y="6369"/>
                  </a:moveTo>
                  <a:lnTo>
                    <a:pt x="0" y="6598"/>
                  </a:lnTo>
                  <a:lnTo>
                    <a:pt x="118" y="6598"/>
                  </a:lnTo>
                  <a:lnTo>
                    <a:pt x="118" y="6369"/>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5"/>
            <p:cNvSpPr/>
            <p:nvPr/>
          </p:nvSpPr>
          <p:spPr>
            <a:xfrm>
              <a:off x="7041658" y="2981329"/>
              <a:ext cx="726161" cy="289012"/>
            </a:xfrm>
            <a:custGeom>
              <a:rect b="b" l="l" r="r" t="t"/>
              <a:pathLst>
                <a:path extrusionOk="0" h="1910" w="4799">
                  <a:moveTo>
                    <a:pt x="0" y="0"/>
                  </a:moveTo>
                  <a:lnTo>
                    <a:pt x="0" y="1910"/>
                  </a:lnTo>
                  <a:lnTo>
                    <a:pt x="4799" y="1910"/>
                  </a:lnTo>
                  <a:lnTo>
                    <a:pt x="4799" y="0"/>
                  </a:lnTo>
                  <a:close/>
                </a:path>
              </a:pathLst>
            </a:custGeom>
            <a:solidFill>
              <a:srgbClr val="1F5B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5"/>
            <p:cNvSpPr/>
            <p:nvPr/>
          </p:nvSpPr>
          <p:spPr>
            <a:xfrm>
              <a:off x="7133053" y="3033835"/>
              <a:ext cx="183999" cy="183999"/>
            </a:xfrm>
            <a:custGeom>
              <a:rect b="b" l="l" r="r" t="t"/>
              <a:pathLst>
                <a:path extrusionOk="0" h="1216" w="1216">
                  <a:moveTo>
                    <a:pt x="612" y="0"/>
                  </a:moveTo>
                  <a:cubicBezTo>
                    <a:pt x="264" y="0"/>
                    <a:pt x="1" y="264"/>
                    <a:pt x="1" y="611"/>
                  </a:cubicBezTo>
                  <a:cubicBezTo>
                    <a:pt x="1" y="959"/>
                    <a:pt x="264" y="1215"/>
                    <a:pt x="612" y="1215"/>
                  </a:cubicBezTo>
                  <a:cubicBezTo>
                    <a:pt x="959" y="1215"/>
                    <a:pt x="1216" y="959"/>
                    <a:pt x="1216" y="611"/>
                  </a:cubicBezTo>
                  <a:cubicBezTo>
                    <a:pt x="1216" y="264"/>
                    <a:pt x="959" y="0"/>
                    <a:pt x="612" y="0"/>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5"/>
            <p:cNvSpPr/>
            <p:nvPr/>
          </p:nvSpPr>
          <p:spPr>
            <a:xfrm>
              <a:off x="7124730" y="3025361"/>
              <a:ext cx="201854" cy="201854"/>
            </a:xfrm>
            <a:custGeom>
              <a:rect b="b" l="l" r="r" t="t"/>
              <a:pathLst>
                <a:path extrusionOk="0" h="1334" w="1334">
                  <a:moveTo>
                    <a:pt x="667" y="119"/>
                  </a:moveTo>
                  <a:cubicBezTo>
                    <a:pt x="813" y="119"/>
                    <a:pt x="951" y="174"/>
                    <a:pt x="1069" y="292"/>
                  </a:cubicBezTo>
                  <a:cubicBezTo>
                    <a:pt x="1160" y="376"/>
                    <a:pt x="1215" y="522"/>
                    <a:pt x="1215" y="667"/>
                  </a:cubicBezTo>
                  <a:cubicBezTo>
                    <a:pt x="1215" y="813"/>
                    <a:pt x="1160" y="959"/>
                    <a:pt x="1069" y="1042"/>
                  </a:cubicBezTo>
                  <a:cubicBezTo>
                    <a:pt x="951" y="1160"/>
                    <a:pt x="813" y="1216"/>
                    <a:pt x="667" y="1216"/>
                  </a:cubicBezTo>
                  <a:cubicBezTo>
                    <a:pt x="521" y="1216"/>
                    <a:pt x="375" y="1160"/>
                    <a:pt x="292" y="1042"/>
                  </a:cubicBezTo>
                  <a:cubicBezTo>
                    <a:pt x="174" y="959"/>
                    <a:pt x="118" y="813"/>
                    <a:pt x="118" y="667"/>
                  </a:cubicBezTo>
                  <a:cubicBezTo>
                    <a:pt x="118" y="522"/>
                    <a:pt x="174" y="376"/>
                    <a:pt x="292" y="292"/>
                  </a:cubicBezTo>
                  <a:cubicBezTo>
                    <a:pt x="375" y="174"/>
                    <a:pt x="521" y="119"/>
                    <a:pt x="667" y="119"/>
                  </a:cubicBezTo>
                  <a:close/>
                  <a:moveTo>
                    <a:pt x="667" y="1"/>
                  </a:moveTo>
                  <a:cubicBezTo>
                    <a:pt x="292" y="1"/>
                    <a:pt x="0" y="292"/>
                    <a:pt x="0" y="667"/>
                  </a:cubicBezTo>
                  <a:cubicBezTo>
                    <a:pt x="0" y="1042"/>
                    <a:pt x="292" y="1334"/>
                    <a:pt x="667" y="1334"/>
                  </a:cubicBezTo>
                  <a:cubicBezTo>
                    <a:pt x="1042" y="1334"/>
                    <a:pt x="1333" y="1042"/>
                    <a:pt x="1333" y="667"/>
                  </a:cubicBezTo>
                  <a:cubicBezTo>
                    <a:pt x="1333" y="292"/>
                    <a:pt x="1042" y="1"/>
                    <a:pt x="667" y="1"/>
                  </a:cubicBezTo>
                  <a:close/>
                </a:path>
              </a:pathLst>
            </a:custGeom>
            <a:solidFill>
              <a:srgbClr val="FED5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0" name="Google Shape;1610;p5"/>
          <p:cNvGrpSpPr/>
          <p:nvPr/>
        </p:nvGrpSpPr>
        <p:grpSpPr>
          <a:xfrm>
            <a:off x="847050" y="2481081"/>
            <a:ext cx="726300" cy="726300"/>
            <a:chOff x="3221850" y="2170225"/>
            <a:chExt cx="726300" cy="726300"/>
          </a:xfrm>
        </p:grpSpPr>
        <p:sp>
          <p:nvSpPr>
            <p:cNvPr id="1611" name="Google Shape;1611;p5"/>
            <p:cNvSpPr/>
            <p:nvPr/>
          </p:nvSpPr>
          <p:spPr>
            <a:xfrm>
              <a:off x="3364200" y="2312575"/>
              <a:ext cx="441600" cy="441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5"/>
            <p:cNvSpPr/>
            <p:nvPr/>
          </p:nvSpPr>
          <p:spPr>
            <a:xfrm>
              <a:off x="3221850" y="2170225"/>
              <a:ext cx="726300" cy="726300"/>
            </a:xfrm>
            <a:prstGeom prst="pie">
              <a:avLst>
                <a:gd fmla="val 0" name="adj1"/>
                <a:gd fmla="val 18138177"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3" name="Google Shape;1613;p5"/>
          <p:cNvGrpSpPr/>
          <p:nvPr/>
        </p:nvGrpSpPr>
        <p:grpSpPr>
          <a:xfrm>
            <a:off x="847050" y="3467450"/>
            <a:ext cx="726300" cy="726300"/>
            <a:chOff x="3221850" y="3134775"/>
            <a:chExt cx="726300" cy="726300"/>
          </a:xfrm>
        </p:grpSpPr>
        <p:sp>
          <p:nvSpPr>
            <p:cNvPr id="1614" name="Google Shape;1614;p5"/>
            <p:cNvSpPr/>
            <p:nvPr/>
          </p:nvSpPr>
          <p:spPr>
            <a:xfrm>
              <a:off x="3364200" y="3277125"/>
              <a:ext cx="441600" cy="441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5"/>
            <p:cNvSpPr/>
            <p:nvPr/>
          </p:nvSpPr>
          <p:spPr>
            <a:xfrm>
              <a:off x="3221850" y="3134775"/>
              <a:ext cx="726300" cy="726300"/>
            </a:xfrm>
            <a:prstGeom prst="pie">
              <a:avLst>
                <a:gd fmla="val 0" name="adj1"/>
                <a:gd fmla="val 7781616"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6" name="Google Shape;1616;p5"/>
          <p:cNvGrpSpPr/>
          <p:nvPr/>
        </p:nvGrpSpPr>
        <p:grpSpPr>
          <a:xfrm>
            <a:off x="847050" y="1494713"/>
            <a:ext cx="726300" cy="726300"/>
            <a:chOff x="3221850" y="1162038"/>
            <a:chExt cx="726300" cy="726300"/>
          </a:xfrm>
        </p:grpSpPr>
        <p:sp>
          <p:nvSpPr>
            <p:cNvPr id="1617" name="Google Shape;1617;p5"/>
            <p:cNvSpPr/>
            <p:nvPr/>
          </p:nvSpPr>
          <p:spPr>
            <a:xfrm>
              <a:off x="3364200" y="1304388"/>
              <a:ext cx="441600" cy="441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5"/>
            <p:cNvSpPr/>
            <p:nvPr/>
          </p:nvSpPr>
          <p:spPr>
            <a:xfrm>
              <a:off x="3221850" y="1162038"/>
              <a:ext cx="726300" cy="726300"/>
            </a:xfrm>
            <a:prstGeom prst="pie">
              <a:avLst>
                <a:gd fmla="val 0" name="adj1"/>
                <a:gd fmla="val 13251493" name="adj2"/>
              </a:avLst>
            </a:prstGeom>
            <a:solidFill>
              <a:srgbClr val="0D3E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9" name="Google Shape;1619;p5"/>
          <p:cNvSpPr/>
          <p:nvPr/>
        </p:nvSpPr>
        <p:spPr>
          <a:xfrm>
            <a:off x="2981800" y="2464137"/>
            <a:ext cx="2618100" cy="844800"/>
          </a:xfrm>
          <a:prstGeom prst="rect">
            <a:avLst/>
          </a:prstGeom>
          <a:solidFill>
            <a:srgbClr val="F3F3F3"/>
          </a:solidFill>
          <a:ln>
            <a:noFill/>
          </a:ln>
        </p:spPr>
        <p:txBody>
          <a:bodyPr anchorCtr="0" anchor="ctr" bIns="91425" lIns="274300"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Fira Sans"/>
                <a:ea typeface="Fira Sans"/>
                <a:cs typeface="Fira Sans"/>
                <a:sym typeface="Fira Sans"/>
              </a:rPr>
              <a:t>Delete examples in the majority class</a:t>
            </a:r>
            <a:endParaRPr sz="1200">
              <a:latin typeface="Fira Sans"/>
              <a:ea typeface="Fira Sans"/>
              <a:cs typeface="Fira Sans"/>
              <a:sym typeface="Fira Sans"/>
            </a:endParaRPr>
          </a:p>
        </p:txBody>
      </p:sp>
      <p:sp>
        <p:nvSpPr>
          <p:cNvPr id="1620" name="Google Shape;1620;p5"/>
          <p:cNvSpPr/>
          <p:nvPr/>
        </p:nvSpPr>
        <p:spPr>
          <a:xfrm>
            <a:off x="2981800" y="3492799"/>
            <a:ext cx="2618100" cy="844800"/>
          </a:xfrm>
          <a:prstGeom prst="rect">
            <a:avLst/>
          </a:prstGeom>
          <a:solidFill>
            <a:srgbClr val="F3F3F3"/>
          </a:solidFill>
          <a:ln>
            <a:noFill/>
          </a:ln>
        </p:spPr>
        <p:txBody>
          <a:bodyPr anchorCtr="0" anchor="ctr" bIns="91425" lIns="90000"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Fira Sans"/>
                <a:ea typeface="Fira Sans"/>
                <a:cs typeface="Fira Sans"/>
                <a:sym typeface="Fira Sans"/>
              </a:rPr>
              <a:t>Synthetic Minority Oversampling Technique</a:t>
            </a:r>
            <a:endParaRPr sz="1200">
              <a:latin typeface="Fira Sans"/>
              <a:ea typeface="Fira Sans"/>
              <a:cs typeface="Fira Sans"/>
              <a:sym typeface="Fira Sans"/>
            </a:endParaRPr>
          </a:p>
        </p:txBody>
      </p:sp>
      <p:sp>
        <p:nvSpPr>
          <p:cNvPr id="1621" name="Google Shape;1621;p5"/>
          <p:cNvSpPr/>
          <p:nvPr/>
        </p:nvSpPr>
        <p:spPr>
          <a:xfrm>
            <a:off x="2981800" y="1435475"/>
            <a:ext cx="2618100" cy="844800"/>
          </a:xfrm>
          <a:prstGeom prst="rect">
            <a:avLst/>
          </a:prstGeom>
          <a:solidFill>
            <a:srgbClr val="F3F3F3"/>
          </a:solidFill>
          <a:ln>
            <a:noFill/>
          </a:ln>
        </p:spPr>
        <p:txBody>
          <a:bodyPr anchorCtr="0" anchor="ctr" bIns="91425" lIns="274300" spcFirstLastPara="1" rIns="274300"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Fira Sans"/>
                <a:ea typeface="Fira Sans"/>
                <a:cs typeface="Fira Sans"/>
                <a:sym typeface="Fira Sans"/>
              </a:rPr>
              <a:t>Duplicate examples in the minority class</a:t>
            </a:r>
            <a:endParaRPr b="0" i="0" sz="1200" u="none" cap="none" strike="noStrike">
              <a:solidFill>
                <a:srgbClr val="000000"/>
              </a:solidFill>
              <a:latin typeface="Fira Sans"/>
              <a:ea typeface="Fira Sans"/>
              <a:cs typeface="Fira Sans"/>
              <a:sym typeface="Fira Sans"/>
            </a:endParaRPr>
          </a:p>
        </p:txBody>
      </p:sp>
      <p:sp>
        <p:nvSpPr>
          <p:cNvPr id="1622" name="Google Shape;1622;p5"/>
          <p:cNvSpPr txBox="1"/>
          <p:nvPr/>
        </p:nvSpPr>
        <p:spPr>
          <a:xfrm>
            <a:off x="1701984" y="3700395"/>
            <a:ext cx="8418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lt2"/>
                </a:solidFill>
                <a:latin typeface="Fira Sans Extra Condensed Medium"/>
                <a:ea typeface="Fira Sans Extra Condensed Medium"/>
                <a:cs typeface="Fira Sans Extra Condensed Medium"/>
                <a:sym typeface="Fira Sans Extra Condensed Medium"/>
              </a:rPr>
              <a:t>SMOTE</a:t>
            </a:r>
            <a:endParaRPr b="0" i="0" sz="1700" u="none" cap="none" strike="noStrike">
              <a:solidFill>
                <a:schemeClr val="lt2"/>
              </a:solidFill>
              <a:latin typeface="Fira Sans Extra Condensed Medium"/>
              <a:ea typeface="Fira Sans Extra Condensed Medium"/>
              <a:cs typeface="Fira Sans Extra Condensed Medium"/>
              <a:sym typeface="Fira Sans Extra Condensed Medium"/>
            </a:endParaRPr>
          </a:p>
        </p:txBody>
      </p:sp>
      <p:sp>
        <p:nvSpPr>
          <p:cNvPr id="1623" name="Google Shape;1623;p5"/>
          <p:cNvSpPr txBox="1"/>
          <p:nvPr/>
        </p:nvSpPr>
        <p:spPr>
          <a:xfrm>
            <a:off x="1639450" y="1643075"/>
            <a:ext cx="14091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dk2"/>
                </a:solidFill>
                <a:latin typeface="Fira Sans Extra Condensed Medium"/>
                <a:ea typeface="Fira Sans Extra Condensed Medium"/>
                <a:cs typeface="Fira Sans Extra Condensed Medium"/>
                <a:sym typeface="Fira Sans Extra Condensed Medium"/>
              </a:rPr>
              <a:t>Random Oversampling</a:t>
            </a:r>
            <a:endParaRPr sz="1700">
              <a:solidFill>
                <a:schemeClr val="dk2"/>
              </a:solidFill>
              <a:latin typeface="Fira Sans Extra Condensed Medium"/>
              <a:ea typeface="Fira Sans Extra Condensed Medium"/>
              <a:cs typeface="Fira Sans Extra Condensed Medium"/>
              <a:sym typeface="Fira Sans Extra Condensed Medium"/>
            </a:endParaRPr>
          </a:p>
        </p:txBody>
      </p:sp>
      <p:sp>
        <p:nvSpPr>
          <p:cNvPr id="1624" name="Google Shape;1624;p5"/>
          <p:cNvSpPr txBox="1"/>
          <p:nvPr/>
        </p:nvSpPr>
        <p:spPr>
          <a:xfrm>
            <a:off x="1620712" y="2629425"/>
            <a:ext cx="1446600" cy="429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sz="1700">
                <a:solidFill>
                  <a:schemeClr val="accent1"/>
                </a:solidFill>
                <a:latin typeface="Fira Sans Extra Condensed Medium"/>
                <a:ea typeface="Fira Sans Extra Condensed Medium"/>
                <a:cs typeface="Fira Sans Extra Condensed Medium"/>
                <a:sym typeface="Fira Sans Extra Condensed Medium"/>
              </a:rPr>
              <a:t>Random Undersampling</a:t>
            </a:r>
            <a:endParaRPr b="0" i="0" sz="1700"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1625" name="Google Shape;1625;p5"/>
          <p:cNvSpPr/>
          <p:nvPr/>
        </p:nvSpPr>
        <p:spPr>
          <a:xfrm>
            <a:off x="6829025" y="2628388"/>
            <a:ext cx="516300" cy="516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6" name="Google Shape;1626;p5"/>
          <p:cNvCxnSpPr>
            <a:stCxn id="1625" idx="2"/>
            <a:endCxn id="1621" idx="3"/>
          </p:cNvCxnSpPr>
          <p:nvPr/>
        </p:nvCxnSpPr>
        <p:spPr>
          <a:xfrm rot="10800000">
            <a:off x="5599925" y="1857838"/>
            <a:ext cx="1229100" cy="1028700"/>
          </a:xfrm>
          <a:prstGeom prst="bentConnector3">
            <a:avLst>
              <a:gd fmla="val 50001" name="adj1"/>
            </a:avLst>
          </a:prstGeom>
          <a:noFill/>
          <a:ln cap="flat" cmpd="sng" w="28575">
            <a:solidFill>
              <a:schemeClr val="dk2"/>
            </a:solidFill>
            <a:prstDash val="solid"/>
            <a:round/>
            <a:headEnd len="sm" w="sm" type="none"/>
            <a:tailEnd len="sm" w="sm" type="none"/>
          </a:ln>
        </p:spPr>
      </p:cxnSp>
      <p:cxnSp>
        <p:nvCxnSpPr>
          <p:cNvPr id="1627" name="Google Shape;1627;p5"/>
          <p:cNvCxnSpPr>
            <a:stCxn id="1625" idx="2"/>
            <a:endCxn id="1620" idx="3"/>
          </p:cNvCxnSpPr>
          <p:nvPr/>
        </p:nvCxnSpPr>
        <p:spPr>
          <a:xfrm flipH="1">
            <a:off x="5599925" y="2886538"/>
            <a:ext cx="1229100" cy="1028700"/>
          </a:xfrm>
          <a:prstGeom prst="bentConnector3">
            <a:avLst>
              <a:gd fmla="val 50001" name="adj1"/>
            </a:avLst>
          </a:prstGeom>
          <a:noFill/>
          <a:ln cap="flat" cmpd="sng" w="28575">
            <a:solidFill>
              <a:schemeClr val="dk2"/>
            </a:solidFill>
            <a:prstDash val="solid"/>
            <a:round/>
            <a:headEnd len="sm" w="sm" type="none"/>
            <a:tailEnd len="sm" w="sm" type="none"/>
          </a:ln>
        </p:spPr>
      </p:cxnSp>
      <p:cxnSp>
        <p:nvCxnSpPr>
          <p:cNvPr id="1628" name="Google Shape;1628;p5"/>
          <p:cNvCxnSpPr>
            <a:stCxn id="1625" idx="2"/>
            <a:endCxn id="1619" idx="3"/>
          </p:cNvCxnSpPr>
          <p:nvPr/>
        </p:nvCxnSpPr>
        <p:spPr>
          <a:xfrm rot="10800000">
            <a:off x="5599925" y="2886538"/>
            <a:ext cx="1229100" cy="0"/>
          </a:xfrm>
          <a:prstGeom prst="straightConnector1">
            <a:avLst/>
          </a:prstGeom>
          <a:noFill/>
          <a:ln cap="flat" cmpd="sng" w="28575">
            <a:solidFill>
              <a:schemeClr val="dk2"/>
            </a:solidFill>
            <a:prstDash val="solid"/>
            <a:round/>
            <a:headEnd len="sm" w="sm" type="none"/>
            <a:tailEnd len="sm" w="sm" type="none"/>
          </a:ln>
        </p:spPr>
      </p:cxnSp>
      <p:sp>
        <p:nvSpPr>
          <p:cNvPr id="1629" name="Google Shape;1629;p5"/>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a:t>
            </a:r>
            <a:endParaRPr/>
          </a:p>
          <a:p>
            <a:pPr indent="0" lvl="0" marL="0" rtl="0" algn="l">
              <a:lnSpc>
                <a:spcPct val="100000"/>
              </a:lnSpc>
              <a:spcBef>
                <a:spcPts val="0"/>
              </a:spcBef>
              <a:spcAft>
                <a:spcPts val="0"/>
              </a:spcAft>
              <a:buSzPts val="2400"/>
              <a:buNone/>
            </a:pPr>
            <a:r>
              <a:rPr lang="en" sz="1400"/>
              <a:t>Data Modelling</a:t>
            </a:r>
            <a:endParaRPr sz="1400"/>
          </a:p>
        </p:txBody>
      </p:sp>
      <p:sp>
        <p:nvSpPr>
          <p:cNvPr id="1630" name="Google Shape;1630;p5"/>
          <p:cNvSpPr txBox="1"/>
          <p:nvPr/>
        </p:nvSpPr>
        <p:spPr>
          <a:xfrm>
            <a:off x="6743549" y="2628400"/>
            <a:ext cx="140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3 ways for unbalanced classification problems</a:t>
            </a:r>
            <a:endParaRPr sz="1200">
              <a:solidFill>
                <a:srgbClr val="FFFFFF"/>
              </a:solidFill>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gbbdf4552b0_5_177"/>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a:t>
            </a:r>
            <a:endParaRPr/>
          </a:p>
          <a:p>
            <a:pPr indent="0" lvl="0" marL="0" rtl="0" algn="l">
              <a:lnSpc>
                <a:spcPct val="100000"/>
              </a:lnSpc>
              <a:spcBef>
                <a:spcPts val="0"/>
              </a:spcBef>
              <a:spcAft>
                <a:spcPts val="0"/>
              </a:spcAft>
              <a:buSzPts val="2400"/>
              <a:buNone/>
            </a:pPr>
            <a:r>
              <a:rPr lang="en" sz="1400"/>
              <a:t>Data Modelling</a:t>
            </a:r>
            <a:endParaRPr sz="1400"/>
          </a:p>
        </p:txBody>
      </p:sp>
      <p:sp>
        <p:nvSpPr>
          <p:cNvPr id="1636" name="Google Shape;1636;gbbdf4552b0_5_177"/>
          <p:cNvSpPr txBox="1"/>
          <p:nvPr/>
        </p:nvSpPr>
        <p:spPr>
          <a:xfrm>
            <a:off x="710900" y="1170875"/>
            <a:ext cx="16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a:ea typeface="Fira Sans"/>
              <a:cs typeface="Fira Sans"/>
              <a:sym typeface="Fira Sans"/>
            </a:endParaRPr>
          </a:p>
        </p:txBody>
      </p:sp>
      <p:sp>
        <p:nvSpPr>
          <p:cNvPr id="1637" name="Google Shape;1637;gbbdf4552b0_5_177"/>
          <p:cNvSpPr txBox="1"/>
          <p:nvPr/>
        </p:nvSpPr>
        <p:spPr>
          <a:xfrm>
            <a:off x="459975" y="1129050"/>
            <a:ext cx="3042300" cy="402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Predictive Models:</a:t>
            </a:r>
            <a:endParaRPr>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i) Logistic Regression</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ii) Naive Bayes</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iii) K-Nearest Neighbours</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iv) Decision Tree</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v) Random Forest</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vi) AdaBoost Classifier</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vii) Gradient Boosting Classifier</a:t>
            </a:r>
            <a:endParaRPr sz="1200">
              <a:latin typeface="Fira Sans"/>
              <a:ea typeface="Fira Sans"/>
              <a:cs typeface="Fira Sans"/>
              <a:sym typeface="Fira Sans"/>
            </a:endParaRPr>
          </a:p>
          <a:p>
            <a:pPr indent="0" lvl="0" marL="0" rtl="0" algn="l">
              <a:lnSpc>
                <a:spcPct val="115000"/>
              </a:lnSpc>
              <a:spcBef>
                <a:spcPts val="1100"/>
              </a:spcBef>
              <a:spcAft>
                <a:spcPts val="0"/>
              </a:spcAft>
              <a:buClr>
                <a:schemeClr val="dk1"/>
              </a:buClr>
              <a:buSzPts val="1100"/>
              <a:buFont typeface="Arial"/>
              <a:buNone/>
            </a:pPr>
            <a:r>
              <a:rPr lang="en" sz="1200">
                <a:latin typeface="Fira Sans"/>
                <a:ea typeface="Fira Sans"/>
                <a:cs typeface="Fira Sans"/>
                <a:sym typeface="Fira Sans"/>
              </a:rPr>
              <a:t>viii) XGBoost Classifier</a:t>
            </a:r>
            <a:endParaRPr sz="1050">
              <a:solidFill>
                <a:schemeClr val="dk1"/>
              </a:solidFill>
            </a:endParaRPr>
          </a:p>
          <a:p>
            <a:pPr indent="0" lvl="0" marL="0" rtl="0" algn="l">
              <a:spcBef>
                <a:spcPts val="0"/>
              </a:spcBef>
              <a:spcAft>
                <a:spcPts val="0"/>
              </a:spcAft>
              <a:buNone/>
            </a:pPr>
            <a:r>
              <a:t/>
            </a:r>
            <a:endParaRPr>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Metric:</a:t>
            </a:r>
            <a:endParaRPr>
              <a:latin typeface="Fira Sans"/>
              <a:ea typeface="Fira Sans"/>
              <a:cs typeface="Fira Sans"/>
              <a:sym typeface="Fira Sans"/>
            </a:endParaRPr>
          </a:p>
          <a:p>
            <a:pPr indent="0" lvl="0" marL="0" rtl="0" algn="l">
              <a:spcBef>
                <a:spcPts val="0"/>
              </a:spcBef>
              <a:spcAft>
                <a:spcPts val="0"/>
              </a:spcAft>
              <a:buNone/>
            </a:pPr>
            <a:r>
              <a:rPr lang="en" sz="1200">
                <a:latin typeface="Fira Sans"/>
                <a:ea typeface="Fira Sans"/>
                <a:cs typeface="Fira Sans"/>
                <a:sym typeface="Fira Sans"/>
              </a:rPr>
              <a:t>Recall of Class 1 (Default Payment)</a:t>
            </a:r>
            <a:endParaRPr sz="1200">
              <a:latin typeface="Fira Sans"/>
              <a:ea typeface="Fira Sans"/>
              <a:cs typeface="Fira Sans"/>
              <a:sym typeface="Fira Sans"/>
            </a:endParaRPr>
          </a:p>
          <a:p>
            <a:pPr indent="0" lvl="0" marL="0" rtl="0" algn="l">
              <a:spcBef>
                <a:spcPts val="0"/>
              </a:spcBef>
              <a:spcAft>
                <a:spcPts val="0"/>
              </a:spcAft>
              <a:buNone/>
            </a:pPr>
            <a:r>
              <a:rPr lang="en" sz="1200">
                <a:latin typeface="Fira Sans"/>
                <a:ea typeface="Fira Sans"/>
                <a:cs typeface="Fira Sans"/>
                <a:sym typeface="Fira Sans"/>
              </a:rPr>
              <a:t>Recall :  TP/(TP+FN)</a:t>
            </a:r>
            <a:endParaRPr sz="1200">
              <a:latin typeface="Fira Sans"/>
              <a:ea typeface="Fira Sans"/>
              <a:cs typeface="Fira Sans"/>
              <a:sym typeface="Fira Sans"/>
            </a:endParaRPr>
          </a:p>
        </p:txBody>
      </p:sp>
      <p:sp>
        <p:nvSpPr>
          <p:cNvPr id="1638" name="Google Shape;1638;gbbdf4552b0_5_177"/>
          <p:cNvSpPr txBox="1"/>
          <p:nvPr/>
        </p:nvSpPr>
        <p:spPr>
          <a:xfrm>
            <a:off x="4965775" y="798938"/>
            <a:ext cx="3418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Fira Sans"/>
                <a:ea typeface="Fira Sans"/>
                <a:cs typeface="Fira Sans"/>
                <a:sym typeface="Fira Sans"/>
              </a:rPr>
              <a:t>The best model:</a:t>
            </a:r>
            <a:endParaRPr sz="1200">
              <a:latin typeface="Fira Sans"/>
              <a:ea typeface="Fira Sans"/>
              <a:cs typeface="Fira Sans"/>
              <a:sym typeface="Fira Sans"/>
            </a:endParaRPr>
          </a:p>
          <a:p>
            <a:pPr indent="0" lvl="0" marL="0" rtl="0" algn="l">
              <a:spcBef>
                <a:spcPts val="0"/>
              </a:spcBef>
              <a:spcAft>
                <a:spcPts val="0"/>
              </a:spcAft>
              <a:buNone/>
            </a:pPr>
            <a:r>
              <a:rPr b="1" lang="en" sz="1200">
                <a:latin typeface="Fira Sans"/>
                <a:ea typeface="Fira Sans"/>
                <a:cs typeface="Fira Sans"/>
                <a:sym typeface="Fira Sans"/>
              </a:rPr>
              <a:t>Gaussian Naive Bayes</a:t>
            </a:r>
            <a:endParaRPr b="1"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Based on Bayes Theorem</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a:p>
            <a:pPr indent="0" lvl="0" marL="457200" rtl="0" algn="l">
              <a:spcBef>
                <a:spcPts val="0"/>
              </a:spcBef>
              <a:spcAft>
                <a:spcPts val="0"/>
              </a:spcAft>
              <a:buNone/>
            </a:pPr>
            <a:r>
              <a:t/>
            </a:r>
            <a:endParaRPr sz="1200">
              <a:latin typeface="Fira Sans"/>
              <a:ea typeface="Fira Sans"/>
              <a:cs typeface="Fira Sans"/>
              <a:sym typeface="Fira Sans"/>
            </a:endParaRPr>
          </a:p>
        </p:txBody>
      </p:sp>
      <p:pic>
        <p:nvPicPr>
          <p:cNvPr id="1639" name="Google Shape;1639;gbbdf4552b0_5_177"/>
          <p:cNvPicPr preferRelativeResize="0"/>
          <p:nvPr/>
        </p:nvPicPr>
        <p:blipFill>
          <a:blip r:embed="rId3">
            <a:alphaModFix/>
          </a:blip>
          <a:stretch>
            <a:fillRect/>
          </a:stretch>
        </p:blipFill>
        <p:spPr>
          <a:xfrm>
            <a:off x="5089650" y="1523250"/>
            <a:ext cx="2512248" cy="1387450"/>
          </a:xfrm>
          <a:prstGeom prst="rect">
            <a:avLst/>
          </a:prstGeom>
          <a:noFill/>
          <a:ln>
            <a:noFill/>
          </a:ln>
        </p:spPr>
      </p:pic>
      <p:sp>
        <p:nvSpPr>
          <p:cNvPr id="1640" name="Google Shape;1640;gbbdf4552b0_5_177"/>
          <p:cNvSpPr txBox="1"/>
          <p:nvPr/>
        </p:nvSpPr>
        <p:spPr>
          <a:xfrm>
            <a:off x="5089650" y="3063075"/>
            <a:ext cx="278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a:buChar char="●"/>
            </a:pPr>
            <a:r>
              <a:rPr lang="en" sz="1200">
                <a:latin typeface="Fira Sans"/>
                <a:ea typeface="Fira Sans"/>
                <a:cs typeface="Fira Sans"/>
                <a:sym typeface="Fira Sans"/>
              </a:rPr>
              <a:t>Formula</a:t>
            </a:r>
            <a:endParaRPr sz="1200">
              <a:latin typeface="Fira Sans"/>
              <a:ea typeface="Fira Sans"/>
              <a:cs typeface="Fira Sans"/>
              <a:sym typeface="Fira Sans"/>
            </a:endParaRPr>
          </a:p>
        </p:txBody>
      </p:sp>
      <p:pic>
        <p:nvPicPr>
          <p:cNvPr id="1641" name="Google Shape;1641;gbbdf4552b0_5_177"/>
          <p:cNvPicPr preferRelativeResize="0"/>
          <p:nvPr/>
        </p:nvPicPr>
        <p:blipFill>
          <a:blip r:embed="rId4">
            <a:alphaModFix/>
          </a:blip>
          <a:stretch>
            <a:fillRect/>
          </a:stretch>
        </p:blipFill>
        <p:spPr>
          <a:xfrm>
            <a:off x="4409265" y="3571624"/>
            <a:ext cx="2214675" cy="589175"/>
          </a:xfrm>
          <a:prstGeom prst="rect">
            <a:avLst/>
          </a:prstGeom>
          <a:noFill/>
          <a:ln>
            <a:noFill/>
          </a:ln>
        </p:spPr>
      </p:pic>
      <p:pic>
        <p:nvPicPr>
          <p:cNvPr id="1642" name="Google Shape;1642;gbbdf4552b0_5_177"/>
          <p:cNvPicPr preferRelativeResize="0"/>
          <p:nvPr/>
        </p:nvPicPr>
        <p:blipFill>
          <a:blip r:embed="rId5">
            <a:alphaModFix/>
          </a:blip>
          <a:stretch>
            <a:fillRect/>
          </a:stretch>
        </p:blipFill>
        <p:spPr>
          <a:xfrm>
            <a:off x="6623944" y="3106544"/>
            <a:ext cx="2415500" cy="180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gbcb7048174_0_4"/>
          <p:cNvSpPr txBox="1"/>
          <p:nvPr>
            <p:ph type="title"/>
          </p:nvPr>
        </p:nvSpPr>
        <p:spPr>
          <a:xfrm>
            <a:off x="0" y="0"/>
            <a:ext cx="9144000" cy="6915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RESULTS</a:t>
            </a:r>
            <a:endParaRPr/>
          </a:p>
          <a:p>
            <a:pPr indent="0" lvl="0" marL="0" rtl="0" algn="l">
              <a:lnSpc>
                <a:spcPct val="100000"/>
              </a:lnSpc>
              <a:spcBef>
                <a:spcPts val="0"/>
              </a:spcBef>
              <a:spcAft>
                <a:spcPts val="0"/>
              </a:spcAft>
              <a:buSzPts val="2400"/>
              <a:buNone/>
            </a:pPr>
            <a:r>
              <a:rPr lang="en" sz="1400"/>
              <a:t>Model Validation</a:t>
            </a:r>
            <a:endParaRPr sz="1400"/>
          </a:p>
        </p:txBody>
      </p:sp>
      <p:sp>
        <p:nvSpPr>
          <p:cNvPr id="1648" name="Google Shape;1648;gbcb7048174_0_4"/>
          <p:cNvSpPr txBox="1"/>
          <p:nvPr/>
        </p:nvSpPr>
        <p:spPr>
          <a:xfrm>
            <a:off x="710900" y="1170875"/>
            <a:ext cx="16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a:ea typeface="Fira Sans"/>
              <a:cs typeface="Fira Sans"/>
              <a:sym typeface="Fira Sans"/>
            </a:endParaRPr>
          </a:p>
        </p:txBody>
      </p:sp>
      <p:sp>
        <p:nvSpPr>
          <p:cNvPr id="1649" name="Google Shape;1649;gbcb7048174_0_4"/>
          <p:cNvSpPr txBox="1"/>
          <p:nvPr/>
        </p:nvSpPr>
        <p:spPr>
          <a:xfrm>
            <a:off x="634825" y="3763275"/>
            <a:ext cx="39936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Fira Sans"/>
                <a:ea typeface="Fira Sans"/>
                <a:cs typeface="Fira Sans"/>
                <a:sym typeface="Fira Sans"/>
              </a:rPr>
              <a:t>Confusion Matrix:</a:t>
            </a:r>
            <a:endParaRPr sz="1200">
              <a:latin typeface="Fira Sans"/>
              <a:ea typeface="Fira Sans"/>
              <a:cs typeface="Fira Sans"/>
              <a:sym typeface="Fira Sans"/>
            </a:endParaRPr>
          </a:p>
          <a:p>
            <a:pPr indent="0" lvl="0" marL="0" rtl="0" algn="l">
              <a:lnSpc>
                <a:spcPct val="150000"/>
              </a:lnSpc>
              <a:spcBef>
                <a:spcPts val="0"/>
              </a:spcBef>
              <a:spcAft>
                <a:spcPts val="0"/>
              </a:spcAft>
              <a:buNone/>
            </a:pPr>
            <a:r>
              <a:rPr lang="en" sz="1200">
                <a:latin typeface="Fira Sans"/>
                <a:ea typeface="Fira Sans"/>
                <a:cs typeface="Fira Sans"/>
                <a:sym typeface="Fira Sans"/>
              </a:rPr>
              <a:t>89% recall of class 1 (Default = Yes)</a:t>
            </a:r>
            <a:endParaRPr sz="1200">
              <a:latin typeface="Fira Sans"/>
              <a:ea typeface="Fira Sans"/>
              <a:cs typeface="Fira Sans"/>
              <a:sym typeface="Fira Sans"/>
            </a:endParaRPr>
          </a:p>
          <a:p>
            <a:pPr indent="0" lvl="0" marL="0" rtl="0" algn="l">
              <a:lnSpc>
                <a:spcPct val="150000"/>
              </a:lnSpc>
              <a:spcBef>
                <a:spcPts val="0"/>
              </a:spcBef>
              <a:spcAft>
                <a:spcPts val="0"/>
              </a:spcAft>
              <a:buNone/>
            </a:pPr>
            <a:r>
              <a:rPr lang="en" sz="1200">
                <a:latin typeface="Fira Sans"/>
                <a:ea typeface="Fira Sans"/>
                <a:cs typeface="Fira Sans"/>
                <a:sym typeface="Fira Sans"/>
              </a:rPr>
              <a:t>Aim to detect as many true defaulters as possible</a:t>
            </a:r>
            <a:endParaRPr>
              <a:latin typeface="Fira Sans"/>
              <a:ea typeface="Fira Sans"/>
              <a:cs typeface="Fira Sans"/>
              <a:sym typeface="Fira Sans"/>
            </a:endParaRPr>
          </a:p>
        </p:txBody>
      </p:sp>
      <p:pic>
        <p:nvPicPr>
          <p:cNvPr id="1650" name="Google Shape;1650;gbcb7048174_0_4"/>
          <p:cNvPicPr preferRelativeResize="0"/>
          <p:nvPr/>
        </p:nvPicPr>
        <p:blipFill>
          <a:blip r:embed="rId3">
            <a:alphaModFix/>
          </a:blip>
          <a:stretch>
            <a:fillRect/>
          </a:stretch>
        </p:blipFill>
        <p:spPr>
          <a:xfrm>
            <a:off x="116675" y="963300"/>
            <a:ext cx="5029900" cy="2356625"/>
          </a:xfrm>
          <a:prstGeom prst="rect">
            <a:avLst/>
          </a:prstGeom>
          <a:noFill/>
          <a:ln>
            <a:noFill/>
          </a:ln>
        </p:spPr>
      </p:pic>
      <p:pic>
        <p:nvPicPr>
          <p:cNvPr id="1651" name="Google Shape;1651;gbcb7048174_0_4"/>
          <p:cNvPicPr preferRelativeResize="0"/>
          <p:nvPr/>
        </p:nvPicPr>
        <p:blipFill>
          <a:blip r:embed="rId4">
            <a:alphaModFix/>
          </a:blip>
          <a:stretch>
            <a:fillRect/>
          </a:stretch>
        </p:blipFill>
        <p:spPr>
          <a:xfrm>
            <a:off x="5307601" y="1113223"/>
            <a:ext cx="3731851" cy="1962452"/>
          </a:xfrm>
          <a:prstGeom prst="rect">
            <a:avLst/>
          </a:prstGeom>
          <a:noFill/>
          <a:ln>
            <a:noFill/>
          </a:ln>
        </p:spPr>
      </p:pic>
      <p:pic>
        <p:nvPicPr>
          <p:cNvPr id="1652" name="Google Shape;1652;gbcb7048174_0_4"/>
          <p:cNvPicPr preferRelativeResize="0"/>
          <p:nvPr/>
        </p:nvPicPr>
        <p:blipFill>
          <a:blip r:embed="rId5">
            <a:alphaModFix/>
          </a:blip>
          <a:stretch>
            <a:fillRect/>
          </a:stretch>
        </p:blipFill>
        <p:spPr>
          <a:xfrm>
            <a:off x="4897000" y="3364553"/>
            <a:ext cx="3993600" cy="1536341"/>
          </a:xfrm>
          <a:prstGeom prst="rect">
            <a:avLst/>
          </a:prstGeom>
          <a:noFill/>
          <a:ln>
            <a:noFill/>
          </a:ln>
        </p:spPr>
      </p:pic>
      <p:sp>
        <p:nvSpPr>
          <p:cNvPr id="1653" name="Google Shape;1653;gbcb7048174_0_4"/>
          <p:cNvSpPr/>
          <p:nvPr/>
        </p:nvSpPr>
        <p:spPr>
          <a:xfrm>
            <a:off x="7212525" y="2246075"/>
            <a:ext cx="330000" cy="18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nance Infographics by Slidesgo">
  <a:themeElements>
    <a:clrScheme name="Simple Light">
      <a:dk1>
        <a:srgbClr val="000000"/>
      </a:dk1>
      <a:lt1>
        <a:srgbClr val="FFFFFF"/>
      </a:lt1>
      <a:dk2>
        <a:srgbClr val="0D3E65"/>
      </a:dk2>
      <a:lt2>
        <a:srgbClr val="1F5B84"/>
      </a:lt2>
      <a:accent1>
        <a:srgbClr val="3280AD"/>
      </a:accent1>
      <a:accent2>
        <a:srgbClr val="54AED6"/>
      </a:accent2>
      <a:accent3>
        <a:srgbClr val="F6A53C"/>
      </a:accent3>
      <a:accent4>
        <a:srgbClr val="FED57D"/>
      </a:accent4>
      <a:accent5>
        <a:srgbClr val="B0E6FF"/>
      </a:accent5>
      <a:accent6>
        <a:srgbClr val="1F5B8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