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79" r:id="rId6"/>
    <p:sldId id="274" r:id="rId7"/>
    <p:sldId id="261" r:id="rId8"/>
    <p:sldId id="262" r:id="rId9"/>
    <p:sldId id="264" r:id="rId10"/>
    <p:sldId id="265" r:id="rId11"/>
    <p:sldId id="266" r:id="rId12"/>
    <p:sldId id="267" r:id="rId13"/>
    <p:sldId id="275" r:id="rId14"/>
    <p:sldId id="278" r:id="rId15"/>
    <p:sldId id="276" r:id="rId16"/>
    <p:sldId id="27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34942-3D57-45F2-A054-35A960CF67CD}" v="306" dt="2023-05-11T03:32:36.299"/>
    <p1510:client id="{13AB158A-2902-415C-9982-FCDFBDCEBF16}" v="186" dt="2023-05-11T07:01:52.635"/>
    <p1510:client id="{467C7240-F9AE-488A-ABE1-BFCD2F9F28EF}" v="28" dt="2023-05-11T03:45:15.895"/>
    <p1510:client id="{8B5DD2D3-415C-4083-BBA2-84E8FBD22697}" v="503" dt="2023-05-12T02:58:27.984"/>
    <p1510:client id="{91C4DA2F-2B00-4B55-8FF1-50B4F2E73B11}" v="890" dt="2023-05-12T03:15:20.659"/>
    <p1510:client id="{C05FD8E1-06BE-4F12-B8E2-E736DC4B199D}" v="403" dt="2023-05-12T01:49:38.760"/>
    <p1510:client id="{E273D138-CC02-4C12-96E7-1074AA6E5B7F}" v="195" dt="2023-05-11T03:46:20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Mora" userId="S::brandonmora@cpp.edu::9806d0c5-3c17-43ea-b8e2-8951f60d7300" providerId="AD" clId="Web-{91C4DA2F-2B00-4B55-8FF1-50B4F2E73B11}"/>
    <pc:docChg chg="addSld modSld sldOrd">
      <pc:chgData name="Brandon Mora" userId="S::brandonmora@cpp.edu::9806d0c5-3c17-43ea-b8e2-8951f60d7300" providerId="AD" clId="Web-{91C4DA2F-2B00-4B55-8FF1-50B4F2E73B11}" dt="2023-05-12T03:15:19.846" v="918" actId="20577"/>
      <pc:docMkLst>
        <pc:docMk/>
      </pc:docMkLst>
      <pc:sldChg chg="modSp modNotes">
        <pc:chgData name="Brandon Mora" userId="S::brandonmora@cpp.edu::9806d0c5-3c17-43ea-b8e2-8951f60d7300" providerId="AD" clId="Web-{91C4DA2F-2B00-4B55-8FF1-50B4F2E73B11}" dt="2023-05-12T02:20:47.443" v="802" actId="20577"/>
        <pc:sldMkLst>
          <pc:docMk/>
          <pc:sldMk cId="1040760977" sldId="258"/>
        </pc:sldMkLst>
        <pc:spChg chg="mod">
          <ac:chgData name="Brandon Mora" userId="S::brandonmora@cpp.edu::9806d0c5-3c17-43ea-b8e2-8951f60d7300" providerId="AD" clId="Web-{91C4DA2F-2B00-4B55-8FF1-50B4F2E73B11}" dt="2023-05-12T02:20:47.443" v="802" actId="20577"/>
          <ac:spMkLst>
            <pc:docMk/>
            <pc:sldMk cId="1040760977" sldId="258"/>
            <ac:spMk id="5" creationId="{CCB0AF1D-D117-499C-7EF6-59D3ADCE4207}"/>
          </ac:spMkLst>
        </pc:spChg>
      </pc:sldChg>
      <pc:sldChg chg="modSp modNotes">
        <pc:chgData name="Brandon Mora" userId="S::brandonmora@cpp.edu::9806d0c5-3c17-43ea-b8e2-8951f60d7300" providerId="AD" clId="Web-{91C4DA2F-2B00-4B55-8FF1-50B4F2E73B11}" dt="2023-05-12T02:21:27.569" v="815" actId="20577"/>
        <pc:sldMkLst>
          <pc:docMk/>
          <pc:sldMk cId="3830961490" sldId="259"/>
        </pc:sldMkLst>
        <pc:spChg chg="mod">
          <ac:chgData name="Brandon Mora" userId="S::brandonmora@cpp.edu::9806d0c5-3c17-43ea-b8e2-8951f60d7300" providerId="AD" clId="Web-{91C4DA2F-2B00-4B55-8FF1-50B4F2E73B11}" dt="2023-05-12T02:21:27.569" v="815" actId="20577"/>
          <ac:spMkLst>
            <pc:docMk/>
            <pc:sldMk cId="3830961490" sldId="259"/>
            <ac:spMk id="5" creationId="{CCB0AF1D-D117-499C-7EF6-59D3ADCE4207}"/>
          </ac:spMkLst>
        </pc:spChg>
      </pc:sldChg>
      <pc:sldChg chg="modSp">
        <pc:chgData name="Brandon Mora" userId="S::brandonmora@cpp.edu::9806d0c5-3c17-43ea-b8e2-8951f60d7300" providerId="AD" clId="Web-{91C4DA2F-2B00-4B55-8FF1-50B4F2E73B11}" dt="2023-05-11T18:28:54.691" v="32" actId="20577"/>
        <pc:sldMkLst>
          <pc:docMk/>
          <pc:sldMk cId="3390883488" sldId="260"/>
        </pc:sldMkLst>
        <pc:spChg chg="mod">
          <ac:chgData name="Brandon Mora" userId="S::brandonmora@cpp.edu::9806d0c5-3c17-43ea-b8e2-8951f60d7300" providerId="AD" clId="Web-{91C4DA2F-2B00-4B55-8FF1-50B4F2E73B11}" dt="2023-05-11T18:28:54.691" v="32" actId="20577"/>
          <ac:spMkLst>
            <pc:docMk/>
            <pc:sldMk cId="3390883488" sldId="260"/>
            <ac:spMk id="4" creationId="{5EB6C07A-5D8A-42FF-81DE-07DCC87C75E9}"/>
          </ac:spMkLst>
        </pc:spChg>
      </pc:sldChg>
      <pc:sldChg chg="modSp">
        <pc:chgData name="Brandon Mora" userId="S::brandonmora@cpp.edu::9806d0c5-3c17-43ea-b8e2-8951f60d7300" providerId="AD" clId="Web-{91C4DA2F-2B00-4B55-8FF1-50B4F2E73B11}" dt="2023-05-12T01:29:24.831" v="676" actId="1076"/>
        <pc:sldMkLst>
          <pc:docMk/>
          <pc:sldMk cId="2048792720" sldId="261"/>
        </pc:sldMkLst>
        <pc:spChg chg="mod">
          <ac:chgData name="Brandon Mora" userId="S::brandonmora@cpp.edu::9806d0c5-3c17-43ea-b8e2-8951f60d7300" providerId="AD" clId="Web-{91C4DA2F-2B00-4B55-8FF1-50B4F2E73B11}" dt="2023-05-12T01:29:21.909" v="675" actId="1076"/>
          <ac:spMkLst>
            <pc:docMk/>
            <pc:sldMk cId="2048792720" sldId="261"/>
            <ac:spMk id="4" creationId="{5EB6C07A-5D8A-42FF-81DE-07DCC87C75E9}"/>
          </ac:spMkLst>
        </pc:spChg>
        <pc:picChg chg="mod">
          <ac:chgData name="Brandon Mora" userId="S::brandonmora@cpp.edu::9806d0c5-3c17-43ea-b8e2-8951f60d7300" providerId="AD" clId="Web-{91C4DA2F-2B00-4B55-8FF1-50B4F2E73B11}" dt="2023-05-12T01:29:24.831" v="676" actId="1076"/>
          <ac:picMkLst>
            <pc:docMk/>
            <pc:sldMk cId="2048792720" sldId="261"/>
            <ac:picMk id="2" creationId="{345C00CE-3A1B-C61D-AF0F-01E83ED29187}"/>
          </ac:picMkLst>
        </pc:picChg>
      </pc:sldChg>
      <pc:sldChg chg="modNotes">
        <pc:chgData name="Brandon Mora" userId="S::brandonmora@cpp.edu::9806d0c5-3c17-43ea-b8e2-8951f60d7300" providerId="AD" clId="Web-{91C4DA2F-2B00-4B55-8FF1-50B4F2E73B11}" dt="2023-05-12T01:45:05.628" v="742"/>
        <pc:sldMkLst>
          <pc:docMk/>
          <pc:sldMk cId="3936130759" sldId="264"/>
        </pc:sldMkLst>
      </pc:sldChg>
      <pc:sldChg chg="modNotes">
        <pc:chgData name="Brandon Mora" userId="S::brandonmora@cpp.edu::9806d0c5-3c17-43ea-b8e2-8951f60d7300" providerId="AD" clId="Web-{91C4DA2F-2B00-4B55-8FF1-50B4F2E73B11}" dt="2023-05-12T01:45:09.238" v="746"/>
        <pc:sldMkLst>
          <pc:docMk/>
          <pc:sldMk cId="3801986448" sldId="265"/>
        </pc:sldMkLst>
      </pc:sldChg>
      <pc:sldChg chg="modSp modNotes">
        <pc:chgData name="Brandon Mora" userId="S::brandonmora@cpp.edu::9806d0c5-3c17-43ea-b8e2-8951f60d7300" providerId="AD" clId="Web-{91C4DA2F-2B00-4B55-8FF1-50B4F2E73B11}" dt="2023-05-12T02:51:39.511" v="916" actId="20577"/>
        <pc:sldMkLst>
          <pc:docMk/>
          <pc:sldMk cId="3982730762" sldId="266"/>
        </pc:sldMkLst>
        <pc:spChg chg="mod">
          <ac:chgData name="Brandon Mora" userId="S::brandonmora@cpp.edu::9806d0c5-3c17-43ea-b8e2-8951f60d7300" providerId="AD" clId="Web-{91C4DA2F-2B00-4B55-8FF1-50B4F2E73B11}" dt="2023-05-12T02:47:10.923" v="819" actId="20577"/>
          <ac:spMkLst>
            <pc:docMk/>
            <pc:sldMk cId="3982730762" sldId="266"/>
            <ac:spMk id="4" creationId="{5EB6C07A-5D8A-42FF-81DE-07DCC87C75E9}"/>
          </ac:spMkLst>
        </pc:spChg>
        <pc:spChg chg="mod">
          <ac:chgData name="Brandon Mora" userId="S::brandonmora@cpp.edu::9806d0c5-3c17-43ea-b8e2-8951f60d7300" providerId="AD" clId="Web-{91C4DA2F-2B00-4B55-8FF1-50B4F2E73B11}" dt="2023-05-12T02:51:39.511" v="916" actId="20577"/>
          <ac:spMkLst>
            <pc:docMk/>
            <pc:sldMk cId="3982730762" sldId="266"/>
            <ac:spMk id="5" creationId="{CCB0AF1D-D117-499C-7EF6-59D3ADCE4207}"/>
          </ac:spMkLst>
        </pc:spChg>
      </pc:sldChg>
      <pc:sldChg chg="modSp">
        <pc:chgData name="Brandon Mora" userId="S::brandonmora@cpp.edu::9806d0c5-3c17-43ea-b8e2-8951f60d7300" providerId="AD" clId="Web-{91C4DA2F-2B00-4B55-8FF1-50B4F2E73B11}" dt="2023-05-12T01:34:01.787" v="718" actId="20577"/>
        <pc:sldMkLst>
          <pc:docMk/>
          <pc:sldMk cId="544313874" sldId="270"/>
        </pc:sldMkLst>
        <pc:spChg chg="mod">
          <ac:chgData name="Brandon Mora" userId="S::brandonmora@cpp.edu::9806d0c5-3c17-43ea-b8e2-8951f60d7300" providerId="AD" clId="Web-{91C4DA2F-2B00-4B55-8FF1-50B4F2E73B11}" dt="2023-05-12T01:34:01.787" v="718" actId="20577"/>
          <ac:spMkLst>
            <pc:docMk/>
            <pc:sldMk cId="544313874" sldId="270"/>
            <ac:spMk id="5" creationId="{CCB0AF1D-D117-499C-7EF6-59D3ADCE4207}"/>
          </ac:spMkLst>
        </pc:spChg>
      </pc:sldChg>
      <pc:sldChg chg="modSp">
        <pc:chgData name="Brandon Mora" userId="S::brandonmora@cpp.edu::9806d0c5-3c17-43ea-b8e2-8951f60d7300" providerId="AD" clId="Web-{91C4DA2F-2B00-4B55-8FF1-50B4F2E73B11}" dt="2023-05-12T03:15:19.846" v="918" actId="20577"/>
        <pc:sldMkLst>
          <pc:docMk/>
          <pc:sldMk cId="2329931371" sldId="271"/>
        </pc:sldMkLst>
        <pc:spChg chg="mod">
          <ac:chgData name="Brandon Mora" userId="S::brandonmora@cpp.edu::9806d0c5-3c17-43ea-b8e2-8951f60d7300" providerId="AD" clId="Web-{91C4DA2F-2B00-4B55-8FF1-50B4F2E73B11}" dt="2023-05-12T03:15:19.846" v="918" actId="20577"/>
          <ac:spMkLst>
            <pc:docMk/>
            <pc:sldMk cId="2329931371" sldId="271"/>
            <ac:spMk id="5" creationId="{CCB0AF1D-D117-499C-7EF6-59D3ADCE4207}"/>
          </ac:spMkLst>
        </pc:spChg>
      </pc:sldChg>
      <pc:sldChg chg="modSp">
        <pc:chgData name="Brandon Mora" userId="S::brandonmora@cpp.edu::9806d0c5-3c17-43ea-b8e2-8951f60d7300" providerId="AD" clId="Web-{91C4DA2F-2B00-4B55-8FF1-50B4F2E73B11}" dt="2023-05-12T01:01:03.765" v="526" actId="20577"/>
        <pc:sldMkLst>
          <pc:docMk/>
          <pc:sldMk cId="1563745923" sldId="273"/>
        </pc:sldMkLst>
        <pc:spChg chg="mod">
          <ac:chgData name="Brandon Mora" userId="S::brandonmora@cpp.edu::9806d0c5-3c17-43ea-b8e2-8951f60d7300" providerId="AD" clId="Web-{91C4DA2F-2B00-4B55-8FF1-50B4F2E73B11}" dt="2023-05-12T01:01:03.765" v="526" actId="20577"/>
          <ac:spMkLst>
            <pc:docMk/>
            <pc:sldMk cId="1563745923" sldId="273"/>
            <ac:spMk id="2" creationId="{1C7EB7FB-64A9-2399-4B72-2C90F6689A65}"/>
          </ac:spMkLst>
        </pc:spChg>
      </pc:sldChg>
      <pc:sldChg chg="modSp">
        <pc:chgData name="Brandon Mora" userId="S::brandonmora@cpp.edu::9806d0c5-3c17-43ea-b8e2-8951f60d7300" providerId="AD" clId="Web-{91C4DA2F-2B00-4B55-8FF1-50B4F2E73B11}" dt="2023-05-11T18:35:46.613" v="525" actId="20577"/>
        <pc:sldMkLst>
          <pc:docMk/>
          <pc:sldMk cId="1928021895" sldId="274"/>
        </pc:sldMkLst>
        <pc:spChg chg="mod">
          <ac:chgData name="Brandon Mora" userId="S::brandonmora@cpp.edu::9806d0c5-3c17-43ea-b8e2-8951f60d7300" providerId="AD" clId="Web-{91C4DA2F-2B00-4B55-8FF1-50B4F2E73B11}" dt="2023-05-11T18:30:32.773" v="66" actId="20577"/>
          <ac:spMkLst>
            <pc:docMk/>
            <pc:sldMk cId="1928021895" sldId="274"/>
            <ac:spMk id="4" creationId="{5EB6C07A-5D8A-42FF-81DE-07DCC87C75E9}"/>
          </ac:spMkLst>
        </pc:spChg>
        <pc:spChg chg="mod">
          <ac:chgData name="Brandon Mora" userId="S::brandonmora@cpp.edu::9806d0c5-3c17-43ea-b8e2-8951f60d7300" providerId="AD" clId="Web-{91C4DA2F-2B00-4B55-8FF1-50B4F2E73B11}" dt="2023-05-11T18:35:46.613" v="525" actId="20577"/>
          <ac:spMkLst>
            <pc:docMk/>
            <pc:sldMk cId="1928021895" sldId="274"/>
            <ac:spMk id="5" creationId="{CCB0AF1D-D117-499C-7EF6-59D3ADCE4207}"/>
          </ac:spMkLst>
        </pc:spChg>
      </pc:sldChg>
      <pc:sldChg chg="addSp delSp modSp add ord replId">
        <pc:chgData name="Brandon Mora" userId="S::brandonmora@cpp.edu::9806d0c5-3c17-43ea-b8e2-8951f60d7300" providerId="AD" clId="Web-{91C4DA2F-2B00-4B55-8FF1-50B4F2E73B11}" dt="2023-05-11T18:28:44.660" v="21"/>
        <pc:sldMkLst>
          <pc:docMk/>
          <pc:sldMk cId="550078062" sldId="279"/>
        </pc:sldMkLst>
        <pc:spChg chg="mod">
          <ac:chgData name="Brandon Mora" userId="S::brandonmora@cpp.edu::9806d0c5-3c17-43ea-b8e2-8951f60d7300" providerId="AD" clId="Web-{91C4DA2F-2B00-4B55-8FF1-50B4F2E73B11}" dt="2023-05-11T18:28:13.987" v="16" actId="1076"/>
          <ac:spMkLst>
            <pc:docMk/>
            <pc:sldMk cId="550078062" sldId="279"/>
            <ac:spMk id="4" creationId="{5EB6C07A-5D8A-42FF-81DE-07DCC87C75E9}"/>
          </ac:spMkLst>
        </pc:spChg>
        <pc:spChg chg="mod">
          <ac:chgData name="Brandon Mora" userId="S::brandonmora@cpp.edu::9806d0c5-3c17-43ea-b8e2-8951f60d7300" providerId="AD" clId="Web-{91C4DA2F-2B00-4B55-8FF1-50B4F2E73B11}" dt="2023-05-11T18:27:27.688" v="5"/>
          <ac:spMkLst>
            <pc:docMk/>
            <pc:sldMk cId="550078062" sldId="279"/>
            <ac:spMk id="5" creationId="{CCB0AF1D-D117-499C-7EF6-59D3ADCE4207}"/>
          </ac:spMkLst>
        </pc:spChg>
        <pc:spChg chg="del">
          <ac:chgData name="Brandon Mora" userId="S::brandonmora@cpp.edu::9806d0c5-3c17-43ea-b8e2-8951f60d7300" providerId="AD" clId="Web-{91C4DA2F-2B00-4B55-8FF1-50B4F2E73B11}" dt="2023-05-11T18:27:27.688" v="5"/>
          <ac:spMkLst>
            <pc:docMk/>
            <pc:sldMk cId="550078062" sldId="279"/>
            <ac:spMk id="7" creationId="{1C582B07-D0F0-4B6B-A5D9-D2F192CB3A4E}"/>
          </ac:spMkLst>
        </pc:spChg>
        <pc:spChg chg="del">
          <ac:chgData name="Brandon Mora" userId="S::brandonmora@cpp.edu::9806d0c5-3c17-43ea-b8e2-8951f60d7300" providerId="AD" clId="Web-{91C4DA2F-2B00-4B55-8FF1-50B4F2E73B11}" dt="2023-05-11T18:27:27.688" v="5"/>
          <ac:spMkLst>
            <pc:docMk/>
            <pc:sldMk cId="550078062" sldId="279"/>
            <ac:spMk id="9" creationId="{181CC2FD-F5D2-4415-8486-46858CC427A4}"/>
          </ac:spMkLst>
        </pc:spChg>
        <pc:spChg chg="del">
          <ac:chgData name="Brandon Mora" userId="S::brandonmora@cpp.edu::9806d0c5-3c17-43ea-b8e2-8951f60d7300" providerId="AD" clId="Web-{91C4DA2F-2B00-4B55-8FF1-50B4F2E73B11}" dt="2023-05-11T18:27:27.688" v="5"/>
          <ac:spMkLst>
            <pc:docMk/>
            <pc:sldMk cId="550078062" sldId="279"/>
            <ac:spMk id="11" creationId="{DA1A4301-6FFC-4C82-A1FA-7634D8CAA8F5}"/>
          </ac:spMkLst>
        </pc:spChg>
        <pc:spChg chg="del">
          <ac:chgData name="Brandon Mora" userId="S::brandonmora@cpp.edu::9806d0c5-3c17-43ea-b8e2-8951f60d7300" providerId="AD" clId="Web-{91C4DA2F-2B00-4B55-8FF1-50B4F2E73B11}" dt="2023-05-11T18:27:27.688" v="5"/>
          <ac:spMkLst>
            <pc:docMk/>
            <pc:sldMk cId="550078062" sldId="279"/>
            <ac:spMk id="13" creationId="{E1063619-981B-4E62-A26E-E345BB3080BA}"/>
          </ac:spMkLst>
        </pc:spChg>
        <pc:spChg chg="add">
          <ac:chgData name="Brandon Mora" userId="S::brandonmora@cpp.edu::9806d0c5-3c17-43ea-b8e2-8951f60d7300" providerId="AD" clId="Web-{91C4DA2F-2B00-4B55-8FF1-50B4F2E73B11}" dt="2023-05-11T18:27:27.688" v="5"/>
          <ac:spMkLst>
            <pc:docMk/>
            <pc:sldMk cId="550078062" sldId="279"/>
            <ac:spMk id="52" creationId="{1C582B07-D0F0-4B6B-A5D9-D2F192CB3A4E}"/>
          </ac:spMkLst>
        </pc:spChg>
        <pc:spChg chg="add">
          <ac:chgData name="Brandon Mora" userId="S::brandonmora@cpp.edu::9806d0c5-3c17-43ea-b8e2-8951f60d7300" providerId="AD" clId="Web-{91C4DA2F-2B00-4B55-8FF1-50B4F2E73B11}" dt="2023-05-11T18:27:27.688" v="5"/>
          <ac:spMkLst>
            <pc:docMk/>
            <pc:sldMk cId="550078062" sldId="279"/>
            <ac:spMk id="54" creationId="{26222098-34BD-4328-93AF-F8000B8A0766}"/>
          </ac:spMkLst>
        </pc:spChg>
        <pc:spChg chg="add">
          <ac:chgData name="Brandon Mora" userId="S::brandonmora@cpp.edu::9806d0c5-3c17-43ea-b8e2-8951f60d7300" providerId="AD" clId="Web-{91C4DA2F-2B00-4B55-8FF1-50B4F2E73B11}" dt="2023-05-11T18:27:27.688" v="5"/>
          <ac:spMkLst>
            <pc:docMk/>
            <pc:sldMk cId="550078062" sldId="279"/>
            <ac:spMk id="56" creationId="{DA1A4301-6FFC-4C82-A1FA-7634D8CAA8F5}"/>
          </ac:spMkLst>
        </pc:spChg>
        <pc:spChg chg="add">
          <ac:chgData name="Brandon Mora" userId="S::brandonmora@cpp.edu::9806d0c5-3c17-43ea-b8e2-8951f60d7300" providerId="AD" clId="Web-{91C4DA2F-2B00-4B55-8FF1-50B4F2E73B11}" dt="2023-05-11T18:27:27.688" v="5"/>
          <ac:spMkLst>
            <pc:docMk/>
            <pc:sldMk cId="550078062" sldId="279"/>
            <ac:spMk id="58" creationId="{853F99AE-CDDD-4AA6-B570-8A6E693F22B0}"/>
          </ac:spMkLst>
        </pc:spChg>
        <pc:grpChg chg="del">
          <ac:chgData name="Brandon Mora" userId="S::brandonmora@cpp.edu::9806d0c5-3c17-43ea-b8e2-8951f60d7300" providerId="AD" clId="Web-{91C4DA2F-2B00-4B55-8FF1-50B4F2E73B11}" dt="2023-05-11T18:27:27.688" v="5"/>
          <ac:grpSpMkLst>
            <pc:docMk/>
            <pc:sldMk cId="550078062" sldId="279"/>
            <ac:grpSpMk id="18" creationId="{8323DD1D-77DE-48B2-A0A0-6265801531E5}"/>
          </ac:grpSpMkLst>
        </pc:grpChg>
        <pc:grpChg chg="add">
          <ac:chgData name="Brandon Mora" userId="S::brandonmora@cpp.edu::9806d0c5-3c17-43ea-b8e2-8951f60d7300" providerId="AD" clId="Web-{91C4DA2F-2B00-4B55-8FF1-50B4F2E73B11}" dt="2023-05-11T18:27:27.688" v="5"/>
          <ac:grpSpMkLst>
            <pc:docMk/>
            <pc:sldMk cId="550078062" sldId="279"/>
            <ac:grpSpMk id="60" creationId="{8323DD1D-77DE-48B2-A0A0-6265801531E5}"/>
          </ac:grpSpMkLst>
        </pc:grpChg>
        <pc:picChg chg="add mod">
          <ac:chgData name="Brandon Mora" userId="S::brandonmora@cpp.edu::9806d0c5-3c17-43ea-b8e2-8951f60d7300" providerId="AD" clId="Web-{91C4DA2F-2B00-4B55-8FF1-50B4F2E73B11}" dt="2023-05-11T18:28:35.706" v="20" actId="1076"/>
          <ac:picMkLst>
            <pc:docMk/>
            <pc:sldMk cId="550078062" sldId="279"/>
            <ac:picMk id="2" creationId="{519237B9-01D0-5F26-7A5B-E90A428384AB}"/>
          </ac:picMkLst>
        </pc:picChg>
      </pc:sldChg>
    </pc:docChg>
  </pc:docChgLst>
  <pc:docChgLst>
    <pc:chgData name="Jonathan Diaz" userId="S::jonathand@cpp.edu::cb6b8bd8-4675-4fe1-b440-db2810897098" providerId="AD" clId="Web-{8B5DD2D3-415C-4083-BBA2-84E8FBD22697}"/>
    <pc:docChg chg="modSld">
      <pc:chgData name="Jonathan Diaz" userId="S::jonathand@cpp.edu::cb6b8bd8-4675-4fe1-b440-db2810897098" providerId="AD" clId="Web-{8B5DD2D3-415C-4083-BBA2-84E8FBD22697}" dt="2023-05-12T02:58:27.984" v="539" actId="20577"/>
      <pc:docMkLst>
        <pc:docMk/>
      </pc:docMkLst>
      <pc:sldChg chg="modSp">
        <pc:chgData name="Jonathan Diaz" userId="S::jonathand@cpp.edu::cb6b8bd8-4675-4fe1-b440-db2810897098" providerId="AD" clId="Web-{8B5DD2D3-415C-4083-BBA2-84E8FBD22697}" dt="2023-05-12T01:33:11.808" v="258" actId="20577"/>
        <pc:sldMkLst>
          <pc:docMk/>
          <pc:sldMk cId="1040760977" sldId="258"/>
        </pc:sldMkLst>
        <pc:spChg chg="mod">
          <ac:chgData name="Jonathan Diaz" userId="S::jonathand@cpp.edu::cb6b8bd8-4675-4fe1-b440-db2810897098" providerId="AD" clId="Web-{8B5DD2D3-415C-4083-BBA2-84E8FBD22697}" dt="2023-05-12T01:33:11.808" v="258" actId="20577"/>
          <ac:spMkLst>
            <pc:docMk/>
            <pc:sldMk cId="1040760977" sldId="258"/>
            <ac:spMk id="5" creationId="{CCB0AF1D-D117-499C-7EF6-59D3ADCE4207}"/>
          </ac:spMkLst>
        </pc:spChg>
      </pc:sldChg>
      <pc:sldChg chg="modNotes">
        <pc:chgData name="Jonathan Diaz" userId="S::jonathand@cpp.edu::cb6b8bd8-4675-4fe1-b440-db2810897098" providerId="AD" clId="Web-{8B5DD2D3-415C-4083-BBA2-84E8FBD22697}" dt="2023-05-12T01:44:45.949" v="472"/>
        <pc:sldMkLst>
          <pc:docMk/>
          <pc:sldMk cId="2048792720" sldId="261"/>
        </pc:sldMkLst>
      </pc:sldChg>
      <pc:sldChg chg="modNotes">
        <pc:chgData name="Jonathan Diaz" userId="S::jonathand@cpp.edu::cb6b8bd8-4675-4fe1-b440-db2810897098" providerId="AD" clId="Web-{8B5DD2D3-415C-4083-BBA2-84E8FBD22697}" dt="2023-05-12T01:46:20.315" v="480"/>
        <pc:sldMkLst>
          <pc:docMk/>
          <pc:sldMk cId="625159092" sldId="262"/>
        </pc:sldMkLst>
      </pc:sldChg>
      <pc:sldChg chg="modSp">
        <pc:chgData name="Jonathan Diaz" userId="S::jonathand@cpp.edu::cb6b8bd8-4675-4fe1-b440-db2810897098" providerId="AD" clId="Web-{8B5DD2D3-415C-4083-BBA2-84E8FBD22697}" dt="2023-05-12T01:37:13.090" v="268" actId="20577"/>
        <pc:sldMkLst>
          <pc:docMk/>
          <pc:sldMk cId="3982730762" sldId="266"/>
        </pc:sldMkLst>
        <pc:spChg chg="mod">
          <ac:chgData name="Jonathan Diaz" userId="S::jonathand@cpp.edu::cb6b8bd8-4675-4fe1-b440-db2810897098" providerId="AD" clId="Web-{8B5DD2D3-415C-4083-BBA2-84E8FBD22697}" dt="2023-05-12T01:37:13.090" v="268" actId="20577"/>
          <ac:spMkLst>
            <pc:docMk/>
            <pc:sldMk cId="3982730762" sldId="266"/>
            <ac:spMk id="5" creationId="{CCB0AF1D-D117-499C-7EF6-59D3ADCE4207}"/>
          </ac:spMkLst>
        </pc:spChg>
      </pc:sldChg>
      <pc:sldChg chg="modNotes">
        <pc:chgData name="Jonathan Diaz" userId="S::jonathand@cpp.edu::cb6b8bd8-4675-4fe1-b440-db2810897098" providerId="AD" clId="Web-{8B5DD2D3-415C-4083-BBA2-84E8FBD22697}" dt="2023-05-12T01:46:28.628" v="488"/>
        <pc:sldMkLst>
          <pc:docMk/>
          <pc:sldMk cId="487087812" sldId="268"/>
        </pc:sldMkLst>
      </pc:sldChg>
      <pc:sldChg chg="modNotes">
        <pc:chgData name="Jonathan Diaz" userId="S::jonathand@cpp.edu::cb6b8bd8-4675-4fe1-b440-db2810897098" providerId="AD" clId="Web-{8B5DD2D3-415C-4083-BBA2-84E8FBD22697}" dt="2023-05-12T01:46:34.331" v="497"/>
        <pc:sldMkLst>
          <pc:docMk/>
          <pc:sldMk cId="4110074937" sldId="269"/>
        </pc:sldMkLst>
      </pc:sldChg>
      <pc:sldChg chg="modSp modNotes">
        <pc:chgData name="Jonathan Diaz" userId="S::jonathand@cpp.edu::cb6b8bd8-4675-4fe1-b440-db2810897098" providerId="AD" clId="Web-{8B5DD2D3-415C-4083-BBA2-84E8FBD22697}" dt="2023-05-12T02:58:27.984" v="539" actId="20577"/>
        <pc:sldMkLst>
          <pc:docMk/>
          <pc:sldMk cId="544313874" sldId="270"/>
        </pc:sldMkLst>
        <pc:spChg chg="mod">
          <ac:chgData name="Jonathan Diaz" userId="S::jonathand@cpp.edu::cb6b8bd8-4675-4fe1-b440-db2810897098" providerId="AD" clId="Web-{8B5DD2D3-415C-4083-BBA2-84E8FBD22697}" dt="2023-05-12T02:58:27.984" v="539" actId="20577"/>
          <ac:spMkLst>
            <pc:docMk/>
            <pc:sldMk cId="544313874" sldId="270"/>
            <ac:spMk id="5" creationId="{CCB0AF1D-D117-499C-7EF6-59D3ADCE4207}"/>
          </ac:spMkLst>
        </pc:spChg>
      </pc:sldChg>
      <pc:sldChg chg="modNotes">
        <pc:chgData name="Jonathan Diaz" userId="S::jonathand@cpp.edu::cb6b8bd8-4675-4fe1-b440-db2810897098" providerId="AD" clId="Web-{8B5DD2D3-415C-4083-BBA2-84E8FBD22697}" dt="2023-05-12T01:47:10.865" v="509"/>
        <pc:sldMkLst>
          <pc:docMk/>
          <pc:sldMk cId="2329931371" sldId="271"/>
        </pc:sldMkLst>
      </pc:sldChg>
    </pc:docChg>
  </pc:docChgLst>
  <pc:docChgLst>
    <pc:chgData name="Michael L. Webb" userId="3f4f240c-1a89-48f6-92c5-a2c12a23910c" providerId="ADAL" clId="{C05FD8E1-06BE-4F12-B8E2-E736DC4B199D}"/>
    <pc:docChg chg="undo custSel addSld modSld">
      <pc:chgData name="Michael L. Webb" userId="3f4f240c-1a89-48f6-92c5-a2c12a23910c" providerId="ADAL" clId="{C05FD8E1-06BE-4F12-B8E2-E736DC4B199D}" dt="2023-05-12T01:49:38.760" v="743" actId="732"/>
      <pc:docMkLst>
        <pc:docMk/>
      </pc:docMkLst>
      <pc:sldChg chg="modSp mod modNotesTx">
        <pc:chgData name="Michael L. Webb" userId="3f4f240c-1a89-48f6-92c5-a2c12a23910c" providerId="ADAL" clId="{C05FD8E1-06BE-4F12-B8E2-E736DC4B199D}" dt="2023-05-12T01:49:38.760" v="743" actId="732"/>
        <pc:sldMkLst>
          <pc:docMk/>
          <pc:sldMk cId="3390883488" sldId="260"/>
        </pc:sldMkLst>
        <pc:picChg chg="mod modCrop">
          <ac:chgData name="Michael L. Webb" userId="3f4f240c-1a89-48f6-92c5-a2c12a23910c" providerId="ADAL" clId="{C05FD8E1-06BE-4F12-B8E2-E736DC4B199D}" dt="2023-05-12T01:49:38.760" v="743" actId="732"/>
          <ac:picMkLst>
            <pc:docMk/>
            <pc:sldMk cId="3390883488" sldId="260"/>
            <ac:picMk id="3" creationId="{A7E6C813-CBE2-EABF-700E-C044FD506896}"/>
          </ac:picMkLst>
        </pc:picChg>
      </pc:sldChg>
      <pc:sldChg chg="modSp mod">
        <pc:chgData name="Michael L. Webb" userId="3f4f240c-1a89-48f6-92c5-a2c12a23910c" providerId="ADAL" clId="{C05FD8E1-06BE-4F12-B8E2-E736DC4B199D}" dt="2023-05-12T01:32:17.996" v="692" actId="1440"/>
        <pc:sldMkLst>
          <pc:docMk/>
          <pc:sldMk cId="3936130759" sldId="264"/>
        </pc:sldMkLst>
        <pc:picChg chg="mod">
          <ac:chgData name="Michael L. Webb" userId="3f4f240c-1a89-48f6-92c5-a2c12a23910c" providerId="ADAL" clId="{C05FD8E1-06BE-4F12-B8E2-E736DC4B199D}" dt="2023-05-12T01:32:17.996" v="692" actId="1440"/>
          <ac:picMkLst>
            <pc:docMk/>
            <pc:sldMk cId="3936130759" sldId="264"/>
            <ac:picMk id="3" creationId="{16AB8931-C531-9508-5D9A-E52D92BB3E89}"/>
          </ac:picMkLst>
        </pc:picChg>
      </pc:sldChg>
      <pc:sldChg chg="addSp delSp modSp mod modNotesTx">
        <pc:chgData name="Michael L. Webb" userId="3f4f240c-1a89-48f6-92c5-a2c12a23910c" providerId="ADAL" clId="{C05FD8E1-06BE-4F12-B8E2-E736DC4B199D}" dt="2023-05-12T01:45:39.610" v="735"/>
        <pc:sldMkLst>
          <pc:docMk/>
          <pc:sldMk cId="1621002400" sldId="267"/>
        </pc:sldMkLst>
        <pc:spChg chg="del">
          <ac:chgData name="Michael L. Webb" userId="3f4f240c-1a89-48f6-92c5-a2c12a23910c" providerId="ADAL" clId="{C05FD8E1-06BE-4F12-B8E2-E736DC4B199D}" dt="2023-05-12T01:29:56.912" v="678" actId="478"/>
          <ac:spMkLst>
            <pc:docMk/>
            <pc:sldMk cId="1621002400" sldId="267"/>
            <ac:spMk id="5" creationId="{CCB0AF1D-D117-499C-7EF6-59D3ADCE4207}"/>
          </ac:spMkLst>
        </pc:spChg>
        <pc:picChg chg="add mod">
          <ac:chgData name="Michael L. Webb" userId="3f4f240c-1a89-48f6-92c5-a2c12a23910c" providerId="ADAL" clId="{C05FD8E1-06BE-4F12-B8E2-E736DC4B199D}" dt="2023-05-12T01:30:59.270" v="688" actId="1076"/>
          <ac:picMkLst>
            <pc:docMk/>
            <pc:sldMk cId="1621002400" sldId="267"/>
            <ac:picMk id="3" creationId="{6CD7F7C9-FC3B-1EDE-1ED5-810D4C520237}"/>
          </ac:picMkLst>
        </pc:picChg>
        <pc:picChg chg="add mod">
          <ac:chgData name="Michael L. Webb" userId="3f4f240c-1a89-48f6-92c5-a2c12a23910c" providerId="ADAL" clId="{C05FD8E1-06BE-4F12-B8E2-E736DC4B199D}" dt="2023-05-12T01:31:03.967" v="689" actId="1076"/>
          <ac:picMkLst>
            <pc:docMk/>
            <pc:sldMk cId="1621002400" sldId="267"/>
            <ac:picMk id="8" creationId="{97401A78-B1F7-FDAC-F8F6-30DE8F25DEB5}"/>
          </ac:picMkLst>
        </pc:picChg>
        <pc:picChg chg="add mod">
          <ac:chgData name="Michael L. Webb" userId="3f4f240c-1a89-48f6-92c5-a2c12a23910c" providerId="ADAL" clId="{C05FD8E1-06BE-4F12-B8E2-E736DC4B199D}" dt="2023-05-12T01:31:06.936" v="690" actId="1076"/>
          <ac:picMkLst>
            <pc:docMk/>
            <pc:sldMk cId="1621002400" sldId="267"/>
            <ac:picMk id="12" creationId="{5518E2F6-19AB-FEEB-B146-465A9B69C5B2}"/>
          </ac:picMkLst>
        </pc:picChg>
      </pc:sldChg>
      <pc:sldChg chg="addSp delSp modSp mod">
        <pc:chgData name="Michael L. Webb" userId="3f4f240c-1a89-48f6-92c5-a2c12a23910c" providerId="ADAL" clId="{C05FD8E1-06BE-4F12-B8E2-E736DC4B199D}" dt="2023-05-12T01:19:14.417" v="479" actId="20577"/>
        <pc:sldMkLst>
          <pc:docMk/>
          <pc:sldMk cId="487087812" sldId="268"/>
        </pc:sldMkLst>
        <pc:spChg chg="mod">
          <ac:chgData name="Michael L. Webb" userId="3f4f240c-1a89-48f6-92c5-a2c12a23910c" providerId="ADAL" clId="{C05FD8E1-06BE-4F12-B8E2-E736DC4B199D}" dt="2023-05-12T00:27:11.137" v="57" actId="26606"/>
          <ac:spMkLst>
            <pc:docMk/>
            <pc:sldMk cId="487087812" sldId="268"/>
            <ac:spMk id="4" creationId="{5EB6C07A-5D8A-42FF-81DE-07DCC87C75E9}"/>
          </ac:spMkLst>
        </pc:spChg>
        <pc:spChg chg="mod ord">
          <ac:chgData name="Michael L. Webb" userId="3f4f240c-1a89-48f6-92c5-a2c12a23910c" providerId="ADAL" clId="{C05FD8E1-06BE-4F12-B8E2-E736DC4B199D}" dt="2023-05-12T01:19:14.417" v="479" actId="20577"/>
          <ac:spMkLst>
            <pc:docMk/>
            <pc:sldMk cId="487087812" sldId="268"/>
            <ac:spMk id="5" creationId="{CCB0AF1D-D117-499C-7EF6-59D3ADCE4207}"/>
          </ac:spMkLst>
        </pc:spChg>
        <pc:spChg chg="add del">
          <ac:chgData name="Michael L. Webb" userId="3f4f240c-1a89-48f6-92c5-a2c12a23910c" providerId="ADAL" clId="{C05FD8E1-06BE-4F12-B8E2-E736DC4B199D}" dt="2023-05-12T00:27:11.137" v="57" actId="26606"/>
          <ac:spMkLst>
            <pc:docMk/>
            <pc:sldMk cId="487087812" sldId="268"/>
            <ac:spMk id="53" creationId="{1C582B07-D0F0-4B6B-A5D9-D2F192CB3A4E}"/>
          </ac:spMkLst>
        </pc:spChg>
        <pc:spChg chg="add del">
          <ac:chgData name="Michael L. Webb" userId="3f4f240c-1a89-48f6-92c5-a2c12a23910c" providerId="ADAL" clId="{C05FD8E1-06BE-4F12-B8E2-E736DC4B199D}" dt="2023-05-12T00:27:11.137" v="57" actId="26606"/>
          <ac:spMkLst>
            <pc:docMk/>
            <pc:sldMk cId="487087812" sldId="268"/>
            <ac:spMk id="55" creationId="{3712ED8D-807A-4E94-A9AF-C44676151773}"/>
          </ac:spMkLst>
        </pc:spChg>
        <pc:spChg chg="add del">
          <ac:chgData name="Michael L. Webb" userId="3f4f240c-1a89-48f6-92c5-a2c12a23910c" providerId="ADAL" clId="{C05FD8E1-06BE-4F12-B8E2-E736DC4B199D}" dt="2023-05-12T00:27:11.137" v="57" actId="26606"/>
          <ac:spMkLst>
            <pc:docMk/>
            <pc:sldMk cId="487087812" sldId="268"/>
            <ac:spMk id="57" creationId="{DA1A4301-6FFC-4C82-A1FA-7634D8CAA8F5}"/>
          </ac:spMkLst>
        </pc:spChg>
        <pc:spChg chg="add del">
          <ac:chgData name="Michael L. Webb" userId="3f4f240c-1a89-48f6-92c5-a2c12a23910c" providerId="ADAL" clId="{C05FD8E1-06BE-4F12-B8E2-E736DC4B199D}" dt="2023-05-12T00:27:11.137" v="57" actId="26606"/>
          <ac:spMkLst>
            <pc:docMk/>
            <pc:sldMk cId="487087812" sldId="268"/>
            <ac:spMk id="59" creationId="{D8667B21-A39C-4ABB-9CED-0DD4CD739502}"/>
          </ac:spMkLst>
        </pc:spChg>
        <pc:spChg chg="add del">
          <ac:chgData name="Michael L. Webb" userId="3f4f240c-1a89-48f6-92c5-a2c12a23910c" providerId="ADAL" clId="{C05FD8E1-06BE-4F12-B8E2-E736DC4B199D}" dt="2023-05-12T00:27:11.131" v="56" actId="26606"/>
          <ac:spMkLst>
            <pc:docMk/>
            <pc:sldMk cId="487087812" sldId="268"/>
            <ac:spMk id="95" creationId="{1C582B07-D0F0-4B6B-A5D9-D2F192CB3A4E}"/>
          </ac:spMkLst>
        </pc:spChg>
        <pc:spChg chg="add del">
          <ac:chgData name="Michael L. Webb" userId="3f4f240c-1a89-48f6-92c5-a2c12a23910c" providerId="ADAL" clId="{C05FD8E1-06BE-4F12-B8E2-E736DC4B199D}" dt="2023-05-12T00:27:11.131" v="56" actId="26606"/>
          <ac:spMkLst>
            <pc:docMk/>
            <pc:sldMk cId="487087812" sldId="268"/>
            <ac:spMk id="97" creationId="{3712ED8D-807A-4E94-A9AF-C44676151773}"/>
          </ac:spMkLst>
        </pc:spChg>
        <pc:spChg chg="add del">
          <ac:chgData name="Michael L. Webb" userId="3f4f240c-1a89-48f6-92c5-a2c12a23910c" providerId="ADAL" clId="{C05FD8E1-06BE-4F12-B8E2-E736DC4B199D}" dt="2023-05-12T00:27:11.131" v="56" actId="26606"/>
          <ac:spMkLst>
            <pc:docMk/>
            <pc:sldMk cId="487087812" sldId="268"/>
            <ac:spMk id="99" creationId="{DA1A4301-6FFC-4C82-A1FA-7634D8CAA8F5}"/>
          </ac:spMkLst>
        </pc:spChg>
        <pc:spChg chg="add del">
          <ac:chgData name="Michael L. Webb" userId="3f4f240c-1a89-48f6-92c5-a2c12a23910c" providerId="ADAL" clId="{C05FD8E1-06BE-4F12-B8E2-E736DC4B199D}" dt="2023-05-12T00:27:11.131" v="56" actId="26606"/>
          <ac:spMkLst>
            <pc:docMk/>
            <pc:sldMk cId="487087812" sldId="268"/>
            <ac:spMk id="132" creationId="{D8667B21-A39C-4ABB-9CED-0DD4CD739502}"/>
          </ac:spMkLst>
        </pc:spChg>
        <pc:spChg chg="add">
          <ac:chgData name="Michael L. Webb" userId="3f4f240c-1a89-48f6-92c5-a2c12a23910c" providerId="ADAL" clId="{C05FD8E1-06BE-4F12-B8E2-E736DC4B199D}" dt="2023-05-12T00:27:11.137" v="57" actId="26606"/>
          <ac:spMkLst>
            <pc:docMk/>
            <pc:sldMk cId="487087812" sldId="268"/>
            <ac:spMk id="134" creationId="{1C582B07-D0F0-4B6B-A5D9-D2F192CB3A4E}"/>
          </ac:spMkLst>
        </pc:spChg>
        <pc:spChg chg="add">
          <ac:chgData name="Michael L. Webb" userId="3f4f240c-1a89-48f6-92c5-a2c12a23910c" providerId="ADAL" clId="{C05FD8E1-06BE-4F12-B8E2-E736DC4B199D}" dt="2023-05-12T00:27:11.137" v="57" actId="26606"/>
          <ac:spMkLst>
            <pc:docMk/>
            <pc:sldMk cId="487087812" sldId="268"/>
            <ac:spMk id="135" creationId="{7EE60796-BC52-4154-A3A9-773DE8285501}"/>
          </ac:spMkLst>
        </pc:spChg>
        <pc:spChg chg="add">
          <ac:chgData name="Michael L. Webb" userId="3f4f240c-1a89-48f6-92c5-a2c12a23910c" providerId="ADAL" clId="{C05FD8E1-06BE-4F12-B8E2-E736DC4B199D}" dt="2023-05-12T00:27:11.137" v="57" actId="26606"/>
          <ac:spMkLst>
            <pc:docMk/>
            <pc:sldMk cId="487087812" sldId="268"/>
            <ac:spMk id="136" creationId="{DA1A4301-6FFC-4C82-A1FA-7634D8CAA8F5}"/>
          </ac:spMkLst>
        </pc:spChg>
        <pc:spChg chg="add">
          <ac:chgData name="Michael L. Webb" userId="3f4f240c-1a89-48f6-92c5-a2c12a23910c" providerId="ADAL" clId="{C05FD8E1-06BE-4F12-B8E2-E736DC4B199D}" dt="2023-05-12T00:27:11.137" v="57" actId="26606"/>
          <ac:spMkLst>
            <pc:docMk/>
            <pc:sldMk cId="487087812" sldId="268"/>
            <ac:spMk id="137" creationId="{BFEC1042-3FDC-47A3-BCD7-CA9D052F987E}"/>
          </ac:spMkLst>
        </pc:spChg>
        <pc:grpChg chg="add del">
          <ac:chgData name="Michael L. Webb" userId="3f4f240c-1a89-48f6-92c5-a2c12a23910c" providerId="ADAL" clId="{C05FD8E1-06BE-4F12-B8E2-E736DC4B199D}" dt="2023-05-12T00:27:11.137" v="57" actId="26606"/>
          <ac:grpSpMkLst>
            <pc:docMk/>
            <pc:sldMk cId="487087812" sldId="268"/>
            <ac:grpSpMk id="61" creationId="{8323DD1D-77DE-48B2-A0A0-6265801531E5}"/>
          </ac:grpSpMkLst>
        </pc:grpChg>
        <pc:grpChg chg="add del">
          <ac:chgData name="Michael L. Webb" userId="3f4f240c-1a89-48f6-92c5-a2c12a23910c" providerId="ADAL" clId="{C05FD8E1-06BE-4F12-B8E2-E736DC4B199D}" dt="2023-05-12T00:27:11.131" v="56" actId="26606"/>
          <ac:grpSpMkLst>
            <pc:docMk/>
            <pc:sldMk cId="487087812" sldId="268"/>
            <ac:grpSpMk id="101" creationId="{8323DD1D-77DE-48B2-A0A0-6265801531E5}"/>
          </ac:grpSpMkLst>
        </pc:grpChg>
        <pc:grpChg chg="add">
          <ac:chgData name="Michael L. Webb" userId="3f4f240c-1a89-48f6-92c5-a2c12a23910c" providerId="ADAL" clId="{C05FD8E1-06BE-4F12-B8E2-E736DC4B199D}" dt="2023-05-12T00:27:11.137" v="57" actId="26606"/>
          <ac:grpSpMkLst>
            <pc:docMk/>
            <pc:sldMk cId="487087812" sldId="268"/>
            <ac:grpSpMk id="103" creationId="{8323DD1D-77DE-48B2-A0A0-6265801531E5}"/>
          </ac:grpSpMkLst>
        </pc:grpChg>
        <pc:picChg chg="mod">
          <ac:chgData name="Michael L. Webb" userId="3f4f240c-1a89-48f6-92c5-a2c12a23910c" providerId="ADAL" clId="{C05FD8E1-06BE-4F12-B8E2-E736DC4B199D}" dt="2023-05-12T01:18:55.547" v="472" actId="1440"/>
          <ac:picMkLst>
            <pc:docMk/>
            <pc:sldMk cId="487087812" sldId="268"/>
            <ac:picMk id="48" creationId="{1F884B95-4668-88E6-BF1A-80276E3C9FBC}"/>
          </ac:picMkLst>
        </pc:picChg>
      </pc:sldChg>
      <pc:sldChg chg="modSp mod">
        <pc:chgData name="Michael L. Webb" userId="3f4f240c-1a89-48f6-92c5-a2c12a23910c" providerId="ADAL" clId="{C05FD8E1-06BE-4F12-B8E2-E736DC4B199D}" dt="2023-05-12T01:32:54.004" v="693" actId="14826"/>
        <pc:sldMkLst>
          <pc:docMk/>
          <pc:sldMk cId="4110074937" sldId="269"/>
        </pc:sldMkLst>
        <pc:picChg chg="mod">
          <ac:chgData name="Michael L. Webb" userId="3f4f240c-1a89-48f6-92c5-a2c12a23910c" providerId="ADAL" clId="{C05FD8E1-06BE-4F12-B8E2-E736DC4B199D}" dt="2023-05-12T01:32:54.004" v="693" actId="14826"/>
          <ac:picMkLst>
            <pc:docMk/>
            <pc:sldMk cId="4110074937" sldId="269"/>
            <ac:picMk id="2" creationId="{195BB0D8-699D-342F-2C9D-0BC1749676D7}"/>
          </ac:picMkLst>
        </pc:picChg>
      </pc:sldChg>
      <pc:sldChg chg="modSp mod">
        <pc:chgData name="Michael L. Webb" userId="3f4f240c-1a89-48f6-92c5-a2c12a23910c" providerId="ADAL" clId="{C05FD8E1-06BE-4F12-B8E2-E736DC4B199D}" dt="2023-05-12T01:35:03.008" v="698" actId="113"/>
        <pc:sldMkLst>
          <pc:docMk/>
          <pc:sldMk cId="544313874" sldId="270"/>
        </pc:sldMkLst>
        <pc:spChg chg="mod">
          <ac:chgData name="Michael L. Webb" userId="3f4f240c-1a89-48f6-92c5-a2c12a23910c" providerId="ADAL" clId="{C05FD8E1-06BE-4F12-B8E2-E736DC4B199D}" dt="2023-05-12T01:35:03.008" v="698" actId="113"/>
          <ac:spMkLst>
            <pc:docMk/>
            <pc:sldMk cId="544313874" sldId="270"/>
            <ac:spMk id="5" creationId="{CCB0AF1D-D117-499C-7EF6-59D3ADCE4207}"/>
          </ac:spMkLst>
        </pc:spChg>
      </pc:sldChg>
      <pc:sldChg chg="modNotesTx">
        <pc:chgData name="Michael L. Webb" userId="3f4f240c-1a89-48f6-92c5-a2c12a23910c" providerId="ADAL" clId="{C05FD8E1-06BE-4F12-B8E2-E736DC4B199D}" dt="2023-05-12T01:44:25.342" v="733"/>
        <pc:sldMkLst>
          <pc:docMk/>
          <pc:sldMk cId="1928021895" sldId="274"/>
        </pc:sldMkLst>
      </pc:sldChg>
      <pc:sldChg chg="addSp delSp modSp mod modNotesTx">
        <pc:chgData name="Michael L. Webb" userId="3f4f240c-1a89-48f6-92c5-a2c12a23910c" providerId="ADAL" clId="{C05FD8E1-06BE-4F12-B8E2-E736DC4B199D}" dt="2023-05-12T01:45:35.865" v="734"/>
        <pc:sldMkLst>
          <pc:docMk/>
          <pc:sldMk cId="3532825951" sldId="275"/>
        </pc:sldMkLst>
        <pc:spChg chg="mod">
          <ac:chgData name="Michael L. Webb" userId="3f4f240c-1a89-48f6-92c5-a2c12a23910c" providerId="ADAL" clId="{C05FD8E1-06BE-4F12-B8E2-E736DC4B199D}" dt="2023-05-11T14:31:45.256" v="22" actId="20577"/>
          <ac:spMkLst>
            <pc:docMk/>
            <pc:sldMk cId="3532825951" sldId="275"/>
            <ac:spMk id="4" creationId="{5EB6C07A-5D8A-42FF-81DE-07DCC87C75E9}"/>
          </ac:spMkLst>
        </pc:spChg>
        <pc:spChg chg="del">
          <ac:chgData name="Michael L. Webb" userId="3f4f240c-1a89-48f6-92c5-a2c12a23910c" providerId="ADAL" clId="{C05FD8E1-06BE-4F12-B8E2-E736DC4B199D}" dt="2023-05-11T14:31:49.704" v="23" actId="478"/>
          <ac:spMkLst>
            <pc:docMk/>
            <pc:sldMk cId="3532825951" sldId="275"/>
            <ac:spMk id="5" creationId="{CCB0AF1D-D117-499C-7EF6-59D3ADCE4207}"/>
          </ac:spMkLst>
        </pc:spChg>
        <pc:picChg chg="add del mod">
          <ac:chgData name="Michael L. Webb" userId="3f4f240c-1a89-48f6-92c5-a2c12a23910c" providerId="ADAL" clId="{C05FD8E1-06BE-4F12-B8E2-E736DC4B199D}" dt="2023-05-11T14:36:04.621" v="26" actId="478"/>
          <ac:picMkLst>
            <pc:docMk/>
            <pc:sldMk cId="3532825951" sldId="275"/>
            <ac:picMk id="3" creationId="{4B257B0A-7916-92ED-3E06-8D20692AF0C6}"/>
          </ac:picMkLst>
        </pc:picChg>
        <pc:picChg chg="add del">
          <ac:chgData name="Michael L. Webb" userId="3f4f240c-1a89-48f6-92c5-a2c12a23910c" providerId="ADAL" clId="{C05FD8E1-06BE-4F12-B8E2-E736DC4B199D}" dt="2023-05-11T14:36:09.269" v="28" actId="478"/>
          <ac:picMkLst>
            <pc:docMk/>
            <pc:sldMk cId="3532825951" sldId="275"/>
            <ac:picMk id="8" creationId="{874C555A-4E3E-D6DE-D842-D6FEFD23C80F}"/>
          </ac:picMkLst>
        </pc:picChg>
        <pc:picChg chg="add del mod">
          <ac:chgData name="Michael L. Webb" userId="3f4f240c-1a89-48f6-92c5-a2c12a23910c" providerId="ADAL" clId="{C05FD8E1-06BE-4F12-B8E2-E736DC4B199D}" dt="2023-05-11T15:37:05.071" v="34" actId="478"/>
          <ac:picMkLst>
            <pc:docMk/>
            <pc:sldMk cId="3532825951" sldId="275"/>
            <ac:picMk id="12" creationId="{554D8829-FF6C-E7ED-85ED-E4798046EF1A}"/>
          </ac:picMkLst>
        </pc:picChg>
        <pc:picChg chg="add del">
          <ac:chgData name="Michael L. Webb" userId="3f4f240c-1a89-48f6-92c5-a2c12a23910c" providerId="ADAL" clId="{C05FD8E1-06BE-4F12-B8E2-E736DC4B199D}" dt="2023-05-11T15:43:10.457" v="36" actId="478"/>
          <ac:picMkLst>
            <pc:docMk/>
            <pc:sldMk cId="3532825951" sldId="275"/>
            <ac:picMk id="15" creationId="{CBE4033C-DE43-012B-3623-F0A67D109B67}"/>
          </ac:picMkLst>
        </pc:picChg>
        <pc:picChg chg="add mod">
          <ac:chgData name="Michael L. Webb" userId="3f4f240c-1a89-48f6-92c5-a2c12a23910c" providerId="ADAL" clId="{C05FD8E1-06BE-4F12-B8E2-E736DC4B199D}" dt="2023-05-12T01:27:39.021" v="664" actId="1076"/>
          <ac:picMkLst>
            <pc:docMk/>
            <pc:sldMk cId="3532825951" sldId="275"/>
            <ac:picMk id="17" creationId="{D07BD3A2-FC17-E6AE-4970-352ECF578F9A}"/>
          </ac:picMkLst>
        </pc:picChg>
      </pc:sldChg>
      <pc:sldChg chg="addSp delSp modSp mod modNotesTx">
        <pc:chgData name="Michael L. Webb" userId="3f4f240c-1a89-48f6-92c5-a2c12a23910c" providerId="ADAL" clId="{C05FD8E1-06BE-4F12-B8E2-E736DC4B199D}" dt="2023-05-12T01:46:10.621" v="737"/>
        <pc:sldMkLst>
          <pc:docMk/>
          <pc:sldMk cId="77775041" sldId="276"/>
        </pc:sldMkLst>
        <pc:spChg chg="add del mod">
          <ac:chgData name="Michael L. Webb" userId="3f4f240c-1a89-48f6-92c5-a2c12a23910c" providerId="ADAL" clId="{C05FD8E1-06BE-4F12-B8E2-E736DC4B199D}" dt="2023-05-12T01:03:31.678" v="393"/>
          <ac:spMkLst>
            <pc:docMk/>
            <pc:sldMk cId="77775041" sldId="276"/>
            <ac:spMk id="3" creationId="{662DC768-E008-9E9E-4C35-8C5CDC966BAE}"/>
          </ac:spMkLst>
        </pc:spChg>
        <pc:spChg chg="del">
          <ac:chgData name="Michael L. Webb" userId="3f4f240c-1a89-48f6-92c5-a2c12a23910c" providerId="ADAL" clId="{C05FD8E1-06BE-4F12-B8E2-E736DC4B199D}" dt="2023-05-12T01:02:25.989" v="361"/>
          <ac:spMkLst>
            <pc:docMk/>
            <pc:sldMk cId="77775041" sldId="276"/>
            <ac:spMk id="5" creationId="{CCB0AF1D-D117-499C-7EF6-59D3ADCE4207}"/>
          </ac:spMkLst>
        </pc:spChg>
        <pc:picChg chg="add mod">
          <ac:chgData name="Michael L. Webb" userId="3f4f240c-1a89-48f6-92c5-a2c12a23910c" providerId="ADAL" clId="{C05FD8E1-06BE-4F12-B8E2-E736DC4B199D}" dt="2023-05-12T01:06:00.209" v="468" actId="1076"/>
          <ac:picMkLst>
            <pc:docMk/>
            <pc:sldMk cId="77775041" sldId="276"/>
            <ac:picMk id="2" creationId="{BA223BDA-1765-757A-3693-2BCE765B37E4}"/>
          </ac:picMkLst>
        </pc:picChg>
      </pc:sldChg>
      <pc:sldChg chg="addSp delSp modSp mod modNotesTx">
        <pc:chgData name="Michael L. Webb" userId="3f4f240c-1a89-48f6-92c5-a2c12a23910c" providerId="ADAL" clId="{C05FD8E1-06BE-4F12-B8E2-E736DC4B199D}" dt="2023-05-12T01:46:12.033" v="738"/>
        <pc:sldMkLst>
          <pc:docMk/>
          <pc:sldMk cId="321544159" sldId="277"/>
        </pc:sldMkLst>
        <pc:spChg chg="mod">
          <ac:chgData name="Michael L. Webb" userId="3f4f240c-1a89-48f6-92c5-a2c12a23910c" providerId="ADAL" clId="{C05FD8E1-06BE-4F12-B8E2-E736DC4B199D}" dt="2023-05-12T01:26:56.437" v="660" actId="14100"/>
          <ac:spMkLst>
            <pc:docMk/>
            <pc:sldMk cId="321544159" sldId="277"/>
            <ac:spMk id="5" creationId="{CCB0AF1D-D117-499C-7EF6-59D3ADCE4207}"/>
          </ac:spMkLst>
        </pc:spChg>
        <pc:picChg chg="add del mod">
          <ac:chgData name="Michael L. Webb" userId="3f4f240c-1a89-48f6-92c5-a2c12a23910c" providerId="ADAL" clId="{C05FD8E1-06BE-4F12-B8E2-E736DC4B199D}" dt="2023-05-11T14:29:58.659" v="5" actId="478"/>
          <ac:picMkLst>
            <pc:docMk/>
            <pc:sldMk cId="321544159" sldId="277"/>
            <ac:picMk id="3" creationId="{FE3B5DDA-5288-76AC-7DE9-699EA72F6B4B}"/>
          </ac:picMkLst>
        </pc:picChg>
        <pc:picChg chg="add del">
          <ac:chgData name="Michael L. Webb" userId="3f4f240c-1a89-48f6-92c5-a2c12a23910c" providerId="ADAL" clId="{C05FD8E1-06BE-4F12-B8E2-E736DC4B199D}" dt="2023-05-11T14:31:25.311" v="8" actId="478"/>
          <ac:picMkLst>
            <pc:docMk/>
            <pc:sldMk cId="321544159" sldId="277"/>
            <ac:picMk id="8" creationId="{947BF614-F21B-EE31-4C03-CC06325145F0}"/>
          </ac:picMkLst>
        </pc:picChg>
        <pc:picChg chg="add mod">
          <ac:chgData name="Michael L. Webb" userId="3f4f240c-1a89-48f6-92c5-a2c12a23910c" providerId="ADAL" clId="{C05FD8E1-06BE-4F12-B8E2-E736DC4B199D}" dt="2023-05-12T01:27:14.906" v="662" actId="1440"/>
          <ac:picMkLst>
            <pc:docMk/>
            <pc:sldMk cId="321544159" sldId="277"/>
            <ac:picMk id="12" creationId="{7235FA46-68A0-F246-70D4-2C336AC7AD37}"/>
          </ac:picMkLst>
        </pc:picChg>
      </pc:sldChg>
      <pc:sldChg chg="addSp delSp modSp add mod modNotesTx">
        <pc:chgData name="Michael L. Webb" userId="3f4f240c-1a89-48f6-92c5-a2c12a23910c" providerId="ADAL" clId="{C05FD8E1-06BE-4F12-B8E2-E736DC4B199D}" dt="2023-05-12T01:45:42.412" v="736"/>
        <pc:sldMkLst>
          <pc:docMk/>
          <pc:sldMk cId="2716962462" sldId="278"/>
        </pc:sldMkLst>
        <pc:spChg chg="add mod">
          <ac:chgData name="Michael L. Webb" userId="3f4f240c-1a89-48f6-92c5-a2c12a23910c" providerId="ADAL" clId="{C05FD8E1-06BE-4F12-B8E2-E736DC4B199D}" dt="2023-05-12T01:01:48.073" v="360" actId="1076"/>
          <ac:spMkLst>
            <pc:docMk/>
            <pc:sldMk cId="2716962462" sldId="278"/>
            <ac:spMk id="2" creationId="{E9210A39-64B4-86BA-A877-31386D7E2023}"/>
          </ac:spMkLst>
        </pc:spChg>
        <pc:spChg chg="mod">
          <ac:chgData name="Michael L. Webb" userId="3f4f240c-1a89-48f6-92c5-a2c12a23910c" providerId="ADAL" clId="{C05FD8E1-06BE-4F12-B8E2-E736DC4B199D}" dt="2023-05-12T01:01:37.600" v="358" actId="1076"/>
          <ac:spMkLst>
            <pc:docMk/>
            <pc:sldMk cId="2716962462" sldId="278"/>
            <ac:spMk id="4" creationId="{5EB6C07A-5D8A-42FF-81DE-07DCC87C75E9}"/>
          </ac:spMkLst>
        </pc:spChg>
        <pc:spChg chg="mod">
          <ac:chgData name="Michael L. Webb" userId="3f4f240c-1a89-48f6-92c5-a2c12a23910c" providerId="ADAL" clId="{C05FD8E1-06BE-4F12-B8E2-E736DC4B199D}" dt="2023-05-12T01:00:18.382" v="320" actId="27636"/>
          <ac:spMkLst>
            <pc:docMk/>
            <pc:sldMk cId="2716962462" sldId="278"/>
            <ac:spMk id="5" creationId="{CCB0AF1D-D117-499C-7EF6-59D3ADCE4207}"/>
          </ac:spMkLst>
        </pc:spChg>
        <pc:spChg chg="add mod">
          <ac:chgData name="Michael L. Webb" userId="3f4f240c-1a89-48f6-92c5-a2c12a23910c" providerId="ADAL" clId="{C05FD8E1-06BE-4F12-B8E2-E736DC4B199D}" dt="2023-05-12T01:01:30.446" v="355" actId="115"/>
          <ac:spMkLst>
            <pc:docMk/>
            <pc:sldMk cId="2716962462" sldId="278"/>
            <ac:spMk id="6" creationId="{FA862F8B-75E6-26EB-DF3C-0A8DEEBDBBB8}"/>
          </ac:spMkLst>
        </pc:spChg>
        <pc:spChg chg="add mod">
          <ac:chgData name="Michael L. Webb" userId="3f4f240c-1a89-48f6-92c5-a2c12a23910c" providerId="ADAL" clId="{C05FD8E1-06BE-4F12-B8E2-E736DC4B199D}" dt="2023-05-12T01:01:48.073" v="360" actId="1076"/>
          <ac:spMkLst>
            <pc:docMk/>
            <pc:sldMk cId="2716962462" sldId="278"/>
            <ac:spMk id="8" creationId="{82BC1E76-9C41-33FA-73C8-9E915A817207}"/>
          </ac:spMkLst>
        </pc:spChg>
        <pc:spChg chg="add mod">
          <ac:chgData name="Michael L. Webb" userId="3f4f240c-1a89-48f6-92c5-a2c12a23910c" providerId="ADAL" clId="{C05FD8E1-06BE-4F12-B8E2-E736DC4B199D}" dt="2023-05-12T01:04:17.647" v="413" actId="115"/>
          <ac:spMkLst>
            <pc:docMk/>
            <pc:sldMk cId="2716962462" sldId="278"/>
            <ac:spMk id="10" creationId="{C34A39EE-F416-4A46-CD6B-93C9D1725E03}"/>
          </ac:spMkLst>
        </pc:spChg>
        <pc:spChg chg="add mod">
          <ac:chgData name="Michael L. Webb" userId="3f4f240c-1a89-48f6-92c5-a2c12a23910c" providerId="ADAL" clId="{C05FD8E1-06BE-4F12-B8E2-E736DC4B199D}" dt="2023-05-12T01:04:45.896" v="465" actId="20577"/>
          <ac:spMkLst>
            <pc:docMk/>
            <pc:sldMk cId="2716962462" sldId="278"/>
            <ac:spMk id="12" creationId="{0E025145-C083-3CE6-2B48-801D6945081D}"/>
          </ac:spMkLst>
        </pc:spChg>
        <pc:picChg chg="del">
          <ac:chgData name="Michael L. Webb" userId="3f4f240c-1a89-48f6-92c5-a2c12a23910c" providerId="ADAL" clId="{C05FD8E1-06BE-4F12-B8E2-E736DC4B199D}" dt="2023-05-11T14:31:59.056" v="25" actId="478"/>
          <ac:picMkLst>
            <pc:docMk/>
            <pc:sldMk cId="2716962462" sldId="278"/>
            <ac:picMk id="3" creationId="{4B257B0A-7916-92ED-3E06-8D20692AF0C6}"/>
          </ac:picMkLst>
        </pc:picChg>
      </pc:sldChg>
      <pc:sldChg chg="addSp delSp modSp mod modNotesTx">
        <pc:chgData name="Michael L. Webb" userId="3f4f240c-1a89-48f6-92c5-a2c12a23910c" providerId="ADAL" clId="{C05FD8E1-06BE-4F12-B8E2-E736DC4B199D}" dt="2023-05-12T01:44:06.331" v="732" actId="478"/>
        <pc:sldMkLst>
          <pc:docMk/>
          <pc:sldMk cId="550078062" sldId="279"/>
        </pc:sldMkLst>
        <pc:spChg chg="del mod">
          <ac:chgData name="Michael L. Webb" userId="3f4f240c-1a89-48f6-92c5-a2c12a23910c" providerId="ADAL" clId="{C05FD8E1-06BE-4F12-B8E2-E736DC4B199D}" dt="2023-05-12T01:44:06.331" v="732" actId="478"/>
          <ac:spMkLst>
            <pc:docMk/>
            <pc:sldMk cId="550078062" sldId="279"/>
            <ac:spMk id="5" creationId="{CCB0AF1D-D117-499C-7EF6-59D3ADCE4207}"/>
          </ac:spMkLst>
        </pc:spChg>
        <pc:spChg chg="add mod">
          <ac:chgData name="Michael L. Webb" userId="3f4f240c-1a89-48f6-92c5-a2c12a23910c" providerId="ADAL" clId="{C05FD8E1-06BE-4F12-B8E2-E736DC4B199D}" dt="2023-05-12T01:44:06.331" v="732" actId="478"/>
          <ac:spMkLst>
            <pc:docMk/>
            <pc:sldMk cId="550078062" sldId="279"/>
            <ac:spMk id="6" creationId="{04AFA342-B6E0-16F8-6E96-43ED706678A0}"/>
          </ac:spMkLst>
        </pc:spChg>
        <pc:picChg chg="mod">
          <ac:chgData name="Michael L. Webb" userId="3f4f240c-1a89-48f6-92c5-a2c12a23910c" providerId="ADAL" clId="{C05FD8E1-06BE-4F12-B8E2-E736DC4B199D}" dt="2023-05-12T01:44:03.253" v="730" actId="14826"/>
          <ac:picMkLst>
            <pc:docMk/>
            <pc:sldMk cId="550078062" sldId="279"/>
            <ac:picMk id="2" creationId="{519237B9-01D0-5F26-7A5B-E90A428384AB}"/>
          </ac:picMkLst>
        </pc:picChg>
      </pc:sldChg>
    </pc:docChg>
  </pc:docChgLst>
  <pc:docChgLst>
    <pc:chgData name="Jonathan Diaz" userId="S::jonathand@cpp.edu::cb6b8bd8-4675-4fe1-b440-db2810897098" providerId="AD" clId="Web-{467C7240-F9AE-488A-ABE1-BFCD2F9F28EF}"/>
    <pc:docChg chg="modSld">
      <pc:chgData name="Jonathan Diaz" userId="S::jonathand@cpp.edu::cb6b8bd8-4675-4fe1-b440-db2810897098" providerId="AD" clId="Web-{467C7240-F9AE-488A-ABE1-BFCD2F9F28EF}" dt="2023-05-11T03:45:15.895" v="27" actId="20577"/>
      <pc:docMkLst>
        <pc:docMk/>
      </pc:docMkLst>
      <pc:sldChg chg="modSp">
        <pc:chgData name="Jonathan Diaz" userId="S::jonathand@cpp.edu::cb6b8bd8-4675-4fe1-b440-db2810897098" providerId="AD" clId="Web-{467C7240-F9AE-488A-ABE1-BFCD2F9F28EF}" dt="2023-05-11T03:45:15.895" v="27" actId="20577"/>
        <pc:sldMkLst>
          <pc:docMk/>
          <pc:sldMk cId="321544159" sldId="277"/>
        </pc:sldMkLst>
        <pc:spChg chg="mod">
          <ac:chgData name="Jonathan Diaz" userId="S::jonathand@cpp.edu::cb6b8bd8-4675-4fe1-b440-db2810897098" providerId="AD" clId="Web-{467C7240-F9AE-488A-ABE1-BFCD2F9F28EF}" dt="2023-05-11T03:45:15.895" v="27" actId="20577"/>
          <ac:spMkLst>
            <pc:docMk/>
            <pc:sldMk cId="321544159" sldId="277"/>
            <ac:spMk id="5" creationId="{CCB0AF1D-D117-499C-7EF6-59D3ADCE4207}"/>
          </ac:spMkLst>
        </pc:spChg>
      </pc:sldChg>
    </pc:docChg>
  </pc:docChgLst>
  <pc:docChgLst>
    <pc:chgData name="Brandon Mora" userId="S::brandonmora@cpp.edu::9806d0c5-3c17-43ea-b8e2-8951f60d7300" providerId="AD" clId="Web-{00734942-3D57-45F2-A054-35A960CF67CD}"/>
    <pc:docChg chg="addSld delSld modSld">
      <pc:chgData name="Brandon Mora" userId="S::brandonmora@cpp.edu::9806d0c5-3c17-43ea-b8e2-8951f60d7300" providerId="AD" clId="Web-{00734942-3D57-45F2-A054-35A960CF67CD}" dt="2023-05-11T03:32:36.299" v="297" actId="14100"/>
      <pc:docMkLst>
        <pc:docMk/>
      </pc:docMkLst>
      <pc:sldChg chg="addSp delSp modSp">
        <pc:chgData name="Brandon Mora" userId="S::brandonmora@cpp.edu::9806d0c5-3c17-43ea-b8e2-8951f60d7300" providerId="AD" clId="Web-{00734942-3D57-45F2-A054-35A960CF67CD}" dt="2023-05-11T03:21:14.796" v="6" actId="14100"/>
        <pc:sldMkLst>
          <pc:docMk/>
          <pc:sldMk cId="2048792720" sldId="261"/>
        </pc:sldMkLst>
        <pc:spChg chg="del">
          <ac:chgData name="Brandon Mora" userId="S::brandonmora@cpp.edu::9806d0c5-3c17-43ea-b8e2-8951f60d7300" providerId="AD" clId="Web-{00734942-3D57-45F2-A054-35A960CF67CD}" dt="2023-05-11T03:21:00.295" v="1"/>
          <ac:spMkLst>
            <pc:docMk/>
            <pc:sldMk cId="2048792720" sldId="261"/>
            <ac:spMk id="5" creationId="{CCB0AF1D-D117-499C-7EF6-59D3ADCE4207}"/>
          </ac:spMkLst>
        </pc:spChg>
        <pc:picChg chg="add mod ord">
          <ac:chgData name="Brandon Mora" userId="S::brandonmora@cpp.edu::9806d0c5-3c17-43ea-b8e2-8951f60d7300" providerId="AD" clId="Web-{00734942-3D57-45F2-A054-35A960CF67CD}" dt="2023-05-11T03:21:14.796" v="6" actId="14100"/>
          <ac:picMkLst>
            <pc:docMk/>
            <pc:sldMk cId="2048792720" sldId="261"/>
            <ac:picMk id="2" creationId="{345C00CE-3A1B-C61D-AF0F-01E83ED29187}"/>
          </ac:picMkLst>
        </pc:picChg>
      </pc:sldChg>
      <pc:sldChg chg="modSp">
        <pc:chgData name="Brandon Mora" userId="S::brandonmora@cpp.edu::9806d0c5-3c17-43ea-b8e2-8951f60d7300" providerId="AD" clId="Web-{00734942-3D57-45F2-A054-35A960CF67CD}" dt="2023-05-11T03:26:22.600" v="245" actId="20577"/>
        <pc:sldMkLst>
          <pc:docMk/>
          <pc:sldMk cId="625159092" sldId="262"/>
        </pc:sldMkLst>
        <pc:spChg chg="mod">
          <ac:chgData name="Brandon Mora" userId="S::brandonmora@cpp.edu::9806d0c5-3c17-43ea-b8e2-8951f60d7300" providerId="AD" clId="Web-{00734942-3D57-45F2-A054-35A960CF67CD}" dt="2023-05-11T03:26:22.600" v="245" actId="20577"/>
          <ac:spMkLst>
            <pc:docMk/>
            <pc:sldMk cId="625159092" sldId="262"/>
            <ac:spMk id="5" creationId="{CCB0AF1D-D117-499C-7EF6-59D3ADCE4207}"/>
          </ac:spMkLst>
        </pc:spChg>
      </pc:sldChg>
      <pc:sldChg chg="del">
        <pc:chgData name="Brandon Mora" userId="S::brandonmora@cpp.edu::9806d0c5-3c17-43ea-b8e2-8951f60d7300" providerId="AD" clId="Web-{00734942-3D57-45F2-A054-35A960CF67CD}" dt="2023-05-11T03:20:01.759" v="0"/>
        <pc:sldMkLst>
          <pc:docMk/>
          <pc:sldMk cId="1758656698" sldId="263"/>
        </pc:sldMkLst>
      </pc:sldChg>
      <pc:sldChg chg="addSp delSp modSp">
        <pc:chgData name="Brandon Mora" userId="S::brandonmora@cpp.edu::9806d0c5-3c17-43ea-b8e2-8951f60d7300" providerId="AD" clId="Web-{00734942-3D57-45F2-A054-35A960CF67CD}" dt="2023-05-11T03:29:19.847" v="261" actId="1076"/>
        <pc:sldMkLst>
          <pc:docMk/>
          <pc:sldMk cId="3801986448" sldId="265"/>
        </pc:sldMkLst>
        <pc:spChg chg="mod">
          <ac:chgData name="Brandon Mora" userId="S::brandonmora@cpp.edu::9806d0c5-3c17-43ea-b8e2-8951f60d7300" providerId="AD" clId="Web-{00734942-3D57-45F2-A054-35A960CF67CD}" dt="2023-05-11T03:29:10.409" v="258" actId="14100"/>
          <ac:spMkLst>
            <pc:docMk/>
            <pc:sldMk cId="3801986448" sldId="265"/>
            <ac:spMk id="5" creationId="{CCB0AF1D-D117-499C-7EF6-59D3ADCE4207}"/>
          </ac:spMkLst>
        </pc:spChg>
        <pc:picChg chg="add mod">
          <ac:chgData name="Brandon Mora" userId="S::brandonmora@cpp.edu::9806d0c5-3c17-43ea-b8e2-8951f60d7300" providerId="AD" clId="Web-{00734942-3D57-45F2-A054-35A960CF67CD}" dt="2023-05-11T03:29:19.847" v="261" actId="1076"/>
          <ac:picMkLst>
            <pc:docMk/>
            <pc:sldMk cId="3801986448" sldId="265"/>
            <ac:picMk id="2" creationId="{E4878F9B-A37D-37EB-5006-CB4D86EA3FE3}"/>
          </ac:picMkLst>
        </pc:picChg>
        <pc:picChg chg="del">
          <ac:chgData name="Brandon Mora" userId="S::brandonmora@cpp.edu::9806d0c5-3c17-43ea-b8e2-8951f60d7300" providerId="AD" clId="Web-{00734942-3D57-45F2-A054-35A960CF67CD}" dt="2023-05-11T03:27:50.466" v="247"/>
          <ac:picMkLst>
            <pc:docMk/>
            <pc:sldMk cId="3801986448" sldId="265"/>
            <ac:picMk id="3" creationId="{3D24102B-A4D0-C540-F799-99EE3426BD23}"/>
          </ac:picMkLst>
        </pc:picChg>
      </pc:sldChg>
      <pc:sldChg chg="modSp">
        <pc:chgData name="Brandon Mora" userId="S::brandonmora@cpp.edu::9806d0c5-3c17-43ea-b8e2-8951f60d7300" providerId="AD" clId="Web-{00734942-3D57-45F2-A054-35A960CF67CD}" dt="2023-05-11T03:28:13.217" v="253" actId="14100"/>
        <pc:sldMkLst>
          <pc:docMk/>
          <pc:sldMk cId="3982730762" sldId="266"/>
        </pc:sldMkLst>
        <pc:spChg chg="mod">
          <ac:chgData name="Brandon Mora" userId="S::brandonmora@cpp.edu::9806d0c5-3c17-43ea-b8e2-8951f60d7300" providerId="AD" clId="Web-{00734942-3D57-45F2-A054-35A960CF67CD}" dt="2023-05-11T03:28:13.217" v="253" actId="14100"/>
          <ac:spMkLst>
            <pc:docMk/>
            <pc:sldMk cId="3982730762" sldId="266"/>
            <ac:spMk id="5" creationId="{CCB0AF1D-D117-499C-7EF6-59D3ADCE4207}"/>
          </ac:spMkLst>
        </pc:spChg>
      </pc:sldChg>
      <pc:sldChg chg="modSp">
        <pc:chgData name="Brandon Mora" userId="S::brandonmora@cpp.edu::9806d0c5-3c17-43ea-b8e2-8951f60d7300" providerId="AD" clId="Web-{00734942-3D57-45F2-A054-35A960CF67CD}" dt="2023-05-11T03:29:48.802" v="275" actId="20577"/>
        <pc:sldMkLst>
          <pc:docMk/>
          <pc:sldMk cId="1621002400" sldId="267"/>
        </pc:sldMkLst>
        <pc:spChg chg="mod">
          <ac:chgData name="Brandon Mora" userId="S::brandonmora@cpp.edu::9806d0c5-3c17-43ea-b8e2-8951f60d7300" providerId="AD" clId="Web-{00734942-3D57-45F2-A054-35A960CF67CD}" dt="2023-05-11T03:29:48.802" v="275" actId="20577"/>
          <ac:spMkLst>
            <pc:docMk/>
            <pc:sldMk cId="1621002400" sldId="267"/>
            <ac:spMk id="4" creationId="{5EB6C07A-5D8A-42FF-81DE-07DCC87C75E9}"/>
          </ac:spMkLst>
        </pc:spChg>
      </pc:sldChg>
      <pc:sldChg chg="addSp delSp modSp">
        <pc:chgData name="Brandon Mora" userId="S::brandonmora@cpp.edu::9806d0c5-3c17-43ea-b8e2-8951f60d7300" providerId="AD" clId="Web-{00734942-3D57-45F2-A054-35A960CF67CD}" dt="2023-05-11T03:32:36.299" v="297" actId="14100"/>
        <pc:sldMkLst>
          <pc:docMk/>
          <pc:sldMk cId="4110074937" sldId="269"/>
        </pc:sldMkLst>
        <pc:spChg chg="mod">
          <ac:chgData name="Brandon Mora" userId="S::brandonmora@cpp.edu::9806d0c5-3c17-43ea-b8e2-8951f60d7300" providerId="AD" clId="Web-{00734942-3D57-45F2-A054-35A960CF67CD}" dt="2023-05-11T03:32:18.954" v="292"/>
          <ac:spMkLst>
            <pc:docMk/>
            <pc:sldMk cId="4110074937" sldId="269"/>
            <ac:spMk id="4" creationId="{5EB6C07A-5D8A-42FF-81DE-07DCC87C75E9}"/>
          </ac:spMkLst>
        </pc:spChg>
        <pc:spChg chg="mod">
          <ac:chgData name="Brandon Mora" userId="S::brandonmora@cpp.edu::9806d0c5-3c17-43ea-b8e2-8951f60d7300" providerId="AD" clId="Web-{00734942-3D57-45F2-A054-35A960CF67CD}" dt="2023-05-11T03:32:18.954" v="292"/>
          <ac:spMkLst>
            <pc:docMk/>
            <pc:sldMk cId="4110074937" sldId="269"/>
            <ac:spMk id="5" creationId="{CCB0AF1D-D117-499C-7EF6-59D3ADCE4207}"/>
          </ac:spMkLst>
        </pc:spChg>
        <pc:spChg chg="del">
          <ac:chgData name="Brandon Mora" userId="S::brandonmora@cpp.edu::9806d0c5-3c17-43ea-b8e2-8951f60d7300" providerId="AD" clId="Web-{00734942-3D57-45F2-A054-35A960CF67CD}" dt="2023-05-11T03:32:18.954" v="292"/>
          <ac:spMkLst>
            <pc:docMk/>
            <pc:sldMk cId="4110074937" sldId="269"/>
            <ac:spMk id="100" creationId="{1C582B07-D0F0-4B6B-A5D9-D2F192CB3A4E}"/>
          </ac:spMkLst>
        </pc:spChg>
        <pc:spChg chg="del">
          <ac:chgData name="Brandon Mora" userId="S::brandonmora@cpp.edu::9806d0c5-3c17-43ea-b8e2-8951f60d7300" providerId="AD" clId="Web-{00734942-3D57-45F2-A054-35A960CF67CD}" dt="2023-05-11T03:32:18.954" v="292"/>
          <ac:spMkLst>
            <pc:docMk/>
            <pc:sldMk cId="4110074937" sldId="269"/>
            <ac:spMk id="102" creationId="{3712ED8D-807A-4E94-A9AF-C44676151773}"/>
          </ac:spMkLst>
        </pc:spChg>
        <pc:spChg chg="del">
          <ac:chgData name="Brandon Mora" userId="S::brandonmora@cpp.edu::9806d0c5-3c17-43ea-b8e2-8951f60d7300" providerId="AD" clId="Web-{00734942-3D57-45F2-A054-35A960CF67CD}" dt="2023-05-11T03:32:18.954" v="292"/>
          <ac:spMkLst>
            <pc:docMk/>
            <pc:sldMk cId="4110074937" sldId="269"/>
            <ac:spMk id="104" creationId="{DA1A4301-6FFC-4C82-A1FA-7634D8CAA8F5}"/>
          </ac:spMkLst>
        </pc:spChg>
        <pc:spChg chg="del">
          <ac:chgData name="Brandon Mora" userId="S::brandonmora@cpp.edu::9806d0c5-3c17-43ea-b8e2-8951f60d7300" providerId="AD" clId="Web-{00734942-3D57-45F2-A054-35A960CF67CD}" dt="2023-05-11T03:32:18.954" v="292"/>
          <ac:spMkLst>
            <pc:docMk/>
            <pc:sldMk cId="4110074937" sldId="269"/>
            <ac:spMk id="106" creationId="{D8667B21-A39C-4ABB-9CED-0DD4CD739502}"/>
          </ac:spMkLst>
        </pc:spChg>
        <pc:spChg chg="add">
          <ac:chgData name="Brandon Mora" userId="S::brandonmora@cpp.edu::9806d0c5-3c17-43ea-b8e2-8951f60d7300" providerId="AD" clId="Web-{00734942-3D57-45F2-A054-35A960CF67CD}" dt="2023-05-11T03:32:18.954" v="292"/>
          <ac:spMkLst>
            <pc:docMk/>
            <pc:sldMk cId="4110074937" sldId="269"/>
            <ac:spMk id="142" creationId="{1C582B07-D0F0-4B6B-A5D9-D2F192CB3A4E}"/>
          </ac:spMkLst>
        </pc:spChg>
        <pc:spChg chg="add">
          <ac:chgData name="Brandon Mora" userId="S::brandonmora@cpp.edu::9806d0c5-3c17-43ea-b8e2-8951f60d7300" providerId="AD" clId="Web-{00734942-3D57-45F2-A054-35A960CF67CD}" dt="2023-05-11T03:32:18.954" v="292"/>
          <ac:spMkLst>
            <pc:docMk/>
            <pc:sldMk cId="4110074937" sldId="269"/>
            <ac:spMk id="144" creationId="{3712ED8D-807A-4E94-A9AF-C44676151773}"/>
          </ac:spMkLst>
        </pc:spChg>
        <pc:spChg chg="add">
          <ac:chgData name="Brandon Mora" userId="S::brandonmora@cpp.edu::9806d0c5-3c17-43ea-b8e2-8951f60d7300" providerId="AD" clId="Web-{00734942-3D57-45F2-A054-35A960CF67CD}" dt="2023-05-11T03:32:18.954" v="292"/>
          <ac:spMkLst>
            <pc:docMk/>
            <pc:sldMk cId="4110074937" sldId="269"/>
            <ac:spMk id="146" creationId="{DA1A4301-6FFC-4C82-A1FA-7634D8CAA8F5}"/>
          </ac:spMkLst>
        </pc:spChg>
        <pc:spChg chg="add">
          <ac:chgData name="Brandon Mora" userId="S::brandonmora@cpp.edu::9806d0c5-3c17-43ea-b8e2-8951f60d7300" providerId="AD" clId="Web-{00734942-3D57-45F2-A054-35A960CF67CD}" dt="2023-05-11T03:32:18.954" v="292"/>
          <ac:spMkLst>
            <pc:docMk/>
            <pc:sldMk cId="4110074937" sldId="269"/>
            <ac:spMk id="148" creationId="{D8667B21-A39C-4ABB-9CED-0DD4CD739502}"/>
          </ac:spMkLst>
        </pc:spChg>
        <pc:grpChg chg="del">
          <ac:chgData name="Brandon Mora" userId="S::brandonmora@cpp.edu::9806d0c5-3c17-43ea-b8e2-8951f60d7300" providerId="AD" clId="Web-{00734942-3D57-45F2-A054-35A960CF67CD}" dt="2023-05-11T03:32:18.954" v="292"/>
          <ac:grpSpMkLst>
            <pc:docMk/>
            <pc:sldMk cId="4110074937" sldId="269"/>
            <ac:grpSpMk id="108" creationId="{8323DD1D-77DE-48B2-A0A0-6265801531E5}"/>
          </ac:grpSpMkLst>
        </pc:grpChg>
        <pc:grpChg chg="add">
          <ac:chgData name="Brandon Mora" userId="S::brandonmora@cpp.edu::9806d0c5-3c17-43ea-b8e2-8951f60d7300" providerId="AD" clId="Web-{00734942-3D57-45F2-A054-35A960CF67CD}" dt="2023-05-11T03:32:18.954" v="292"/>
          <ac:grpSpMkLst>
            <pc:docMk/>
            <pc:sldMk cId="4110074937" sldId="269"/>
            <ac:grpSpMk id="150" creationId="{8323DD1D-77DE-48B2-A0A0-6265801531E5}"/>
          </ac:grpSpMkLst>
        </pc:grpChg>
        <pc:picChg chg="add mod">
          <ac:chgData name="Brandon Mora" userId="S::brandonmora@cpp.edu::9806d0c5-3c17-43ea-b8e2-8951f60d7300" providerId="AD" clId="Web-{00734942-3D57-45F2-A054-35A960CF67CD}" dt="2023-05-11T03:32:36.299" v="297" actId="14100"/>
          <ac:picMkLst>
            <pc:docMk/>
            <pc:sldMk cId="4110074937" sldId="269"/>
            <ac:picMk id="2" creationId="{195BB0D8-699D-342F-2C9D-0BC1749676D7}"/>
          </ac:picMkLst>
        </pc:picChg>
        <pc:picChg chg="del">
          <ac:chgData name="Brandon Mora" userId="S::brandonmora@cpp.edu::9806d0c5-3c17-43ea-b8e2-8951f60d7300" providerId="AD" clId="Web-{00734942-3D57-45F2-A054-35A960CF67CD}" dt="2023-05-11T03:32:06.922" v="290"/>
          <ac:picMkLst>
            <pc:docMk/>
            <pc:sldMk cId="4110074937" sldId="269"/>
            <ac:picMk id="8" creationId="{224FCEC1-7434-1EAB-589D-C4909198A89D}"/>
          </ac:picMkLst>
        </pc:picChg>
      </pc:sldChg>
      <pc:sldChg chg="modSp add replId">
        <pc:chgData name="Brandon Mora" userId="S::brandonmora@cpp.edu::9806d0c5-3c17-43ea-b8e2-8951f60d7300" providerId="AD" clId="Web-{00734942-3D57-45F2-A054-35A960CF67CD}" dt="2023-05-11T03:30:04.585" v="281" actId="20577"/>
        <pc:sldMkLst>
          <pc:docMk/>
          <pc:sldMk cId="3532825951" sldId="275"/>
        </pc:sldMkLst>
        <pc:spChg chg="mod">
          <ac:chgData name="Brandon Mora" userId="S::brandonmora@cpp.edu::9806d0c5-3c17-43ea-b8e2-8951f60d7300" providerId="AD" clId="Web-{00734942-3D57-45F2-A054-35A960CF67CD}" dt="2023-05-11T03:30:04.585" v="281" actId="20577"/>
          <ac:spMkLst>
            <pc:docMk/>
            <pc:sldMk cId="3532825951" sldId="275"/>
            <ac:spMk id="4" creationId="{5EB6C07A-5D8A-42FF-81DE-07DCC87C75E9}"/>
          </ac:spMkLst>
        </pc:spChg>
      </pc:sldChg>
      <pc:sldChg chg="modSp add replId">
        <pc:chgData name="Brandon Mora" userId="S::brandonmora@cpp.edu::9806d0c5-3c17-43ea-b8e2-8951f60d7300" providerId="AD" clId="Web-{00734942-3D57-45F2-A054-35A960CF67CD}" dt="2023-05-11T03:30:31.712" v="285" actId="20577"/>
        <pc:sldMkLst>
          <pc:docMk/>
          <pc:sldMk cId="77775041" sldId="276"/>
        </pc:sldMkLst>
        <pc:spChg chg="mod">
          <ac:chgData name="Brandon Mora" userId="S::brandonmora@cpp.edu::9806d0c5-3c17-43ea-b8e2-8951f60d7300" providerId="AD" clId="Web-{00734942-3D57-45F2-A054-35A960CF67CD}" dt="2023-05-11T03:30:31.712" v="285" actId="20577"/>
          <ac:spMkLst>
            <pc:docMk/>
            <pc:sldMk cId="77775041" sldId="276"/>
            <ac:spMk id="4" creationId="{5EB6C07A-5D8A-42FF-81DE-07DCC87C75E9}"/>
          </ac:spMkLst>
        </pc:spChg>
      </pc:sldChg>
      <pc:sldChg chg="modSp add replId">
        <pc:chgData name="Brandon Mora" userId="S::brandonmora@cpp.edu::9806d0c5-3c17-43ea-b8e2-8951f60d7300" providerId="AD" clId="Web-{00734942-3D57-45F2-A054-35A960CF67CD}" dt="2023-05-11T03:30:45.932" v="289" actId="20577"/>
        <pc:sldMkLst>
          <pc:docMk/>
          <pc:sldMk cId="321544159" sldId="277"/>
        </pc:sldMkLst>
        <pc:spChg chg="mod">
          <ac:chgData name="Brandon Mora" userId="S::brandonmora@cpp.edu::9806d0c5-3c17-43ea-b8e2-8951f60d7300" providerId="AD" clId="Web-{00734942-3D57-45F2-A054-35A960CF67CD}" dt="2023-05-11T03:30:45.932" v="289" actId="20577"/>
          <ac:spMkLst>
            <pc:docMk/>
            <pc:sldMk cId="321544159" sldId="277"/>
            <ac:spMk id="4" creationId="{5EB6C07A-5D8A-42FF-81DE-07DCC87C75E9}"/>
          </ac:spMkLst>
        </pc:spChg>
      </pc:sldChg>
    </pc:docChg>
  </pc:docChgLst>
  <pc:docChgLst>
    <pc:chgData name="Brandon Mora" userId="S::brandonmora@cpp.edu::9806d0c5-3c17-43ea-b8e2-8951f60d7300" providerId="AD" clId="Web-{E273D138-CC02-4C12-96E7-1074AA6E5B7F}"/>
    <pc:docChg chg="modSld">
      <pc:chgData name="Brandon Mora" userId="S::brandonmora@cpp.edu::9806d0c5-3c17-43ea-b8e2-8951f60d7300" providerId="AD" clId="Web-{E273D138-CC02-4C12-96E7-1074AA6E5B7F}" dt="2023-05-11T03:46:20.267" v="187" actId="20577"/>
      <pc:docMkLst>
        <pc:docMk/>
      </pc:docMkLst>
      <pc:sldChg chg="addSp delSp modSp">
        <pc:chgData name="Brandon Mora" userId="S::brandonmora@cpp.edu::9806d0c5-3c17-43ea-b8e2-8951f60d7300" providerId="AD" clId="Web-{E273D138-CC02-4C12-96E7-1074AA6E5B7F}" dt="2023-05-11T03:42:35.270" v="13" actId="14100"/>
        <pc:sldMkLst>
          <pc:docMk/>
          <pc:sldMk cId="3982730762" sldId="266"/>
        </pc:sldMkLst>
        <pc:spChg chg="add del mod">
          <ac:chgData name="Brandon Mora" userId="S::brandonmora@cpp.edu::9806d0c5-3c17-43ea-b8e2-8951f60d7300" providerId="AD" clId="Web-{E273D138-CC02-4C12-96E7-1074AA6E5B7F}" dt="2023-05-11T03:41:03.454" v="7" actId="20577"/>
          <ac:spMkLst>
            <pc:docMk/>
            <pc:sldMk cId="3982730762" sldId="266"/>
            <ac:spMk id="5" creationId="{CCB0AF1D-D117-499C-7EF6-59D3ADCE4207}"/>
          </ac:spMkLst>
        </pc:spChg>
        <pc:picChg chg="add del mod ord">
          <ac:chgData name="Brandon Mora" userId="S::brandonmora@cpp.edu::9806d0c5-3c17-43ea-b8e2-8951f60d7300" providerId="AD" clId="Web-{E273D138-CC02-4C12-96E7-1074AA6E5B7F}" dt="2023-05-11T03:40:47.609" v="1"/>
          <ac:picMkLst>
            <pc:docMk/>
            <pc:sldMk cId="3982730762" sldId="266"/>
            <ac:picMk id="2" creationId="{5873C377-B8BA-8465-23A2-6852B0D1534A}"/>
          </ac:picMkLst>
        </pc:picChg>
        <pc:picChg chg="add del mod ord">
          <ac:chgData name="Brandon Mora" userId="S::brandonmora@cpp.edu::9806d0c5-3c17-43ea-b8e2-8951f60d7300" providerId="AD" clId="Web-{E273D138-CC02-4C12-96E7-1074AA6E5B7F}" dt="2023-05-11T03:40:53.828" v="3"/>
          <ac:picMkLst>
            <pc:docMk/>
            <pc:sldMk cId="3982730762" sldId="266"/>
            <ac:picMk id="3" creationId="{1492E03D-0430-C18D-C8FF-52DD035375D3}"/>
          </ac:picMkLst>
        </pc:picChg>
        <pc:picChg chg="add mod">
          <ac:chgData name="Brandon Mora" userId="S::brandonmora@cpp.edu::9806d0c5-3c17-43ea-b8e2-8951f60d7300" providerId="AD" clId="Web-{E273D138-CC02-4C12-96E7-1074AA6E5B7F}" dt="2023-05-11T03:42:35.270" v="13" actId="14100"/>
          <ac:picMkLst>
            <pc:docMk/>
            <pc:sldMk cId="3982730762" sldId="266"/>
            <ac:picMk id="6" creationId="{E514E991-13E8-60A1-6669-894203FA021A}"/>
          </ac:picMkLst>
        </pc:picChg>
      </pc:sldChg>
      <pc:sldChg chg="modSp">
        <pc:chgData name="Brandon Mora" userId="S::brandonmora@cpp.edu::9806d0c5-3c17-43ea-b8e2-8951f60d7300" providerId="AD" clId="Web-{E273D138-CC02-4C12-96E7-1074AA6E5B7F}" dt="2023-05-11T03:42:46.302" v="14" actId="14100"/>
        <pc:sldMkLst>
          <pc:docMk/>
          <pc:sldMk cId="1621002400" sldId="267"/>
        </pc:sldMkLst>
        <pc:spChg chg="mod">
          <ac:chgData name="Brandon Mora" userId="S::brandonmora@cpp.edu::9806d0c5-3c17-43ea-b8e2-8951f60d7300" providerId="AD" clId="Web-{E273D138-CC02-4C12-96E7-1074AA6E5B7F}" dt="2023-05-11T03:42:46.302" v="14" actId="14100"/>
          <ac:spMkLst>
            <pc:docMk/>
            <pc:sldMk cId="1621002400" sldId="267"/>
            <ac:spMk id="5" creationId="{CCB0AF1D-D117-499C-7EF6-59D3ADCE4207}"/>
          </ac:spMkLst>
        </pc:spChg>
      </pc:sldChg>
      <pc:sldChg chg="modSp">
        <pc:chgData name="Brandon Mora" userId="S::brandonmora@cpp.edu::9806d0c5-3c17-43ea-b8e2-8951f60d7300" providerId="AD" clId="Web-{E273D138-CC02-4C12-96E7-1074AA6E5B7F}" dt="2023-05-11T03:46:20.267" v="187" actId="20577"/>
        <pc:sldMkLst>
          <pc:docMk/>
          <pc:sldMk cId="2329931371" sldId="271"/>
        </pc:sldMkLst>
        <pc:spChg chg="mod">
          <ac:chgData name="Brandon Mora" userId="S::brandonmora@cpp.edu::9806d0c5-3c17-43ea-b8e2-8951f60d7300" providerId="AD" clId="Web-{E273D138-CC02-4C12-96E7-1074AA6E5B7F}" dt="2023-05-11T03:46:20.267" v="187" actId="20577"/>
          <ac:spMkLst>
            <pc:docMk/>
            <pc:sldMk cId="2329931371" sldId="271"/>
            <ac:spMk id="5" creationId="{CCB0AF1D-D117-499C-7EF6-59D3ADCE4207}"/>
          </ac:spMkLst>
        </pc:spChg>
      </pc:sldChg>
      <pc:sldChg chg="modSp">
        <pc:chgData name="Brandon Mora" userId="S::brandonmora@cpp.edu::9806d0c5-3c17-43ea-b8e2-8951f60d7300" providerId="AD" clId="Web-{E273D138-CC02-4C12-96E7-1074AA6E5B7F}" dt="2023-05-11T03:42:53.974" v="15" actId="14100"/>
        <pc:sldMkLst>
          <pc:docMk/>
          <pc:sldMk cId="3532825951" sldId="275"/>
        </pc:sldMkLst>
        <pc:spChg chg="mod">
          <ac:chgData name="Brandon Mora" userId="S::brandonmora@cpp.edu::9806d0c5-3c17-43ea-b8e2-8951f60d7300" providerId="AD" clId="Web-{E273D138-CC02-4C12-96E7-1074AA6E5B7F}" dt="2023-05-11T03:42:53.974" v="15" actId="14100"/>
          <ac:spMkLst>
            <pc:docMk/>
            <pc:sldMk cId="3532825951" sldId="275"/>
            <ac:spMk id="5" creationId="{CCB0AF1D-D117-499C-7EF6-59D3ADCE4207}"/>
          </ac:spMkLst>
        </pc:spChg>
      </pc:sldChg>
      <pc:sldChg chg="modSp">
        <pc:chgData name="Brandon Mora" userId="S::brandonmora@cpp.edu::9806d0c5-3c17-43ea-b8e2-8951f60d7300" providerId="AD" clId="Web-{E273D138-CC02-4C12-96E7-1074AA6E5B7F}" dt="2023-05-11T03:42:58.521" v="16" actId="14100"/>
        <pc:sldMkLst>
          <pc:docMk/>
          <pc:sldMk cId="77775041" sldId="276"/>
        </pc:sldMkLst>
        <pc:spChg chg="mod">
          <ac:chgData name="Brandon Mora" userId="S::brandonmora@cpp.edu::9806d0c5-3c17-43ea-b8e2-8951f60d7300" providerId="AD" clId="Web-{E273D138-CC02-4C12-96E7-1074AA6E5B7F}" dt="2023-05-11T03:42:58.521" v="16" actId="14100"/>
          <ac:spMkLst>
            <pc:docMk/>
            <pc:sldMk cId="77775041" sldId="276"/>
            <ac:spMk id="5" creationId="{CCB0AF1D-D117-499C-7EF6-59D3ADCE4207}"/>
          </ac:spMkLst>
        </pc:spChg>
      </pc:sldChg>
      <pc:sldChg chg="modSp">
        <pc:chgData name="Brandon Mora" userId="S::brandonmora@cpp.edu::9806d0c5-3c17-43ea-b8e2-8951f60d7300" providerId="AD" clId="Web-{E273D138-CC02-4C12-96E7-1074AA6E5B7F}" dt="2023-05-11T03:43:06.209" v="17" actId="14100"/>
        <pc:sldMkLst>
          <pc:docMk/>
          <pc:sldMk cId="321544159" sldId="277"/>
        </pc:sldMkLst>
        <pc:spChg chg="mod">
          <ac:chgData name="Brandon Mora" userId="S::brandonmora@cpp.edu::9806d0c5-3c17-43ea-b8e2-8951f60d7300" providerId="AD" clId="Web-{E273D138-CC02-4C12-96E7-1074AA6E5B7F}" dt="2023-05-11T03:43:06.209" v="17" actId="14100"/>
          <ac:spMkLst>
            <pc:docMk/>
            <pc:sldMk cId="321544159" sldId="277"/>
            <ac:spMk id="5" creationId="{CCB0AF1D-D117-499C-7EF6-59D3ADCE4207}"/>
          </ac:spMkLst>
        </pc:spChg>
      </pc:sldChg>
    </pc:docChg>
  </pc:docChgLst>
  <pc:docChgLst>
    <pc:chgData name="Jonathan Diaz" userId="S::jonathand@cpp.edu::cb6b8bd8-4675-4fe1-b440-db2810897098" providerId="AD" clId="Web-{13AB158A-2902-415C-9982-FCDFBDCEBF16}"/>
    <pc:docChg chg="modSld">
      <pc:chgData name="Jonathan Diaz" userId="S::jonathand@cpp.edu::cb6b8bd8-4675-4fe1-b440-db2810897098" providerId="AD" clId="Web-{13AB158A-2902-415C-9982-FCDFBDCEBF16}" dt="2023-05-11T07:01:52.635" v="186" actId="20577"/>
      <pc:docMkLst>
        <pc:docMk/>
      </pc:docMkLst>
      <pc:sldChg chg="modSp">
        <pc:chgData name="Jonathan Diaz" userId="S::jonathand@cpp.edu::cb6b8bd8-4675-4fe1-b440-db2810897098" providerId="AD" clId="Web-{13AB158A-2902-415C-9982-FCDFBDCEBF16}" dt="2023-05-11T06:54:09.510" v="68" actId="20577"/>
        <pc:sldMkLst>
          <pc:docMk/>
          <pc:sldMk cId="3982730762" sldId="266"/>
        </pc:sldMkLst>
        <pc:spChg chg="mod">
          <ac:chgData name="Jonathan Diaz" userId="S::jonathand@cpp.edu::cb6b8bd8-4675-4fe1-b440-db2810897098" providerId="AD" clId="Web-{13AB158A-2902-415C-9982-FCDFBDCEBF16}" dt="2023-05-11T06:54:09.510" v="68" actId="20577"/>
          <ac:spMkLst>
            <pc:docMk/>
            <pc:sldMk cId="3982730762" sldId="266"/>
            <ac:spMk id="5" creationId="{CCB0AF1D-D117-499C-7EF6-59D3ADCE4207}"/>
          </ac:spMkLst>
        </pc:spChg>
      </pc:sldChg>
      <pc:sldChg chg="modSp">
        <pc:chgData name="Jonathan Diaz" userId="S::jonathand@cpp.edu::cb6b8bd8-4675-4fe1-b440-db2810897098" providerId="AD" clId="Web-{13AB158A-2902-415C-9982-FCDFBDCEBF16}" dt="2023-05-11T07:01:52.635" v="186" actId="20577"/>
        <pc:sldMkLst>
          <pc:docMk/>
          <pc:sldMk cId="544313874" sldId="270"/>
        </pc:sldMkLst>
        <pc:spChg chg="mod">
          <ac:chgData name="Jonathan Diaz" userId="S::jonathand@cpp.edu::cb6b8bd8-4675-4fe1-b440-db2810897098" providerId="AD" clId="Web-{13AB158A-2902-415C-9982-FCDFBDCEBF16}" dt="2023-05-11T07:01:52.635" v="186" actId="20577"/>
          <ac:spMkLst>
            <pc:docMk/>
            <pc:sldMk cId="544313874" sldId="270"/>
            <ac:spMk id="5" creationId="{CCB0AF1D-D117-499C-7EF6-59D3ADCE4207}"/>
          </ac:spMkLst>
        </pc:spChg>
      </pc:sldChg>
      <pc:sldChg chg="modSp">
        <pc:chgData name="Jonathan Diaz" userId="S::jonathand@cpp.edu::cb6b8bd8-4675-4fe1-b440-db2810897098" providerId="AD" clId="Web-{13AB158A-2902-415C-9982-FCDFBDCEBF16}" dt="2023-05-11T06:59:36.224" v="147" actId="20577"/>
        <pc:sldMkLst>
          <pc:docMk/>
          <pc:sldMk cId="2329931371" sldId="271"/>
        </pc:sldMkLst>
        <pc:spChg chg="mod">
          <ac:chgData name="Jonathan Diaz" userId="S::jonathand@cpp.edu::cb6b8bd8-4675-4fe1-b440-db2810897098" providerId="AD" clId="Web-{13AB158A-2902-415C-9982-FCDFBDCEBF16}" dt="2023-05-11T06:59:36.224" v="147" actId="20577"/>
          <ac:spMkLst>
            <pc:docMk/>
            <pc:sldMk cId="2329931371" sldId="271"/>
            <ac:spMk id="5" creationId="{CCB0AF1D-D117-499C-7EF6-59D3ADCE4207}"/>
          </ac:spMkLst>
        </pc:spChg>
      </pc:sldChg>
      <pc:sldChg chg="modSp">
        <pc:chgData name="Jonathan Diaz" userId="S::jonathand@cpp.edu::cb6b8bd8-4675-4fe1-b440-db2810897098" providerId="AD" clId="Web-{13AB158A-2902-415C-9982-FCDFBDCEBF16}" dt="2023-05-11T06:54:45.120" v="70" actId="20577"/>
        <pc:sldMkLst>
          <pc:docMk/>
          <pc:sldMk cId="321544159" sldId="277"/>
        </pc:sldMkLst>
        <pc:spChg chg="mod">
          <ac:chgData name="Jonathan Diaz" userId="S::jonathand@cpp.edu::cb6b8bd8-4675-4fe1-b440-db2810897098" providerId="AD" clId="Web-{13AB158A-2902-415C-9982-FCDFBDCEBF16}" dt="2023-05-11T06:54:45.120" v="70" actId="20577"/>
          <ac:spMkLst>
            <pc:docMk/>
            <pc:sldMk cId="321544159" sldId="277"/>
            <ac:spMk id="5" creationId="{CCB0AF1D-D117-499C-7EF6-59D3ADCE420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2AE38-8579-47B3-9E6A-29DAFD71590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55878-6C69-45B5-94F1-526C5C71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5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Brandon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55878-6C69-45B5-94F1-526C5C71F3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15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Brandon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55878-6C69-45B5-94F1-526C5C71F3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49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/>
              <a:t>Michael Webb</a:t>
            </a:r>
          </a:p>
          <a:p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55878-6C69-45B5-94F1-526C5C71F3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07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Michael Webb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55878-6C69-45B5-94F1-526C5C71F3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9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Michael Webb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55878-6C69-45B5-94F1-526C5C71F3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7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Michael Webb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55878-6C69-45B5-94F1-526C5C71F3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04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Michael Webb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55878-6C69-45B5-94F1-526C5C71F3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92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Jonathan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55878-6C69-45B5-94F1-526C5C71F3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80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Jonathan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55878-6C69-45B5-94F1-526C5C71F3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47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Jonathan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55878-6C69-45B5-94F1-526C5C71F3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25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55878-6C69-45B5-94F1-526C5C71F3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9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Brandon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55878-6C69-45B5-94F1-526C5C71F3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7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Michael Webb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55878-6C69-45B5-94F1-526C5C71F3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2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Michael Webb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55878-6C69-45B5-94F1-526C5C71F3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2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Michael Webb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55878-6C69-45B5-94F1-526C5C71F3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72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55878-6C69-45B5-94F1-526C5C71F3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35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55878-6C69-45B5-94F1-526C5C71F3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17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Brandon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55878-6C69-45B5-94F1-526C5C71F3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34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Brandon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55878-6C69-45B5-94F1-526C5C71F3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0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4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2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9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0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3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5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8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4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1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13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ssment.hackerearth.com/challenges/new/hiring/amazon-business-research-analyst-hiring-challenge/#about" TargetMode="External"/><Relationship Id="rId2" Type="http://schemas.openxmlformats.org/officeDocument/2006/relationships/hyperlink" Target="https://www.kaggle.com/datasets/vikramxd/amazon-business-research-analyst-datase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89589F-37B2-43AC-A5AB-3B428690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0AF8A919-E589-4841-8662-39A57558C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289D30-3FD7-D0E1-F7F5-E04914830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</a:rPr>
              <a:t>Final Group Project: Amazon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EDD56-04B7-5792-7012-6213E720C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</a:rPr>
              <a:t>Brandon Mora, Michael Webb, Jonathan Diaz</a:t>
            </a:r>
          </a:p>
        </p:txBody>
      </p:sp>
      <p:pic>
        <p:nvPicPr>
          <p:cNvPr id="16" name="Picture 3" descr="A mosaic of colorful geometric shapes">
            <a:extLst>
              <a:ext uri="{FF2B5EF4-FFF2-40B4-BE49-F238E27FC236}">
                <a16:creationId xmlns:a16="http://schemas.microsoft.com/office/drawing/2014/main" id="{2B30BC7D-9D5E-2E10-5602-8986DB3C6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00"/>
          <a:stretch/>
        </p:blipFill>
        <p:spPr>
          <a:xfrm>
            <a:off x="6025896" y="457200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756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EB6C07A-5D8A-42FF-81DE-07DCC87C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7" y="951226"/>
            <a:ext cx="5747015" cy="200190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Erwin Data Model - Relationships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B0AF1D-D117-499C-7EF6-59D3ADCE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81" y="87127"/>
            <a:ext cx="6946422" cy="3560411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800">
                <a:solidFill>
                  <a:schemeClr val="tx2"/>
                </a:solidFill>
              </a:rPr>
              <a:t>Relationships between tables can be 1:1, 1:M, or M:N.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800">
                <a:solidFill>
                  <a:schemeClr val="tx2"/>
                </a:solidFill>
              </a:rPr>
              <a:t>It is not optimal to have a M:N relationship, so a bridge is constructed to avoid this relationship.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800">
                <a:solidFill>
                  <a:schemeClr val="tx2"/>
                </a:solidFill>
              </a:rPr>
              <a:t>Within those connections though we had a few that could also take the value of zero since there were missing or </a:t>
            </a:r>
            <a:r>
              <a:rPr lang="en-US" sz="1800" err="1">
                <a:solidFill>
                  <a:schemeClr val="tx2"/>
                </a:solidFill>
              </a:rPr>
              <a:t>NaN</a:t>
            </a:r>
            <a:r>
              <a:rPr lang="en-US" sz="1800">
                <a:solidFill>
                  <a:schemeClr val="tx2"/>
                </a:solidFill>
              </a:rPr>
              <a:t> values in our dataset.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800">
                <a:solidFill>
                  <a:schemeClr val="tx2"/>
                </a:solidFill>
              </a:rPr>
              <a:t>There could also be strong or weak relationships between the tables.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800">
                <a:solidFill>
                  <a:schemeClr val="tx2"/>
                </a:solidFill>
              </a:rPr>
              <a:t>A strong relationship occurs when the parent entity’s primary key is a part of the child table’s primary key.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800">
                <a:solidFill>
                  <a:schemeClr val="tx2"/>
                </a:solidFill>
              </a:rPr>
              <a:t>A weak relationship occurs when the primary key from the parent table is only a foreign key on the child’s entity. </a:t>
            </a:r>
          </a:p>
        </p:txBody>
      </p:sp>
      <p:pic>
        <p:nvPicPr>
          <p:cNvPr id="2" name="Picture 5" descr="Diagram&#10;&#10;Description automatically generated">
            <a:extLst>
              <a:ext uri="{FF2B5EF4-FFF2-40B4-BE49-F238E27FC236}">
                <a16:creationId xmlns:a16="http://schemas.microsoft.com/office/drawing/2014/main" id="{E4878F9B-A37D-37EB-5006-CB4D86EA3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3646127"/>
            <a:ext cx="10053635" cy="31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8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EB6C07A-5D8A-42FF-81DE-07DCC87C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0" y="237098"/>
            <a:ext cx="10754527" cy="98209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Common Constraints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B0AF1D-D117-499C-7EF6-59D3ADCE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07" y="1457812"/>
            <a:ext cx="5864069" cy="4901327"/>
          </a:xfrm>
        </p:spPr>
        <p:txBody>
          <a:bodyPr anchor="t">
            <a:normAutofit fontScale="70000" lnSpcReduction="20000"/>
          </a:bodyPr>
          <a:lstStyle/>
          <a:p>
            <a:pPr>
              <a:buClr>
                <a:schemeClr val="tx1"/>
              </a:buClr>
            </a:pPr>
            <a:r>
              <a:rPr lang="en-US">
                <a:solidFill>
                  <a:schemeClr val="tx1"/>
                </a:solidFill>
              </a:rPr>
              <a:t>Primary Key: one or more columns that uniquely identifies each row in a table. Inherently has a not null constraint. Each table can have only one primary key, but it can be made up of multiple columns in the dataset.</a:t>
            </a:r>
          </a:p>
          <a:p>
            <a:pPr>
              <a:buClr>
                <a:srgbClr val="000000"/>
              </a:buClr>
            </a:pPr>
            <a:r>
              <a:rPr lang="en-US">
                <a:solidFill>
                  <a:schemeClr val="tx1"/>
                </a:solidFill>
              </a:rPr>
              <a:t>Foreign Key: Column or set of columns, which creates a link between its table and another table.  Column designated as a foreign key is inherently not null. </a:t>
            </a:r>
          </a:p>
          <a:p>
            <a:pPr>
              <a:buClr>
                <a:srgbClr val="000000"/>
              </a:buClr>
            </a:pPr>
            <a:r>
              <a:rPr lang="en-US">
                <a:solidFill>
                  <a:schemeClr val="tx1"/>
                </a:solidFill>
              </a:rPr>
              <a:t>Not Null: Ensures that a given column of a table is never assigned a null value.  Prevents user from inserting a new record or updating without adding a value. </a:t>
            </a:r>
          </a:p>
          <a:p>
            <a:pPr>
              <a:buClr>
                <a:srgbClr val="000000"/>
              </a:buClr>
            </a:pPr>
            <a:r>
              <a:rPr lang="en-US">
                <a:solidFill>
                  <a:schemeClr val="tx1"/>
                </a:solidFill>
              </a:rPr>
              <a:t>Unique: Ensures that all values in a column are different.</a:t>
            </a:r>
          </a:p>
          <a:p>
            <a:pPr>
              <a:buClr>
                <a:srgbClr val="000000"/>
              </a:buClr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E514E991-13E8-60A1-6669-894203FA0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825" y="1260065"/>
            <a:ext cx="4190384" cy="514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3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EB6C07A-5D8A-42FF-81DE-07DCC87C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0" y="237098"/>
            <a:ext cx="10754527" cy="98209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Database – SQL Statements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D7F7C9-FC3B-1EDE-1ED5-810D4C520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29" y="1269439"/>
            <a:ext cx="2733637" cy="5588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401A78-B1F7-FDAC-F8F6-30DE8F25D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823" y="1269439"/>
            <a:ext cx="2608375" cy="5478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18E2F6-19AB-FEEB-B146-465A9B69C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217" y="1269439"/>
            <a:ext cx="2677643" cy="36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0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EB6C07A-5D8A-42FF-81DE-07DCC87C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0" y="237098"/>
            <a:ext cx="10754527" cy="98209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Database – Final Model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7BD3A2-FC17-E6AE-4970-352ECF578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61" y="1226738"/>
            <a:ext cx="10005532" cy="5424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282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EB6C07A-5D8A-42FF-81DE-07DCC87C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0" y="237098"/>
            <a:ext cx="10754527" cy="98209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Database – Tables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B0AF1D-D117-499C-7EF6-59D3ADCE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81" y="1711005"/>
            <a:ext cx="3325792" cy="4648134"/>
          </a:xfrm>
        </p:spPr>
        <p:txBody>
          <a:bodyPr anchor="t">
            <a:normAutofit fontScale="55000" lnSpcReduction="20000"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Person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Delivery Person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Customer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Restaurant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Orders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Order Detail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Vehicles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Vehicle Condition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Vehicle Type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Festival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Weather Type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City Type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Traffic Type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E9210A39-64B4-86BA-A877-31386D7E2023}"/>
              </a:ext>
            </a:extLst>
          </p:cNvPr>
          <p:cNvSpPr txBox="1">
            <a:spLocks/>
          </p:cNvSpPr>
          <p:nvPr/>
        </p:nvSpPr>
        <p:spPr>
          <a:xfrm>
            <a:off x="3608695" y="1705801"/>
            <a:ext cx="3325792" cy="4651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3" indent="-51435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Orders</a:t>
            </a:r>
          </a:p>
          <a:p>
            <a:pPr marL="514350" lvl="3" indent="-51435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Delivery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62F8B-75E6-26EB-DF3C-0A8DEEBDBBB8}"/>
              </a:ext>
            </a:extLst>
          </p:cNvPr>
          <p:cNvSpPr txBox="1"/>
          <p:nvPr/>
        </p:nvSpPr>
        <p:spPr>
          <a:xfrm>
            <a:off x="440780" y="1302240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Dimensional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C1E76-9C41-33FA-73C8-9E915A817207}"/>
              </a:ext>
            </a:extLst>
          </p:cNvPr>
          <p:cNvSpPr txBox="1"/>
          <p:nvPr/>
        </p:nvSpPr>
        <p:spPr>
          <a:xfrm>
            <a:off x="3608695" y="1284576"/>
            <a:ext cx="123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Fact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A39EE-F416-4A46-CD6B-93C9D1725E03}"/>
              </a:ext>
            </a:extLst>
          </p:cNvPr>
          <p:cNvSpPr txBox="1"/>
          <p:nvPr/>
        </p:nvSpPr>
        <p:spPr>
          <a:xfrm>
            <a:off x="7197857" y="1269439"/>
            <a:ext cx="156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Dummy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E025145-C083-3CE6-2B48-801D6945081D}"/>
              </a:ext>
            </a:extLst>
          </p:cNvPr>
          <p:cNvSpPr txBox="1">
            <a:spLocks/>
          </p:cNvSpPr>
          <p:nvPr/>
        </p:nvSpPr>
        <p:spPr>
          <a:xfrm>
            <a:off x="7122557" y="1716713"/>
            <a:ext cx="3325792" cy="4651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3" indent="-51435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Person </a:t>
            </a:r>
          </a:p>
          <a:p>
            <a:pPr marL="514350" lvl="3" indent="-51435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Order Detail</a:t>
            </a:r>
          </a:p>
          <a:p>
            <a:pPr marL="514350" lvl="3" indent="-51435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Vehicles</a:t>
            </a:r>
          </a:p>
          <a:p>
            <a:pPr marL="514350" lvl="3" indent="-514350">
              <a:buClr>
                <a:schemeClr val="tx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Vehicle Condition</a:t>
            </a:r>
          </a:p>
          <a:p>
            <a:pPr marL="514350" lvl="3" indent="-514350">
              <a:buClr>
                <a:schemeClr val="tx1"/>
              </a:buClr>
              <a:buFont typeface="+mj-lt"/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96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EB6C07A-5D8A-42FF-81DE-07DCC87C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0" y="237098"/>
            <a:ext cx="10754527" cy="98209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Database – Columns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A223BDA-1765-757A-3693-2BCE765B3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0493" y="1202869"/>
            <a:ext cx="10272686" cy="5569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775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EB6C07A-5D8A-42FF-81DE-07DCC87C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0" y="237098"/>
            <a:ext cx="10754527" cy="982098"/>
          </a:xfrm>
        </p:spPr>
        <p:txBody>
          <a:bodyPr anchor="b">
            <a:normAutofit fontScale="90000"/>
          </a:bodyPr>
          <a:lstStyle/>
          <a:p>
            <a:r>
              <a:rPr lang="en-US">
                <a:solidFill>
                  <a:schemeClr val="tx2"/>
                </a:solidFill>
              </a:rPr>
              <a:t>Database – Constraints</a:t>
            </a:r>
            <a:br>
              <a:rPr lang="en-US">
                <a:solidFill>
                  <a:schemeClr val="tx2"/>
                </a:solidFill>
              </a:rPr>
            </a:b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B0AF1D-D117-499C-7EF6-59D3ADCE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07" y="1457812"/>
            <a:ext cx="10533974" cy="4901327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>
                <a:solidFill>
                  <a:schemeClr val="tx1"/>
                </a:solidFill>
              </a:rPr>
              <a:t>We used constraints to create foreign key references, primary keys, and allowing null values in some type tables.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35FA46-68A0-F246-70D4-2C336AC7A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478" y="2596404"/>
            <a:ext cx="6499953" cy="3532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44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9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5" name="Rectangle 96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6" name="Right Triangle 9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owchart: Document 100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1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EB6C07A-5D8A-42FF-81DE-07DCC87C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32348"/>
            <a:ext cx="5410199" cy="22407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Data Warehouse – Fact Table</a:t>
            </a:r>
          </a:p>
        </p:txBody>
      </p:sp>
      <p:pic>
        <p:nvPicPr>
          <p:cNvPr id="48" name="Content Placeholder 16">
            <a:extLst>
              <a:ext uri="{FF2B5EF4-FFF2-40B4-BE49-F238E27FC236}">
                <a16:creationId xmlns:a16="http://schemas.microsoft.com/office/drawing/2014/main" id="{1F884B95-4668-88E6-BF1A-80276E3C9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7222" y="1701468"/>
            <a:ext cx="5009616" cy="3563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B0AF1D-D117-499C-7EF6-59D3ADCE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3264832"/>
            <a:ext cx="5410199" cy="29801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700">
                <a:solidFill>
                  <a:schemeClr val="tx2"/>
                </a:solidFill>
              </a:rPr>
              <a:t>A fact table is the center of the schema and contain facts (or information) from the dimension tables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700">
                <a:solidFill>
                  <a:schemeClr val="tx2"/>
                </a:solidFill>
              </a:rPr>
              <a:t>Using the Erwin Model, the main fact table that we created was the Delivery Table which was in the form of a snowflake schema.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700">
                <a:solidFill>
                  <a:schemeClr val="tx2"/>
                </a:solidFill>
              </a:rPr>
              <a:t>The Delivery Table is at the center of the schema and took facts from the surrounding dimension tables: order, </a:t>
            </a:r>
            <a:r>
              <a:rPr lang="en-US" sz="1700" err="1">
                <a:solidFill>
                  <a:schemeClr val="tx2"/>
                </a:solidFill>
              </a:rPr>
              <a:t>delivery_person_id</a:t>
            </a:r>
            <a:r>
              <a:rPr lang="en-US" sz="1700">
                <a:solidFill>
                  <a:schemeClr val="tx2"/>
                </a:solidFill>
              </a:rPr>
              <a:t>, </a:t>
            </a:r>
            <a:r>
              <a:rPr lang="en-US" sz="1700" err="1">
                <a:solidFill>
                  <a:schemeClr val="tx2"/>
                </a:solidFill>
              </a:rPr>
              <a:t>vehicle_id</a:t>
            </a:r>
            <a:r>
              <a:rPr lang="en-US" sz="1700">
                <a:solidFill>
                  <a:schemeClr val="tx2"/>
                </a:solidFill>
              </a:rPr>
              <a:t>, weather, </a:t>
            </a:r>
            <a:r>
              <a:rPr lang="en-US" sz="1700" err="1">
                <a:solidFill>
                  <a:schemeClr val="tx2"/>
                </a:solidFill>
              </a:rPr>
              <a:t>city_type</a:t>
            </a:r>
            <a:r>
              <a:rPr lang="en-US" sz="1700">
                <a:solidFill>
                  <a:schemeClr val="tx2"/>
                </a:solidFill>
              </a:rPr>
              <a:t>, and </a:t>
            </a:r>
            <a:r>
              <a:rPr lang="en-US" sz="1700" err="1">
                <a:solidFill>
                  <a:schemeClr val="tx2"/>
                </a:solidFill>
              </a:rPr>
              <a:t>traffic_type</a:t>
            </a:r>
            <a:r>
              <a:rPr lang="en-US" sz="1700">
                <a:solidFill>
                  <a:schemeClr val="tx2"/>
                </a:solidFill>
              </a:rPr>
              <a:t>.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17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08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6" name="Right Triangle 14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EB6C07A-5D8A-42FF-81DE-07DCC87C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tx2"/>
                </a:solidFill>
              </a:rPr>
              <a:t>Data Warehouse – Dimension Tables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B0AF1D-D117-499C-7EF6-59D3ADCE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700">
                <a:solidFill>
                  <a:schemeClr val="tx2"/>
                </a:solidFill>
              </a:rPr>
              <a:t>Dimension tables provide additional information to a fact. </a:t>
            </a:r>
          </a:p>
          <a:p>
            <a:pPr>
              <a:buClr>
                <a:schemeClr val="tx1"/>
              </a:buClr>
            </a:pPr>
            <a:r>
              <a:rPr lang="en-US" sz="1700">
                <a:solidFill>
                  <a:schemeClr val="tx2"/>
                </a:solidFill>
              </a:rPr>
              <a:t>Referring to the previous fact table that we created, three of the dimensions were weather, city_type, and traffic_type. </a:t>
            </a:r>
          </a:p>
          <a:p>
            <a:pPr>
              <a:buClr>
                <a:schemeClr val="tx1"/>
              </a:buClr>
            </a:pPr>
            <a:r>
              <a:rPr lang="en-US" sz="1700">
                <a:solidFill>
                  <a:schemeClr val="tx2"/>
                </a:solidFill>
              </a:rPr>
              <a:t>The dimension tables are providing additional information regarding the different conditions that could affect the delivery. </a:t>
            </a:r>
          </a:p>
          <a:p>
            <a:pPr>
              <a:buClr>
                <a:schemeClr val="tx1"/>
              </a:buClr>
            </a:pPr>
            <a:endParaRPr lang="en-US" sz="1700">
              <a:solidFill>
                <a:schemeClr val="tx2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95BB0D8-699D-342F-2C9D-0BC174967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3317" y="1235374"/>
            <a:ext cx="4822260" cy="4994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074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EB6C07A-5D8A-42FF-81DE-07DCC87C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0" y="237098"/>
            <a:ext cx="10754527" cy="98209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Data Warehouse – Business 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B0AF1D-D117-499C-7EF6-59D3ADCE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20" y="1457812"/>
            <a:ext cx="11045081" cy="506834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1600" b="1">
                <a:solidFill>
                  <a:schemeClr val="tx1"/>
                </a:solidFill>
              </a:rPr>
              <a:t>Tracking delivery times</a:t>
            </a:r>
          </a:p>
          <a:p>
            <a:pPr>
              <a:buClr>
                <a:srgbClr val="000000"/>
              </a:buClr>
            </a:pPr>
            <a:r>
              <a:rPr lang="en-US" sz="1600">
                <a:solidFill>
                  <a:schemeClr val="tx1"/>
                </a:solidFill>
              </a:rPr>
              <a:t>Could help with improving delivery person ratings</a:t>
            </a:r>
          </a:p>
          <a:p>
            <a:pPr>
              <a:buClr>
                <a:srgbClr val="000000"/>
              </a:buClr>
            </a:pPr>
            <a:r>
              <a:rPr lang="en-US" sz="1600">
                <a:solidFill>
                  <a:schemeClr val="tx1"/>
                </a:solidFill>
              </a:rPr>
              <a:t>Can be combined with other data to give an ETA for deliveries</a:t>
            </a:r>
          </a:p>
          <a:p>
            <a:pPr>
              <a:buClr>
                <a:srgbClr val="000000"/>
              </a:buClr>
            </a:pPr>
            <a:r>
              <a:rPr lang="en-US" sz="1600">
                <a:solidFill>
                  <a:schemeClr val="tx1"/>
                </a:solidFill>
              </a:rPr>
              <a:t>Look at how conditions effect delivery times</a:t>
            </a:r>
          </a:p>
          <a:p>
            <a:pPr>
              <a:buClr>
                <a:srgbClr val="000000"/>
              </a:buClr>
            </a:pPr>
            <a:r>
              <a:rPr lang="en-US" sz="1600">
                <a:solidFill>
                  <a:schemeClr val="tx1"/>
                </a:solidFill>
              </a:rPr>
              <a:t>Look at how age and rating effect delivery times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Restaurant ratings</a:t>
            </a:r>
            <a:endParaRPr lang="en-US" sz="1600" b="1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600">
                <a:solidFill>
                  <a:schemeClr val="tx1"/>
                </a:solidFill>
              </a:rPr>
              <a:t>Look into avg order prep time 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Vehicle maintenance</a:t>
            </a:r>
            <a:endParaRPr lang="en-US" sz="1600" b="1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600">
                <a:solidFill>
                  <a:schemeClr val="tx1"/>
                </a:solidFill>
              </a:rPr>
              <a:t>Make sure vehicles are brought in on condition and types of weather it drives in 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Customer distance from restaurants</a:t>
            </a:r>
            <a:endParaRPr lang="en-US" sz="1600" b="1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600">
                <a:solidFill>
                  <a:schemeClr val="tx1"/>
                </a:solidFill>
              </a:rPr>
              <a:t>Give an ETA on delivery for customer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600" b="1">
                <a:solidFill>
                  <a:schemeClr val="tx1"/>
                </a:solidFill>
              </a:rPr>
              <a:t>Multiple Deliveries</a:t>
            </a:r>
          </a:p>
          <a:p>
            <a:pPr marL="285750" indent="-285750"/>
            <a:r>
              <a:rPr lang="en-US" sz="1600">
                <a:solidFill>
                  <a:schemeClr val="tx2"/>
                </a:solidFill>
              </a:rPr>
              <a:t>Make use of this column to give multiple deliveries to the most efficient drivers</a:t>
            </a:r>
          </a:p>
          <a:p>
            <a:pPr marL="285750" indent="-285750"/>
            <a:r>
              <a:rPr lang="en-US" sz="1600">
                <a:solidFill>
                  <a:schemeClr val="tx2"/>
                </a:solidFill>
              </a:rPr>
              <a:t>Help with optimizing how deliveries are combined(route efficiency)</a:t>
            </a:r>
          </a:p>
          <a:p>
            <a:pPr marL="0" indent="0">
              <a:buNone/>
            </a:pPr>
            <a:endParaRPr lang="en-US" sz="16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600">
              <a:solidFill>
                <a:srgbClr val="12154E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1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EB6C07A-5D8A-42FF-81DE-07DCC87C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33" y="251591"/>
            <a:ext cx="10754527" cy="98209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B0AF1D-D117-499C-7EF6-59D3ADCE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7811"/>
            <a:ext cx="10872681" cy="5056755"/>
          </a:xfrm>
        </p:spPr>
        <p:txBody>
          <a:bodyPr anchor="t"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>
                <a:solidFill>
                  <a:schemeClr val="tx1"/>
                </a:solidFill>
              </a:rPr>
              <a:t>We found that the Amazon Dataset through Kaggle </a:t>
            </a:r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tx1"/>
                </a:solidFill>
              </a:rPr>
              <a:t>This Dataset was a part of an Amazon India’s Business Research Analyst Assessment Challenge </a:t>
            </a:r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tx1"/>
                </a:solidFill>
              </a:rPr>
              <a:t>The two collaborators that created the data set were Vikramjeet Singh and </a:t>
            </a:r>
            <a:r>
              <a:rPr lang="en-US" err="1">
                <a:solidFill>
                  <a:schemeClr val="tx1"/>
                </a:solidFill>
              </a:rPr>
              <a:t>Gavesh</a:t>
            </a:r>
            <a:r>
              <a:rPr lang="en-US">
                <a:solidFill>
                  <a:schemeClr val="tx1"/>
                </a:solidFill>
              </a:rPr>
              <a:t> Jain</a:t>
            </a:r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tx1"/>
                </a:solidFill>
              </a:rPr>
              <a:t>The reason why the collaborators created the dataset was to attempt to land a position with Amazon as a Business Research Analyst</a:t>
            </a:r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tx1"/>
                </a:solidFill>
              </a:rPr>
              <a:t>Since their dataset was on Kaggle this signifies that they did not win their challenge or else it could not be shared with the public. </a:t>
            </a:r>
          </a:p>
          <a:p>
            <a:pPr>
              <a:buClr>
                <a:srgbClr val="000000"/>
              </a:buClr>
            </a:pPr>
            <a:r>
              <a:rPr lang="en-US">
                <a:solidFill>
                  <a:schemeClr val="tx1"/>
                </a:solidFill>
              </a:rPr>
              <a:t>The dataset had a total of 20 columns and 11,401 rows</a:t>
            </a:r>
          </a:p>
        </p:txBody>
      </p:sp>
    </p:spTree>
    <p:extLst>
      <p:ext uri="{BB962C8B-B14F-4D97-AF65-F5344CB8AC3E}">
        <p14:creationId xmlns:p14="http://schemas.microsoft.com/office/powerpoint/2010/main" val="1040760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EB6C07A-5D8A-42FF-81DE-07DCC87C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0" y="237098"/>
            <a:ext cx="10754527" cy="98209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B0AF1D-D117-499C-7EF6-59D3ADCE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57812"/>
            <a:ext cx="9745506" cy="4901327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>
                <a:solidFill>
                  <a:schemeClr val="tx1"/>
                </a:solidFill>
              </a:rPr>
              <a:t>If we were to continue working on this dataset, we feel that it would be useful to start tracking the time that the deliveries were completed. </a:t>
            </a:r>
          </a:p>
          <a:p>
            <a:pPr>
              <a:buClr>
                <a:srgbClr val="000000"/>
              </a:buClr>
            </a:pPr>
            <a:r>
              <a:rPr lang="en-US">
                <a:solidFill>
                  <a:schemeClr val="tx1"/>
                </a:solidFill>
              </a:rPr>
              <a:t>Also, we would try to eliminate the recording of null values, so the dataset could be more complete. </a:t>
            </a:r>
          </a:p>
          <a:p>
            <a:pPr>
              <a:buClr>
                <a:srgbClr val="000000"/>
              </a:buClr>
            </a:pPr>
            <a:r>
              <a:rPr lang="en-US">
                <a:solidFill>
                  <a:schemeClr val="tx1"/>
                </a:solidFill>
              </a:rPr>
              <a:t>If the business is across various regions, then it will be useful to see data for different locations to see how it compares to the original dataset. </a:t>
            </a:r>
          </a:p>
          <a:p>
            <a:pPr>
              <a:buClr>
                <a:srgbClr val="000000"/>
              </a:buClr>
            </a:pPr>
            <a:endParaRPr lang="en-US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931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EB6C07A-5D8A-42FF-81DE-07DCC87C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0" y="237098"/>
            <a:ext cx="10754527" cy="98209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B0AF1D-D117-499C-7EF6-59D3ADCE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57812"/>
            <a:ext cx="9745506" cy="4901327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>
                <a:solidFill>
                  <a:schemeClr val="tx1"/>
                </a:solidFill>
                <a:hlinkClick r:id="rId2"/>
              </a:rPr>
              <a:t>https://www.kaggle.com/datasets/vikramxd/amazon-business-research-analyst-dataset</a:t>
            </a:r>
            <a:endParaRPr lang="en-US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tx1"/>
                </a:solidFill>
                <a:hlinkClick r:id="rId3"/>
              </a:rPr>
              <a:t>https://assessment.hackerearth.com/challenges/new/hiring/amazon-business-research-analyst-hiring-challenge/#about</a:t>
            </a:r>
            <a:endParaRPr lang="en-US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tx1"/>
                </a:solidFill>
              </a:rPr>
              <a:t>Coronel, Carlos &amp; Morris, Steven. Database Systems. </a:t>
            </a:r>
            <a:r>
              <a:rPr lang="en-US" i="1">
                <a:solidFill>
                  <a:schemeClr val="tx1"/>
                </a:solidFill>
              </a:rPr>
              <a:t>Design, Implementation, and Management. 14</a:t>
            </a:r>
            <a:r>
              <a:rPr lang="en-US" i="1" baseline="30000">
                <a:solidFill>
                  <a:schemeClr val="tx1"/>
                </a:solidFill>
              </a:rPr>
              <a:t>th</a:t>
            </a:r>
            <a:r>
              <a:rPr lang="en-US" i="1">
                <a:solidFill>
                  <a:schemeClr val="tx1"/>
                </a:solidFill>
              </a:rPr>
              <a:t> Edition. Cengage. </a:t>
            </a:r>
          </a:p>
          <a:p>
            <a:pPr>
              <a:buClr>
                <a:schemeClr val="tx1"/>
              </a:buClr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986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0" name="Rectangle 24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4" name="Right Triangle 253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7EB7FB-64A9-2399-4B72-2C90F668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10733204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2"/>
                </a:solidFill>
                <a:latin typeface="Avenir Next LT Pro"/>
              </a:rPr>
              <a:t>Thank You</a:t>
            </a:r>
            <a:br>
              <a:rPr lang="en-US" sz="5400">
                <a:latin typeface="Avenir Next LT Pro"/>
              </a:rPr>
            </a:br>
            <a:br>
              <a:rPr lang="en-US" sz="5400">
                <a:latin typeface="Avenir Next LT Pro"/>
              </a:rPr>
            </a:br>
            <a:r>
              <a:rPr lang="en-US" sz="5400">
                <a:solidFill>
                  <a:schemeClr val="tx2"/>
                </a:solidFill>
                <a:latin typeface="Avenir Next LT Pro"/>
              </a:rPr>
              <a:t>Are there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6374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EB6C07A-5D8A-42FF-81DE-07DCC87C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0" y="237098"/>
            <a:ext cx="10754527" cy="98209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Motivation for Using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B0AF1D-D117-499C-7EF6-59D3ADCE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7812"/>
            <a:ext cx="11055237" cy="5161569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>
                <a:solidFill>
                  <a:schemeClr val="tx1"/>
                </a:solidFill>
              </a:rPr>
              <a:t>The main motivation that we had for using the dataset was the different types of variables that were used within the dataset. </a:t>
            </a:r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tx1"/>
                </a:solidFill>
              </a:rPr>
              <a:t>This dataset had categorical variables such as weather and road traffic conditions, date-time variables for dates the order was placed, a binary variable for multiple deliveries, numerical variables for longitude and latitude, and </a:t>
            </a:r>
            <a:r>
              <a:rPr lang="en-US" err="1">
                <a:solidFill>
                  <a:schemeClr val="tx1"/>
                </a:solidFill>
              </a:rPr>
              <a:t>nvarchar</a:t>
            </a:r>
            <a:r>
              <a:rPr lang="en-US">
                <a:solidFill>
                  <a:schemeClr val="tx1"/>
                </a:solidFill>
              </a:rPr>
              <a:t> variables that contained a string of numbers and characters for the order id and delivery person id.</a:t>
            </a:r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tx1"/>
                </a:solidFill>
              </a:rPr>
              <a:t>Aside from this, the dataset had </a:t>
            </a:r>
            <a:r>
              <a:rPr lang="en-US" err="1">
                <a:solidFill>
                  <a:schemeClr val="tx1"/>
                </a:solidFill>
              </a:rPr>
              <a:t>NaN</a:t>
            </a:r>
            <a:r>
              <a:rPr lang="en-US">
                <a:solidFill>
                  <a:schemeClr val="tx1"/>
                </a:solidFill>
              </a:rPr>
              <a:t> values for data that was not able to be collected.  </a:t>
            </a:r>
          </a:p>
        </p:txBody>
      </p:sp>
    </p:spTree>
    <p:extLst>
      <p:ext uri="{BB962C8B-B14F-4D97-AF65-F5344CB8AC3E}">
        <p14:creationId xmlns:p14="http://schemas.microsoft.com/office/powerpoint/2010/main" val="383096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EB6C07A-5D8A-42FF-81DE-07DCC87C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0" y="237098"/>
            <a:ext cx="10754527" cy="98209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Original Dataset </a:t>
            </a:r>
          </a:p>
        </p:txBody>
      </p:sp>
      <p:pic>
        <p:nvPicPr>
          <p:cNvPr id="3" name="Content Placeholder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E6C813-CBE2-EABF-700E-C044FD506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3"/>
          <a:stretch/>
        </p:blipFill>
        <p:spPr>
          <a:xfrm>
            <a:off x="12429" y="1843286"/>
            <a:ext cx="12196184" cy="4077571"/>
          </a:xfrm>
        </p:spPr>
      </p:pic>
    </p:spTree>
    <p:extLst>
      <p:ext uri="{BB962C8B-B14F-4D97-AF65-F5344CB8AC3E}">
        <p14:creationId xmlns:p14="http://schemas.microsoft.com/office/powerpoint/2010/main" val="339088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EB6C07A-5D8A-42FF-81DE-07DCC87C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83" y="486542"/>
            <a:ext cx="10368176" cy="112929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Updated Dataset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19237B9-01D0-5F26-7A5B-E90A42838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13" y="1810035"/>
            <a:ext cx="12059873" cy="434188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FA342-B6E0-16F8-6E96-43ED70667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7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EB6C07A-5D8A-42FF-81DE-07DCC87C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0" y="237098"/>
            <a:ext cx="10754527" cy="98209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Motivation for Updating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B0AF1D-D117-499C-7EF6-59D3ADCE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7812"/>
            <a:ext cx="11055237" cy="5161569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>
                <a:solidFill>
                  <a:schemeClr val="tx1"/>
                </a:solidFill>
              </a:rPr>
              <a:t>Since there were </a:t>
            </a:r>
            <a:r>
              <a:rPr lang="en-US" err="1">
                <a:solidFill>
                  <a:schemeClr val="tx1"/>
                </a:solidFill>
              </a:rPr>
              <a:t>NaN</a:t>
            </a:r>
            <a:r>
              <a:rPr lang="en-US">
                <a:solidFill>
                  <a:schemeClr val="tx1"/>
                </a:solidFill>
              </a:rPr>
              <a:t> values in the original dataset we decided to convert them to null values. </a:t>
            </a:r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tx1"/>
                </a:solidFill>
              </a:rPr>
              <a:t>Also, we created a few new sheets to include dummy information for some of the tables that we created in Erwin. </a:t>
            </a:r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tx1"/>
                </a:solidFill>
              </a:rPr>
              <a:t>Creating dummy information helped with running different queries that we wanted to explore in SQL</a:t>
            </a:r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tx1"/>
                </a:solidFill>
              </a:rPr>
              <a:t>The modifications to the old dataset did not make the new dataset perfect, but it helped in organizing the database system that we were trying to create.</a:t>
            </a:r>
          </a:p>
          <a:p>
            <a:pPr>
              <a:buClr>
                <a:schemeClr val="tx1"/>
              </a:buClr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2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EB6C07A-5D8A-42FF-81DE-07DCC87C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90" y="138775"/>
            <a:ext cx="10754527" cy="98209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Business Rules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345C00CE-3A1B-C61D-AF0F-01E83ED29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7357" y="1241488"/>
            <a:ext cx="9618335" cy="5479537"/>
          </a:xfrm>
        </p:spPr>
      </p:pic>
    </p:spTree>
    <p:extLst>
      <p:ext uri="{BB962C8B-B14F-4D97-AF65-F5344CB8AC3E}">
        <p14:creationId xmlns:p14="http://schemas.microsoft.com/office/powerpoint/2010/main" val="204879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EB6C07A-5D8A-42FF-81DE-07DCC87C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0" y="237098"/>
            <a:ext cx="10754527" cy="98209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Why we chose those Business Rules?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B0AF1D-D117-499C-7EF6-59D3ADCE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07" y="1457812"/>
            <a:ext cx="10912318" cy="4948951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>
                <a:solidFill>
                  <a:schemeClr val="tx1"/>
                </a:solidFill>
              </a:rPr>
              <a:t>There was a lot of information in the dataset, so we wanted to try and make it clear on how the data should be split. </a:t>
            </a:r>
          </a:p>
          <a:p>
            <a:pPr>
              <a:buClr>
                <a:srgbClr val="000000"/>
              </a:buClr>
            </a:pPr>
            <a:r>
              <a:rPr lang="en-US">
                <a:solidFill>
                  <a:schemeClr val="tx1"/>
                </a:solidFill>
              </a:rPr>
              <a:t>We wanted it to be simple to understand that there were three different types of people.</a:t>
            </a:r>
          </a:p>
          <a:p>
            <a:pPr>
              <a:buClr>
                <a:srgbClr val="000000"/>
              </a:buClr>
            </a:pPr>
            <a:r>
              <a:rPr lang="en-US">
                <a:solidFill>
                  <a:schemeClr val="tx1"/>
                </a:solidFill>
              </a:rPr>
              <a:t>Also, we detailed what factors could affect the delivery, so that when the entities are made an individual would be able to see where the data begins to connect. </a:t>
            </a:r>
          </a:p>
          <a:p>
            <a:pPr>
              <a:buClr>
                <a:srgbClr val="000000"/>
              </a:buClr>
            </a:pPr>
            <a:r>
              <a:rPr lang="en-US">
                <a:solidFill>
                  <a:schemeClr val="tx1"/>
                </a:solidFill>
              </a:rPr>
              <a:t>Along with that, we mentioned information that stated that there could be one option or multiple options. </a:t>
            </a:r>
          </a:p>
          <a:p>
            <a:pPr>
              <a:buClr>
                <a:srgbClr val="000000"/>
              </a:buClr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5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EB6C07A-5D8A-42FF-81DE-07DCC87C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1" y="72268"/>
            <a:ext cx="4419600" cy="22407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Erwin Data Model - Entities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B0AF1D-D117-499C-7EF6-59D3ADCE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75" y="2143765"/>
            <a:ext cx="4613144" cy="4370804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1800">
                <a:solidFill>
                  <a:schemeClr val="tx2"/>
                </a:solidFill>
              </a:rPr>
              <a:t>Entities are defined as a objects of interest to the user.</a:t>
            </a:r>
          </a:p>
          <a:p>
            <a:pPr>
              <a:buClr>
                <a:schemeClr val="tx1"/>
              </a:buClr>
            </a:pPr>
            <a:r>
              <a:rPr lang="en-US" sz="1800">
                <a:solidFill>
                  <a:schemeClr val="tx2"/>
                </a:solidFill>
              </a:rPr>
              <a:t>Entities should not be confused with a row or entity instance rather the entity is a table that can have many entity instances.</a:t>
            </a:r>
          </a:p>
          <a:p>
            <a:pPr>
              <a:buClr>
                <a:schemeClr val="tx1"/>
              </a:buClr>
            </a:pPr>
            <a:r>
              <a:rPr lang="en-US" sz="1800">
                <a:solidFill>
                  <a:schemeClr val="tx2"/>
                </a:solidFill>
              </a:rPr>
              <a:t>The photo to the right shows three of the tables that we created for the dataset. </a:t>
            </a:r>
          </a:p>
          <a:p>
            <a:pPr>
              <a:buClr>
                <a:schemeClr val="tx1"/>
              </a:buClr>
            </a:pPr>
            <a:r>
              <a:rPr lang="en-US" sz="1800">
                <a:solidFill>
                  <a:schemeClr val="tx2"/>
                </a:solidFill>
              </a:rPr>
              <a:t>The entities have different relationships to one another, and they contain some similar information through foreign keys and some unique information that is not transferred from other entities.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AB8931-C531-9508-5D9A-E52D92BB3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7782" y="1257620"/>
            <a:ext cx="6266209" cy="4267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613075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SineVTI</vt:lpstr>
      <vt:lpstr>Final Group Project: Amazon Dataset</vt:lpstr>
      <vt:lpstr>Background</vt:lpstr>
      <vt:lpstr>Motivation for Using Dataset</vt:lpstr>
      <vt:lpstr>Original Dataset </vt:lpstr>
      <vt:lpstr>Updated Dataset</vt:lpstr>
      <vt:lpstr>Motivation for Updating Dataset</vt:lpstr>
      <vt:lpstr>Business Rules</vt:lpstr>
      <vt:lpstr>Why we chose those Business Rules?</vt:lpstr>
      <vt:lpstr>Erwin Data Model - Entities</vt:lpstr>
      <vt:lpstr>Erwin Data Model - Relationships</vt:lpstr>
      <vt:lpstr>Common Constraints</vt:lpstr>
      <vt:lpstr>Database – SQL Statements</vt:lpstr>
      <vt:lpstr>Database – Final Model</vt:lpstr>
      <vt:lpstr>Database – Tables</vt:lpstr>
      <vt:lpstr>Database – Columns</vt:lpstr>
      <vt:lpstr>Database – Constraints </vt:lpstr>
      <vt:lpstr>Data Warehouse – Fact Table</vt:lpstr>
      <vt:lpstr>Data Warehouse – Dimension Tables</vt:lpstr>
      <vt:lpstr>Data Warehouse – Business Insights</vt:lpstr>
      <vt:lpstr>Future Work</vt:lpstr>
      <vt:lpstr>References</vt:lpstr>
      <vt:lpstr>Thank You  Are there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Group Project: Amazon Dataset</dc:title>
  <dc:creator>Brandon Mora</dc:creator>
  <cp:revision>1</cp:revision>
  <dcterms:created xsi:type="dcterms:W3CDTF">2023-05-06T21:41:46Z</dcterms:created>
  <dcterms:modified xsi:type="dcterms:W3CDTF">2023-05-12T03:16:04Z</dcterms:modified>
</cp:coreProperties>
</file>