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B94-D546-4B41-B918-AD416CA6D2BE}" type="datetimeFigureOut">
              <a:rPr kumimoji="1" lang="zh-CN" altLang="en-US" smtClean="0"/>
              <a:t>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31B8-A4A1-774B-8E00-68AE99DE4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21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B94-D546-4B41-B918-AD416CA6D2BE}" type="datetimeFigureOut">
              <a:rPr kumimoji="1" lang="zh-CN" altLang="en-US" smtClean="0"/>
              <a:t>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31B8-A4A1-774B-8E00-68AE99DE4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16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B94-D546-4B41-B918-AD416CA6D2BE}" type="datetimeFigureOut">
              <a:rPr kumimoji="1" lang="zh-CN" altLang="en-US" smtClean="0"/>
              <a:t>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31B8-A4A1-774B-8E00-68AE99DE4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46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B94-D546-4B41-B918-AD416CA6D2BE}" type="datetimeFigureOut">
              <a:rPr kumimoji="1" lang="zh-CN" altLang="en-US" smtClean="0"/>
              <a:t>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31B8-A4A1-774B-8E00-68AE99DE4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65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B94-D546-4B41-B918-AD416CA6D2BE}" type="datetimeFigureOut">
              <a:rPr kumimoji="1" lang="zh-CN" altLang="en-US" smtClean="0"/>
              <a:t>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31B8-A4A1-774B-8E00-68AE99DE4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31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B94-D546-4B41-B918-AD416CA6D2BE}" type="datetimeFigureOut">
              <a:rPr kumimoji="1" lang="zh-CN" altLang="en-US" smtClean="0"/>
              <a:t>3/3/15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31B8-A4A1-774B-8E00-68AE99DE4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18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B94-D546-4B41-B918-AD416CA6D2BE}" type="datetimeFigureOut">
              <a:rPr kumimoji="1" lang="zh-CN" altLang="en-US" smtClean="0"/>
              <a:t>3/3/15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31B8-A4A1-774B-8E00-68AE99DE4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85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B94-D546-4B41-B918-AD416CA6D2BE}" type="datetimeFigureOut">
              <a:rPr kumimoji="1" lang="zh-CN" altLang="en-US" smtClean="0"/>
              <a:t>3/3/15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31B8-A4A1-774B-8E00-68AE99DE4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44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B94-D546-4B41-B918-AD416CA6D2BE}" type="datetimeFigureOut">
              <a:rPr kumimoji="1" lang="zh-CN" altLang="en-US" smtClean="0"/>
              <a:t>3/3/15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31B8-A4A1-774B-8E00-68AE99DE4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31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B94-D546-4B41-B918-AD416CA6D2BE}" type="datetimeFigureOut">
              <a:rPr kumimoji="1" lang="zh-CN" altLang="en-US" smtClean="0"/>
              <a:t>3/3/15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31B8-A4A1-774B-8E00-68AE99DE4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88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B94-D546-4B41-B918-AD416CA6D2BE}" type="datetimeFigureOut">
              <a:rPr kumimoji="1" lang="zh-CN" altLang="en-US" smtClean="0"/>
              <a:t>3/3/15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31B8-A4A1-774B-8E00-68AE99DE4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77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4B94-D546-4B41-B918-AD416CA6D2BE}" type="datetimeFigureOut">
              <a:rPr kumimoji="1" lang="zh-CN" altLang="en-US" smtClean="0"/>
              <a:t>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31B8-A4A1-774B-8E00-68AE99DE4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64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9952" y="-426581"/>
            <a:ext cx="7772400" cy="1470025"/>
          </a:xfrm>
        </p:spPr>
        <p:txBody>
          <a:bodyPr/>
          <a:lstStyle/>
          <a:p>
            <a:r>
              <a:rPr kumimoji="1" lang="zh-CN" altLang="en-US" dirty="0" smtClean="0"/>
              <a:t>作品：口袋社区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27539" y="5407975"/>
            <a:ext cx="6400800" cy="1752600"/>
          </a:xfrm>
        </p:spPr>
        <p:txBody>
          <a:bodyPr>
            <a:normAutofit fontScale="70000" lnSpcReduction="20000"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	</a:t>
            </a:r>
          </a:p>
          <a:p>
            <a:r>
              <a:rPr kumimoji="1" lang="en-US" altLang="zh-CN" dirty="0" smtClean="0"/>
              <a:t>												</a:t>
            </a:r>
            <a:r>
              <a:rPr kumimoji="1" lang="zh-CN" altLang="en-US" dirty="0" smtClean="0"/>
              <a:t>成员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：陈铭钦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李瑶池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吴泽钦</a:t>
            </a:r>
            <a:endParaRPr kumimoji="1" lang="zh-CN" altLang="en-US" dirty="0"/>
          </a:p>
        </p:txBody>
      </p:sp>
      <p:pic>
        <p:nvPicPr>
          <p:cNvPr id="4" name="图片 3" descr="登录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34" y="1043444"/>
            <a:ext cx="3058591" cy="526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7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作品简介</a:t>
            </a:r>
            <a:r>
              <a:rPr kumimoji="1" lang="en-US" altLang="zh-CN" dirty="0" smtClean="0"/>
              <a:t>	 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以下配图均为模拟器截图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696" y="1098424"/>
            <a:ext cx="8740714" cy="5457795"/>
          </a:xfrm>
        </p:spPr>
        <p:txBody>
          <a:bodyPr/>
          <a:lstStyle/>
          <a:p>
            <a:r>
              <a:rPr lang="zh-CN" altLang="en-US" sz="2400" dirty="0" smtClean="0"/>
              <a:t>口袋社区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是交互式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具有公告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物业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商铺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活动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设置</a:t>
            </a:r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用户需进行信息注册成功登陆后使用功能，分别有管理员与户主两种类型的用户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</p:txBody>
      </p:sp>
      <p:pic>
        <p:nvPicPr>
          <p:cNvPr id="4" name="图片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23" y="1922243"/>
            <a:ext cx="2455655" cy="4633976"/>
          </a:xfrm>
          <a:prstGeom prst="rect">
            <a:avLst/>
          </a:prstGeom>
        </p:spPr>
      </p:pic>
      <p:pic>
        <p:nvPicPr>
          <p:cNvPr id="5" name="图片 4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10" y="1922243"/>
            <a:ext cx="2679990" cy="49357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6771" y="2445381"/>
            <a:ext cx="30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提供</a:t>
            </a:r>
            <a:r>
              <a:rPr lang="zh-CN" altLang="en-US" dirty="0" smtClean="0"/>
              <a:t>安卓与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客户端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02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967" y="0"/>
            <a:ext cx="9041033" cy="6858000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用户登录后可以查看社区公告信息，顶部自动滑动的社区活动图</a:t>
            </a:r>
            <a:endParaRPr kumimoji="1" lang="zh-CN" altLang="en-US" sz="2400" dirty="0"/>
          </a:p>
        </p:txBody>
      </p:sp>
      <p:pic>
        <p:nvPicPr>
          <p:cNvPr id="4" name="图片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23" y="697957"/>
            <a:ext cx="3118258" cy="56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7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848" y="0"/>
            <a:ext cx="9018152" cy="6858000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物业功能具有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社区消息查询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缴费处理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报修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提供建议意见小功能</a:t>
            </a:r>
            <a:endParaRPr kumimoji="1" lang="zh-CN" altLang="en-US" sz="2400" dirty="0"/>
          </a:p>
        </p:txBody>
      </p:sp>
      <p:pic>
        <p:nvPicPr>
          <p:cNvPr id="4" name="图片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60" y="1544658"/>
            <a:ext cx="2374098" cy="4272125"/>
          </a:xfrm>
          <a:prstGeom prst="rect">
            <a:avLst/>
          </a:prstGeom>
        </p:spPr>
      </p:pic>
      <p:pic>
        <p:nvPicPr>
          <p:cNvPr id="5" name="图片 4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58" y="1544659"/>
            <a:ext cx="2357722" cy="4272125"/>
          </a:xfrm>
          <a:prstGeom prst="rect">
            <a:avLst/>
          </a:prstGeom>
        </p:spPr>
      </p:pic>
      <p:pic>
        <p:nvPicPr>
          <p:cNvPr id="6" name="图片 5" descr="screensh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80" y="1544659"/>
            <a:ext cx="2429120" cy="4272125"/>
          </a:xfrm>
          <a:prstGeom prst="rect">
            <a:avLst/>
          </a:prstGeom>
        </p:spPr>
      </p:pic>
      <p:pic>
        <p:nvPicPr>
          <p:cNvPr id="7" name="图片 6" descr="screensh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053" y="1544659"/>
            <a:ext cx="2201113" cy="40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1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0"/>
            <a:ext cx="9144001" cy="6858000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商铺功能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列举所有登记在服务器的商铺信息和各个商铺所对应的商品内容</a:t>
            </a:r>
            <a:r>
              <a:rPr kumimoji="1" lang="en-US" altLang="zh-CN" sz="2400" dirty="0" smtClean="0"/>
              <a:t>     </a:t>
            </a:r>
            <a:endParaRPr kumimoji="1" lang="zh-CN" altLang="en-US" sz="2400" dirty="0"/>
          </a:p>
        </p:txBody>
      </p:sp>
      <p:pic>
        <p:nvPicPr>
          <p:cNvPr id="4" name="图片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9" y="949678"/>
            <a:ext cx="3300690" cy="5908321"/>
          </a:xfrm>
          <a:prstGeom prst="rect">
            <a:avLst/>
          </a:prstGeom>
        </p:spPr>
      </p:pic>
      <p:pic>
        <p:nvPicPr>
          <p:cNvPr id="5" name="图片 4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85" y="949677"/>
            <a:ext cx="3225858" cy="59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7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活动功能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添加活动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活动回复功能可以让户主进行及时的交互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</a:t>
            </a:r>
          </a:p>
        </p:txBody>
      </p:sp>
      <p:pic>
        <p:nvPicPr>
          <p:cNvPr id="4" name="图片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515"/>
            <a:ext cx="3203403" cy="6171485"/>
          </a:xfrm>
          <a:prstGeom prst="rect">
            <a:avLst/>
          </a:prstGeom>
        </p:spPr>
      </p:pic>
      <p:pic>
        <p:nvPicPr>
          <p:cNvPr id="5" name="图片 4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03" y="686514"/>
            <a:ext cx="3290273" cy="6171485"/>
          </a:xfrm>
          <a:prstGeom prst="rect">
            <a:avLst/>
          </a:prstGeom>
        </p:spPr>
      </p:pic>
      <p:pic>
        <p:nvPicPr>
          <p:cNvPr id="6" name="图片 5" descr="screensh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64" y="686515"/>
            <a:ext cx="2781935" cy="63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600" dirty="0" smtClean="0"/>
              <a:t>回复时间式是固定的样式后台已修复</a:t>
            </a:r>
            <a:endParaRPr kumimoji="1" lang="zh-CN" altLang="en-US" sz="1600" dirty="0"/>
          </a:p>
        </p:txBody>
      </p:sp>
      <p:pic>
        <p:nvPicPr>
          <p:cNvPr id="4" name="图片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341"/>
            <a:ext cx="3112781" cy="5744725"/>
          </a:xfrm>
          <a:prstGeom prst="rect">
            <a:avLst/>
          </a:prstGeom>
        </p:spPr>
      </p:pic>
      <p:pic>
        <p:nvPicPr>
          <p:cNvPr id="5" name="图片 4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81" y="526328"/>
            <a:ext cx="3443257" cy="5701738"/>
          </a:xfrm>
          <a:prstGeom prst="rect">
            <a:avLst/>
          </a:prstGeom>
        </p:spPr>
      </p:pic>
      <p:pic>
        <p:nvPicPr>
          <p:cNvPr id="6" name="图片 5" descr="screensh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74" y="483341"/>
            <a:ext cx="3140825" cy="558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5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设置功能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一些简单个人信息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还有版本信息反馈版本更新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</a:t>
            </a:r>
            <a:endParaRPr kumimoji="1" lang="zh-CN" altLang="en-US" sz="2400" dirty="0"/>
          </a:p>
        </p:txBody>
      </p:sp>
      <p:pic>
        <p:nvPicPr>
          <p:cNvPr id="4" name="图片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49" y="426336"/>
            <a:ext cx="3553353" cy="64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7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主要技术</a:t>
            </a:r>
            <a:endParaRPr kumimoji="1" lang="en-US" altLang="zh-CN" dirty="0" smtClean="0"/>
          </a:p>
          <a:p>
            <a:r>
              <a:rPr kumimoji="1" lang="zh-CN" altLang="en-US" sz="2800" dirty="0" smtClean="0"/>
              <a:t>通过</a:t>
            </a:r>
            <a:r>
              <a:rPr kumimoji="1" lang="en-US" altLang="zh-CN" sz="2800" dirty="0" err="1" smtClean="0"/>
              <a:t>url</a:t>
            </a:r>
            <a:r>
              <a:rPr kumimoji="1" lang="zh-CN" altLang="en-US" sz="2800" dirty="0" smtClean="0"/>
              <a:t>解析</a:t>
            </a:r>
            <a:r>
              <a:rPr kumimoji="1" lang="en-US" altLang="zh-CN" sz="2800" dirty="0" err="1" smtClean="0"/>
              <a:t>json</a:t>
            </a:r>
            <a:r>
              <a:rPr kumimoji="1" lang="zh-CN" altLang="en-US" sz="2800" dirty="0" smtClean="0"/>
              <a:t>获取服务器信息的开源库</a:t>
            </a:r>
            <a:r>
              <a:rPr kumimoji="1" lang="en-US" altLang="zh-CN" sz="2800" dirty="0" smtClean="0"/>
              <a:t>networking</a:t>
            </a:r>
          </a:p>
          <a:p>
            <a:r>
              <a:rPr kumimoji="1" lang="en-US" altLang="zh-CN" sz="2800" dirty="0" smtClean="0"/>
              <a:t>App</a:t>
            </a:r>
            <a:r>
              <a:rPr kumimoji="1" lang="zh-CN" altLang="en-US" sz="2800" dirty="0" smtClean="0"/>
              <a:t>界面传值和委托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 </a:t>
            </a:r>
            <a:r>
              <a:rPr kumimoji="1" lang="zh-CN" altLang="en-US" sz="2800" dirty="0" smtClean="0"/>
              <a:t>后台采用了数据库＋</a:t>
            </a:r>
            <a:r>
              <a:rPr kumimoji="1" lang="en-US" altLang="zh-CN" sz="2800" dirty="0" smtClean="0"/>
              <a:t>j2ee</a:t>
            </a:r>
            <a:r>
              <a:rPr kumimoji="1" lang="zh-CN" altLang="en-US" sz="2800" dirty="0" smtClean="0"/>
              <a:t>，并对关键数据进行加密。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采用</a:t>
            </a:r>
            <a:r>
              <a:rPr kumimoji="1" lang="en-US" altLang="zh-CN" sz="2800" dirty="0" err="1" smtClean="0"/>
              <a:t>SDWebImage</a:t>
            </a:r>
            <a:r>
              <a:rPr kumimoji="1" lang="zh-CN" altLang="en-US" sz="2800" dirty="0" smtClean="0"/>
              <a:t>开源库进行图片的上传加载缓存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具体的实现方案</a:t>
            </a:r>
            <a:endParaRPr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94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119</Words>
  <Application>Microsoft Macintosh PowerPoint</Application>
  <PresentationFormat>全屏显示(4:3)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作品：口袋社区</vt:lpstr>
      <vt:lpstr>作品简介  (以下配图均为模拟器截图)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吴泽钦 W</dc:creator>
  <cp:lastModifiedBy>吴泽钦 W</cp:lastModifiedBy>
  <cp:revision>10</cp:revision>
  <dcterms:created xsi:type="dcterms:W3CDTF">2015-03-03T11:05:55Z</dcterms:created>
  <dcterms:modified xsi:type="dcterms:W3CDTF">2015-03-03T14:02:51Z</dcterms:modified>
</cp:coreProperties>
</file>